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4" r:id="rId2"/>
    <p:sldMasterId id="2147483685" r:id="rId3"/>
  </p:sldMasterIdLst>
  <p:notesMasterIdLst>
    <p:notesMasterId r:id="rId26"/>
  </p:notesMasterIdLst>
  <p:sldIdLst>
    <p:sldId id="264" r:id="rId4"/>
    <p:sldId id="271" r:id="rId5"/>
    <p:sldId id="265" r:id="rId6"/>
    <p:sldId id="297" r:id="rId7"/>
    <p:sldId id="266" r:id="rId8"/>
    <p:sldId id="296" r:id="rId9"/>
    <p:sldId id="267" r:id="rId10"/>
    <p:sldId id="298" r:id="rId11"/>
    <p:sldId id="293" r:id="rId12"/>
    <p:sldId id="291" r:id="rId13"/>
    <p:sldId id="299" r:id="rId14"/>
    <p:sldId id="300" r:id="rId15"/>
    <p:sldId id="283" r:id="rId16"/>
    <p:sldId id="301" r:id="rId17"/>
    <p:sldId id="272" r:id="rId18"/>
    <p:sldId id="284" r:id="rId19"/>
    <p:sldId id="303" r:id="rId20"/>
    <p:sldId id="302" r:id="rId21"/>
    <p:sldId id="304" r:id="rId22"/>
    <p:sldId id="305" r:id="rId23"/>
    <p:sldId id="306" r:id="rId24"/>
    <p:sldId id="294" r:id="rId25"/>
  </p:sldIdLst>
  <p:sldSz cx="12192000" cy="6858000"/>
  <p:notesSz cx="6858000" cy="9144000"/>
  <p:defaultTextStyle>
    <a:defPPr>
      <a:defRPr lang="en-US"/>
    </a:defPPr>
    <a:lvl1pPr marL="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2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E9DAF-1972-43E3-B510-46780ACFD5A3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2D3C3-965E-4664-AA1F-C764BD755E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4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Google Shape;2428;g1312d9f53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9" name="Google Shape;2429;g1312d9f53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" name="Google Shape;2887;g1224a59d8d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8" name="Google Shape;2888;g1224a59d8d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" name="Google Shape;2887;g1224a59d8d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8" name="Google Shape;2888;g1224a59d8d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" name="Google Shape;2867;gec820c91b1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8" name="Google Shape;2868;gec820c91b1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" name="Google Shape;2887;g1224a59d8d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8" name="Google Shape;2888;g1224a59d8d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" name="Google Shape;2887;g1224a59d8d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8" name="Google Shape;2888;g1224a59d8d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" name="Google Shape;2887;g1224a59d8d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8" name="Google Shape;2888;g1224a59d8d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" name="Google Shape;2887;g1224a59d8d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8" name="Google Shape;2888;g1224a59d8d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" name="Google Shape;2887;g1224a59d8d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8" name="Google Shape;2888;g1224a59d8d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" name="Google Shape;2887;g1224a59d8d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8" name="Google Shape;2888;g1224a59d8d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" name="Google Shape;2887;g1224a59d8d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8" name="Google Shape;2888;g1224a59d8d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062406">
            <a:off x="-2095029" y="-230741"/>
            <a:ext cx="3757380" cy="3745045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/>
          <p:nvPr/>
        </p:nvSpPr>
        <p:spPr>
          <a:xfrm flipH="1">
            <a:off x="9581553" y="3398069"/>
            <a:ext cx="3300883" cy="4455731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oogle Shape;11;p2"/>
          <p:cNvGrpSpPr/>
          <p:nvPr/>
        </p:nvGrpSpPr>
        <p:grpSpPr>
          <a:xfrm>
            <a:off x="8375380" y="-13424"/>
            <a:ext cx="3816621" cy="2261032"/>
            <a:chOff x="238125" y="3383650"/>
            <a:chExt cx="1287775" cy="762900"/>
          </a:xfrm>
        </p:grpSpPr>
        <p:sp>
          <p:nvSpPr>
            <p:cNvPr id="12" name="Google Shape;12;p2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" name="Google Shape;15;p2"/>
          <p:cNvGrpSpPr/>
          <p:nvPr/>
        </p:nvGrpSpPr>
        <p:grpSpPr>
          <a:xfrm rot="-5400000">
            <a:off x="632296" y="4934495"/>
            <a:ext cx="1293389" cy="2557788"/>
            <a:chOff x="961675" y="1958725"/>
            <a:chExt cx="563225" cy="1113825"/>
          </a:xfrm>
        </p:grpSpPr>
        <p:sp>
          <p:nvSpPr>
            <p:cNvPr id="16" name="Google Shape;16;p2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" name="Google Shape;18;p2"/>
          <p:cNvGrpSpPr/>
          <p:nvPr/>
        </p:nvGrpSpPr>
        <p:grpSpPr>
          <a:xfrm rot="10800000">
            <a:off x="2369484" y="927568"/>
            <a:ext cx="7866717" cy="4846264"/>
            <a:chOff x="6012925" y="2964625"/>
            <a:chExt cx="1368950" cy="1009975"/>
          </a:xfrm>
        </p:grpSpPr>
        <p:sp>
          <p:nvSpPr>
            <p:cNvPr id="19" name="Google Shape;19;p2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521984" y="2075957"/>
            <a:ext cx="7148000" cy="1717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496767" y="4254133"/>
            <a:ext cx="5198400" cy="6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" name="Google Shape;26;p2"/>
          <p:cNvGrpSpPr/>
          <p:nvPr/>
        </p:nvGrpSpPr>
        <p:grpSpPr>
          <a:xfrm>
            <a:off x="10219868" y="1946038"/>
            <a:ext cx="1192101" cy="889153"/>
            <a:chOff x="7664899" y="1459525"/>
            <a:chExt cx="894076" cy="666865"/>
          </a:xfrm>
        </p:grpSpPr>
        <p:sp>
          <p:nvSpPr>
            <p:cNvPr id="27" name="Google Shape;27;p2"/>
            <p:cNvSpPr/>
            <p:nvPr/>
          </p:nvSpPr>
          <p:spPr>
            <a:xfrm rot="-1305975">
              <a:off x="8072349" y="15191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8;p2"/>
            <p:cNvSpPr/>
            <p:nvPr/>
          </p:nvSpPr>
          <p:spPr>
            <a:xfrm rot="-615088">
              <a:off x="8176597" y="18215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6" name="Google Shape;29;p2"/>
            <p:cNvGrpSpPr/>
            <p:nvPr/>
          </p:nvGrpSpPr>
          <p:grpSpPr>
            <a:xfrm>
              <a:off x="7664899" y="1459525"/>
              <a:ext cx="475779" cy="475800"/>
              <a:chOff x="1460350" y="2402425"/>
              <a:chExt cx="208950" cy="208950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" name="Google Shape;58;p2"/>
          <p:cNvGrpSpPr/>
          <p:nvPr/>
        </p:nvGrpSpPr>
        <p:grpSpPr>
          <a:xfrm>
            <a:off x="684573" y="1433837"/>
            <a:ext cx="1146787" cy="1315571"/>
            <a:chOff x="513430" y="1075376"/>
            <a:chExt cx="860090" cy="986678"/>
          </a:xfrm>
        </p:grpSpPr>
        <p:sp>
          <p:nvSpPr>
            <p:cNvPr id="59" name="Google Shape;59;p2"/>
            <p:cNvSpPr/>
            <p:nvPr/>
          </p:nvSpPr>
          <p:spPr>
            <a:xfrm flipH="1">
              <a:off x="513430" y="1459529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8" name="Google Shape;60;p2"/>
            <p:cNvGrpSpPr/>
            <p:nvPr/>
          </p:nvGrpSpPr>
          <p:grpSpPr>
            <a:xfrm rot="3427758">
              <a:off x="806718" y="1166397"/>
              <a:ext cx="475768" cy="475796"/>
              <a:chOff x="1460350" y="2402425"/>
              <a:chExt cx="208950" cy="20895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89" name="Google Shape;89;p2"/>
            <p:cNvSpPr/>
            <p:nvPr/>
          </p:nvSpPr>
          <p:spPr>
            <a:xfrm rot="-690935" flipH="1">
              <a:off x="653014" y="1755069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0" name="Google Shape;90;p2"/>
          <p:cNvSpPr/>
          <p:nvPr/>
        </p:nvSpPr>
        <p:spPr>
          <a:xfrm>
            <a:off x="4148320" y="5634596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"/>
          <p:cNvSpPr/>
          <p:nvPr/>
        </p:nvSpPr>
        <p:spPr>
          <a:xfrm>
            <a:off x="7886616" y="1168595"/>
            <a:ext cx="534673" cy="446415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"/>
          <p:cNvSpPr/>
          <p:nvPr/>
        </p:nvSpPr>
        <p:spPr>
          <a:xfrm>
            <a:off x="3239538" y="597471"/>
            <a:ext cx="628297" cy="48507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"/>
          <p:cNvSpPr/>
          <p:nvPr/>
        </p:nvSpPr>
        <p:spPr>
          <a:xfrm>
            <a:off x="7412641" y="5634615"/>
            <a:ext cx="473977" cy="523628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062406">
            <a:off x="-2095029" y="-230741"/>
            <a:ext cx="3757380" cy="3745045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/>
          <p:nvPr/>
        </p:nvSpPr>
        <p:spPr>
          <a:xfrm flipH="1">
            <a:off x="9581553" y="3398068"/>
            <a:ext cx="3300883" cy="4455731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oogle Shape;11;p2"/>
          <p:cNvGrpSpPr/>
          <p:nvPr/>
        </p:nvGrpSpPr>
        <p:grpSpPr>
          <a:xfrm>
            <a:off x="8375379" y="-13424"/>
            <a:ext cx="3816621" cy="2261032"/>
            <a:chOff x="238125" y="3383650"/>
            <a:chExt cx="1287775" cy="762900"/>
          </a:xfrm>
        </p:grpSpPr>
        <p:sp>
          <p:nvSpPr>
            <p:cNvPr id="12" name="Google Shape;12;p2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" name="Google Shape;15;p2"/>
          <p:cNvGrpSpPr/>
          <p:nvPr/>
        </p:nvGrpSpPr>
        <p:grpSpPr>
          <a:xfrm rot="-5400000">
            <a:off x="632296" y="4934495"/>
            <a:ext cx="1293389" cy="2557788"/>
            <a:chOff x="961675" y="1958725"/>
            <a:chExt cx="563225" cy="1113825"/>
          </a:xfrm>
        </p:grpSpPr>
        <p:sp>
          <p:nvSpPr>
            <p:cNvPr id="16" name="Google Shape;16;p2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" name="Google Shape;18;p2"/>
          <p:cNvGrpSpPr/>
          <p:nvPr/>
        </p:nvGrpSpPr>
        <p:grpSpPr>
          <a:xfrm rot="10800000">
            <a:off x="2369484" y="927568"/>
            <a:ext cx="7866717" cy="4846264"/>
            <a:chOff x="6012925" y="2964625"/>
            <a:chExt cx="1368950" cy="1009975"/>
          </a:xfrm>
        </p:grpSpPr>
        <p:sp>
          <p:nvSpPr>
            <p:cNvPr id="19" name="Google Shape;19;p2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521984" y="2075957"/>
            <a:ext cx="7148000" cy="17172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496767" y="4254133"/>
            <a:ext cx="5198400" cy="6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" name="Google Shape;26;p2"/>
          <p:cNvGrpSpPr/>
          <p:nvPr/>
        </p:nvGrpSpPr>
        <p:grpSpPr>
          <a:xfrm>
            <a:off x="10219867" y="1946036"/>
            <a:ext cx="1192101" cy="889153"/>
            <a:chOff x="7664899" y="1459525"/>
            <a:chExt cx="894076" cy="666865"/>
          </a:xfrm>
        </p:grpSpPr>
        <p:sp>
          <p:nvSpPr>
            <p:cNvPr id="27" name="Google Shape;27;p2"/>
            <p:cNvSpPr/>
            <p:nvPr/>
          </p:nvSpPr>
          <p:spPr>
            <a:xfrm rot="-1305975">
              <a:off x="8072349" y="15191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8;p2"/>
            <p:cNvSpPr/>
            <p:nvPr/>
          </p:nvSpPr>
          <p:spPr>
            <a:xfrm rot="-615088">
              <a:off x="8176597" y="18215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6" name="Google Shape;29;p2"/>
            <p:cNvGrpSpPr/>
            <p:nvPr/>
          </p:nvGrpSpPr>
          <p:grpSpPr>
            <a:xfrm>
              <a:off x="7664899" y="1459525"/>
              <a:ext cx="475779" cy="475800"/>
              <a:chOff x="1460350" y="2402425"/>
              <a:chExt cx="208950" cy="208950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" name="Google Shape;58;p2"/>
          <p:cNvGrpSpPr/>
          <p:nvPr/>
        </p:nvGrpSpPr>
        <p:grpSpPr>
          <a:xfrm>
            <a:off x="684573" y="1433836"/>
            <a:ext cx="1146787" cy="1315571"/>
            <a:chOff x="513430" y="1075376"/>
            <a:chExt cx="860090" cy="986678"/>
          </a:xfrm>
        </p:grpSpPr>
        <p:sp>
          <p:nvSpPr>
            <p:cNvPr id="59" name="Google Shape;59;p2"/>
            <p:cNvSpPr/>
            <p:nvPr/>
          </p:nvSpPr>
          <p:spPr>
            <a:xfrm flipH="1">
              <a:off x="513430" y="1459529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8" name="Google Shape;60;p2"/>
            <p:cNvGrpSpPr/>
            <p:nvPr/>
          </p:nvGrpSpPr>
          <p:grpSpPr>
            <a:xfrm rot="3427758">
              <a:off x="806718" y="1166397"/>
              <a:ext cx="475768" cy="475796"/>
              <a:chOff x="1460350" y="2402425"/>
              <a:chExt cx="208950" cy="20895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89" name="Google Shape;89;p2"/>
            <p:cNvSpPr/>
            <p:nvPr/>
          </p:nvSpPr>
          <p:spPr>
            <a:xfrm rot="-690935" flipH="1">
              <a:off x="653014" y="1755069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0" name="Google Shape;90;p2"/>
          <p:cNvSpPr/>
          <p:nvPr/>
        </p:nvSpPr>
        <p:spPr>
          <a:xfrm>
            <a:off x="4148320" y="5634595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"/>
          <p:cNvSpPr/>
          <p:nvPr/>
        </p:nvSpPr>
        <p:spPr>
          <a:xfrm>
            <a:off x="7886613" y="1168593"/>
            <a:ext cx="534673" cy="446415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"/>
          <p:cNvSpPr/>
          <p:nvPr/>
        </p:nvSpPr>
        <p:spPr>
          <a:xfrm>
            <a:off x="3239536" y="597469"/>
            <a:ext cx="628297" cy="48507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"/>
          <p:cNvSpPr/>
          <p:nvPr/>
        </p:nvSpPr>
        <p:spPr>
          <a:xfrm>
            <a:off x="7412638" y="5634615"/>
            <a:ext cx="473977" cy="523628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5;p3"/>
          <p:cNvGrpSpPr/>
          <p:nvPr/>
        </p:nvGrpSpPr>
        <p:grpSpPr>
          <a:xfrm>
            <a:off x="6493479" y="840727"/>
            <a:ext cx="5483239" cy="5176412"/>
            <a:chOff x="4544101" y="322704"/>
            <a:chExt cx="4764719" cy="4498098"/>
          </a:xfrm>
        </p:grpSpPr>
        <p:sp>
          <p:nvSpPr>
            <p:cNvPr id="96" name="Google Shape;96;p3"/>
            <p:cNvSpPr/>
            <p:nvPr/>
          </p:nvSpPr>
          <p:spPr>
            <a:xfrm rot="-5400000">
              <a:off x="4868120" y="592796"/>
              <a:ext cx="3880390" cy="3390833"/>
            </a:xfrm>
            <a:custGeom>
              <a:avLst/>
              <a:gdLst/>
              <a:ahLst/>
              <a:cxnLst/>
              <a:rect l="l" t="t" r="r" b="b"/>
              <a:pathLst>
                <a:path w="46369" h="40519" extrusionOk="0">
                  <a:moveTo>
                    <a:pt x="35639" y="0"/>
                  </a:moveTo>
                  <a:lnTo>
                    <a:pt x="35135" y="20"/>
                  </a:lnTo>
                  <a:lnTo>
                    <a:pt x="34631" y="61"/>
                  </a:lnTo>
                  <a:lnTo>
                    <a:pt x="34126" y="121"/>
                  </a:lnTo>
                  <a:lnTo>
                    <a:pt x="33602" y="202"/>
                  </a:lnTo>
                  <a:lnTo>
                    <a:pt x="33098" y="303"/>
                  </a:lnTo>
                  <a:lnTo>
                    <a:pt x="32614" y="424"/>
                  </a:lnTo>
                  <a:lnTo>
                    <a:pt x="32110" y="565"/>
                  </a:lnTo>
                  <a:lnTo>
                    <a:pt x="31625" y="706"/>
                  </a:lnTo>
                  <a:lnTo>
                    <a:pt x="31141" y="887"/>
                  </a:lnTo>
                  <a:lnTo>
                    <a:pt x="30657" y="1089"/>
                  </a:lnTo>
                  <a:lnTo>
                    <a:pt x="30193" y="1291"/>
                  </a:lnTo>
                  <a:lnTo>
                    <a:pt x="29730" y="1513"/>
                  </a:lnTo>
                  <a:lnTo>
                    <a:pt x="29286" y="1755"/>
                  </a:lnTo>
                  <a:lnTo>
                    <a:pt x="28842" y="1997"/>
                  </a:lnTo>
                  <a:lnTo>
                    <a:pt x="27995" y="2602"/>
                  </a:lnTo>
                  <a:lnTo>
                    <a:pt x="27209" y="3126"/>
                  </a:lnTo>
                  <a:lnTo>
                    <a:pt x="26422" y="3590"/>
                  </a:lnTo>
                  <a:lnTo>
                    <a:pt x="25676" y="3993"/>
                  </a:lnTo>
                  <a:lnTo>
                    <a:pt x="24929" y="4336"/>
                  </a:lnTo>
                  <a:lnTo>
                    <a:pt x="24546" y="4498"/>
                  </a:lnTo>
                  <a:lnTo>
                    <a:pt x="24183" y="4639"/>
                  </a:lnTo>
                  <a:lnTo>
                    <a:pt x="23820" y="4760"/>
                  </a:lnTo>
                  <a:lnTo>
                    <a:pt x="23437" y="4861"/>
                  </a:lnTo>
                  <a:lnTo>
                    <a:pt x="22711" y="5062"/>
                  </a:lnTo>
                  <a:lnTo>
                    <a:pt x="21945" y="5204"/>
                  </a:lnTo>
                  <a:lnTo>
                    <a:pt x="21158" y="5304"/>
                  </a:lnTo>
                  <a:lnTo>
                    <a:pt x="20371" y="5365"/>
                  </a:lnTo>
                  <a:lnTo>
                    <a:pt x="19524" y="5405"/>
                  </a:lnTo>
                  <a:lnTo>
                    <a:pt x="17729" y="5405"/>
                  </a:lnTo>
                  <a:lnTo>
                    <a:pt x="16761" y="5365"/>
                  </a:lnTo>
                  <a:lnTo>
                    <a:pt x="15733" y="5304"/>
                  </a:lnTo>
                  <a:lnTo>
                    <a:pt x="15208" y="5284"/>
                  </a:lnTo>
                  <a:lnTo>
                    <a:pt x="14664" y="5284"/>
                  </a:lnTo>
                  <a:lnTo>
                    <a:pt x="14099" y="5345"/>
                  </a:lnTo>
                  <a:lnTo>
                    <a:pt x="13534" y="5405"/>
                  </a:lnTo>
                  <a:lnTo>
                    <a:pt x="12969" y="5506"/>
                  </a:lnTo>
                  <a:lnTo>
                    <a:pt x="12385" y="5627"/>
                  </a:lnTo>
                  <a:lnTo>
                    <a:pt x="11800" y="5788"/>
                  </a:lnTo>
                  <a:lnTo>
                    <a:pt x="11215" y="5970"/>
                  </a:lnTo>
                  <a:lnTo>
                    <a:pt x="10630" y="6172"/>
                  </a:lnTo>
                  <a:lnTo>
                    <a:pt x="10045" y="6414"/>
                  </a:lnTo>
                  <a:lnTo>
                    <a:pt x="9480" y="6676"/>
                  </a:lnTo>
                  <a:lnTo>
                    <a:pt x="8895" y="6958"/>
                  </a:lnTo>
                  <a:lnTo>
                    <a:pt x="8310" y="7281"/>
                  </a:lnTo>
                  <a:lnTo>
                    <a:pt x="7746" y="7624"/>
                  </a:lnTo>
                  <a:lnTo>
                    <a:pt x="7201" y="7987"/>
                  </a:lnTo>
                  <a:lnTo>
                    <a:pt x="6657" y="8370"/>
                  </a:lnTo>
                  <a:lnTo>
                    <a:pt x="6112" y="8794"/>
                  </a:lnTo>
                  <a:lnTo>
                    <a:pt x="5588" y="9237"/>
                  </a:lnTo>
                  <a:lnTo>
                    <a:pt x="5063" y="9681"/>
                  </a:lnTo>
                  <a:lnTo>
                    <a:pt x="4579" y="10185"/>
                  </a:lnTo>
                  <a:lnTo>
                    <a:pt x="4095" y="10689"/>
                  </a:lnTo>
                  <a:lnTo>
                    <a:pt x="3631" y="11214"/>
                  </a:lnTo>
                  <a:lnTo>
                    <a:pt x="3188" y="11779"/>
                  </a:lnTo>
                  <a:lnTo>
                    <a:pt x="2764" y="12343"/>
                  </a:lnTo>
                  <a:lnTo>
                    <a:pt x="2381" y="12948"/>
                  </a:lnTo>
                  <a:lnTo>
                    <a:pt x="1998" y="13574"/>
                  </a:lnTo>
                  <a:lnTo>
                    <a:pt x="1655" y="14199"/>
                  </a:lnTo>
                  <a:lnTo>
                    <a:pt x="1332" y="14864"/>
                  </a:lnTo>
                  <a:lnTo>
                    <a:pt x="1030" y="15550"/>
                  </a:lnTo>
                  <a:lnTo>
                    <a:pt x="767" y="16256"/>
                  </a:lnTo>
                  <a:lnTo>
                    <a:pt x="546" y="16962"/>
                  </a:lnTo>
                  <a:lnTo>
                    <a:pt x="344" y="17708"/>
                  </a:lnTo>
                  <a:lnTo>
                    <a:pt x="182" y="18454"/>
                  </a:lnTo>
                  <a:lnTo>
                    <a:pt x="82" y="19201"/>
                  </a:lnTo>
                  <a:lnTo>
                    <a:pt x="21" y="19947"/>
                  </a:lnTo>
                  <a:lnTo>
                    <a:pt x="1" y="20673"/>
                  </a:lnTo>
                  <a:lnTo>
                    <a:pt x="41" y="21379"/>
                  </a:lnTo>
                  <a:lnTo>
                    <a:pt x="102" y="22085"/>
                  </a:lnTo>
                  <a:lnTo>
                    <a:pt x="223" y="22791"/>
                  </a:lnTo>
                  <a:lnTo>
                    <a:pt x="384" y="23476"/>
                  </a:lnTo>
                  <a:lnTo>
                    <a:pt x="566" y="24142"/>
                  </a:lnTo>
                  <a:lnTo>
                    <a:pt x="808" y="24807"/>
                  </a:lnTo>
                  <a:lnTo>
                    <a:pt x="1070" y="25433"/>
                  </a:lnTo>
                  <a:lnTo>
                    <a:pt x="1352" y="26058"/>
                  </a:lnTo>
                  <a:lnTo>
                    <a:pt x="1695" y="26683"/>
                  </a:lnTo>
                  <a:lnTo>
                    <a:pt x="2038" y="27268"/>
                  </a:lnTo>
                  <a:lnTo>
                    <a:pt x="2441" y="27833"/>
                  </a:lnTo>
                  <a:lnTo>
                    <a:pt x="2845" y="28397"/>
                  </a:lnTo>
                  <a:lnTo>
                    <a:pt x="3288" y="28922"/>
                  </a:lnTo>
                  <a:lnTo>
                    <a:pt x="3752" y="29426"/>
                  </a:lnTo>
                  <a:lnTo>
                    <a:pt x="4236" y="29910"/>
                  </a:lnTo>
                  <a:lnTo>
                    <a:pt x="4741" y="30374"/>
                  </a:lnTo>
                  <a:lnTo>
                    <a:pt x="5265" y="30818"/>
                  </a:lnTo>
                  <a:lnTo>
                    <a:pt x="5810" y="31221"/>
                  </a:lnTo>
                  <a:lnTo>
                    <a:pt x="6354" y="31604"/>
                  </a:lnTo>
                  <a:lnTo>
                    <a:pt x="6939" y="31967"/>
                  </a:lnTo>
                  <a:lnTo>
                    <a:pt x="7524" y="32290"/>
                  </a:lnTo>
                  <a:lnTo>
                    <a:pt x="8109" y="32572"/>
                  </a:lnTo>
                  <a:lnTo>
                    <a:pt x="8714" y="32835"/>
                  </a:lnTo>
                  <a:lnTo>
                    <a:pt x="9319" y="33077"/>
                  </a:lnTo>
                  <a:lnTo>
                    <a:pt x="9944" y="33278"/>
                  </a:lnTo>
                  <a:lnTo>
                    <a:pt x="10569" y="33440"/>
                  </a:lnTo>
                  <a:lnTo>
                    <a:pt x="11195" y="33561"/>
                  </a:lnTo>
                  <a:lnTo>
                    <a:pt x="11820" y="33662"/>
                  </a:lnTo>
                  <a:lnTo>
                    <a:pt x="13292" y="33803"/>
                  </a:lnTo>
                  <a:lnTo>
                    <a:pt x="14704" y="33944"/>
                  </a:lnTo>
                  <a:lnTo>
                    <a:pt x="15390" y="34025"/>
                  </a:lnTo>
                  <a:lnTo>
                    <a:pt x="16055" y="34105"/>
                  </a:lnTo>
                  <a:lnTo>
                    <a:pt x="16701" y="34206"/>
                  </a:lnTo>
                  <a:lnTo>
                    <a:pt x="17326" y="34347"/>
                  </a:lnTo>
                  <a:lnTo>
                    <a:pt x="17931" y="34509"/>
                  </a:lnTo>
                  <a:lnTo>
                    <a:pt x="18496" y="34710"/>
                  </a:lnTo>
                  <a:lnTo>
                    <a:pt x="18778" y="34811"/>
                  </a:lnTo>
                  <a:lnTo>
                    <a:pt x="19040" y="34932"/>
                  </a:lnTo>
                  <a:lnTo>
                    <a:pt x="19302" y="35073"/>
                  </a:lnTo>
                  <a:lnTo>
                    <a:pt x="19565" y="35235"/>
                  </a:lnTo>
                  <a:lnTo>
                    <a:pt x="19807" y="35396"/>
                  </a:lnTo>
                  <a:lnTo>
                    <a:pt x="20028" y="35557"/>
                  </a:lnTo>
                  <a:lnTo>
                    <a:pt x="20271" y="35759"/>
                  </a:lnTo>
                  <a:lnTo>
                    <a:pt x="20472" y="35961"/>
                  </a:lnTo>
                  <a:lnTo>
                    <a:pt x="20674" y="36183"/>
                  </a:lnTo>
                  <a:lnTo>
                    <a:pt x="20876" y="36425"/>
                  </a:lnTo>
                  <a:lnTo>
                    <a:pt x="21077" y="36687"/>
                  </a:lnTo>
                  <a:lnTo>
                    <a:pt x="21239" y="36969"/>
                  </a:lnTo>
                  <a:lnTo>
                    <a:pt x="21541" y="37453"/>
                  </a:lnTo>
                  <a:lnTo>
                    <a:pt x="21864" y="37917"/>
                  </a:lnTo>
                  <a:lnTo>
                    <a:pt x="22207" y="38341"/>
                  </a:lnTo>
                  <a:lnTo>
                    <a:pt x="22570" y="38764"/>
                  </a:lnTo>
                  <a:lnTo>
                    <a:pt x="22953" y="39127"/>
                  </a:lnTo>
                  <a:lnTo>
                    <a:pt x="23356" y="39470"/>
                  </a:lnTo>
                  <a:lnTo>
                    <a:pt x="23558" y="39611"/>
                  </a:lnTo>
                  <a:lnTo>
                    <a:pt x="23780" y="39752"/>
                  </a:lnTo>
                  <a:lnTo>
                    <a:pt x="24002" y="39894"/>
                  </a:lnTo>
                  <a:lnTo>
                    <a:pt x="24224" y="40015"/>
                  </a:lnTo>
                  <a:lnTo>
                    <a:pt x="24466" y="40115"/>
                  </a:lnTo>
                  <a:lnTo>
                    <a:pt x="24728" y="40216"/>
                  </a:lnTo>
                  <a:lnTo>
                    <a:pt x="24970" y="40297"/>
                  </a:lnTo>
                  <a:lnTo>
                    <a:pt x="25232" y="40378"/>
                  </a:lnTo>
                  <a:lnTo>
                    <a:pt x="25514" y="40438"/>
                  </a:lnTo>
                  <a:lnTo>
                    <a:pt x="25797" y="40479"/>
                  </a:lnTo>
                  <a:lnTo>
                    <a:pt x="26079" y="40519"/>
                  </a:lnTo>
                  <a:lnTo>
                    <a:pt x="27007" y="40519"/>
                  </a:lnTo>
                  <a:lnTo>
                    <a:pt x="27330" y="40479"/>
                  </a:lnTo>
                  <a:lnTo>
                    <a:pt x="27672" y="40438"/>
                  </a:lnTo>
                  <a:lnTo>
                    <a:pt x="28015" y="40378"/>
                  </a:lnTo>
                  <a:lnTo>
                    <a:pt x="28378" y="40297"/>
                  </a:lnTo>
                  <a:lnTo>
                    <a:pt x="28741" y="40196"/>
                  </a:lnTo>
                  <a:lnTo>
                    <a:pt x="29125" y="40075"/>
                  </a:lnTo>
                  <a:lnTo>
                    <a:pt x="29810" y="39833"/>
                  </a:lnTo>
                  <a:lnTo>
                    <a:pt x="30456" y="39591"/>
                  </a:lnTo>
                  <a:lnTo>
                    <a:pt x="31061" y="39309"/>
                  </a:lnTo>
                  <a:lnTo>
                    <a:pt x="31646" y="39006"/>
                  </a:lnTo>
                  <a:lnTo>
                    <a:pt x="32210" y="38704"/>
                  </a:lnTo>
                  <a:lnTo>
                    <a:pt x="32715" y="38381"/>
                  </a:lnTo>
                  <a:lnTo>
                    <a:pt x="33219" y="38038"/>
                  </a:lnTo>
                  <a:lnTo>
                    <a:pt x="33683" y="37675"/>
                  </a:lnTo>
                  <a:lnTo>
                    <a:pt x="34126" y="37312"/>
                  </a:lnTo>
                  <a:lnTo>
                    <a:pt x="34530" y="36929"/>
                  </a:lnTo>
                  <a:lnTo>
                    <a:pt x="34913" y="36546"/>
                  </a:lnTo>
                  <a:lnTo>
                    <a:pt x="35296" y="36162"/>
                  </a:lnTo>
                  <a:lnTo>
                    <a:pt x="35639" y="35759"/>
                  </a:lnTo>
                  <a:lnTo>
                    <a:pt x="35962" y="35356"/>
                  </a:lnTo>
                  <a:lnTo>
                    <a:pt x="36264" y="34932"/>
                  </a:lnTo>
                  <a:lnTo>
                    <a:pt x="36547" y="34529"/>
                  </a:lnTo>
                  <a:lnTo>
                    <a:pt x="36809" y="34105"/>
                  </a:lnTo>
                  <a:lnTo>
                    <a:pt x="37051" y="33702"/>
                  </a:lnTo>
                  <a:lnTo>
                    <a:pt x="37293" y="33278"/>
                  </a:lnTo>
                  <a:lnTo>
                    <a:pt x="37515" y="32875"/>
                  </a:lnTo>
                  <a:lnTo>
                    <a:pt x="37918" y="32048"/>
                  </a:lnTo>
                  <a:lnTo>
                    <a:pt x="38281" y="31261"/>
                  </a:lnTo>
                  <a:lnTo>
                    <a:pt x="38604" y="30495"/>
                  </a:lnTo>
                  <a:lnTo>
                    <a:pt x="38886" y="29789"/>
                  </a:lnTo>
                  <a:lnTo>
                    <a:pt x="39169" y="29124"/>
                  </a:lnTo>
                  <a:lnTo>
                    <a:pt x="39431" y="28519"/>
                  </a:lnTo>
                  <a:lnTo>
                    <a:pt x="39713" y="27954"/>
                  </a:lnTo>
                  <a:lnTo>
                    <a:pt x="40016" y="27429"/>
                  </a:lnTo>
                  <a:lnTo>
                    <a:pt x="40338" y="26925"/>
                  </a:lnTo>
                  <a:lnTo>
                    <a:pt x="40681" y="26441"/>
                  </a:lnTo>
                  <a:lnTo>
                    <a:pt x="41044" y="25957"/>
                  </a:lnTo>
                  <a:lnTo>
                    <a:pt x="41407" y="25493"/>
                  </a:lnTo>
                  <a:lnTo>
                    <a:pt x="42154" y="24565"/>
                  </a:lnTo>
                  <a:lnTo>
                    <a:pt x="42920" y="23618"/>
                  </a:lnTo>
                  <a:lnTo>
                    <a:pt x="43283" y="23133"/>
                  </a:lnTo>
                  <a:lnTo>
                    <a:pt x="43646" y="22649"/>
                  </a:lnTo>
                  <a:lnTo>
                    <a:pt x="43989" y="22125"/>
                  </a:lnTo>
                  <a:lnTo>
                    <a:pt x="44312" y="21601"/>
                  </a:lnTo>
                  <a:lnTo>
                    <a:pt x="44614" y="21036"/>
                  </a:lnTo>
                  <a:lnTo>
                    <a:pt x="44896" y="20451"/>
                  </a:lnTo>
                  <a:lnTo>
                    <a:pt x="45159" y="19806"/>
                  </a:lnTo>
                  <a:lnTo>
                    <a:pt x="45421" y="19059"/>
                  </a:lnTo>
                  <a:lnTo>
                    <a:pt x="45663" y="18253"/>
                  </a:lnTo>
                  <a:lnTo>
                    <a:pt x="45885" y="17385"/>
                  </a:lnTo>
                  <a:lnTo>
                    <a:pt x="46066" y="16437"/>
                  </a:lnTo>
                  <a:lnTo>
                    <a:pt x="46147" y="15953"/>
                  </a:lnTo>
                  <a:lnTo>
                    <a:pt x="46207" y="15449"/>
                  </a:lnTo>
                  <a:lnTo>
                    <a:pt x="46268" y="14945"/>
                  </a:lnTo>
                  <a:lnTo>
                    <a:pt x="46308" y="14421"/>
                  </a:lnTo>
                  <a:lnTo>
                    <a:pt x="46349" y="13896"/>
                  </a:lnTo>
                  <a:lnTo>
                    <a:pt x="46369" y="13352"/>
                  </a:lnTo>
                  <a:lnTo>
                    <a:pt x="46369" y="12807"/>
                  </a:lnTo>
                  <a:lnTo>
                    <a:pt x="46349" y="12242"/>
                  </a:lnTo>
                  <a:lnTo>
                    <a:pt x="46308" y="11698"/>
                  </a:lnTo>
                  <a:lnTo>
                    <a:pt x="46268" y="11133"/>
                  </a:lnTo>
                  <a:lnTo>
                    <a:pt x="46187" y="10568"/>
                  </a:lnTo>
                  <a:lnTo>
                    <a:pt x="46107" y="10004"/>
                  </a:lnTo>
                  <a:lnTo>
                    <a:pt x="45986" y="9419"/>
                  </a:lnTo>
                  <a:lnTo>
                    <a:pt x="45844" y="8854"/>
                  </a:lnTo>
                  <a:lnTo>
                    <a:pt x="45703" y="8289"/>
                  </a:lnTo>
                  <a:lnTo>
                    <a:pt x="45522" y="7725"/>
                  </a:lnTo>
                  <a:lnTo>
                    <a:pt x="45300" y="7160"/>
                  </a:lnTo>
                  <a:lnTo>
                    <a:pt x="45078" y="6595"/>
                  </a:lnTo>
                  <a:lnTo>
                    <a:pt x="44816" y="6051"/>
                  </a:lnTo>
                  <a:lnTo>
                    <a:pt x="44533" y="5486"/>
                  </a:lnTo>
                  <a:lnTo>
                    <a:pt x="44231" y="4941"/>
                  </a:lnTo>
                  <a:lnTo>
                    <a:pt x="43888" y="4417"/>
                  </a:lnTo>
                  <a:lnTo>
                    <a:pt x="43505" y="3893"/>
                  </a:lnTo>
                  <a:lnTo>
                    <a:pt x="43122" y="3429"/>
                  </a:lnTo>
                  <a:lnTo>
                    <a:pt x="42738" y="2985"/>
                  </a:lnTo>
                  <a:lnTo>
                    <a:pt x="42335" y="2582"/>
                  </a:lnTo>
                  <a:lnTo>
                    <a:pt x="41912" y="2198"/>
                  </a:lnTo>
                  <a:lnTo>
                    <a:pt x="41468" y="1856"/>
                  </a:lnTo>
                  <a:lnTo>
                    <a:pt x="41024" y="1533"/>
                  </a:lnTo>
                  <a:lnTo>
                    <a:pt x="40560" y="1250"/>
                  </a:lnTo>
                  <a:lnTo>
                    <a:pt x="40096" y="1008"/>
                  </a:lnTo>
                  <a:lnTo>
                    <a:pt x="39632" y="787"/>
                  </a:lnTo>
                  <a:lnTo>
                    <a:pt x="39148" y="605"/>
                  </a:lnTo>
                  <a:lnTo>
                    <a:pt x="38664" y="444"/>
                  </a:lnTo>
                  <a:lnTo>
                    <a:pt x="38160" y="303"/>
                  </a:lnTo>
                  <a:lnTo>
                    <a:pt x="37676" y="182"/>
                  </a:lnTo>
                  <a:lnTo>
                    <a:pt x="37172" y="101"/>
                  </a:lnTo>
                  <a:lnTo>
                    <a:pt x="36668" y="40"/>
                  </a:lnTo>
                  <a:lnTo>
                    <a:pt x="36163" y="20"/>
                  </a:lnTo>
                  <a:lnTo>
                    <a:pt x="35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3"/>
            <p:cNvSpPr/>
            <p:nvPr/>
          </p:nvSpPr>
          <p:spPr>
            <a:xfrm rot="-5400000">
              <a:off x="4089190" y="777616"/>
              <a:ext cx="1694705" cy="784882"/>
            </a:xfrm>
            <a:custGeom>
              <a:avLst/>
              <a:gdLst/>
              <a:ahLst/>
              <a:cxnLst/>
              <a:rect l="l" t="t" r="r" b="b"/>
              <a:pathLst>
                <a:path w="20251" h="9379" extrusionOk="0">
                  <a:moveTo>
                    <a:pt x="12324" y="0"/>
                  </a:moveTo>
                  <a:lnTo>
                    <a:pt x="11679" y="20"/>
                  </a:lnTo>
                  <a:lnTo>
                    <a:pt x="11013" y="61"/>
                  </a:lnTo>
                  <a:lnTo>
                    <a:pt x="10327" y="141"/>
                  </a:lnTo>
                  <a:lnTo>
                    <a:pt x="9601" y="262"/>
                  </a:lnTo>
                  <a:lnTo>
                    <a:pt x="8835" y="424"/>
                  </a:lnTo>
                  <a:lnTo>
                    <a:pt x="8028" y="605"/>
                  </a:lnTo>
                  <a:lnTo>
                    <a:pt x="7625" y="726"/>
                  </a:lnTo>
                  <a:lnTo>
                    <a:pt x="7221" y="847"/>
                  </a:lnTo>
                  <a:lnTo>
                    <a:pt x="6495" y="1089"/>
                  </a:lnTo>
                  <a:lnTo>
                    <a:pt x="5830" y="1372"/>
                  </a:lnTo>
                  <a:lnTo>
                    <a:pt x="5204" y="1674"/>
                  </a:lnTo>
                  <a:lnTo>
                    <a:pt x="4640" y="1997"/>
                  </a:lnTo>
                  <a:lnTo>
                    <a:pt x="4115" y="2340"/>
                  </a:lnTo>
                  <a:lnTo>
                    <a:pt x="3651" y="2683"/>
                  </a:lnTo>
                  <a:lnTo>
                    <a:pt x="3228" y="3046"/>
                  </a:lnTo>
                  <a:lnTo>
                    <a:pt x="2825" y="3409"/>
                  </a:lnTo>
                  <a:lnTo>
                    <a:pt x="2482" y="3752"/>
                  </a:lnTo>
                  <a:lnTo>
                    <a:pt x="2159" y="4115"/>
                  </a:lnTo>
                  <a:lnTo>
                    <a:pt x="1856" y="4457"/>
                  </a:lnTo>
                  <a:lnTo>
                    <a:pt x="1332" y="5103"/>
                  </a:lnTo>
                  <a:lnTo>
                    <a:pt x="868" y="5688"/>
                  </a:lnTo>
                  <a:lnTo>
                    <a:pt x="606" y="6031"/>
                  </a:lnTo>
                  <a:lnTo>
                    <a:pt x="384" y="6353"/>
                  </a:lnTo>
                  <a:lnTo>
                    <a:pt x="223" y="6656"/>
                  </a:lnTo>
                  <a:lnTo>
                    <a:pt x="102" y="6938"/>
                  </a:lnTo>
                  <a:lnTo>
                    <a:pt x="41" y="7200"/>
                  </a:lnTo>
                  <a:lnTo>
                    <a:pt x="1" y="7422"/>
                  </a:lnTo>
                  <a:lnTo>
                    <a:pt x="21" y="7624"/>
                  </a:lnTo>
                  <a:lnTo>
                    <a:pt x="82" y="7805"/>
                  </a:lnTo>
                  <a:lnTo>
                    <a:pt x="162" y="7947"/>
                  </a:lnTo>
                  <a:lnTo>
                    <a:pt x="283" y="8047"/>
                  </a:lnTo>
                  <a:lnTo>
                    <a:pt x="445" y="8128"/>
                  </a:lnTo>
                  <a:lnTo>
                    <a:pt x="626" y="8168"/>
                  </a:lnTo>
                  <a:lnTo>
                    <a:pt x="828" y="8189"/>
                  </a:lnTo>
                  <a:lnTo>
                    <a:pt x="1070" y="8148"/>
                  </a:lnTo>
                  <a:lnTo>
                    <a:pt x="1312" y="8088"/>
                  </a:lnTo>
                  <a:lnTo>
                    <a:pt x="1594" y="7967"/>
                  </a:lnTo>
                  <a:lnTo>
                    <a:pt x="2542" y="7422"/>
                  </a:lnTo>
                  <a:lnTo>
                    <a:pt x="3450" y="6918"/>
                  </a:lnTo>
                  <a:lnTo>
                    <a:pt x="4357" y="6474"/>
                  </a:lnTo>
                  <a:lnTo>
                    <a:pt x="5204" y="6091"/>
                  </a:lnTo>
                  <a:lnTo>
                    <a:pt x="6052" y="5768"/>
                  </a:lnTo>
                  <a:lnTo>
                    <a:pt x="6858" y="5486"/>
                  </a:lnTo>
                  <a:lnTo>
                    <a:pt x="7645" y="5264"/>
                  </a:lnTo>
                  <a:lnTo>
                    <a:pt x="8411" y="5083"/>
                  </a:lnTo>
                  <a:lnTo>
                    <a:pt x="9158" y="4942"/>
                  </a:lnTo>
                  <a:lnTo>
                    <a:pt x="9884" y="4861"/>
                  </a:lnTo>
                  <a:lnTo>
                    <a:pt x="10590" y="4820"/>
                  </a:lnTo>
                  <a:lnTo>
                    <a:pt x="11275" y="4820"/>
                  </a:lnTo>
                  <a:lnTo>
                    <a:pt x="11941" y="4861"/>
                  </a:lnTo>
                  <a:lnTo>
                    <a:pt x="12606" y="4921"/>
                  </a:lnTo>
                  <a:lnTo>
                    <a:pt x="13232" y="5042"/>
                  </a:lnTo>
                  <a:lnTo>
                    <a:pt x="13857" y="5204"/>
                  </a:lnTo>
                  <a:lnTo>
                    <a:pt x="14159" y="5284"/>
                  </a:lnTo>
                  <a:lnTo>
                    <a:pt x="14442" y="5405"/>
                  </a:lnTo>
                  <a:lnTo>
                    <a:pt x="14724" y="5526"/>
                  </a:lnTo>
                  <a:lnTo>
                    <a:pt x="14986" y="5647"/>
                  </a:lnTo>
                  <a:lnTo>
                    <a:pt x="15248" y="5809"/>
                  </a:lnTo>
                  <a:lnTo>
                    <a:pt x="15491" y="5970"/>
                  </a:lnTo>
                  <a:lnTo>
                    <a:pt x="15975" y="6313"/>
                  </a:lnTo>
                  <a:lnTo>
                    <a:pt x="16398" y="6676"/>
                  </a:lnTo>
                  <a:lnTo>
                    <a:pt x="16801" y="7059"/>
                  </a:lnTo>
                  <a:lnTo>
                    <a:pt x="17185" y="7442"/>
                  </a:lnTo>
                  <a:lnTo>
                    <a:pt x="17528" y="7826"/>
                  </a:lnTo>
                  <a:lnTo>
                    <a:pt x="18133" y="8511"/>
                  </a:lnTo>
                  <a:lnTo>
                    <a:pt x="18415" y="8814"/>
                  </a:lnTo>
                  <a:lnTo>
                    <a:pt x="18677" y="9056"/>
                  </a:lnTo>
                  <a:lnTo>
                    <a:pt x="18899" y="9237"/>
                  </a:lnTo>
                  <a:lnTo>
                    <a:pt x="19020" y="9298"/>
                  </a:lnTo>
                  <a:lnTo>
                    <a:pt x="19141" y="9358"/>
                  </a:lnTo>
                  <a:lnTo>
                    <a:pt x="19242" y="9379"/>
                  </a:lnTo>
                  <a:lnTo>
                    <a:pt x="19363" y="9379"/>
                  </a:lnTo>
                  <a:lnTo>
                    <a:pt x="19464" y="9358"/>
                  </a:lnTo>
                  <a:lnTo>
                    <a:pt x="19565" y="9318"/>
                  </a:lnTo>
                  <a:lnTo>
                    <a:pt x="19665" y="9237"/>
                  </a:lnTo>
                  <a:lnTo>
                    <a:pt x="19746" y="9157"/>
                  </a:lnTo>
                  <a:lnTo>
                    <a:pt x="19847" y="9036"/>
                  </a:lnTo>
                  <a:lnTo>
                    <a:pt x="19928" y="8915"/>
                  </a:lnTo>
                  <a:lnTo>
                    <a:pt x="19988" y="8753"/>
                  </a:lnTo>
                  <a:lnTo>
                    <a:pt x="20049" y="8592"/>
                  </a:lnTo>
                  <a:lnTo>
                    <a:pt x="20109" y="8411"/>
                  </a:lnTo>
                  <a:lnTo>
                    <a:pt x="20149" y="8209"/>
                  </a:lnTo>
                  <a:lnTo>
                    <a:pt x="20230" y="7765"/>
                  </a:lnTo>
                  <a:lnTo>
                    <a:pt x="20250" y="7281"/>
                  </a:lnTo>
                  <a:lnTo>
                    <a:pt x="20230" y="6757"/>
                  </a:lnTo>
                  <a:lnTo>
                    <a:pt x="20170" y="6212"/>
                  </a:lnTo>
                  <a:lnTo>
                    <a:pt x="20049" y="5627"/>
                  </a:lnTo>
                  <a:lnTo>
                    <a:pt x="19968" y="5345"/>
                  </a:lnTo>
                  <a:lnTo>
                    <a:pt x="19887" y="5042"/>
                  </a:lnTo>
                  <a:lnTo>
                    <a:pt x="19766" y="4760"/>
                  </a:lnTo>
                  <a:lnTo>
                    <a:pt x="19665" y="4457"/>
                  </a:lnTo>
                  <a:lnTo>
                    <a:pt x="19524" y="4175"/>
                  </a:lnTo>
                  <a:lnTo>
                    <a:pt x="19363" y="3873"/>
                  </a:lnTo>
                  <a:lnTo>
                    <a:pt x="19202" y="3590"/>
                  </a:lnTo>
                  <a:lnTo>
                    <a:pt x="19020" y="3308"/>
                  </a:lnTo>
                  <a:lnTo>
                    <a:pt x="18818" y="3025"/>
                  </a:lnTo>
                  <a:lnTo>
                    <a:pt x="18617" y="2763"/>
                  </a:lnTo>
                  <a:lnTo>
                    <a:pt x="18375" y="2501"/>
                  </a:lnTo>
                  <a:lnTo>
                    <a:pt x="18133" y="2259"/>
                  </a:lnTo>
                  <a:lnTo>
                    <a:pt x="17850" y="2017"/>
                  </a:lnTo>
                  <a:lnTo>
                    <a:pt x="17568" y="1775"/>
                  </a:lnTo>
                  <a:lnTo>
                    <a:pt x="17104" y="1452"/>
                  </a:lnTo>
                  <a:lnTo>
                    <a:pt x="16620" y="1150"/>
                  </a:lnTo>
                  <a:lnTo>
                    <a:pt x="16136" y="888"/>
                  </a:lnTo>
                  <a:lnTo>
                    <a:pt x="15632" y="646"/>
                  </a:lnTo>
                  <a:lnTo>
                    <a:pt x="15127" y="464"/>
                  </a:lnTo>
                  <a:lnTo>
                    <a:pt x="14603" y="303"/>
                  </a:lnTo>
                  <a:lnTo>
                    <a:pt x="14059" y="162"/>
                  </a:lnTo>
                  <a:lnTo>
                    <a:pt x="13514" y="81"/>
                  </a:lnTo>
                  <a:lnTo>
                    <a:pt x="12929" y="20"/>
                  </a:lnTo>
                  <a:lnTo>
                    <a:pt x="123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3"/>
            <p:cNvSpPr/>
            <p:nvPr/>
          </p:nvSpPr>
          <p:spPr>
            <a:xfrm rot="-5400000">
              <a:off x="7984669" y="2625693"/>
              <a:ext cx="688644" cy="433907"/>
            </a:xfrm>
            <a:custGeom>
              <a:avLst/>
              <a:gdLst/>
              <a:ahLst/>
              <a:cxnLst/>
              <a:rect l="l" t="t" r="r" b="b"/>
              <a:pathLst>
                <a:path w="8229" h="5185" extrusionOk="0">
                  <a:moveTo>
                    <a:pt x="2077" y="1"/>
                  </a:moveTo>
                  <a:lnTo>
                    <a:pt x="1634" y="21"/>
                  </a:lnTo>
                  <a:lnTo>
                    <a:pt x="1271" y="81"/>
                  </a:lnTo>
                  <a:lnTo>
                    <a:pt x="928" y="162"/>
                  </a:lnTo>
                  <a:lnTo>
                    <a:pt x="645" y="283"/>
                  </a:lnTo>
                  <a:lnTo>
                    <a:pt x="424" y="444"/>
                  </a:lnTo>
                  <a:lnTo>
                    <a:pt x="323" y="525"/>
                  </a:lnTo>
                  <a:lnTo>
                    <a:pt x="242" y="606"/>
                  </a:lnTo>
                  <a:lnTo>
                    <a:pt x="161" y="707"/>
                  </a:lnTo>
                  <a:lnTo>
                    <a:pt x="101" y="787"/>
                  </a:lnTo>
                  <a:lnTo>
                    <a:pt x="61" y="888"/>
                  </a:lnTo>
                  <a:lnTo>
                    <a:pt x="20" y="989"/>
                  </a:lnTo>
                  <a:lnTo>
                    <a:pt x="20" y="1090"/>
                  </a:lnTo>
                  <a:lnTo>
                    <a:pt x="0" y="1191"/>
                  </a:lnTo>
                  <a:lnTo>
                    <a:pt x="20" y="1292"/>
                  </a:lnTo>
                  <a:lnTo>
                    <a:pt x="40" y="1392"/>
                  </a:lnTo>
                  <a:lnTo>
                    <a:pt x="81" y="1493"/>
                  </a:lnTo>
                  <a:lnTo>
                    <a:pt x="121" y="1574"/>
                  </a:lnTo>
                  <a:lnTo>
                    <a:pt x="182" y="1675"/>
                  </a:lnTo>
                  <a:lnTo>
                    <a:pt x="262" y="1776"/>
                  </a:lnTo>
                  <a:lnTo>
                    <a:pt x="343" y="1856"/>
                  </a:lnTo>
                  <a:lnTo>
                    <a:pt x="444" y="1937"/>
                  </a:lnTo>
                  <a:lnTo>
                    <a:pt x="565" y="2018"/>
                  </a:lnTo>
                  <a:lnTo>
                    <a:pt x="706" y="2078"/>
                  </a:lnTo>
                  <a:lnTo>
                    <a:pt x="1008" y="2219"/>
                  </a:lnTo>
                  <a:lnTo>
                    <a:pt x="1372" y="2300"/>
                  </a:lnTo>
                  <a:lnTo>
                    <a:pt x="1735" y="2381"/>
                  </a:lnTo>
                  <a:lnTo>
                    <a:pt x="2077" y="2421"/>
                  </a:lnTo>
                  <a:lnTo>
                    <a:pt x="2703" y="2481"/>
                  </a:lnTo>
                  <a:lnTo>
                    <a:pt x="3227" y="2522"/>
                  </a:lnTo>
                  <a:lnTo>
                    <a:pt x="3671" y="2582"/>
                  </a:lnTo>
                  <a:lnTo>
                    <a:pt x="3893" y="2623"/>
                  </a:lnTo>
                  <a:lnTo>
                    <a:pt x="4094" y="2663"/>
                  </a:lnTo>
                  <a:lnTo>
                    <a:pt x="4296" y="2744"/>
                  </a:lnTo>
                  <a:lnTo>
                    <a:pt x="4477" y="2865"/>
                  </a:lnTo>
                  <a:lnTo>
                    <a:pt x="4679" y="2986"/>
                  </a:lnTo>
                  <a:lnTo>
                    <a:pt x="4881" y="3167"/>
                  </a:lnTo>
                  <a:lnTo>
                    <a:pt x="5083" y="3369"/>
                  </a:lnTo>
                  <a:lnTo>
                    <a:pt x="5284" y="3631"/>
                  </a:lnTo>
                  <a:lnTo>
                    <a:pt x="5990" y="4539"/>
                  </a:lnTo>
                  <a:lnTo>
                    <a:pt x="6252" y="4841"/>
                  </a:lnTo>
                  <a:lnTo>
                    <a:pt x="6373" y="4962"/>
                  </a:lnTo>
                  <a:lnTo>
                    <a:pt x="6474" y="5043"/>
                  </a:lnTo>
                  <a:lnTo>
                    <a:pt x="6595" y="5103"/>
                  </a:lnTo>
                  <a:lnTo>
                    <a:pt x="6716" y="5164"/>
                  </a:lnTo>
                  <a:lnTo>
                    <a:pt x="6837" y="5184"/>
                  </a:lnTo>
                  <a:lnTo>
                    <a:pt x="6978" y="5184"/>
                  </a:lnTo>
                  <a:lnTo>
                    <a:pt x="7120" y="5164"/>
                  </a:lnTo>
                  <a:lnTo>
                    <a:pt x="7281" y="5124"/>
                  </a:lnTo>
                  <a:lnTo>
                    <a:pt x="7644" y="4982"/>
                  </a:lnTo>
                  <a:lnTo>
                    <a:pt x="7745" y="4922"/>
                  </a:lnTo>
                  <a:lnTo>
                    <a:pt x="7846" y="4861"/>
                  </a:lnTo>
                  <a:lnTo>
                    <a:pt x="7926" y="4801"/>
                  </a:lnTo>
                  <a:lnTo>
                    <a:pt x="7987" y="4720"/>
                  </a:lnTo>
                  <a:lnTo>
                    <a:pt x="8047" y="4619"/>
                  </a:lnTo>
                  <a:lnTo>
                    <a:pt x="8108" y="4539"/>
                  </a:lnTo>
                  <a:lnTo>
                    <a:pt x="8189" y="4317"/>
                  </a:lnTo>
                  <a:lnTo>
                    <a:pt x="8229" y="4095"/>
                  </a:lnTo>
                  <a:lnTo>
                    <a:pt x="8229" y="3833"/>
                  </a:lnTo>
                  <a:lnTo>
                    <a:pt x="8209" y="3550"/>
                  </a:lnTo>
                  <a:lnTo>
                    <a:pt x="8148" y="3268"/>
                  </a:lnTo>
                  <a:lnTo>
                    <a:pt x="8047" y="2986"/>
                  </a:lnTo>
                  <a:lnTo>
                    <a:pt x="7926" y="2683"/>
                  </a:lnTo>
                  <a:lnTo>
                    <a:pt x="7785" y="2401"/>
                  </a:lnTo>
                  <a:lnTo>
                    <a:pt x="7604" y="2098"/>
                  </a:lnTo>
                  <a:lnTo>
                    <a:pt x="7382" y="1816"/>
                  </a:lnTo>
                  <a:lnTo>
                    <a:pt x="7160" y="1554"/>
                  </a:lnTo>
                  <a:lnTo>
                    <a:pt x="6898" y="1292"/>
                  </a:lnTo>
                  <a:lnTo>
                    <a:pt x="6615" y="1070"/>
                  </a:lnTo>
                  <a:lnTo>
                    <a:pt x="6313" y="868"/>
                  </a:lnTo>
                  <a:lnTo>
                    <a:pt x="5970" y="686"/>
                  </a:lnTo>
                  <a:lnTo>
                    <a:pt x="5627" y="525"/>
                  </a:lnTo>
                  <a:lnTo>
                    <a:pt x="5244" y="404"/>
                  </a:lnTo>
                  <a:lnTo>
                    <a:pt x="4881" y="303"/>
                  </a:lnTo>
                  <a:lnTo>
                    <a:pt x="4498" y="223"/>
                  </a:lnTo>
                  <a:lnTo>
                    <a:pt x="4114" y="142"/>
                  </a:lnTo>
                  <a:lnTo>
                    <a:pt x="3751" y="102"/>
                  </a:lnTo>
                  <a:lnTo>
                    <a:pt x="3106" y="21"/>
                  </a:lnTo>
                  <a:lnTo>
                    <a:pt x="2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3"/>
            <p:cNvSpPr/>
            <p:nvPr/>
          </p:nvSpPr>
          <p:spPr>
            <a:xfrm rot="-5400000">
              <a:off x="7949190" y="672925"/>
              <a:ext cx="1291260" cy="1428001"/>
            </a:xfrm>
            <a:custGeom>
              <a:avLst/>
              <a:gdLst/>
              <a:ahLst/>
              <a:cxnLst/>
              <a:rect l="l" t="t" r="r" b="b"/>
              <a:pathLst>
                <a:path w="15430" h="17064" extrusionOk="0">
                  <a:moveTo>
                    <a:pt x="14461" y="1"/>
                  </a:moveTo>
                  <a:lnTo>
                    <a:pt x="14340" y="21"/>
                  </a:lnTo>
                  <a:lnTo>
                    <a:pt x="14219" y="61"/>
                  </a:lnTo>
                  <a:lnTo>
                    <a:pt x="14078" y="122"/>
                  </a:lnTo>
                  <a:lnTo>
                    <a:pt x="13937" y="222"/>
                  </a:lnTo>
                  <a:lnTo>
                    <a:pt x="13776" y="343"/>
                  </a:lnTo>
                  <a:lnTo>
                    <a:pt x="13634" y="485"/>
                  </a:lnTo>
                  <a:lnTo>
                    <a:pt x="13473" y="646"/>
                  </a:lnTo>
                  <a:lnTo>
                    <a:pt x="13312" y="848"/>
                  </a:lnTo>
                  <a:lnTo>
                    <a:pt x="13150" y="1070"/>
                  </a:lnTo>
                  <a:lnTo>
                    <a:pt x="12989" y="1312"/>
                  </a:lnTo>
                  <a:lnTo>
                    <a:pt x="12868" y="1513"/>
                  </a:lnTo>
                  <a:lnTo>
                    <a:pt x="12545" y="2058"/>
                  </a:lnTo>
                  <a:lnTo>
                    <a:pt x="12041" y="2865"/>
                  </a:lnTo>
                  <a:lnTo>
                    <a:pt x="11718" y="3349"/>
                  </a:lnTo>
                  <a:lnTo>
                    <a:pt x="11355" y="3853"/>
                  </a:lnTo>
                  <a:lnTo>
                    <a:pt x="10952" y="4377"/>
                  </a:lnTo>
                  <a:lnTo>
                    <a:pt x="10508" y="4942"/>
                  </a:lnTo>
                  <a:lnTo>
                    <a:pt x="10024" y="5487"/>
                  </a:lnTo>
                  <a:lnTo>
                    <a:pt x="9520" y="6031"/>
                  </a:lnTo>
                  <a:lnTo>
                    <a:pt x="8996" y="6555"/>
                  </a:lnTo>
                  <a:lnTo>
                    <a:pt x="8431" y="7039"/>
                  </a:lnTo>
                  <a:lnTo>
                    <a:pt x="8128" y="7282"/>
                  </a:lnTo>
                  <a:lnTo>
                    <a:pt x="7846" y="7503"/>
                  </a:lnTo>
                  <a:lnTo>
                    <a:pt x="7544" y="7725"/>
                  </a:lnTo>
                  <a:lnTo>
                    <a:pt x="7221" y="7907"/>
                  </a:lnTo>
                  <a:lnTo>
                    <a:pt x="6011" y="8653"/>
                  </a:lnTo>
                  <a:lnTo>
                    <a:pt x="4861" y="9339"/>
                  </a:lnTo>
                  <a:lnTo>
                    <a:pt x="4317" y="9661"/>
                  </a:lnTo>
                  <a:lnTo>
                    <a:pt x="3792" y="10004"/>
                  </a:lnTo>
                  <a:lnTo>
                    <a:pt x="3308" y="10347"/>
                  </a:lnTo>
                  <a:lnTo>
                    <a:pt x="2824" y="10690"/>
                  </a:lnTo>
                  <a:lnTo>
                    <a:pt x="2380" y="11033"/>
                  </a:lnTo>
                  <a:lnTo>
                    <a:pt x="1957" y="11396"/>
                  </a:lnTo>
                  <a:lnTo>
                    <a:pt x="1574" y="11779"/>
                  </a:lnTo>
                  <a:lnTo>
                    <a:pt x="1231" y="12182"/>
                  </a:lnTo>
                  <a:lnTo>
                    <a:pt x="908" y="12606"/>
                  </a:lnTo>
                  <a:lnTo>
                    <a:pt x="626" y="13050"/>
                  </a:lnTo>
                  <a:lnTo>
                    <a:pt x="505" y="13292"/>
                  </a:lnTo>
                  <a:lnTo>
                    <a:pt x="384" y="13534"/>
                  </a:lnTo>
                  <a:lnTo>
                    <a:pt x="283" y="13796"/>
                  </a:lnTo>
                  <a:lnTo>
                    <a:pt x="202" y="14058"/>
                  </a:lnTo>
                  <a:lnTo>
                    <a:pt x="121" y="14320"/>
                  </a:lnTo>
                  <a:lnTo>
                    <a:pt x="61" y="14562"/>
                  </a:lnTo>
                  <a:lnTo>
                    <a:pt x="21" y="14804"/>
                  </a:lnTo>
                  <a:lnTo>
                    <a:pt x="0" y="15026"/>
                  </a:lnTo>
                  <a:lnTo>
                    <a:pt x="0" y="15248"/>
                  </a:lnTo>
                  <a:lnTo>
                    <a:pt x="21" y="15470"/>
                  </a:lnTo>
                  <a:lnTo>
                    <a:pt x="61" y="15652"/>
                  </a:lnTo>
                  <a:lnTo>
                    <a:pt x="121" y="15853"/>
                  </a:lnTo>
                  <a:lnTo>
                    <a:pt x="182" y="16015"/>
                  </a:lnTo>
                  <a:lnTo>
                    <a:pt x="283" y="16176"/>
                  </a:lnTo>
                  <a:lnTo>
                    <a:pt x="384" y="16337"/>
                  </a:lnTo>
                  <a:lnTo>
                    <a:pt x="505" y="16458"/>
                  </a:lnTo>
                  <a:lnTo>
                    <a:pt x="646" y="16579"/>
                  </a:lnTo>
                  <a:lnTo>
                    <a:pt x="807" y="16700"/>
                  </a:lnTo>
                  <a:lnTo>
                    <a:pt x="989" y="16801"/>
                  </a:lnTo>
                  <a:lnTo>
                    <a:pt x="1170" y="16882"/>
                  </a:lnTo>
                  <a:lnTo>
                    <a:pt x="1372" y="16942"/>
                  </a:lnTo>
                  <a:lnTo>
                    <a:pt x="1574" y="17003"/>
                  </a:lnTo>
                  <a:lnTo>
                    <a:pt x="1816" y="17043"/>
                  </a:lnTo>
                  <a:lnTo>
                    <a:pt x="2037" y="17063"/>
                  </a:lnTo>
                  <a:lnTo>
                    <a:pt x="2562" y="17063"/>
                  </a:lnTo>
                  <a:lnTo>
                    <a:pt x="2844" y="17043"/>
                  </a:lnTo>
                  <a:lnTo>
                    <a:pt x="3127" y="17003"/>
                  </a:lnTo>
                  <a:lnTo>
                    <a:pt x="3429" y="16942"/>
                  </a:lnTo>
                  <a:lnTo>
                    <a:pt x="3732" y="16882"/>
                  </a:lnTo>
                  <a:lnTo>
                    <a:pt x="4054" y="16781"/>
                  </a:lnTo>
                  <a:lnTo>
                    <a:pt x="4377" y="16680"/>
                  </a:lnTo>
                  <a:lnTo>
                    <a:pt x="4720" y="16559"/>
                  </a:lnTo>
                  <a:lnTo>
                    <a:pt x="5063" y="16418"/>
                  </a:lnTo>
                  <a:lnTo>
                    <a:pt x="5406" y="16257"/>
                  </a:lnTo>
                  <a:lnTo>
                    <a:pt x="5769" y="16075"/>
                  </a:lnTo>
                  <a:lnTo>
                    <a:pt x="6132" y="15873"/>
                  </a:lnTo>
                  <a:lnTo>
                    <a:pt x="6495" y="15672"/>
                  </a:lnTo>
                  <a:lnTo>
                    <a:pt x="6858" y="15430"/>
                  </a:lnTo>
                  <a:lnTo>
                    <a:pt x="7241" y="15188"/>
                  </a:lnTo>
                  <a:lnTo>
                    <a:pt x="7604" y="14905"/>
                  </a:lnTo>
                  <a:lnTo>
                    <a:pt x="7967" y="14623"/>
                  </a:lnTo>
                  <a:lnTo>
                    <a:pt x="8693" y="14018"/>
                  </a:lnTo>
                  <a:lnTo>
                    <a:pt x="9419" y="13372"/>
                  </a:lnTo>
                  <a:lnTo>
                    <a:pt x="10105" y="12667"/>
                  </a:lnTo>
                  <a:lnTo>
                    <a:pt x="10791" y="11920"/>
                  </a:lnTo>
                  <a:lnTo>
                    <a:pt x="11436" y="11154"/>
                  </a:lnTo>
                  <a:lnTo>
                    <a:pt x="12061" y="10347"/>
                  </a:lnTo>
                  <a:lnTo>
                    <a:pt x="12646" y="9540"/>
                  </a:lnTo>
                  <a:lnTo>
                    <a:pt x="13171" y="8713"/>
                  </a:lnTo>
                  <a:lnTo>
                    <a:pt x="13655" y="7866"/>
                  </a:lnTo>
                  <a:lnTo>
                    <a:pt x="14098" y="7039"/>
                  </a:lnTo>
                  <a:lnTo>
                    <a:pt x="14300" y="6636"/>
                  </a:lnTo>
                  <a:lnTo>
                    <a:pt x="14482" y="6213"/>
                  </a:lnTo>
                  <a:lnTo>
                    <a:pt x="14643" y="5809"/>
                  </a:lnTo>
                  <a:lnTo>
                    <a:pt x="14784" y="5406"/>
                  </a:lnTo>
                  <a:lnTo>
                    <a:pt x="14925" y="5023"/>
                  </a:lnTo>
                  <a:lnTo>
                    <a:pt x="15026" y="4619"/>
                  </a:lnTo>
                  <a:lnTo>
                    <a:pt x="15208" y="3873"/>
                  </a:lnTo>
                  <a:lnTo>
                    <a:pt x="15329" y="3187"/>
                  </a:lnTo>
                  <a:lnTo>
                    <a:pt x="15409" y="2542"/>
                  </a:lnTo>
                  <a:lnTo>
                    <a:pt x="15429" y="1977"/>
                  </a:lnTo>
                  <a:lnTo>
                    <a:pt x="15409" y="1473"/>
                  </a:lnTo>
                  <a:lnTo>
                    <a:pt x="15369" y="1231"/>
                  </a:lnTo>
                  <a:lnTo>
                    <a:pt x="15349" y="1029"/>
                  </a:lnTo>
                  <a:lnTo>
                    <a:pt x="15288" y="828"/>
                  </a:lnTo>
                  <a:lnTo>
                    <a:pt x="15228" y="666"/>
                  </a:lnTo>
                  <a:lnTo>
                    <a:pt x="15167" y="505"/>
                  </a:lnTo>
                  <a:lnTo>
                    <a:pt x="15087" y="364"/>
                  </a:lnTo>
                  <a:lnTo>
                    <a:pt x="15006" y="243"/>
                  </a:lnTo>
                  <a:lnTo>
                    <a:pt x="14905" y="162"/>
                  </a:lnTo>
                  <a:lnTo>
                    <a:pt x="14804" y="81"/>
                  </a:lnTo>
                  <a:lnTo>
                    <a:pt x="14703" y="41"/>
                  </a:lnTo>
                  <a:lnTo>
                    <a:pt x="145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3"/>
            <p:cNvSpPr/>
            <p:nvPr/>
          </p:nvSpPr>
          <p:spPr>
            <a:xfrm rot="-5400000">
              <a:off x="5771957" y="2833325"/>
              <a:ext cx="1541059" cy="2433895"/>
            </a:xfrm>
            <a:custGeom>
              <a:avLst/>
              <a:gdLst/>
              <a:ahLst/>
              <a:cxnLst/>
              <a:rect l="l" t="t" r="r" b="b"/>
              <a:pathLst>
                <a:path w="18415" h="29084" extrusionOk="0">
                  <a:moveTo>
                    <a:pt x="17104" y="0"/>
                  </a:moveTo>
                  <a:lnTo>
                    <a:pt x="16539" y="41"/>
                  </a:lnTo>
                  <a:lnTo>
                    <a:pt x="15894" y="121"/>
                  </a:lnTo>
                  <a:lnTo>
                    <a:pt x="15168" y="262"/>
                  </a:lnTo>
                  <a:lnTo>
                    <a:pt x="14462" y="404"/>
                  </a:lnTo>
                  <a:lnTo>
                    <a:pt x="13756" y="565"/>
                  </a:lnTo>
                  <a:lnTo>
                    <a:pt x="13050" y="747"/>
                  </a:lnTo>
                  <a:lnTo>
                    <a:pt x="12344" y="948"/>
                  </a:lnTo>
                  <a:lnTo>
                    <a:pt x="11658" y="1170"/>
                  </a:lnTo>
                  <a:lnTo>
                    <a:pt x="10973" y="1392"/>
                  </a:lnTo>
                  <a:lnTo>
                    <a:pt x="10287" y="1654"/>
                  </a:lnTo>
                  <a:lnTo>
                    <a:pt x="9621" y="1936"/>
                  </a:lnTo>
                  <a:lnTo>
                    <a:pt x="8956" y="2239"/>
                  </a:lnTo>
                  <a:lnTo>
                    <a:pt x="8290" y="2562"/>
                  </a:lnTo>
                  <a:lnTo>
                    <a:pt x="7645" y="2905"/>
                  </a:lnTo>
                  <a:lnTo>
                    <a:pt x="6999" y="3247"/>
                  </a:lnTo>
                  <a:lnTo>
                    <a:pt x="6374" y="3631"/>
                  </a:lnTo>
                  <a:lnTo>
                    <a:pt x="5769" y="4014"/>
                  </a:lnTo>
                  <a:lnTo>
                    <a:pt x="5164" y="4437"/>
                  </a:lnTo>
                  <a:lnTo>
                    <a:pt x="4559" y="4861"/>
                  </a:lnTo>
                  <a:lnTo>
                    <a:pt x="4256" y="5103"/>
                  </a:lnTo>
                  <a:lnTo>
                    <a:pt x="3974" y="5365"/>
                  </a:lnTo>
                  <a:lnTo>
                    <a:pt x="3692" y="5627"/>
                  </a:lnTo>
                  <a:lnTo>
                    <a:pt x="3409" y="5910"/>
                  </a:lnTo>
                  <a:lnTo>
                    <a:pt x="3147" y="6212"/>
                  </a:lnTo>
                  <a:lnTo>
                    <a:pt x="2905" y="6515"/>
                  </a:lnTo>
                  <a:lnTo>
                    <a:pt x="2663" y="6837"/>
                  </a:lnTo>
                  <a:lnTo>
                    <a:pt x="2441" y="7160"/>
                  </a:lnTo>
                  <a:lnTo>
                    <a:pt x="2219" y="7503"/>
                  </a:lnTo>
                  <a:lnTo>
                    <a:pt x="2018" y="7846"/>
                  </a:lnTo>
                  <a:lnTo>
                    <a:pt x="1816" y="8189"/>
                  </a:lnTo>
                  <a:lnTo>
                    <a:pt x="1634" y="8552"/>
                  </a:lnTo>
                  <a:lnTo>
                    <a:pt x="1453" y="8915"/>
                  </a:lnTo>
                  <a:lnTo>
                    <a:pt x="1292" y="9298"/>
                  </a:lnTo>
                  <a:lnTo>
                    <a:pt x="989" y="10064"/>
                  </a:lnTo>
                  <a:lnTo>
                    <a:pt x="727" y="10851"/>
                  </a:lnTo>
                  <a:lnTo>
                    <a:pt x="525" y="11638"/>
                  </a:lnTo>
                  <a:lnTo>
                    <a:pt x="344" y="12444"/>
                  </a:lnTo>
                  <a:lnTo>
                    <a:pt x="202" y="13251"/>
                  </a:lnTo>
                  <a:lnTo>
                    <a:pt x="81" y="14038"/>
                  </a:lnTo>
                  <a:lnTo>
                    <a:pt x="21" y="14844"/>
                  </a:lnTo>
                  <a:lnTo>
                    <a:pt x="1" y="15631"/>
                  </a:lnTo>
                  <a:lnTo>
                    <a:pt x="1" y="16397"/>
                  </a:lnTo>
                  <a:lnTo>
                    <a:pt x="41" y="17164"/>
                  </a:lnTo>
                  <a:lnTo>
                    <a:pt x="102" y="17950"/>
                  </a:lnTo>
                  <a:lnTo>
                    <a:pt x="202" y="18717"/>
                  </a:lnTo>
                  <a:lnTo>
                    <a:pt x="344" y="19503"/>
                  </a:lnTo>
                  <a:lnTo>
                    <a:pt x="525" y="20250"/>
                  </a:lnTo>
                  <a:lnTo>
                    <a:pt x="727" y="21016"/>
                  </a:lnTo>
                  <a:lnTo>
                    <a:pt x="949" y="21762"/>
                  </a:lnTo>
                  <a:lnTo>
                    <a:pt x="1211" y="22509"/>
                  </a:lnTo>
                  <a:lnTo>
                    <a:pt x="1493" y="23235"/>
                  </a:lnTo>
                  <a:lnTo>
                    <a:pt x="1816" y="23961"/>
                  </a:lnTo>
                  <a:lnTo>
                    <a:pt x="2159" y="24667"/>
                  </a:lnTo>
                  <a:lnTo>
                    <a:pt x="2522" y="25352"/>
                  </a:lnTo>
                  <a:lnTo>
                    <a:pt x="2925" y="26038"/>
                  </a:lnTo>
                  <a:lnTo>
                    <a:pt x="3329" y="26704"/>
                  </a:lnTo>
                  <a:lnTo>
                    <a:pt x="3772" y="27349"/>
                  </a:lnTo>
                  <a:lnTo>
                    <a:pt x="4236" y="27994"/>
                  </a:lnTo>
                  <a:lnTo>
                    <a:pt x="4357" y="28136"/>
                  </a:lnTo>
                  <a:lnTo>
                    <a:pt x="4498" y="28277"/>
                  </a:lnTo>
                  <a:lnTo>
                    <a:pt x="4640" y="28418"/>
                  </a:lnTo>
                  <a:lnTo>
                    <a:pt x="4801" y="28539"/>
                  </a:lnTo>
                  <a:lnTo>
                    <a:pt x="4962" y="28640"/>
                  </a:lnTo>
                  <a:lnTo>
                    <a:pt x="5124" y="28741"/>
                  </a:lnTo>
                  <a:lnTo>
                    <a:pt x="5487" y="28902"/>
                  </a:lnTo>
                  <a:lnTo>
                    <a:pt x="5830" y="29003"/>
                  </a:lnTo>
                  <a:lnTo>
                    <a:pt x="6172" y="29063"/>
                  </a:lnTo>
                  <a:lnTo>
                    <a:pt x="6515" y="29083"/>
                  </a:lnTo>
                  <a:lnTo>
                    <a:pt x="6677" y="29063"/>
                  </a:lnTo>
                  <a:lnTo>
                    <a:pt x="6818" y="29043"/>
                  </a:lnTo>
                  <a:lnTo>
                    <a:pt x="6959" y="29023"/>
                  </a:lnTo>
                  <a:lnTo>
                    <a:pt x="7100" y="28983"/>
                  </a:lnTo>
                  <a:lnTo>
                    <a:pt x="7201" y="28922"/>
                  </a:lnTo>
                  <a:lnTo>
                    <a:pt x="7322" y="28862"/>
                  </a:lnTo>
                  <a:lnTo>
                    <a:pt x="7403" y="28781"/>
                  </a:lnTo>
                  <a:lnTo>
                    <a:pt x="7483" y="28700"/>
                  </a:lnTo>
                  <a:lnTo>
                    <a:pt x="7544" y="28599"/>
                  </a:lnTo>
                  <a:lnTo>
                    <a:pt x="7584" y="28478"/>
                  </a:lnTo>
                  <a:lnTo>
                    <a:pt x="7604" y="28357"/>
                  </a:lnTo>
                  <a:lnTo>
                    <a:pt x="7604" y="28216"/>
                  </a:lnTo>
                  <a:lnTo>
                    <a:pt x="7584" y="28075"/>
                  </a:lnTo>
                  <a:lnTo>
                    <a:pt x="7544" y="27934"/>
                  </a:lnTo>
                  <a:lnTo>
                    <a:pt x="7483" y="27752"/>
                  </a:lnTo>
                  <a:lnTo>
                    <a:pt x="7382" y="27591"/>
                  </a:lnTo>
                  <a:lnTo>
                    <a:pt x="7261" y="27389"/>
                  </a:lnTo>
                  <a:lnTo>
                    <a:pt x="7120" y="27188"/>
                  </a:lnTo>
                  <a:lnTo>
                    <a:pt x="6939" y="26966"/>
                  </a:lnTo>
                  <a:lnTo>
                    <a:pt x="6757" y="26704"/>
                  </a:lnTo>
                  <a:lnTo>
                    <a:pt x="6596" y="26421"/>
                  </a:lnTo>
                  <a:lnTo>
                    <a:pt x="6435" y="26119"/>
                  </a:lnTo>
                  <a:lnTo>
                    <a:pt x="6273" y="25796"/>
                  </a:lnTo>
                  <a:lnTo>
                    <a:pt x="6132" y="25453"/>
                  </a:lnTo>
                  <a:lnTo>
                    <a:pt x="5850" y="24747"/>
                  </a:lnTo>
                  <a:lnTo>
                    <a:pt x="5608" y="23961"/>
                  </a:lnTo>
                  <a:lnTo>
                    <a:pt x="5386" y="23134"/>
                  </a:lnTo>
                  <a:lnTo>
                    <a:pt x="5184" y="22266"/>
                  </a:lnTo>
                  <a:lnTo>
                    <a:pt x="5043" y="21359"/>
                  </a:lnTo>
                  <a:lnTo>
                    <a:pt x="4902" y="20431"/>
                  </a:lnTo>
                  <a:lnTo>
                    <a:pt x="4821" y="19483"/>
                  </a:lnTo>
                  <a:lnTo>
                    <a:pt x="4761" y="18515"/>
                  </a:lnTo>
                  <a:lnTo>
                    <a:pt x="4720" y="17547"/>
                  </a:lnTo>
                  <a:lnTo>
                    <a:pt x="4740" y="16599"/>
                  </a:lnTo>
                  <a:lnTo>
                    <a:pt x="4781" y="15651"/>
                  </a:lnTo>
                  <a:lnTo>
                    <a:pt x="4861" y="14723"/>
                  </a:lnTo>
                  <a:lnTo>
                    <a:pt x="4982" y="13816"/>
                  </a:lnTo>
                  <a:lnTo>
                    <a:pt x="5063" y="13372"/>
                  </a:lnTo>
                  <a:lnTo>
                    <a:pt x="5164" y="12928"/>
                  </a:lnTo>
                  <a:lnTo>
                    <a:pt x="5305" y="12505"/>
                  </a:lnTo>
                  <a:lnTo>
                    <a:pt x="5446" y="12081"/>
                  </a:lnTo>
                  <a:lnTo>
                    <a:pt x="5608" y="11658"/>
                  </a:lnTo>
                  <a:lnTo>
                    <a:pt x="5789" y="11234"/>
                  </a:lnTo>
                  <a:lnTo>
                    <a:pt x="5991" y="10811"/>
                  </a:lnTo>
                  <a:lnTo>
                    <a:pt x="6213" y="10387"/>
                  </a:lnTo>
                  <a:lnTo>
                    <a:pt x="6455" y="9984"/>
                  </a:lnTo>
                  <a:lnTo>
                    <a:pt x="6717" y="9580"/>
                  </a:lnTo>
                  <a:lnTo>
                    <a:pt x="6999" y="9177"/>
                  </a:lnTo>
                  <a:lnTo>
                    <a:pt x="7282" y="8794"/>
                  </a:lnTo>
                  <a:lnTo>
                    <a:pt x="7604" y="8390"/>
                  </a:lnTo>
                  <a:lnTo>
                    <a:pt x="7927" y="8007"/>
                  </a:lnTo>
                  <a:lnTo>
                    <a:pt x="8270" y="7644"/>
                  </a:lnTo>
                  <a:lnTo>
                    <a:pt x="8613" y="7261"/>
                  </a:lnTo>
                  <a:lnTo>
                    <a:pt x="8976" y="6898"/>
                  </a:lnTo>
                  <a:lnTo>
                    <a:pt x="9359" y="6535"/>
                  </a:lnTo>
                  <a:lnTo>
                    <a:pt x="9762" y="6192"/>
                  </a:lnTo>
                  <a:lnTo>
                    <a:pt x="10166" y="5829"/>
                  </a:lnTo>
                  <a:lnTo>
                    <a:pt x="10569" y="5486"/>
                  </a:lnTo>
                  <a:lnTo>
                    <a:pt x="11013" y="5163"/>
                  </a:lnTo>
                  <a:lnTo>
                    <a:pt x="11900" y="4518"/>
                  </a:lnTo>
                  <a:lnTo>
                    <a:pt x="12828" y="3893"/>
                  </a:lnTo>
                  <a:lnTo>
                    <a:pt x="13776" y="3308"/>
                  </a:lnTo>
                  <a:lnTo>
                    <a:pt x="14784" y="2743"/>
                  </a:lnTo>
                  <a:lnTo>
                    <a:pt x="15793" y="2219"/>
                  </a:lnTo>
                  <a:lnTo>
                    <a:pt x="16337" y="2017"/>
                  </a:lnTo>
                  <a:lnTo>
                    <a:pt x="16821" y="1795"/>
                  </a:lnTo>
                  <a:lnTo>
                    <a:pt x="17265" y="1594"/>
                  </a:lnTo>
                  <a:lnTo>
                    <a:pt x="17628" y="1372"/>
                  </a:lnTo>
                  <a:lnTo>
                    <a:pt x="17931" y="1150"/>
                  </a:lnTo>
                  <a:lnTo>
                    <a:pt x="18153" y="948"/>
                  </a:lnTo>
                  <a:lnTo>
                    <a:pt x="18253" y="847"/>
                  </a:lnTo>
                  <a:lnTo>
                    <a:pt x="18314" y="747"/>
                  </a:lnTo>
                  <a:lnTo>
                    <a:pt x="18374" y="646"/>
                  </a:lnTo>
                  <a:lnTo>
                    <a:pt x="18395" y="565"/>
                  </a:lnTo>
                  <a:lnTo>
                    <a:pt x="18415" y="464"/>
                  </a:lnTo>
                  <a:lnTo>
                    <a:pt x="18395" y="383"/>
                  </a:lnTo>
                  <a:lnTo>
                    <a:pt x="18374" y="323"/>
                  </a:lnTo>
                  <a:lnTo>
                    <a:pt x="18314" y="242"/>
                  </a:lnTo>
                  <a:lnTo>
                    <a:pt x="18253" y="182"/>
                  </a:lnTo>
                  <a:lnTo>
                    <a:pt x="18153" y="141"/>
                  </a:lnTo>
                  <a:lnTo>
                    <a:pt x="18032" y="81"/>
                  </a:lnTo>
                  <a:lnTo>
                    <a:pt x="17890" y="61"/>
                  </a:lnTo>
                  <a:lnTo>
                    <a:pt x="17729" y="20"/>
                  </a:lnTo>
                  <a:lnTo>
                    <a:pt x="175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960000" y="2861000"/>
            <a:ext cx="6080400" cy="21460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7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102867"/>
            <a:ext cx="1409200" cy="14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7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960000" y="5007100"/>
            <a:ext cx="3408800" cy="9512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" name="Google Shape;104;p3"/>
          <p:cNvGrpSpPr/>
          <p:nvPr/>
        </p:nvGrpSpPr>
        <p:grpSpPr>
          <a:xfrm rot="-5400000" flipH="1">
            <a:off x="766295" y="-779445"/>
            <a:ext cx="1567268" cy="3099404"/>
            <a:chOff x="961675" y="1958725"/>
            <a:chExt cx="563225" cy="1113825"/>
          </a:xfrm>
        </p:grpSpPr>
        <p:sp>
          <p:nvSpPr>
            <p:cNvPr id="105" name="Google Shape;105;p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" name="Google Shape;107;p3"/>
          <p:cNvGrpSpPr/>
          <p:nvPr/>
        </p:nvGrpSpPr>
        <p:grpSpPr>
          <a:xfrm rot="5400000" flipH="1">
            <a:off x="-1232906" y="2788814"/>
            <a:ext cx="7626268" cy="5881519"/>
            <a:chOff x="1569550" y="795179"/>
            <a:chExt cx="6519663" cy="3469513"/>
          </a:xfrm>
        </p:grpSpPr>
        <p:sp>
          <p:nvSpPr>
            <p:cNvPr id="108" name="Google Shape;108;p3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5" name="Google Shape;109;p3"/>
            <p:cNvGrpSpPr/>
            <p:nvPr/>
          </p:nvGrpSpPr>
          <p:grpSpPr>
            <a:xfrm>
              <a:off x="1569550" y="795179"/>
              <a:ext cx="6519663" cy="3469513"/>
              <a:chOff x="6012925" y="3010525"/>
              <a:chExt cx="1512718" cy="964075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 rot="2145846">
                <a:off x="7297308" y="3198654"/>
                <a:ext cx="200225" cy="20938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" name="Google Shape;115;p3"/>
          <p:cNvGrpSpPr/>
          <p:nvPr/>
        </p:nvGrpSpPr>
        <p:grpSpPr>
          <a:xfrm rot="10800000" flipH="1">
            <a:off x="8375379" y="4599052"/>
            <a:ext cx="3816621" cy="2261032"/>
            <a:chOff x="238125" y="3383650"/>
            <a:chExt cx="1287775" cy="762900"/>
          </a:xfrm>
        </p:grpSpPr>
        <p:sp>
          <p:nvSpPr>
            <p:cNvPr id="116" name="Google Shape;116;p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9" name="Google Shape;119;p3"/>
          <p:cNvSpPr/>
          <p:nvPr/>
        </p:nvSpPr>
        <p:spPr>
          <a:xfrm>
            <a:off x="3797688" y="1174728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3"/>
          <p:cNvSpPr/>
          <p:nvPr/>
        </p:nvSpPr>
        <p:spPr>
          <a:xfrm>
            <a:off x="10568138" y="721747"/>
            <a:ext cx="473977" cy="523628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3"/>
          <p:cNvSpPr/>
          <p:nvPr/>
        </p:nvSpPr>
        <p:spPr>
          <a:xfrm>
            <a:off x="-198189" y="4038359"/>
            <a:ext cx="534673" cy="446415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3"/>
          <p:cNvSpPr/>
          <p:nvPr/>
        </p:nvSpPr>
        <p:spPr>
          <a:xfrm>
            <a:off x="5390453" y="5532935"/>
            <a:ext cx="628297" cy="48507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85;p9"/>
          <p:cNvGrpSpPr/>
          <p:nvPr/>
        </p:nvGrpSpPr>
        <p:grpSpPr>
          <a:xfrm>
            <a:off x="3550211" y="1080507"/>
            <a:ext cx="8490548" cy="5230573"/>
            <a:chOff x="1569550" y="629994"/>
            <a:chExt cx="5900038" cy="3634698"/>
          </a:xfrm>
        </p:grpSpPr>
        <p:grpSp>
          <p:nvGrpSpPr>
            <p:cNvPr id="3" name="Google Shape;486;p9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487" name="Google Shape;487;p9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492" name="Google Shape;492;p9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93" name="Google Shape;493;p9"/>
          <p:cNvSpPr txBox="1">
            <a:spLocks noGrp="1"/>
          </p:cNvSpPr>
          <p:nvPr>
            <p:ph type="subTitle" idx="1"/>
          </p:nvPr>
        </p:nvSpPr>
        <p:spPr>
          <a:xfrm>
            <a:off x="5187433" y="3293932"/>
            <a:ext cx="6044400" cy="1933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900"/>
              <a:buNone/>
              <a:defRPr sz="2500"/>
            </a:lvl9pPr>
          </a:lstStyle>
          <a:p>
            <a:endParaRPr/>
          </a:p>
        </p:txBody>
      </p:sp>
      <p:sp>
        <p:nvSpPr>
          <p:cNvPr id="494" name="Google Shape;494;p9"/>
          <p:cNvSpPr txBox="1">
            <a:spLocks noGrp="1"/>
          </p:cNvSpPr>
          <p:nvPr>
            <p:ph type="title"/>
          </p:nvPr>
        </p:nvSpPr>
        <p:spPr>
          <a:xfrm>
            <a:off x="5187467" y="2277180"/>
            <a:ext cx="6044400" cy="763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495" name="Google Shape;495;p9"/>
          <p:cNvSpPr/>
          <p:nvPr/>
        </p:nvSpPr>
        <p:spPr>
          <a:xfrm rot="-10459115">
            <a:off x="-2153588" y="5896171"/>
            <a:ext cx="8215435" cy="4588132"/>
          </a:xfrm>
          <a:custGeom>
            <a:avLst/>
            <a:gdLst/>
            <a:ahLst/>
            <a:cxnLst/>
            <a:rect l="l" t="t" r="r" b="b"/>
            <a:pathLst>
              <a:path w="52984" h="35437" extrusionOk="0">
                <a:moveTo>
                  <a:pt x="38866" y="0"/>
                </a:moveTo>
                <a:lnTo>
                  <a:pt x="38261" y="20"/>
                </a:lnTo>
                <a:lnTo>
                  <a:pt x="37656" y="81"/>
                </a:lnTo>
                <a:lnTo>
                  <a:pt x="37071" y="182"/>
                </a:lnTo>
                <a:lnTo>
                  <a:pt x="36466" y="323"/>
                </a:lnTo>
                <a:lnTo>
                  <a:pt x="35861" y="525"/>
                </a:lnTo>
                <a:lnTo>
                  <a:pt x="35276" y="767"/>
                </a:lnTo>
                <a:lnTo>
                  <a:pt x="34691" y="1089"/>
                </a:lnTo>
                <a:lnTo>
                  <a:pt x="34146" y="1412"/>
                </a:lnTo>
                <a:lnTo>
                  <a:pt x="33602" y="1694"/>
                </a:lnTo>
                <a:lnTo>
                  <a:pt x="33057" y="1936"/>
                </a:lnTo>
                <a:lnTo>
                  <a:pt x="32553" y="2158"/>
                </a:lnTo>
                <a:lnTo>
                  <a:pt x="32029" y="2360"/>
                </a:lnTo>
                <a:lnTo>
                  <a:pt x="31525" y="2541"/>
                </a:lnTo>
                <a:lnTo>
                  <a:pt x="31040" y="2683"/>
                </a:lnTo>
                <a:lnTo>
                  <a:pt x="30536" y="2804"/>
                </a:lnTo>
                <a:lnTo>
                  <a:pt x="30052" y="2904"/>
                </a:lnTo>
                <a:lnTo>
                  <a:pt x="29568" y="2985"/>
                </a:lnTo>
                <a:lnTo>
                  <a:pt x="29084" y="3046"/>
                </a:lnTo>
                <a:lnTo>
                  <a:pt x="28600" y="3086"/>
                </a:lnTo>
                <a:lnTo>
                  <a:pt x="28116" y="3126"/>
                </a:lnTo>
                <a:lnTo>
                  <a:pt x="27148" y="3126"/>
                </a:lnTo>
                <a:lnTo>
                  <a:pt x="26644" y="3106"/>
                </a:lnTo>
                <a:lnTo>
                  <a:pt x="26139" y="3066"/>
                </a:lnTo>
                <a:lnTo>
                  <a:pt x="25091" y="2945"/>
                </a:lnTo>
                <a:lnTo>
                  <a:pt x="24022" y="2804"/>
                </a:lnTo>
                <a:lnTo>
                  <a:pt x="22872" y="2622"/>
                </a:lnTo>
                <a:lnTo>
                  <a:pt x="20371" y="2199"/>
                </a:lnTo>
                <a:lnTo>
                  <a:pt x="19000" y="1957"/>
                </a:lnTo>
                <a:lnTo>
                  <a:pt x="17507" y="1735"/>
                </a:lnTo>
                <a:lnTo>
                  <a:pt x="16741" y="1654"/>
                </a:lnTo>
                <a:lnTo>
                  <a:pt x="15974" y="1594"/>
                </a:lnTo>
                <a:lnTo>
                  <a:pt x="15208" y="1594"/>
                </a:lnTo>
                <a:lnTo>
                  <a:pt x="14442" y="1634"/>
                </a:lnTo>
                <a:lnTo>
                  <a:pt x="13675" y="1694"/>
                </a:lnTo>
                <a:lnTo>
                  <a:pt x="12929" y="1815"/>
                </a:lnTo>
                <a:lnTo>
                  <a:pt x="12183" y="1957"/>
                </a:lnTo>
                <a:lnTo>
                  <a:pt x="11437" y="2158"/>
                </a:lnTo>
                <a:lnTo>
                  <a:pt x="10710" y="2380"/>
                </a:lnTo>
                <a:lnTo>
                  <a:pt x="10005" y="2642"/>
                </a:lnTo>
                <a:lnTo>
                  <a:pt x="9299" y="2945"/>
                </a:lnTo>
                <a:lnTo>
                  <a:pt x="8613" y="3288"/>
                </a:lnTo>
                <a:lnTo>
                  <a:pt x="7947" y="3651"/>
                </a:lnTo>
                <a:lnTo>
                  <a:pt x="7302" y="4054"/>
                </a:lnTo>
                <a:lnTo>
                  <a:pt x="6657" y="4498"/>
                </a:lnTo>
                <a:lnTo>
                  <a:pt x="6051" y="4962"/>
                </a:lnTo>
                <a:lnTo>
                  <a:pt x="5446" y="5466"/>
                </a:lnTo>
                <a:lnTo>
                  <a:pt x="4882" y="6010"/>
                </a:lnTo>
                <a:lnTo>
                  <a:pt x="4337" y="6575"/>
                </a:lnTo>
                <a:lnTo>
                  <a:pt x="3813" y="7180"/>
                </a:lnTo>
                <a:lnTo>
                  <a:pt x="3329" y="7805"/>
                </a:lnTo>
                <a:lnTo>
                  <a:pt x="2865" y="8471"/>
                </a:lnTo>
                <a:lnTo>
                  <a:pt x="2441" y="9157"/>
                </a:lnTo>
                <a:lnTo>
                  <a:pt x="2038" y="9883"/>
                </a:lnTo>
                <a:lnTo>
                  <a:pt x="1675" y="10629"/>
                </a:lnTo>
                <a:lnTo>
                  <a:pt x="1332" y="11416"/>
                </a:lnTo>
                <a:lnTo>
                  <a:pt x="1050" y="12202"/>
                </a:lnTo>
                <a:lnTo>
                  <a:pt x="787" y="13049"/>
                </a:lnTo>
                <a:lnTo>
                  <a:pt x="566" y="13896"/>
                </a:lnTo>
                <a:lnTo>
                  <a:pt x="384" y="14784"/>
                </a:lnTo>
                <a:lnTo>
                  <a:pt x="243" y="15691"/>
                </a:lnTo>
                <a:lnTo>
                  <a:pt x="142" y="16619"/>
                </a:lnTo>
                <a:lnTo>
                  <a:pt x="82" y="17547"/>
                </a:lnTo>
                <a:lnTo>
                  <a:pt x="41" y="18434"/>
                </a:lnTo>
                <a:lnTo>
                  <a:pt x="21" y="19302"/>
                </a:lnTo>
                <a:lnTo>
                  <a:pt x="1" y="20129"/>
                </a:lnTo>
                <a:lnTo>
                  <a:pt x="21" y="20915"/>
                </a:lnTo>
                <a:lnTo>
                  <a:pt x="61" y="21682"/>
                </a:lnTo>
                <a:lnTo>
                  <a:pt x="122" y="22408"/>
                </a:lnTo>
                <a:lnTo>
                  <a:pt x="203" y="23113"/>
                </a:lnTo>
                <a:lnTo>
                  <a:pt x="324" y="23799"/>
                </a:lnTo>
                <a:lnTo>
                  <a:pt x="465" y="24465"/>
                </a:lnTo>
                <a:lnTo>
                  <a:pt x="646" y="25090"/>
                </a:lnTo>
                <a:lnTo>
                  <a:pt x="848" y="25675"/>
                </a:lnTo>
                <a:lnTo>
                  <a:pt x="1070" y="26260"/>
                </a:lnTo>
                <a:lnTo>
                  <a:pt x="1332" y="26804"/>
                </a:lnTo>
                <a:lnTo>
                  <a:pt x="1635" y="27349"/>
                </a:lnTo>
                <a:lnTo>
                  <a:pt x="1977" y="27853"/>
                </a:lnTo>
                <a:lnTo>
                  <a:pt x="2340" y="28337"/>
                </a:lnTo>
                <a:lnTo>
                  <a:pt x="2744" y="28801"/>
                </a:lnTo>
                <a:lnTo>
                  <a:pt x="3208" y="29265"/>
                </a:lnTo>
                <a:lnTo>
                  <a:pt x="3692" y="29688"/>
                </a:lnTo>
                <a:lnTo>
                  <a:pt x="4216" y="30092"/>
                </a:lnTo>
                <a:lnTo>
                  <a:pt x="4781" y="30495"/>
                </a:lnTo>
                <a:lnTo>
                  <a:pt x="5406" y="30878"/>
                </a:lnTo>
                <a:lnTo>
                  <a:pt x="6072" y="31241"/>
                </a:lnTo>
                <a:lnTo>
                  <a:pt x="6757" y="31584"/>
                </a:lnTo>
                <a:lnTo>
                  <a:pt x="7524" y="31927"/>
                </a:lnTo>
                <a:lnTo>
                  <a:pt x="8331" y="32250"/>
                </a:lnTo>
                <a:lnTo>
                  <a:pt x="9178" y="32552"/>
                </a:lnTo>
                <a:lnTo>
                  <a:pt x="10085" y="32855"/>
                </a:lnTo>
                <a:lnTo>
                  <a:pt x="11033" y="33157"/>
                </a:lnTo>
                <a:lnTo>
                  <a:pt x="12042" y="33440"/>
                </a:lnTo>
                <a:lnTo>
                  <a:pt x="13111" y="33702"/>
                </a:lnTo>
                <a:lnTo>
                  <a:pt x="14200" y="33964"/>
                </a:lnTo>
                <a:lnTo>
                  <a:pt x="15309" y="34206"/>
                </a:lnTo>
                <a:lnTo>
                  <a:pt x="16438" y="34408"/>
                </a:lnTo>
                <a:lnTo>
                  <a:pt x="17568" y="34610"/>
                </a:lnTo>
                <a:lnTo>
                  <a:pt x="18697" y="34771"/>
                </a:lnTo>
                <a:lnTo>
                  <a:pt x="19847" y="34932"/>
                </a:lnTo>
                <a:lnTo>
                  <a:pt x="21017" y="35053"/>
                </a:lnTo>
                <a:lnTo>
                  <a:pt x="22166" y="35174"/>
                </a:lnTo>
                <a:lnTo>
                  <a:pt x="23316" y="35255"/>
                </a:lnTo>
                <a:lnTo>
                  <a:pt x="24486" y="35336"/>
                </a:lnTo>
                <a:lnTo>
                  <a:pt x="25635" y="35396"/>
                </a:lnTo>
                <a:lnTo>
                  <a:pt x="26785" y="35416"/>
                </a:lnTo>
                <a:lnTo>
                  <a:pt x="27935" y="35437"/>
                </a:lnTo>
                <a:lnTo>
                  <a:pt x="29064" y="35437"/>
                </a:lnTo>
                <a:lnTo>
                  <a:pt x="30193" y="35416"/>
                </a:lnTo>
                <a:lnTo>
                  <a:pt x="31323" y="35376"/>
                </a:lnTo>
                <a:lnTo>
                  <a:pt x="32432" y="35316"/>
                </a:lnTo>
                <a:lnTo>
                  <a:pt x="33521" y="35255"/>
                </a:lnTo>
                <a:lnTo>
                  <a:pt x="34610" y="35154"/>
                </a:lnTo>
                <a:lnTo>
                  <a:pt x="35659" y="35053"/>
                </a:lnTo>
                <a:lnTo>
                  <a:pt x="36708" y="34932"/>
                </a:lnTo>
                <a:lnTo>
                  <a:pt x="37716" y="34811"/>
                </a:lnTo>
                <a:lnTo>
                  <a:pt x="38725" y="34650"/>
                </a:lnTo>
                <a:lnTo>
                  <a:pt x="39693" y="34489"/>
                </a:lnTo>
                <a:lnTo>
                  <a:pt x="40641" y="34307"/>
                </a:lnTo>
                <a:lnTo>
                  <a:pt x="41569" y="34105"/>
                </a:lnTo>
                <a:lnTo>
                  <a:pt x="42456" y="33904"/>
                </a:lnTo>
                <a:lnTo>
                  <a:pt x="43303" y="33682"/>
                </a:lnTo>
                <a:lnTo>
                  <a:pt x="44130" y="33460"/>
                </a:lnTo>
                <a:lnTo>
                  <a:pt x="44917" y="33198"/>
                </a:lnTo>
                <a:lnTo>
                  <a:pt x="45683" y="32936"/>
                </a:lnTo>
                <a:lnTo>
                  <a:pt x="46389" y="32673"/>
                </a:lnTo>
                <a:lnTo>
                  <a:pt x="46732" y="32532"/>
                </a:lnTo>
                <a:lnTo>
                  <a:pt x="47075" y="32371"/>
                </a:lnTo>
                <a:lnTo>
                  <a:pt x="47397" y="32210"/>
                </a:lnTo>
                <a:lnTo>
                  <a:pt x="47700" y="32048"/>
                </a:lnTo>
                <a:lnTo>
                  <a:pt x="48002" y="31867"/>
                </a:lnTo>
                <a:lnTo>
                  <a:pt x="48305" y="31685"/>
                </a:lnTo>
                <a:lnTo>
                  <a:pt x="48849" y="31282"/>
                </a:lnTo>
                <a:lnTo>
                  <a:pt x="49374" y="30858"/>
                </a:lnTo>
                <a:lnTo>
                  <a:pt x="49858" y="30415"/>
                </a:lnTo>
                <a:lnTo>
                  <a:pt x="50281" y="29930"/>
                </a:lnTo>
                <a:lnTo>
                  <a:pt x="50705" y="29406"/>
                </a:lnTo>
                <a:lnTo>
                  <a:pt x="51068" y="28882"/>
                </a:lnTo>
                <a:lnTo>
                  <a:pt x="51391" y="28317"/>
                </a:lnTo>
                <a:lnTo>
                  <a:pt x="51693" y="27732"/>
                </a:lnTo>
                <a:lnTo>
                  <a:pt x="51976" y="27107"/>
                </a:lnTo>
                <a:lnTo>
                  <a:pt x="52197" y="26482"/>
                </a:lnTo>
                <a:lnTo>
                  <a:pt x="52399" y="25836"/>
                </a:lnTo>
                <a:lnTo>
                  <a:pt x="52581" y="25171"/>
                </a:lnTo>
                <a:lnTo>
                  <a:pt x="52722" y="24485"/>
                </a:lnTo>
                <a:lnTo>
                  <a:pt x="52823" y="23779"/>
                </a:lnTo>
                <a:lnTo>
                  <a:pt x="52903" y="23053"/>
                </a:lnTo>
                <a:lnTo>
                  <a:pt x="52964" y="22327"/>
                </a:lnTo>
                <a:lnTo>
                  <a:pt x="52984" y="21581"/>
                </a:lnTo>
                <a:lnTo>
                  <a:pt x="52984" y="20814"/>
                </a:lnTo>
                <a:lnTo>
                  <a:pt x="52964" y="20048"/>
                </a:lnTo>
                <a:lnTo>
                  <a:pt x="52903" y="19261"/>
                </a:lnTo>
                <a:lnTo>
                  <a:pt x="52823" y="18475"/>
                </a:lnTo>
                <a:lnTo>
                  <a:pt x="52722" y="17688"/>
                </a:lnTo>
                <a:lnTo>
                  <a:pt x="52601" y="16881"/>
                </a:lnTo>
                <a:lnTo>
                  <a:pt x="52460" y="16075"/>
                </a:lnTo>
                <a:lnTo>
                  <a:pt x="52278" y="15268"/>
                </a:lnTo>
                <a:lnTo>
                  <a:pt x="52097" y="14461"/>
                </a:lnTo>
                <a:lnTo>
                  <a:pt x="51895" y="13634"/>
                </a:lnTo>
                <a:lnTo>
                  <a:pt x="51653" y="12827"/>
                </a:lnTo>
                <a:lnTo>
                  <a:pt x="51411" y="12001"/>
                </a:lnTo>
                <a:lnTo>
                  <a:pt x="51149" y="11214"/>
                </a:lnTo>
                <a:lnTo>
                  <a:pt x="50846" y="10427"/>
                </a:lnTo>
                <a:lnTo>
                  <a:pt x="50523" y="9661"/>
                </a:lnTo>
                <a:lnTo>
                  <a:pt x="50181" y="8915"/>
                </a:lnTo>
                <a:lnTo>
                  <a:pt x="49818" y="8209"/>
                </a:lnTo>
                <a:lnTo>
                  <a:pt x="49434" y="7503"/>
                </a:lnTo>
                <a:lnTo>
                  <a:pt x="49031" y="6837"/>
                </a:lnTo>
                <a:lnTo>
                  <a:pt x="48607" y="6192"/>
                </a:lnTo>
                <a:lnTo>
                  <a:pt x="48184" y="5567"/>
                </a:lnTo>
                <a:lnTo>
                  <a:pt x="47720" y="4982"/>
                </a:lnTo>
                <a:lnTo>
                  <a:pt x="47256" y="4417"/>
                </a:lnTo>
                <a:lnTo>
                  <a:pt x="46752" y="3893"/>
                </a:lnTo>
                <a:lnTo>
                  <a:pt x="46268" y="3389"/>
                </a:lnTo>
                <a:lnTo>
                  <a:pt x="45743" y="2925"/>
                </a:lnTo>
                <a:lnTo>
                  <a:pt x="45219" y="2481"/>
                </a:lnTo>
                <a:lnTo>
                  <a:pt x="44675" y="2078"/>
                </a:lnTo>
                <a:lnTo>
                  <a:pt x="44130" y="1694"/>
                </a:lnTo>
                <a:lnTo>
                  <a:pt x="43565" y="1351"/>
                </a:lnTo>
                <a:lnTo>
                  <a:pt x="43001" y="1049"/>
                </a:lnTo>
                <a:lnTo>
                  <a:pt x="42436" y="787"/>
                </a:lnTo>
                <a:lnTo>
                  <a:pt x="41851" y="565"/>
                </a:lnTo>
                <a:lnTo>
                  <a:pt x="41266" y="363"/>
                </a:lnTo>
                <a:lnTo>
                  <a:pt x="40661" y="222"/>
                </a:lnTo>
                <a:lnTo>
                  <a:pt x="40076" y="101"/>
                </a:lnTo>
                <a:lnTo>
                  <a:pt x="39471" y="41"/>
                </a:lnTo>
                <a:lnTo>
                  <a:pt x="3886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oogle Shape;496;p9"/>
          <p:cNvGrpSpPr/>
          <p:nvPr/>
        </p:nvGrpSpPr>
        <p:grpSpPr>
          <a:xfrm flipH="1">
            <a:off x="-8719" y="-13343"/>
            <a:ext cx="4145949" cy="2456131"/>
            <a:chOff x="238125" y="3383650"/>
            <a:chExt cx="1287775" cy="762900"/>
          </a:xfrm>
        </p:grpSpPr>
        <p:sp>
          <p:nvSpPr>
            <p:cNvPr id="497" name="Google Shape;497;p9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" name="Google Shape;500;p9"/>
          <p:cNvGrpSpPr/>
          <p:nvPr/>
        </p:nvGrpSpPr>
        <p:grpSpPr>
          <a:xfrm rot="5400000" flipH="1">
            <a:off x="9890682" y="4295648"/>
            <a:ext cx="1728425" cy="3417957"/>
            <a:chOff x="961675" y="1958725"/>
            <a:chExt cx="563225" cy="1113825"/>
          </a:xfrm>
        </p:grpSpPr>
        <p:sp>
          <p:nvSpPr>
            <p:cNvPr id="501" name="Google Shape;501;p9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03" name="Google Shape;503;p9"/>
          <p:cNvSpPr/>
          <p:nvPr/>
        </p:nvSpPr>
        <p:spPr>
          <a:xfrm>
            <a:off x="2553288" y="1640244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504;p9"/>
          <p:cNvGrpSpPr/>
          <p:nvPr/>
        </p:nvGrpSpPr>
        <p:grpSpPr>
          <a:xfrm>
            <a:off x="7125467" y="1348900"/>
            <a:ext cx="634372" cy="634400"/>
            <a:chOff x="1460350" y="2402425"/>
            <a:chExt cx="208950" cy="208950"/>
          </a:xfrm>
        </p:grpSpPr>
        <p:sp>
          <p:nvSpPr>
            <p:cNvPr id="505" name="Google Shape;505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" name="Google Shape;533;p9"/>
          <p:cNvGrpSpPr/>
          <p:nvPr/>
        </p:nvGrpSpPr>
        <p:grpSpPr>
          <a:xfrm rot="3427705">
            <a:off x="6768706" y="5573474"/>
            <a:ext cx="454377" cy="454439"/>
            <a:chOff x="1460350" y="2402425"/>
            <a:chExt cx="208950" cy="208950"/>
          </a:xfrm>
        </p:grpSpPr>
        <p:sp>
          <p:nvSpPr>
            <p:cNvPr id="534" name="Google Shape;534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62" name="Google Shape;562;p9"/>
          <p:cNvSpPr/>
          <p:nvPr/>
        </p:nvSpPr>
        <p:spPr>
          <a:xfrm>
            <a:off x="10917853" y="1155169"/>
            <a:ext cx="628297" cy="48507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978;p65"/>
          <p:cNvGrpSpPr/>
          <p:nvPr/>
        </p:nvGrpSpPr>
        <p:grpSpPr>
          <a:xfrm rot="10800000" flipH="1">
            <a:off x="8922344" y="4624311"/>
            <a:ext cx="3816621" cy="2261032"/>
            <a:chOff x="238125" y="3383650"/>
            <a:chExt cx="1287775" cy="762900"/>
          </a:xfrm>
        </p:grpSpPr>
        <p:sp>
          <p:nvSpPr>
            <p:cNvPr id="3979" name="Google Shape;3979;p65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0" name="Google Shape;3980;p65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1" name="Google Shape;3981;p65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" name="Google Shape;3982;p65"/>
          <p:cNvGrpSpPr/>
          <p:nvPr/>
        </p:nvGrpSpPr>
        <p:grpSpPr>
          <a:xfrm rot="-5400000" flipH="1">
            <a:off x="766295" y="-779445"/>
            <a:ext cx="1567268" cy="3099404"/>
            <a:chOff x="961675" y="1958725"/>
            <a:chExt cx="563225" cy="1113825"/>
          </a:xfrm>
        </p:grpSpPr>
        <p:sp>
          <p:nvSpPr>
            <p:cNvPr id="3983" name="Google Shape;3983;p65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4" name="Google Shape;3984;p65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985" name="Google Shape;3985;p65"/>
          <p:cNvSpPr/>
          <p:nvPr/>
        </p:nvSpPr>
        <p:spPr>
          <a:xfrm>
            <a:off x="-203581" y="5950535"/>
            <a:ext cx="628297" cy="48507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oogle Shape;3986;p65"/>
          <p:cNvGrpSpPr/>
          <p:nvPr/>
        </p:nvGrpSpPr>
        <p:grpSpPr>
          <a:xfrm>
            <a:off x="-264382" y="1927767"/>
            <a:ext cx="634372" cy="634400"/>
            <a:chOff x="1460350" y="2402425"/>
            <a:chExt cx="208950" cy="208950"/>
          </a:xfrm>
        </p:grpSpPr>
        <p:sp>
          <p:nvSpPr>
            <p:cNvPr id="3987" name="Google Shape;3987;p6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8" name="Google Shape;3988;p6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9" name="Google Shape;3989;p6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0" name="Google Shape;3990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1" name="Google Shape;3991;p6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2" name="Google Shape;3992;p65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3" name="Google Shape;3993;p65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4" name="Google Shape;3994;p65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5" name="Google Shape;3995;p65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6" name="Google Shape;3996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7" name="Google Shape;3997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8" name="Google Shape;3998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9" name="Google Shape;3999;p65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0" name="Google Shape;4000;p6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1" name="Google Shape;4001;p6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2" name="Google Shape;4002;p65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3" name="Google Shape;4003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4" name="Google Shape;4004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5" name="Google Shape;4005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6" name="Google Shape;4006;p65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7" name="Google Shape;4007;p6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8" name="Google Shape;4008;p6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9" name="Google Shape;4009;p6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0" name="Google Shape;4010;p6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1" name="Google Shape;4011;p6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2" name="Google Shape;4012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3" name="Google Shape;4013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4" name="Google Shape;4014;p6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" name="Google Shape;4015;p65"/>
          <p:cNvGrpSpPr/>
          <p:nvPr/>
        </p:nvGrpSpPr>
        <p:grpSpPr>
          <a:xfrm rot="3427705">
            <a:off x="4129240" y="6665374"/>
            <a:ext cx="454377" cy="454439"/>
            <a:chOff x="1460350" y="2402425"/>
            <a:chExt cx="208950" cy="208950"/>
          </a:xfrm>
        </p:grpSpPr>
        <p:sp>
          <p:nvSpPr>
            <p:cNvPr id="4016" name="Google Shape;4016;p6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7" name="Google Shape;4017;p6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8" name="Google Shape;4018;p6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9" name="Google Shape;4019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0" name="Google Shape;4020;p6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1" name="Google Shape;4021;p65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2" name="Google Shape;4022;p65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3" name="Google Shape;4023;p65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4" name="Google Shape;4024;p65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5" name="Google Shape;4025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6" name="Google Shape;4026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7" name="Google Shape;4027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8" name="Google Shape;4028;p65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9" name="Google Shape;4029;p6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0" name="Google Shape;4030;p6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1" name="Google Shape;4031;p65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2" name="Google Shape;4032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3" name="Google Shape;4033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4" name="Google Shape;4034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5" name="Google Shape;4035;p65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6" name="Google Shape;4036;p6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7" name="Google Shape;4037;p6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8" name="Google Shape;4038;p6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9" name="Google Shape;4039;p6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0" name="Google Shape;4040;p6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1" name="Google Shape;4041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2" name="Google Shape;4042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3" name="Google Shape;4043;p6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044" name="Google Shape;4044;p65"/>
          <p:cNvSpPr/>
          <p:nvPr/>
        </p:nvSpPr>
        <p:spPr>
          <a:xfrm>
            <a:off x="11800955" y="1245376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45" name="Google Shape;4045;p65"/>
          <p:cNvSpPr/>
          <p:nvPr/>
        </p:nvSpPr>
        <p:spPr>
          <a:xfrm>
            <a:off x="7245288" y="-253091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dk2"/>
        </a:solidFill>
        <a:effectLst/>
      </p:bgPr>
    </p:bg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14"/>
          <p:cNvSpPr/>
          <p:nvPr/>
        </p:nvSpPr>
        <p:spPr>
          <a:xfrm>
            <a:off x="-148380" y="-202400"/>
            <a:ext cx="12488760" cy="7342543"/>
          </a:xfrm>
          <a:custGeom>
            <a:avLst/>
            <a:gdLst/>
            <a:ahLst/>
            <a:cxnLst/>
            <a:rect l="l" t="t" r="r" b="b"/>
            <a:pathLst>
              <a:path w="287870" h="169248" extrusionOk="0">
                <a:moveTo>
                  <a:pt x="17455" y="3287"/>
                </a:moveTo>
                <a:lnTo>
                  <a:pt x="17455" y="9371"/>
                </a:lnTo>
                <a:lnTo>
                  <a:pt x="11371" y="9371"/>
                </a:lnTo>
                <a:lnTo>
                  <a:pt x="11371" y="3287"/>
                </a:lnTo>
                <a:close/>
                <a:moveTo>
                  <a:pt x="24503" y="3287"/>
                </a:moveTo>
                <a:lnTo>
                  <a:pt x="24503" y="9371"/>
                </a:lnTo>
                <a:lnTo>
                  <a:pt x="18431" y="9371"/>
                </a:lnTo>
                <a:lnTo>
                  <a:pt x="18431" y="3287"/>
                </a:lnTo>
                <a:close/>
                <a:moveTo>
                  <a:pt x="31564" y="3287"/>
                </a:moveTo>
                <a:lnTo>
                  <a:pt x="31564" y="9371"/>
                </a:lnTo>
                <a:lnTo>
                  <a:pt x="25492" y="9371"/>
                </a:lnTo>
                <a:lnTo>
                  <a:pt x="25492" y="3287"/>
                </a:lnTo>
                <a:close/>
                <a:moveTo>
                  <a:pt x="38612" y="3287"/>
                </a:moveTo>
                <a:lnTo>
                  <a:pt x="38612" y="9371"/>
                </a:lnTo>
                <a:lnTo>
                  <a:pt x="32540" y="9371"/>
                </a:lnTo>
                <a:lnTo>
                  <a:pt x="32540" y="3287"/>
                </a:lnTo>
                <a:close/>
                <a:moveTo>
                  <a:pt x="45673" y="3287"/>
                </a:moveTo>
                <a:lnTo>
                  <a:pt x="45673" y="9371"/>
                </a:lnTo>
                <a:lnTo>
                  <a:pt x="39601" y="9371"/>
                </a:lnTo>
                <a:lnTo>
                  <a:pt x="39601" y="3287"/>
                </a:lnTo>
                <a:close/>
                <a:moveTo>
                  <a:pt x="52721" y="3287"/>
                </a:moveTo>
                <a:lnTo>
                  <a:pt x="52721" y="9371"/>
                </a:lnTo>
                <a:lnTo>
                  <a:pt x="46649" y="9371"/>
                </a:lnTo>
                <a:lnTo>
                  <a:pt x="46649" y="3287"/>
                </a:lnTo>
                <a:close/>
                <a:moveTo>
                  <a:pt x="59782" y="3287"/>
                </a:moveTo>
                <a:lnTo>
                  <a:pt x="59782" y="9371"/>
                </a:lnTo>
                <a:lnTo>
                  <a:pt x="53709" y="9371"/>
                </a:lnTo>
                <a:lnTo>
                  <a:pt x="53709" y="3287"/>
                </a:lnTo>
                <a:close/>
                <a:moveTo>
                  <a:pt x="66842" y="3287"/>
                </a:moveTo>
                <a:lnTo>
                  <a:pt x="66842" y="9371"/>
                </a:lnTo>
                <a:lnTo>
                  <a:pt x="60770" y="9371"/>
                </a:lnTo>
                <a:lnTo>
                  <a:pt x="60770" y="3287"/>
                </a:lnTo>
                <a:close/>
                <a:moveTo>
                  <a:pt x="73902" y="3287"/>
                </a:moveTo>
                <a:lnTo>
                  <a:pt x="73902" y="9371"/>
                </a:lnTo>
                <a:lnTo>
                  <a:pt x="67818" y="9371"/>
                </a:lnTo>
                <a:lnTo>
                  <a:pt x="67818" y="3287"/>
                </a:lnTo>
                <a:close/>
                <a:moveTo>
                  <a:pt x="80951" y="3287"/>
                </a:moveTo>
                <a:lnTo>
                  <a:pt x="80951" y="9371"/>
                </a:lnTo>
                <a:lnTo>
                  <a:pt x="74879" y="9371"/>
                </a:lnTo>
                <a:lnTo>
                  <a:pt x="74879" y="3287"/>
                </a:lnTo>
                <a:close/>
                <a:moveTo>
                  <a:pt x="88011" y="3287"/>
                </a:moveTo>
                <a:lnTo>
                  <a:pt x="88011" y="9371"/>
                </a:lnTo>
                <a:lnTo>
                  <a:pt x="81939" y="9371"/>
                </a:lnTo>
                <a:lnTo>
                  <a:pt x="81939" y="3287"/>
                </a:lnTo>
                <a:close/>
                <a:moveTo>
                  <a:pt x="95060" y="3287"/>
                </a:moveTo>
                <a:lnTo>
                  <a:pt x="95060" y="9371"/>
                </a:lnTo>
                <a:lnTo>
                  <a:pt x="88988" y="9371"/>
                </a:lnTo>
                <a:lnTo>
                  <a:pt x="88988" y="3287"/>
                </a:lnTo>
                <a:close/>
                <a:moveTo>
                  <a:pt x="102120" y="3287"/>
                </a:moveTo>
                <a:lnTo>
                  <a:pt x="102120" y="9371"/>
                </a:lnTo>
                <a:lnTo>
                  <a:pt x="96036" y="9371"/>
                </a:lnTo>
                <a:lnTo>
                  <a:pt x="96036" y="3287"/>
                </a:lnTo>
                <a:close/>
                <a:moveTo>
                  <a:pt x="109169" y="3287"/>
                </a:moveTo>
                <a:lnTo>
                  <a:pt x="109169" y="9371"/>
                </a:lnTo>
                <a:lnTo>
                  <a:pt x="103097" y="9371"/>
                </a:lnTo>
                <a:lnTo>
                  <a:pt x="103097" y="3287"/>
                </a:lnTo>
                <a:close/>
                <a:moveTo>
                  <a:pt x="116229" y="3287"/>
                </a:moveTo>
                <a:lnTo>
                  <a:pt x="116229" y="9371"/>
                </a:lnTo>
                <a:lnTo>
                  <a:pt x="110157" y="9371"/>
                </a:lnTo>
                <a:lnTo>
                  <a:pt x="110157" y="3287"/>
                </a:lnTo>
                <a:close/>
                <a:moveTo>
                  <a:pt x="123278" y="3287"/>
                </a:moveTo>
                <a:lnTo>
                  <a:pt x="123278" y="9371"/>
                </a:lnTo>
                <a:lnTo>
                  <a:pt x="117205" y="9371"/>
                </a:lnTo>
                <a:lnTo>
                  <a:pt x="117205" y="3287"/>
                </a:lnTo>
                <a:close/>
                <a:moveTo>
                  <a:pt x="130338" y="3287"/>
                </a:moveTo>
                <a:lnTo>
                  <a:pt x="130338" y="9371"/>
                </a:lnTo>
                <a:lnTo>
                  <a:pt x="124266" y="9371"/>
                </a:lnTo>
                <a:lnTo>
                  <a:pt x="124266" y="3287"/>
                </a:lnTo>
                <a:close/>
                <a:moveTo>
                  <a:pt x="137387" y="3287"/>
                </a:moveTo>
                <a:lnTo>
                  <a:pt x="137387" y="9371"/>
                </a:lnTo>
                <a:lnTo>
                  <a:pt x="131314" y="9371"/>
                </a:lnTo>
                <a:lnTo>
                  <a:pt x="131314" y="3287"/>
                </a:lnTo>
                <a:close/>
                <a:moveTo>
                  <a:pt x="144447" y="3287"/>
                </a:moveTo>
                <a:lnTo>
                  <a:pt x="144447" y="9371"/>
                </a:lnTo>
                <a:lnTo>
                  <a:pt x="138375" y="9371"/>
                </a:lnTo>
                <a:lnTo>
                  <a:pt x="138375" y="3287"/>
                </a:lnTo>
                <a:close/>
                <a:moveTo>
                  <a:pt x="151495" y="3287"/>
                </a:moveTo>
                <a:lnTo>
                  <a:pt x="151495" y="9371"/>
                </a:lnTo>
                <a:lnTo>
                  <a:pt x="145423" y="9371"/>
                </a:lnTo>
                <a:lnTo>
                  <a:pt x="145423" y="3287"/>
                </a:lnTo>
                <a:close/>
                <a:moveTo>
                  <a:pt x="158556" y="3287"/>
                </a:moveTo>
                <a:lnTo>
                  <a:pt x="158556" y="9371"/>
                </a:lnTo>
                <a:lnTo>
                  <a:pt x="152484" y="9371"/>
                </a:lnTo>
                <a:lnTo>
                  <a:pt x="152484" y="3287"/>
                </a:lnTo>
                <a:close/>
                <a:moveTo>
                  <a:pt x="165604" y="3287"/>
                </a:moveTo>
                <a:lnTo>
                  <a:pt x="165604" y="9371"/>
                </a:lnTo>
                <a:lnTo>
                  <a:pt x="159532" y="9371"/>
                </a:lnTo>
                <a:lnTo>
                  <a:pt x="159532" y="3287"/>
                </a:lnTo>
                <a:close/>
                <a:moveTo>
                  <a:pt x="172665" y="3287"/>
                </a:moveTo>
                <a:lnTo>
                  <a:pt x="172665" y="9371"/>
                </a:lnTo>
                <a:lnTo>
                  <a:pt x="166581" y="9371"/>
                </a:lnTo>
                <a:lnTo>
                  <a:pt x="166581" y="3287"/>
                </a:lnTo>
                <a:close/>
                <a:moveTo>
                  <a:pt x="179713" y="3287"/>
                </a:moveTo>
                <a:lnTo>
                  <a:pt x="179713" y="9371"/>
                </a:lnTo>
                <a:lnTo>
                  <a:pt x="173641" y="9371"/>
                </a:lnTo>
                <a:lnTo>
                  <a:pt x="173641" y="3287"/>
                </a:lnTo>
                <a:close/>
                <a:moveTo>
                  <a:pt x="186774" y="3287"/>
                </a:moveTo>
                <a:lnTo>
                  <a:pt x="186774" y="9371"/>
                </a:lnTo>
                <a:lnTo>
                  <a:pt x="180702" y="9371"/>
                </a:lnTo>
                <a:lnTo>
                  <a:pt x="180702" y="3287"/>
                </a:lnTo>
                <a:close/>
                <a:moveTo>
                  <a:pt x="193822" y="3287"/>
                </a:moveTo>
                <a:lnTo>
                  <a:pt x="193822" y="9371"/>
                </a:lnTo>
                <a:lnTo>
                  <a:pt x="187750" y="9371"/>
                </a:lnTo>
                <a:lnTo>
                  <a:pt x="187750" y="3287"/>
                </a:lnTo>
                <a:close/>
                <a:moveTo>
                  <a:pt x="200883" y="3287"/>
                </a:moveTo>
                <a:lnTo>
                  <a:pt x="200883" y="9371"/>
                </a:lnTo>
                <a:lnTo>
                  <a:pt x="194810" y="9371"/>
                </a:lnTo>
                <a:lnTo>
                  <a:pt x="194810" y="3287"/>
                </a:lnTo>
                <a:close/>
                <a:moveTo>
                  <a:pt x="207931" y="3287"/>
                </a:moveTo>
                <a:lnTo>
                  <a:pt x="207931" y="9371"/>
                </a:lnTo>
                <a:lnTo>
                  <a:pt x="201859" y="9371"/>
                </a:lnTo>
                <a:lnTo>
                  <a:pt x="201859" y="3287"/>
                </a:lnTo>
                <a:close/>
                <a:moveTo>
                  <a:pt x="214992" y="3287"/>
                </a:moveTo>
                <a:lnTo>
                  <a:pt x="214992" y="9371"/>
                </a:lnTo>
                <a:lnTo>
                  <a:pt x="208919" y="9371"/>
                </a:lnTo>
                <a:lnTo>
                  <a:pt x="208919" y="3287"/>
                </a:lnTo>
                <a:close/>
                <a:moveTo>
                  <a:pt x="222052" y="3287"/>
                </a:moveTo>
                <a:lnTo>
                  <a:pt x="222052" y="9371"/>
                </a:lnTo>
                <a:lnTo>
                  <a:pt x="215968" y="9371"/>
                </a:lnTo>
                <a:lnTo>
                  <a:pt x="215968" y="3287"/>
                </a:lnTo>
                <a:close/>
                <a:moveTo>
                  <a:pt x="229100" y="3287"/>
                </a:moveTo>
                <a:lnTo>
                  <a:pt x="229100" y="9371"/>
                </a:lnTo>
                <a:lnTo>
                  <a:pt x="223028" y="9371"/>
                </a:lnTo>
                <a:lnTo>
                  <a:pt x="223028" y="3287"/>
                </a:lnTo>
                <a:close/>
                <a:moveTo>
                  <a:pt x="236161" y="3287"/>
                </a:moveTo>
                <a:lnTo>
                  <a:pt x="236161" y="9371"/>
                </a:lnTo>
                <a:lnTo>
                  <a:pt x="230077" y="9371"/>
                </a:lnTo>
                <a:lnTo>
                  <a:pt x="230077" y="3287"/>
                </a:lnTo>
                <a:close/>
                <a:moveTo>
                  <a:pt x="243209" y="3287"/>
                </a:moveTo>
                <a:lnTo>
                  <a:pt x="243209" y="9371"/>
                </a:lnTo>
                <a:lnTo>
                  <a:pt x="237137" y="9371"/>
                </a:lnTo>
                <a:lnTo>
                  <a:pt x="237137" y="3287"/>
                </a:lnTo>
                <a:close/>
                <a:moveTo>
                  <a:pt x="250270" y="3287"/>
                </a:moveTo>
                <a:lnTo>
                  <a:pt x="250270" y="9371"/>
                </a:lnTo>
                <a:lnTo>
                  <a:pt x="244198" y="9371"/>
                </a:lnTo>
                <a:lnTo>
                  <a:pt x="244198" y="3287"/>
                </a:lnTo>
                <a:close/>
                <a:moveTo>
                  <a:pt x="257318" y="3287"/>
                </a:moveTo>
                <a:lnTo>
                  <a:pt x="257318" y="9371"/>
                </a:lnTo>
                <a:lnTo>
                  <a:pt x="251246" y="9371"/>
                </a:lnTo>
                <a:lnTo>
                  <a:pt x="251246" y="3287"/>
                </a:lnTo>
                <a:close/>
                <a:moveTo>
                  <a:pt x="264379" y="3287"/>
                </a:moveTo>
                <a:lnTo>
                  <a:pt x="264379" y="9371"/>
                </a:lnTo>
                <a:lnTo>
                  <a:pt x="258306" y="9371"/>
                </a:lnTo>
                <a:lnTo>
                  <a:pt x="258306" y="3287"/>
                </a:lnTo>
                <a:close/>
                <a:moveTo>
                  <a:pt x="271427" y="3287"/>
                </a:moveTo>
                <a:lnTo>
                  <a:pt x="271427" y="9371"/>
                </a:lnTo>
                <a:lnTo>
                  <a:pt x="265355" y="9371"/>
                </a:lnTo>
                <a:lnTo>
                  <a:pt x="265355" y="3287"/>
                </a:lnTo>
                <a:close/>
                <a:moveTo>
                  <a:pt x="278488" y="3287"/>
                </a:moveTo>
                <a:lnTo>
                  <a:pt x="278488" y="9371"/>
                </a:lnTo>
                <a:lnTo>
                  <a:pt x="272415" y="9371"/>
                </a:lnTo>
                <a:lnTo>
                  <a:pt x="272415" y="3287"/>
                </a:lnTo>
                <a:close/>
                <a:moveTo>
                  <a:pt x="17443" y="10347"/>
                </a:moveTo>
                <a:lnTo>
                  <a:pt x="17443" y="16419"/>
                </a:lnTo>
                <a:lnTo>
                  <a:pt x="11371" y="16419"/>
                </a:lnTo>
                <a:lnTo>
                  <a:pt x="11371" y="10347"/>
                </a:lnTo>
                <a:close/>
                <a:moveTo>
                  <a:pt x="24503" y="10347"/>
                </a:moveTo>
                <a:lnTo>
                  <a:pt x="24503" y="16419"/>
                </a:lnTo>
                <a:lnTo>
                  <a:pt x="18431" y="16419"/>
                </a:lnTo>
                <a:lnTo>
                  <a:pt x="18431" y="10347"/>
                </a:lnTo>
                <a:close/>
                <a:moveTo>
                  <a:pt x="31564" y="10347"/>
                </a:moveTo>
                <a:lnTo>
                  <a:pt x="31564" y="16419"/>
                </a:lnTo>
                <a:lnTo>
                  <a:pt x="25492" y="16419"/>
                </a:lnTo>
                <a:lnTo>
                  <a:pt x="25492" y="10347"/>
                </a:lnTo>
                <a:close/>
                <a:moveTo>
                  <a:pt x="38612" y="10347"/>
                </a:moveTo>
                <a:lnTo>
                  <a:pt x="38612" y="16419"/>
                </a:lnTo>
                <a:lnTo>
                  <a:pt x="32540" y="16419"/>
                </a:lnTo>
                <a:lnTo>
                  <a:pt x="32540" y="10347"/>
                </a:lnTo>
                <a:close/>
                <a:moveTo>
                  <a:pt x="45673" y="10347"/>
                </a:moveTo>
                <a:lnTo>
                  <a:pt x="45673" y="16419"/>
                </a:lnTo>
                <a:lnTo>
                  <a:pt x="39601" y="16419"/>
                </a:lnTo>
                <a:lnTo>
                  <a:pt x="39601" y="10347"/>
                </a:lnTo>
                <a:close/>
                <a:moveTo>
                  <a:pt x="52721" y="10347"/>
                </a:moveTo>
                <a:lnTo>
                  <a:pt x="52721" y="16419"/>
                </a:lnTo>
                <a:lnTo>
                  <a:pt x="46649" y="16419"/>
                </a:lnTo>
                <a:lnTo>
                  <a:pt x="46649" y="10347"/>
                </a:lnTo>
                <a:close/>
                <a:moveTo>
                  <a:pt x="59782" y="10347"/>
                </a:moveTo>
                <a:lnTo>
                  <a:pt x="59782" y="16419"/>
                </a:lnTo>
                <a:lnTo>
                  <a:pt x="53709" y="16419"/>
                </a:lnTo>
                <a:lnTo>
                  <a:pt x="53709" y="10347"/>
                </a:lnTo>
                <a:close/>
                <a:moveTo>
                  <a:pt x="66842" y="10347"/>
                </a:moveTo>
                <a:lnTo>
                  <a:pt x="66842" y="16419"/>
                </a:lnTo>
                <a:lnTo>
                  <a:pt x="60758" y="16419"/>
                </a:lnTo>
                <a:lnTo>
                  <a:pt x="60758" y="10347"/>
                </a:lnTo>
                <a:close/>
                <a:moveTo>
                  <a:pt x="73902" y="10347"/>
                </a:moveTo>
                <a:lnTo>
                  <a:pt x="73902" y="16419"/>
                </a:lnTo>
                <a:lnTo>
                  <a:pt x="67818" y="16419"/>
                </a:lnTo>
                <a:lnTo>
                  <a:pt x="67818" y="10347"/>
                </a:lnTo>
                <a:close/>
                <a:moveTo>
                  <a:pt x="80951" y="10347"/>
                </a:moveTo>
                <a:lnTo>
                  <a:pt x="80951" y="16419"/>
                </a:lnTo>
                <a:lnTo>
                  <a:pt x="74879" y="16419"/>
                </a:lnTo>
                <a:lnTo>
                  <a:pt x="74879" y="10347"/>
                </a:lnTo>
                <a:close/>
                <a:moveTo>
                  <a:pt x="88011" y="10347"/>
                </a:moveTo>
                <a:lnTo>
                  <a:pt x="88011" y="16419"/>
                </a:lnTo>
                <a:lnTo>
                  <a:pt x="81927" y="16419"/>
                </a:lnTo>
                <a:lnTo>
                  <a:pt x="81927" y="10347"/>
                </a:lnTo>
                <a:close/>
                <a:moveTo>
                  <a:pt x="95060" y="10347"/>
                </a:moveTo>
                <a:lnTo>
                  <a:pt x="95060" y="16419"/>
                </a:lnTo>
                <a:lnTo>
                  <a:pt x="88988" y="16419"/>
                </a:lnTo>
                <a:lnTo>
                  <a:pt x="88988" y="10347"/>
                </a:lnTo>
                <a:close/>
                <a:moveTo>
                  <a:pt x="102120" y="10347"/>
                </a:moveTo>
                <a:lnTo>
                  <a:pt x="102120" y="16419"/>
                </a:lnTo>
                <a:lnTo>
                  <a:pt x="96036" y="16419"/>
                </a:lnTo>
                <a:lnTo>
                  <a:pt x="96036" y="10347"/>
                </a:lnTo>
                <a:close/>
                <a:moveTo>
                  <a:pt x="109169" y="10347"/>
                </a:moveTo>
                <a:lnTo>
                  <a:pt x="109169" y="16419"/>
                </a:lnTo>
                <a:lnTo>
                  <a:pt x="103097" y="16419"/>
                </a:lnTo>
                <a:lnTo>
                  <a:pt x="103097" y="10347"/>
                </a:lnTo>
                <a:close/>
                <a:moveTo>
                  <a:pt x="116229" y="10347"/>
                </a:moveTo>
                <a:lnTo>
                  <a:pt x="116229" y="16419"/>
                </a:lnTo>
                <a:lnTo>
                  <a:pt x="110157" y="16419"/>
                </a:lnTo>
                <a:lnTo>
                  <a:pt x="110157" y="10347"/>
                </a:lnTo>
                <a:close/>
                <a:moveTo>
                  <a:pt x="123278" y="10347"/>
                </a:moveTo>
                <a:lnTo>
                  <a:pt x="123278" y="16419"/>
                </a:lnTo>
                <a:lnTo>
                  <a:pt x="117205" y="16419"/>
                </a:lnTo>
                <a:lnTo>
                  <a:pt x="117205" y="10347"/>
                </a:lnTo>
                <a:close/>
                <a:moveTo>
                  <a:pt x="130338" y="10347"/>
                </a:moveTo>
                <a:lnTo>
                  <a:pt x="130338" y="16419"/>
                </a:lnTo>
                <a:lnTo>
                  <a:pt x="124254" y="16419"/>
                </a:lnTo>
                <a:lnTo>
                  <a:pt x="124254" y="10347"/>
                </a:lnTo>
                <a:close/>
                <a:moveTo>
                  <a:pt x="137387" y="10347"/>
                </a:moveTo>
                <a:lnTo>
                  <a:pt x="137387" y="16419"/>
                </a:lnTo>
                <a:lnTo>
                  <a:pt x="131314" y="16419"/>
                </a:lnTo>
                <a:lnTo>
                  <a:pt x="131314" y="10347"/>
                </a:lnTo>
                <a:close/>
                <a:moveTo>
                  <a:pt x="144447" y="10347"/>
                </a:moveTo>
                <a:lnTo>
                  <a:pt x="144447" y="16419"/>
                </a:lnTo>
                <a:lnTo>
                  <a:pt x="138375" y="16419"/>
                </a:lnTo>
                <a:lnTo>
                  <a:pt x="138375" y="10347"/>
                </a:lnTo>
                <a:close/>
                <a:moveTo>
                  <a:pt x="151495" y="10347"/>
                </a:moveTo>
                <a:lnTo>
                  <a:pt x="151495" y="16419"/>
                </a:lnTo>
                <a:lnTo>
                  <a:pt x="145423" y="16419"/>
                </a:lnTo>
                <a:lnTo>
                  <a:pt x="145423" y="10347"/>
                </a:lnTo>
                <a:close/>
                <a:moveTo>
                  <a:pt x="158556" y="10347"/>
                </a:moveTo>
                <a:lnTo>
                  <a:pt x="158556" y="16419"/>
                </a:lnTo>
                <a:lnTo>
                  <a:pt x="152484" y="16419"/>
                </a:lnTo>
                <a:lnTo>
                  <a:pt x="152484" y="10347"/>
                </a:lnTo>
                <a:close/>
                <a:moveTo>
                  <a:pt x="165604" y="10347"/>
                </a:moveTo>
                <a:lnTo>
                  <a:pt x="165604" y="16419"/>
                </a:lnTo>
                <a:lnTo>
                  <a:pt x="159532" y="16419"/>
                </a:lnTo>
                <a:lnTo>
                  <a:pt x="159532" y="10347"/>
                </a:lnTo>
                <a:close/>
                <a:moveTo>
                  <a:pt x="172665" y="10347"/>
                </a:moveTo>
                <a:lnTo>
                  <a:pt x="172665" y="16419"/>
                </a:lnTo>
                <a:lnTo>
                  <a:pt x="166581" y="16419"/>
                </a:lnTo>
                <a:lnTo>
                  <a:pt x="166581" y="10347"/>
                </a:lnTo>
                <a:close/>
                <a:moveTo>
                  <a:pt x="179713" y="10347"/>
                </a:moveTo>
                <a:lnTo>
                  <a:pt x="179713" y="16419"/>
                </a:lnTo>
                <a:lnTo>
                  <a:pt x="173641" y="16419"/>
                </a:lnTo>
                <a:lnTo>
                  <a:pt x="173641" y="10347"/>
                </a:lnTo>
                <a:close/>
                <a:moveTo>
                  <a:pt x="186774" y="10347"/>
                </a:moveTo>
                <a:lnTo>
                  <a:pt x="186774" y="16419"/>
                </a:lnTo>
                <a:lnTo>
                  <a:pt x="180702" y="16419"/>
                </a:lnTo>
                <a:lnTo>
                  <a:pt x="180702" y="10347"/>
                </a:lnTo>
                <a:close/>
                <a:moveTo>
                  <a:pt x="193822" y="10347"/>
                </a:moveTo>
                <a:lnTo>
                  <a:pt x="193822" y="16419"/>
                </a:lnTo>
                <a:lnTo>
                  <a:pt x="187750" y="16419"/>
                </a:lnTo>
                <a:lnTo>
                  <a:pt x="187750" y="10347"/>
                </a:lnTo>
                <a:close/>
                <a:moveTo>
                  <a:pt x="200883" y="10347"/>
                </a:moveTo>
                <a:lnTo>
                  <a:pt x="200883" y="16419"/>
                </a:lnTo>
                <a:lnTo>
                  <a:pt x="194810" y="16419"/>
                </a:lnTo>
                <a:lnTo>
                  <a:pt x="194810" y="10347"/>
                </a:lnTo>
                <a:close/>
                <a:moveTo>
                  <a:pt x="207931" y="10347"/>
                </a:moveTo>
                <a:lnTo>
                  <a:pt x="207931" y="16419"/>
                </a:lnTo>
                <a:lnTo>
                  <a:pt x="201859" y="16419"/>
                </a:lnTo>
                <a:lnTo>
                  <a:pt x="201859" y="10347"/>
                </a:lnTo>
                <a:close/>
                <a:moveTo>
                  <a:pt x="214992" y="10347"/>
                </a:moveTo>
                <a:lnTo>
                  <a:pt x="214992" y="16419"/>
                </a:lnTo>
                <a:lnTo>
                  <a:pt x="208919" y="16419"/>
                </a:lnTo>
                <a:lnTo>
                  <a:pt x="208919" y="10347"/>
                </a:lnTo>
                <a:close/>
                <a:moveTo>
                  <a:pt x="222052" y="10347"/>
                </a:moveTo>
                <a:lnTo>
                  <a:pt x="222052" y="16419"/>
                </a:lnTo>
                <a:lnTo>
                  <a:pt x="215968" y="16419"/>
                </a:lnTo>
                <a:lnTo>
                  <a:pt x="215968" y="10347"/>
                </a:lnTo>
                <a:close/>
                <a:moveTo>
                  <a:pt x="229100" y="10347"/>
                </a:moveTo>
                <a:lnTo>
                  <a:pt x="229100" y="16419"/>
                </a:lnTo>
                <a:lnTo>
                  <a:pt x="223028" y="16419"/>
                </a:lnTo>
                <a:lnTo>
                  <a:pt x="223028" y="10347"/>
                </a:lnTo>
                <a:close/>
                <a:moveTo>
                  <a:pt x="236161" y="10347"/>
                </a:moveTo>
                <a:lnTo>
                  <a:pt x="236161" y="16419"/>
                </a:lnTo>
                <a:lnTo>
                  <a:pt x="230077" y="16419"/>
                </a:lnTo>
                <a:lnTo>
                  <a:pt x="230077" y="10347"/>
                </a:lnTo>
                <a:close/>
                <a:moveTo>
                  <a:pt x="243209" y="10347"/>
                </a:moveTo>
                <a:lnTo>
                  <a:pt x="243209" y="16419"/>
                </a:lnTo>
                <a:lnTo>
                  <a:pt x="237137" y="16419"/>
                </a:lnTo>
                <a:lnTo>
                  <a:pt x="237137" y="10347"/>
                </a:lnTo>
                <a:close/>
                <a:moveTo>
                  <a:pt x="250270" y="10347"/>
                </a:moveTo>
                <a:lnTo>
                  <a:pt x="250270" y="16419"/>
                </a:lnTo>
                <a:lnTo>
                  <a:pt x="244198" y="16419"/>
                </a:lnTo>
                <a:lnTo>
                  <a:pt x="244198" y="10347"/>
                </a:lnTo>
                <a:close/>
                <a:moveTo>
                  <a:pt x="257318" y="10347"/>
                </a:moveTo>
                <a:lnTo>
                  <a:pt x="257318" y="16419"/>
                </a:lnTo>
                <a:lnTo>
                  <a:pt x="251246" y="16419"/>
                </a:lnTo>
                <a:lnTo>
                  <a:pt x="251246" y="10347"/>
                </a:lnTo>
                <a:close/>
                <a:moveTo>
                  <a:pt x="264379" y="10347"/>
                </a:moveTo>
                <a:lnTo>
                  <a:pt x="264379" y="16419"/>
                </a:lnTo>
                <a:lnTo>
                  <a:pt x="258306" y="16419"/>
                </a:lnTo>
                <a:lnTo>
                  <a:pt x="258306" y="10347"/>
                </a:lnTo>
                <a:close/>
                <a:moveTo>
                  <a:pt x="271427" y="10347"/>
                </a:moveTo>
                <a:lnTo>
                  <a:pt x="271427" y="16419"/>
                </a:lnTo>
                <a:lnTo>
                  <a:pt x="265355" y="16419"/>
                </a:lnTo>
                <a:lnTo>
                  <a:pt x="265355" y="10347"/>
                </a:lnTo>
                <a:close/>
                <a:moveTo>
                  <a:pt x="278488" y="10347"/>
                </a:moveTo>
                <a:lnTo>
                  <a:pt x="278488" y="16419"/>
                </a:lnTo>
                <a:lnTo>
                  <a:pt x="272415" y="16419"/>
                </a:lnTo>
                <a:lnTo>
                  <a:pt x="272415" y="10347"/>
                </a:lnTo>
                <a:close/>
                <a:moveTo>
                  <a:pt x="17443" y="17408"/>
                </a:moveTo>
                <a:lnTo>
                  <a:pt x="17443" y="23480"/>
                </a:lnTo>
                <a:lnTo>
                  <a:pt x="11371" y="23480"/>
                </a:lnTo>
                <a:lnTo>
                  <a:pt x="11371" y="17408"/>
                </a:lnTo>
                <a:close/>
                <a:moveTo>
                  <a:pt x="24503" y="17408"/>
                </a:moveTo>
                <a:lnTo>
                  <a:pt x="24503" y="23480"/>
                </a:lnTo>
                <a:lnTo>
                  <a:pt x="18431" y="23480"/>
                </a:lnTo>
                <a:lnTo>
                  <a:pt x="18431" y="17408"/>
                </a:lnTo>
                <a:close/>
                <a:moveTo>
                  <a:pt x="31564" y="17408"/>
                </a:moveTo>
                <a:lnTo>
                  <a:pt x="31564" y="23480"/>
                </a:lnTo>
                <a:lnTo>
                  <a:pt x="25492" y="23480"/>
                </a:lnTo>
                <a:lnTo>
                  <a:pt x="25492" y="17408"/>
                </a:lnTo>
                <a:close/>
                <a:moveTo>
                  <a:pt x="38612" y="17408"/>
                </a:moveTo>
                <a:lnTo>
                  <a:pt x="38612" y="23480"/>
                </a:lnTo>
                <a:lnTo>
                  <a:pt x="32540" y="23480"/>
                </a:lnTo>
                <a:lnTo>
                  <a:pt x="32540" y="17408"/>
                </a:lnTo>
                <a:close/>
                <a:moveTo>
                  <a:pt x="45673" y="17408"/>
                </a:moveTo>
                <a:lnTo>
                  <a:pt x="45673" y="23480"/>
                </a:lnTo>
                <a:lnTo>
                  <a:pt x="39601" y="23480"/>
                </a:lnTo>
                <a:lnTo>
                  <a:pt x="39601" y="17408"/>
                </a:lnTo>
                <a:close/>
                <a:moveTo>
                  <a:pt x="52721" y="17408"/>
                </a:moveTo>
                <a:lnTo>
                  <a:pt x="52721" y="23480"/>
                </a:lnTo>
                <a:lnTo>
                  <a:pt x="46649" y="23480"/>
                </a:lnTo>
                <a:lnTo>
                  <a:pt x="46649" y="17408"/>
                </a:lnTo>
                <a:close/>
                <a:moveTo>
                  <a:pt x="59782" y="17408"/>
                </a:moveTo>
                <a:lnTo>
                  <a:pt x="59782" y="23480"/>
                </a:lnTo>
                <a:lnTo>
                  <a:pt x="53709" y="23480"/>
                </a:lnTo>
                <a:lnTo>
                  <a:pt x="53709" y="17408"/>
                </a:lnTo>
                <a:close/>
                <a:moveTo>
                  <a:pt x="66842" y="17408"/>
                </a:moveTo>
                <a:lnTo>
                  <a:pt x="66842" y="23480"/>
                </a:lnTo>
                <a:lnTo>
                  <a:pt x="60758" y="23480"/>
                </a:lnTo>
                <a:lnTo>
                  <a:pt x="60758" y="17408"/>
                </a:lnTo>
                <a:close/>
                <a:moveTo>
                  <a:pt x="73902" y="17408"/>
                </a:moveTo>
                <a:lnTo>
                  <a:pt x="73902" y="23480"/>
                </a:lnTo>
                <a:lnTo>
                  <a:pt x="67818" y="23480"/>
                </a:lnTo>
                <a:lnTo>
                  <a:pt x="67818" y="17408"/>
                </a:lnTo>
                <a:close/>
                <a:moveTo>
                  <a:pt x="80951" y="17408"/>
                </a:moveTo>
                <a:lnTo>
                  <a:pt x="80951" y="23480"/>
                </a:lnTo>
                <a:lnTo>
                  <a:pt x="74879" y="23480"/>
                </a:lnTo>
                <a:lnTo>
                  <a:pt x="74879" y="17408"/>
                </a:lnTo>
                <a:close/>
                <a:moveTo>
                  <a:pt x="88011" y="17408"/>
                </a:moveTo>
                <a:lnTo>
                  <a:pt x="88011" y="23480"/>
                </a:lnTo>
                <a:lnTo>
                  <a:pt x="81927" y="23480"/>
                </a:lnTo>
                <a:lnTo>
                  <a:pt x="81927" y="17408"/>
                </a:lnTo>
                <a:close/>
                <a:moveTo>
                  <a:pt x="95060" y="17408"/>
                </a:moveTo>
                <a:lnTo>
                  <a:pt x="95060" y="23480"/>
                </a:lnTo>
                <a:lnTo>
                  <a:pt x="88988" y="23480"/>
                </a:lnTo>
                <a:lnTo>
                  <a:pt x="88988" y="17408"/>
                </a:lnTo>
                <a:close/>
                <a:moveTo>
                  <a:pt x="102120" y="17408"/>
                </a:moveTo>
                <a:lnTo>
                  <a:pt x="102120" y="23480"/>
                </a:lnTo>
                <a:lnTo>
                  <a:pt x="96036" y="23480"/>
                </a:lnTo>
                <a:lnTo>
                  <a:pt x="96036" y="17408"/>
                </a:lnTo>
                <a:close/>
                <a:moveTo>
                  <a:pt x="109169" y="17408"/>
                </a:moveTo>
                <a:lnTo>
                  <a:pt x="109169" y="23480"/>
                </a:lnTo>
                <a:lnTo>
                  <a:pt x="103097" y="23480"/>
                </a:lnTo>
                <a:lnTo>
                  <a:pt x="103097" y="17408"/>
                </a:lnTo>
                <a:close/>
                <a:moveTo>
                  <a:pt x="116229" y="17408"/>
                </a:moveTo>
                <a:lnTo>
                  <a:pt x="116229" y="23480"/>
                </a:lnTo>
                <a:lnTo>
                  <a:pt x="110157" y="23480"/>
                </a:lnTo>
                <a:lnTo>
                  <a:pt x="110157" y="17408"/>
                </a:lnTo>
                <a:close/>
                <a:moveTo>
                  <a:pt x="123278" y="17408"/>
                </a:moveTo>
                <a:lnTo>
                  <a:pt x="123278" y="23480"/>
                </a:lnTo>
                <a:lnTo>
                  <a:pt x="117205" y="23480"/>
                </a:lnTo>
                <a:lnTo>
                  <a:pt x="117205" y="17408"/>
                </a:lnTo>
                <a:close/>
                <a:moveTo>
                  <a:pt x="130338" y="17408"/>
                </a:moveTo>
                <a:lnTo>
                  <a:pt x="130338" y="23480"/>
                </a:lnTo>
                <a:lnTo>
                  <a:pt x="124254" y="23480"/>
                </a:lnTo>
                <a:lnTo>
                  <a:pt x="124254" y="17408"/>
                </a:lnTo>
                <a:close/>
                <a:moveTo>
                  <a:pt x="137387" y="17408"/>
                </a:moveTo>
                <a:lnTo>
                  <a:pt x="137387" y="23480"/>
                </a:lnTo>
                <a:lnTo>
                  <a:pt x="131314" y="23480"/>
                </a:lnTo>
                <a:lnTo>
                  <a:pt x="131314" y="17408"/>
                </a:lnTo>
                <a:close/>
                <a:moveTo>
                  <a:pt x="144447" y="17408"/>
                </a:moveTo>
                <a:lnTo>
                  <a:pt x="144447" y="23480"/>
                </a:lnTo>
                <a:lnTo>
                  <a:pt x="138375" y="23480"/>
                </a:lnTo>
                <a:lnTo>
                  <a:pt x="138375" y="17408"/>
                </a:lnTo>
                <a:close/>
                <a:moveTo>
                  <a:pt x="151495" y="17408"/>
                </a:moveTo>
                <a:lnTo>
                  <a:pt x="151495" y="23480"/>
                </a:lnTo>
                <a:lnTo>
                  <a:pt x="145423" y="23480"/>
                </a:lnTo>
                <a:lnTo>
                  <a:pt x="145423" y="17408"/>
                </a:lnTo>
                <a:close/>
                <a:moveTo>
                  <a:pt x="158556" y="17408"/>
                </a:moveTo>
                <a:lnTo>
                  <a:pt x="158556" y="23480"/>
                </a:lnTo>
                <a:lnTo>
                  <a:pt x="152484" y="23480"/>
                </a:lnTo>
                <a:lnTo>
                  <a:pt x="152484" y="17408"/>
                </a:lnTo>
                <a:close/>
                <a:moveTo>
                  <a:pt x="165604" y="17408"/>
                </a:moveTo>
                <a:lnTo>
                  <a:pt x="165604" y="23480"/>
                </a:lnTo>
                <a:lnTo>
                  <a:pt x="159532" y="23480"/>
                </a:lnTo>
                <a:lnTo>
                  <a:pt x="159532" y="17408"/>
                </a:lnTo>
                <a:close/>
                <a:moveTo>
                  <a:pt x="172665" y="17408"/>
                </a:moveTo>
                <a:lnTo>
                  <a:pt x="172665" y="23480"/>
                </a:lnTo>
                <a:lnTo>
                  <a:pt x="166581" y="23480"/>
                </a:lnTo>
                <a:lnTo>
                  <a:pt x="166581" y="17408"/>
                </a:lnTo>
                <a:close/>
                <a:moveTo>
                  <a:pt x="179713" y="17408"/>
                </a:moveTo>
                <a:lnTo>
                  <a:pt x="179713" y="23480"/>
                </a:lnTo>
                <a:lnTo>
                  <a:pt x="173641" y="23480"/>
                </a:lnTo>
                <a:lnTo>
                  <a:pt x="173641" y="17408"/>
                </a:lnTo>
                <a:close/>
                <a:moveTo>
                  <a:pt x="186774" y="17408"/>
                </a:moveTo>
                <a:lnTo>
                  <a:pt x="186774" y="23480"/>
                </a:lnTo>
                <a:lnTo>
                  <a:pt x="180702" y="23480"/>
                </a:lnTo>
                <a:lnTo>
                  <a:pt x="180702" y="17408"/>
                </a:lnTo>
                <a:close/>
                <a:moveTo>
                  <a:pt x="193822" y="17408"/>
                </a:moveTo>
                <a:lnTo>
                  <a:pt x="193822" y="23480"/>
                </a:lnTo>
                <a:lnTo>
                  <a:pt x="187750" y="23480"/>
                </a:lnTo>
                <a:lnTo>
                  <a:pt x="187750" y="17408"/>
                </a:lnTo>
                <a:close/>
                <a:moveTo>
                  <a:pt x="200883" y="17408"/>
                </a:moveTo>
                <a:lnTo>
                  <a:pt x="200883" y="23480"/>
                </a:lnTo>
                <a:lnTo>
                  <a:pt x="194810" y="23480"/>
                </a:lnTo>
                <a:lnTo>
                  <a:pt x="194810" y="17408"/>
                </a:lnTo>
                <a:close/>
                <a:moveTo>
                  <a:pt x="207931" y="17408"/>
                </a:moveTo>
                <a:lnTo>
                  <a:pt x="207931" y="23480"/>
                </a:lnTo>
                <a:lnTo>
                  <a:pt x="201859" y="23480"/>
                </a:lnTo>
                <a:lnTo>
                  <a:pt x="201859" y="17408"/>
                </a:lnTo>
                <a:close/>
                <a:moveTo>
                  <a:pt x="214992" y="17408"/>
                </a:moveTo>
                <a:lnTo>
                  <a:pt x="214992" y="23480"/>
                </a:lnTo>
                <a:lnTo>
                  <a:pt x="208919" y="23480"/>
                </a:lnTo>
                <a:lnTo>
                  <a:pt x="208919" y="17408"/>
                </a:lnTo>
                <a:close/>
                <a:moveTo>
                  <a:pt x="222052" y="17408"/>
                </a:moveTo>
                <a:lnTo>
                  <a:pt x="222052" y="23480"/>
                </a:lnTo>
                <a:lnTo>
                  <a:pt x="215968" y="23480"/>
                </a:lnTo>
                <a:lnTo>
                  <a:pt x="215968" y="17408"/>
                </a:lnTo>
                <a:close/>
                <a:moveTo>
                  <a:pt x="229100" y="17408"/>
                </a:moveTo>
                <a:lnTo>
                  <a:pt x="229100" y="23480"/>
                </a:lnTo>
                <a:lnTo>
                  <a:pt x="223028" y="23480"/>
                </a:lnTo>
                <a:lnTo>
                  <a:pt x="223028" y="17408"/>
                </a:lnTo>
                <a:close/>
                <a:moveTo>
                  <a:pt x="236161" y="17408"/>
                </a:moveTo>
                <a:lnTo>
                  <a:pt x="236161" y="23480"/>
                </a:lnTo>
                <a:lnTo>
                  <a:pt x="230077" y="23480"/>
                </a:lnTo>
                <a:lnTo>
                  <a:pt x="230077" y="17408"/>
                </a:lnTo>
                <a:close/>
                <a:moveTo>
                  <a:pt x="243209" y="17408"/>
                </a:moveTo>
                <a:lnTo>
                  <a:pt x="243209" y="23480"/>
                </a:lnTo>
                <a:lnTo>
                  <a:pt x="237137" y="23480"/>
                </a:lnTo>
                <a:lnTo>
                  <a:pt x="237137" y="17408"/>
                </a:lnTo>
                <a:close/>
                <a:moveTo>
                  <a:pt x="250270" y="17408"/>
                </a:moveTo>
                <a:lnTo>
                  <a:pt x="250270" y="23480"/>
                </a:lnTo>
                <a:lnTo>
                  <a:pt x="244198" y="23480"/>
                </a:lnTo>
                <a:lnTo>
                  <a:pt x="244198" y="17408"/>
                </a:lnTo>
                <a:close/>
                <a:moveTo>
                  <a:pt x="257318" y="17408"/>
                </a:moveTo>
                <a:lnTo>
                  <a:pt x="257318" y="23480"/>
                </a:lnTo>
                <a:lnTo>
                  <a:pt x="251246" y="23480"/>
                </a:lnTo>
                <a:lnTo>
                  <a:pt x="251246" y="17408"/>
                </a:lnTo>
                <a:close/>
                <a:moveTo>
                  <a:pt x="264379" y="17408"/>
                </a:moveTo>
                <a:lnTo>
                  <a:pt x="264379" y="23480"/>
                </a:lnTo>
                <a:lnTo>
                  <a:pt x="258306" y="23480"/>
                </a:lnTo>
                <a:lnTo>
                  <a:pt x="258306" y="17408"/>
                </a:lnTo>
                <a:close/>
                <a:moveTo>
                  <a:pt x="271427" y="17408"/>
                </a:moveTo>
                <a:lnTo>
                  <a:pt x="271427" y="23480"/>
                </a:lnTo>
                <a:lnTo>
                  <a:pt x="265355" y="23480"/>
                </a:lnTo>
                <a:lnTo>
                  <a:pt x="265355" y="17408"/>
                </a:lnTo>
                <a:close/>
                <a:moveTo>
                  <a:pt x="278488" y="17408"/>
                </a:moveTo>
                <a:lnTo>
                  <a:pt x="278488" y="23480"/>
                </a:lnTo>
                <a:lnTo>
                  <a:pt x="272415" y="23480"/>
                </a:lnTo>
                <a:lnTo>
                  <a:pt x="272415" y="17408"/>
                </a:lnTo>
                <a:close/>
                <a:moveTo>
                  <a:pt x="17443" y="24456"/>
                </a:moveTo>
                <a:lnTo>
                  <a:pt x="17443" y="30528"/>
                </a:lnTo>
                <a:lnTo>
                  <a:pt x="11371" y="30528"/>
                </a:lnTo>
                <a:lnTo>
                  <a:pt x="11371" y="24456"/>
                </a:lnTo>
                <a:close/>
                <a:moveTo>
                  <a:pt x="24503" y="24456"/>
                </a:moveTo>
                <a:lnTo>
                  <a:pt x="24503" y="30528"/>
                </a:lnTo>
                <a:lnTo>
                  <a:pt x="18431" y="30528"/>
                </a:lnTo>
                <a:lnTo>
                  <a:pt x="18431" y="24456"/>
                </a:lnTo>
                <a:close/>
                <a:moveTo>
                  <a:pt x="31564" y="24456"/>
                </a:moveTo>
                <a:lnTo>
                  <a:pt x="31564" y="30528"/>
                </a:lnTo>
                <a:lnTo>
                  <a:pt x="25492" y="30528"/>
                </a:lnTo>
                <a:lnTo>
                  <a:pt x="25492" y="24456"/>
                </a:lnTo>
                <a:close/>
                <a:moveTo>
                  <a:pt x="38612" y="24456"/>
                </a:moveTo>
                <a:lnTo>
                  <a:pt x="38612" y="30528"/>
                </a:lnTo>
                <a:lnTo>
                  <a:pt x="32540" y="30528"/>
                </a:lnTo>
                <a:lnTo>
                  <a:pt x="32540" y="24456"/>
                </a:lnTo>
                <a:close/>
                <a:moveTo>
                  <a:pt x="45673" y="24456"/>
                </a:moveTo>
                <a:lnTo>
                  <a:pt x="45673" y="30528"/>
                </a:lnTo>
                <a:lnTo>
                  <a:pt x="39601" y="30528"/>
                </a:lnTo>
                <a:lnTo>
                  <a:pt x="39601" y="24456"/>
                </a:lnTo>
                <a:close/>
                <a:moveTo>
                  <a:pt x="52721" y="24456"/>
                </a:moveTo>
                <a:lnTo>
                  <a:pt x="52721" y="30528"/>
                </a:lnTo>
                <a:lnTo>
                  <a:pt x="46649" y="30528"/>
                </a:lnTo>
                <a:lnTo>
                  <a:pt x="46649" y="24456"/>
                </a:lnTo>
                <a:close/>
                <a:moveTo>
                  <a:pt x="59782" y="24456"/>
                </a:moveTo>
                <a:lnTo>
                  <a:pt x="59782" y="30528"/>
                </a:lnTo>
                <a:lnTo>
                  <a:pt x="53709" y="30528"/>
                </a:lnTo>
                <a:lnTo>
                  <a:pt x="53709" y="24456"/>
                </a:lnTo>
                <a:close/>
                <a:moveTo>
                  <a:pt x="88011" y="24456"/>
                </a:moveTo>
                <a:lnTo>
                  <a:pt x="88011" y="30528"/>
                </a:lnTo>
                <a:lnTo>
                  <a:pt x="81927" y="30528"/>
                </a:lnTo>
                <a:lnTo>
                  <a:pt x="81927" y="24456"/>
                </a:lnTo>
                <a:close/>
                <a:moveTo>
                  <a:pt x="95060" y="24456"/>
                </a:moveTo>
                <a:lnTo>
                  <a:pt x="95060" y="30528"/>
                </a:lnTo>
                <a:lnTo>
                  <a:pt x="88988" y="30528"/>
                </a:lnTo>
                <a:lnTo>
                  <a:pt x="88988" y="24456"/>
                </a:lnTo>
                <a:close/>
                <a:moveTo>
                  <a:pt x="123278" y="24456"/>
                </a:moveTo>
                <a:lnTo>
                  <a:pt x="123278" y="30528"/>
                </a:lnTo>
                <a:lnTo>
                  <a:pt x="117205" y="30528"/>
                </a:lnTo>
                <a:lnTo>
                  <a:pt x="117205" y="24456"/>
                </a:lnTo>
                <a:close/>
                <a:moveTo>
                  <a:pt x="130338" y="24456"/>
                </a:moveTo>
                <a:lnTo>
                  <a:pt x="130338" y="30528"/>
                </a:lnTo>
                <a:lnTo>
                  <a:pt x="124254" y="30528"/>
                </a:lnTo>
                <a:lnTo>
                  <a:pt x="124254" y="24456"/>
                </a:lnTo>
                <a:close/>
                <a:moveTo>
                  <a:pt x="144447" y="24456"/>
                </a:moveTo>
                <a:lnTo>
                  <a:pt x="144447" y="30528"/>
                </a:lnTo>
                <a:lnTo>
                  <a:pt x="138375" y="30528"/>
                </a:lnTo>
                <a:lnTo>
                  <a:pt x="138375" y="24456"/>
                </a:lnTo>
                <a:close/>
                <a:moveTo>
                  <a:pt x="151495" y="24456"/>
                </a:moveTo>
                <a:lnTo>
                  <a:pt x="151495" y="30528"/>
                </a:lnTo>
                <a:lnTo>
                  <a:pt x="145423" y="30528"/>
                </a:lnTo>
                <a:lnTo>
                  <a:pt x="145423" y="24456"/>
                </a:lnTo>
                <a:close/>
                <a:moveTo>
                  <a:pt x="158556" y="24456"/>
                </a:moveTo>
                <a:lnTo>
                  <a:pt x="158556" y="30528"/>
                </a:lnTo>
                <a:lnTo>
                  <a:pt x="152484" y="30528"/>
                </a:lnTo>
                <a:lnTo>
                  <a:pt x="152484" y="24456"/>
                </a:lnTo>
                <a:close/>
                <a:moveTo>
                  <a:pt x="165604" y="24456"/>
                </a:moveTo>
                <a:lnTo>
                  <a:pt x="165604" y="30528"/>
                </a:lnTo>
                <a:lnTo>
                  <a:pt x="159532" y="30528"/>
                </a:lnTo>
                <a:lnTo>
                  <a:pt x="159532" y="24456"/>
                </a:lnTo>
                <a:close/>
                <a:moveTo>
                  <a:pt x="172665" y="24456"/>
                </a:moveTo>
                <a:lnTo>
                  <a:pt x="172665" y="30528"/>
                </a:lnTo>
                <a:lnTo>
                  <a:pt x="166581" y="30528"/>
                </a:lnTo>
                <a:lnTo>
                  <a:pt x="166581" y="24456"/>
                </a:lnTo>
                <a:close/>
                <a:moveTo>
                  <a:pt x="179713" y="24456"/>
                </a:moveTo>
                <a:lnTo>
                  <a:pt x="179713" y="30528"/>
                </a:lnTo>
                <a:lnTo>
                  <a:pt x="173641" y="30528"/>
                </a:lnTo>
                <a:lnTo>
                  <a:pt x="173641" y="24456"/>
                </a:lnTo>
                <a:close/>
                <a:moveTo>
                  <a:pt x="186774" y="24456"/>
                </a:moveTo>
                <a:lnTo>
                  <a:pt x="186774" y="30528"/>
                </a:lnTo>
                <a:lnTo>
                  <a:pt x="180702" y="30528"/>
                </a:lnTo>
                <a:lnTo>
                  <a:pt x="180702" y="24456"/>
                </a:lnTo>
                <a:close/>
                <a:moveTo>
                  <a:pt x="193822" y="24456"/>
                </a:moveTo>
                <a:lnTo>
                  <a:pt x="193822" y="30528"/>
                </a:lnTo>
                <a:lnTo>
                  <a:pt x="187750" y="30528"/>
                </a:lnTo>
                <a:lnTo>
                  <a:pt x="187750" y="24456"/>
                </a:lnTo>
                <a:close/>
                <a:moveTo>
                  <a:pt x="200883" y="24456"/>
                </a:moveTo>
                <a:lnTo>
                  <a:pt x="200883" y="30528"/>
                </a:lnTo>
                <a:lnTo>
                  <a:pt x="194810" y="30528"/>
                </a:lnTo>
                <a:lnTo>
                  <a:pt x="194810" y="24456"/>
                </a:lnTo>
                <a:close/>
                <a:moveTo>
                  <a:pt x="207931" y="24456"/>
                </a:moveTo>
                <a:lnTo>
                  <a:pt x="207931" y="30528"/>
                </a:lnTo>
                <a:lnTo>
                  <a:pt x="201859" y="30528"/>
                </a:lnTo>
                <a:lnTo>
                  <a:pt x="201859" y="24456"/>
                </a:lnTo>
                <a:close/>
                <a:moveTo>
                  <a:pt x="214992" y="24456"/>
                </a:moveTo>
                <a:lnTo>
                  <a:pt x="214992" y="30528"/>
                </a:lnTo>
                <a:lnTo>
                  <a:pt x="208919" y="30528"/>
                </a:lnTo>
                <a:lnTo>
                  <a:pt x="208919" y="24456"/>
                </a:lnTo>
                <a:close/>
                <a:moveTo>
                  <a:pt x="222052" y="24456"/>
                </a:moveTo>
                <a:lnTo>
                  <a:pt x="222052" y="30528"/>
                </a:lnTo>
                <a:lnTo>
                  <a:pt x="215968" y="30528"/>
                </a:lnTo>
                <a:lnTo>
                  <a:pt x="215968" y="24456"/>
                </a:lnTo>
                <a:close/>
                <a:moveTo>
                  <a:pt x="229100" y="24456"/>
                </a:moveTo>
                <a:lnTo>
                  <a:pt x="229100" y="30528"/>
                </a:lnTo>
                <a:lnTo>
                  <a:pt x="223028" y="30528"/>
                </a:lnTo>
                <a:lnTo>
                  <a:pt x="223028" y="24456"/>
                </a:lnTo>
                <a:close/>
                <a:moveTo>
                  <a:pt x="236161" y="24456"/>
                </a:moveTo>
                <a:lnTo>
                  <a:pt x="236161" y="30528"/>
                </a:lnTo>
                <a:lnTo>
                  <a:pt x="230077" y="30528"/>
                </a:lnTo>
                <a:lnTo>
                  <a:pt x="230077" y="24456"/>
                </a:lnTo>
                <a:close/>
                <a:moveTo>
                  <a:pt x="243209" y="24456"/>
                </a:moveTo>
                <a:lnTo>
                  <a:pt x="243209" y="30528"/>
                </a:lnTo>
                <a:lnTo>
                  <a:pt x="237137" y="30528"/>
                </a:lnTo>
                <a:lnTo>
                  <a:pt x="237137" y="24456"/>
                </a:lnTo>
                <a:close/>
                <a:moveTo>
                  <a:pt x="250270" y="24456"/>
                </a:moveTo>
                <a:lnTo>
                  <a:pt x="250270" y="30528"/>
                </a:lnTo>
                <a:lnTo>
                  <a:pt x="244198" y="30528"/>
                </a:lnTo>
                <a:lnTo>
                  <a:pt x="244198" y="24456"/>
                </a:lnTo>
                <a:close/>
                <a:moveTo>
                  <a:pt x="257318" y="24456"/>
                </a:moveTo>
                <a:lnTo>
                  <a:pt x="257318" y="30528"/>
                </a:lnTo>
                <a:lnTo>
                  <a:pt x="251246" y="30528"/>
                </a:lnTo>
                <a:lnTo>
                  <a:pt x="251246" y="24456"/>
                </a:lnTo>
                <a:close/>
                <a:moveTo>
                  <a:pt x="264379" y="24456"/>
                </a:moveTo>
                <a:lnTo>
                  <a:pt x="264379" y="30528"/>
                </a:lnTo>
                <a:lnTo>
                  <a:pt x="258306" y="30528"/>
                </a:lnTo>
                <a:lnTo>
                  <a:pt x="258306" y="24456"/>
                </a:lnTo>
                <a:close/>
                <a:moveTo>
                  <a:pt x="271427" y="24456"/>
                </a:moveTo>
                <a:lnTo>
                  <a:pt x="271427" y="30528"/>
                </a:lnTo>
                <a:lnTo>
                  <a:pt x="265355" y="30528"/>
                </a:lnTo>
                <a:lnTo>
                  <a:pt x="265355" y="24456"/>
                </a:lnTo>
                <a:close/>
                <a:moveTo>
                  <a:pt x="278488" y="24456"/>
                </a:moveTo>
                <a:lnTo>
                  <a:pt x="278488" y="30528"/>
                </a:lnTo>
                <a:lnTo>
                  <a:pt x="272415" y="30528"/>
                </a:lnTo>
                <a:lnTo>
                  <a:pt x="272415" y="24456"/>
                </a:lnTo>
                <a:close/>
                <a:moveTo>
                  <a:pt x="66842" y="24456"/>
                </a:moveTo>
                <a:lnTo>
                  <a:pt x="66842" y="30540"/>
                </a:lnTo>
                <a:lnTo>
                  <a:pt x="60758" y="30540"/>
                </a:lnTo>
                <a:lnTo>
                  <a:pt x="60758" y="24456"/>
                </a:lnTo>
                <a:close/>
                <a:moveTo>
                  <a:pt x="73902" y="24456"/>
                </a:moveTo>
                <a:lnTo>
                  <a:pt x="73902" y="30540"/>
                </a:lnTo>
                <a:lnTo>
                  <a:pt x="67818" y="30540"/>
                </a:lnTo>
                <a:lnTo>
                  <a:pt x="67818" y="24456"/>
                </a:lnTo>
                <a:close/>
                <a:moveTo>
                  <a:pt x="80951" y="24456"/>
                </a:moveTo>
                <a:lnTo>
                  <a:pt x="80951" y="30540"/>
                </a:lnTo>
                <a:lnTo>
                  <a:pt x="74879" y="30540"/>
                </a:lnTo>
                <a:lnTo>
                  <a:pt x="74879" y="24456"/>
                </a:lnTo>
                <a:close/>
                <a:moveTo>
                  <a:pt x="96036" y="24456"/>
                </a:moveTo>
                <a:lnTo>
                  <a:pt x="102120" y="24468"/>
                </a:lnTo>
                <a:lnTo>
                  <a:pt x="102120" y="30540"/>
                </a:lnTo>
                <a:lnTo>
                  <a:pt x="96036" y="30540"/>
                </a:lnTo>
                <a:lnTo>
                  <a:pt x="96036" y="24456"/>
                </a:lnTo>
                <a:close/>
                <a:moveTo>
                  <a:pt x="103097" y="24456"/>
                </a:moveTo>
                <a:lnTo>
                  <a:pt x="109169" y="24468"/>
                </a:lnTo>
                <a:lnTo>
                  <a:pt x="109169" y="30540"/>
                </a:lnTo>
                <a:lnTo>
                  <a:pt x="103097" y="30540"/>
                </a:lnTo>
                <a:lnTo>
                  <a:pt x="103097" y="24456"/>
                </a:lnTo>
                <a:close/>
                <a:moveTo>
                  <a:pt x="110157" y="24456"/>
                </a:moveTo>
                <a:lnTo>
                  <a:pt x="116229" y="24468"/>
                </a:lnTo>
                <a:lnTo>
                  <a:pt x="116229" y="30540"/>
                </a:lnTo>
                <a:lnTo>
                  <a:pt x="110157" y="30540"/>
                </a:lnTo>
                <a:lnTo>
                  <a:pt x="110157" y="24456"/>
                </a:lnTo>
                <a:close/>
                <a:moveTo>
                  <a:pt x="131314" y="24456"/>
                </a:moveTo>
                <a:lnTo>
                  <a:pt x="137387" y="24468"/>
                </a:lnTo>
                <a:lnTo>
                  <a:pt x="137387" y="30540"/>
                </a:lnTo>
                <a:lnTo>
                  <a:pt x="131314" y="30540"/>
                </a:lnTo>
                <a:lnTo>
                  <a:pt x="131314" y="24456"/>
                </a:lnTo>
                <a:close/>
                <a:moveTo>
                  <a:pt x="17443" y="31516"/>
                </a:moveTo>
                <a:lnTo>
                  <a:pt x="17443" y="37589"/>
                </a:lnTo>
                <a:lnTo>
                  <a:pt x="11371" y="37589"/>
                </a:lnTo>
                <a:lnTo>
                  <a:pt x="11371" y="31516"/>
                </a:lnTo>
                <a:close/>
                <a:moveTo>
                  <a:pt x="24503" y="31516"/>
                </a:moveTo>
                <a:lnTo>
                  <a:pt x="24503" y="37589"/>
                </a:lnTo>
                <a:lnTo>
                  <a:pt x="18431" y="37589"/>
                </a:lnTo>
                <a:lnTo>
                  <a:pt x="18431" y="31516"/>
                </a:lnTo>
                <a:close/>
                <a:moveTo>
                  <a:pt x="31564" y="31516"/>
                </a:moveTo>
                <a:lnTo>
                  <a:pt x="31564" y="37589"/>
                </a:lnTo>
                <a:lnTo>
                  <a:pt x="25492" y="37589"/>
                </a:lnTo>
                <a:lnTo>
                  <a:pt x="25492" y="31516"/>
                </a:lnTo>
                <a:close/>
                <a:moveTo>
                  <a:pt x="38612" y="31516"/>
                </a:moveTo>
                <a:lnTo>
                  <a:pt x="38612" y="37589"/>
                </a:lnTo>
                <a:lnTo>
                  <a:pt x="32540" y="37589"/>
                </a:lnTo>
                <a:lnTo>
                  <a:pt x="32540" y="31516"/>
                </a:lnTo>
                <a:close/>
                <a:moveTo>
                  <a:pt x="45673" y="31516"/>
                </a:moveTo>
                <a:lnTo>
                  <a:pt x="45673" y="37589"/>
                </a:lnTo>
                <a:lnTo>
                  <a:pt x="39601" y="37589"/>
                </a:lnTo>
                <a:lnTo>
                  <a:pt x="39601" y="31516"/>
                </a:lnTo>
                <a:close/>
                <a:moveTo>
                  <a:pt x="52721" y="31516"/>
                </a:moveTo>
                <a:lnTo>
                  <a:pt x="52721" y="37589"/>
                </a:lnTo>
                <a:lnTo>
                  <a:pt x="46649" y="37589"/>
                </a:lnTo>
                <a:lnTo>
                  <a:pt x="46649" y="31516"/>
                </a:lnTo>
                <a:close/>
                <a:moveTo>
                  <a:pt x="59782" y="31516"/>
                </a:moveTo>
                <a:lnTo>
                  <a:pt x="59782" y="37589"/>
                </a:lnTo>
                <a:lnTo>
                  <a:pt x="53709" y="37589"/>
                </a:lnTo>
                <a:lnTo>
                  <a:pt x="53709" y="31516"/>
                </a:lnTo>
                <a:close/>
                <a:moveTo>
                  <a:pt x="66842" y="31516"/>
                </a:moveTo>
                <a:lnTo>
                  <a:pt x="66842" y="37589"/>
                </a:lnTo>
                <a:lnTo>
                  <a:pt x="60758" y="37589"/>
                </a:lnTo>
                <a:lnTo>
                  <a:pt x="60758" y="31516"/>
                </a:lnTo>
                <a:close/>
                <a:moveTo>
                  <a:pt x="73902" y="31516"/>
                </a:moveTo>
                <a:lnTo>
                  <a:pt x="73902" y="37589"/>
                </a:lnTo>
                <a:lnTo>
                  <a:pt x="67818" y="37589"/>
                </a:lnTo>
                <a:lnTo>
                  <a:pt x="67818" y="31516"/>
                </a:lnTo>
                <a:close/>
                <a:moveTo>
                  <a:pt x="80951" y="31516"/>
                </a:moveTo>
                <a:lnTo>
                  <a:pt x="80951" y="37589"/>
                </a:lnTo>
                <a:lnTo>
                  <a:pt x="74879" y="37589"/>
                </a:lnTo>
                <a:lnTo>
                  <a:pt x="74879" y="31516"/>
                </a:lnTo>
                <a:close/>
                <a:moveTo>
                  <a:pt x="88011" y="31516"/>
                </a:moveTo>
                <a:lnTo>
                  <a:pt x="88011" y="37589"/>
                </a:lnTo>
                <a:lnTo>
                  <a:pt x="81927" y="37589"/>
                </a:lnTo>
                <a:lnTo>
                  <a:pt x="81927" y="31516"/>
                </a:lnTo>
                <a:close/>
                <a:moveTo>
                  <a:pt x="95060" y="31516"/>
                </a:moveTo>
                <a:lnTo>
                  <a:pt x="95060" y="37589"/>
                </a:lnTo>
                <a:lnTo>
                  <a:pt x="88988" y="37589"/>
                </a:lnTo>
                <a:lnTo>
                  <a:pt x="88988" y="31516"/>
                </a:lnTo>
                <a:close/>
                <a:moveTo>
                  <a:pt x="102120" y="31516"/>
                </a:moveTo>
                <a:lnTo>
                  <a:pt x="102120" y="37589"/>
                </a:lnTo>
                <a:lnTo>
                  <a:pt x="96036" y="37589"/>
                </a:lnTo>
                <a:lnTo>
                  <a:pt x="96036" y="31516"/>
                </a:lnTo>
                <a:close/>
                <a:moveTo>
                  <a:pt x="109169" y="31516"/>
                </a:moveTo>
                <a:lnTo>
                  <a:pt x="109169" y="37589"/>
                </a:lnTo>
                <a:lnTo>
                  <a:pt x="103097" y="37589"/>
                </a:lnTo>
                <a:lnTo>
                  <a:pt x="103097" y="31516"/>
                </a:lnTo>
                <a:close/>
                <a:moveTo>
                  <a:pt x="116229" y="31516"/>
                </a:moveTo>
                <a:lnTo>
                  <a:pt x="116229" y="37589"/>
                </a:lnTo>
                <a:lnTo>
                  <a:pt x="110157" y="37589"/>
                </a:lnTo>
                <a:lnTo>
                  <a:pt x="110157" y="31516"/>
                </a:lnTo>
                <a:close/>
                <a:moveTo>
                  <a:pt x="123278" y="31516"/>
                </a:moveTo>
                <a:lnTo>
                  <a:pt x="123278" y="37589"/>
                </a:lnTo>
                <a:lnTo>
                  <a:pt x="117205" y="37589"/>
                </a:lnTo>
                <a:lnTo>
                  <a:pt x="117205" y="31516"/>
                </a:lnTo>
                <a:close/>
                <a:moveTo>
                  <a:pt x="130338" y="31516"/>
                </a:moveTo>
                <a:lnTo>
                  <a:pt x="130338" y="37589"/>
                </a:lnTo>
                <a:lnTo>
                  <a:pt x="124254" y="37589"/>
                </a:lnTo>
                <a:lnTo>
                  <a:pt x="124254" y="31516"/>
                </a:lnTo>
                <a:close/>
                <a:moveTo>
                  <a:pt x="137387" y="31516"/>
                </a:moveTo>
                <a:lnTo>
                  <a:pt x="137387" y="37589"/>
                </a:lnTo>
                <a:lnTo>
                  <a:pt x="131314" y="37589"/>
                </a:lnTo>
                <a:lnTo>
                  <a:pt x="131314" y="31516"/>
                </a:lnTo>
                <a:close/>
                <a:moveTo>
                  <a:pt x="144447" y="31516"/>
                </a:moveTo>
                <a:lnTo>
                  <a:pt x="144447" y="37589"/>
                </a:lnTo>
                <a:lnTo>
                  <a:pt x="138375" y="37589"/>
                </a:lnTo>
                <a:lnTo>
                  <a:pt x="138375" y="31516"/>
                </a:lnTo>
                <a:close/>
                <a:moveTo>
                  <a:pt x="151495" y="31516"/>
                </a:moveTo>
                <a:lnTo>
                  <a:pt x="151495" y="37589"/>
                </a:lnTo>
                <a:lnTo>
                  <a:pt x="145423" y="37589"/>
                </a:lnTo>
                <a:lnTo>
                  <a:pt x="145423" y="31516"/>
                </a:lnTo>
                <a:close/>
                <a:moveTo>
                  <a:pt x="158556" y="31516"/>
                </a:moveTo>
                <a:lnTo>
                  <a:pt x="158556" y="37589"/>
                </a:lnTo>
                <a:lnTo>
                  <a:pt x="152484" y="37589"/>
                </a:lnTo>
                <a:lnTo>
                  <a:pt x="152484" y="31516"/>
                </a:lnTo>
                <a:close/>
                <a:moveTo>
                  <a:pt x="165604" y="31516"/>
                </a:moveTo>
                <a:lnTo>
                  <a:pt x="165604" y="37589"/>
                </a:lnTo>
                <a:lnTo>
                  <a:pt x="159532" y="37589"/>
                </a:lnTo>
                <a:lnTo>
                  <a:pt x="159532" y="31516"/>
                </a:lnTo>
                <a:close/>
                <a:moveTo>
                  <a:pt x="172665" y="31516"/>
                </a:moveTo>
                <a:lnTo>
                  <a:pt x="172665" y="37589"/>
                </a:lnTo>
                <a:lnTo>
                  <a:pt x="166581" y="37589"/>
                </a:lnTo>
                <a:lnTo>
                  <a:pt x="166581" y="31516"/>
                </a:lnTo>
                <a:close/>
                <a:moveTo>
                  <a:pt x="179713" y="31516"/>
                </a:moveTo>
                <a:lnTo>
                  <a:pt x="179713" y="37589"/>
                </a:lnTo>
                <a:lnTo>
                  <a:pt x="173641" y="37589"/>
                </a:lnTo>
                <a:lnTo>
                  <a:pt x="173641" y="31516"/>
                </a:lnTo>
                <a:close/>
                <a:moveTo>
                  <a:pt x="186774" y="31516"/>
                </a:moveTo>
                <a:lnTo>
                  <a:pt x="186774" y="37589"/>
                </a:lnTo>
                <a:lnTo>
                  <a:pt x="180702" y="37589"/>
                </a:lnTo>
                <a:lnTo>
                  <a:pt x="180702" y="31516"/>
                </a:lnTo>
                <a:close/>
                <a:moveTo>
                  <a:pt x="193822" y="31516"/>
                </a:moveTo>
                <a:lnTo>
                  <a:pt x="193822" y="37589"/>
                </a:lnTo>
                <a:lnTo>
                  <a:pt x="187750" y="37589"/>
                </a:lnTo>
                <a:lnTo>
                  <a:pt x="187750" y="31516"/>
                </a:lnTo>
                <a:close/>
                <a:moveTo>
                  <a:pt x="200883" y="31516"/>
                </a:moveTo>
                <a:lnTo>
                  <a:pt x="200883" y="37589"/>
                </a:lnTo>
                <a:lnTo>
                  <a:pt x="194810" y="37589"/>
                </a:lnTo>
                <a:lnTo>
                  <a:pt x="194810" y="31516"/>
                </a:lnTo>
                <a:close/>
                <a:moveTo>
                  <a:pt x="207931" y="31516"/>
                </a:moveTo>
                <a:lnTo>
                  <a:pt x="207931" y="37589"/>
                </a:lnTo>
                <a:lnTo>
                  <a:pt x="201859" y="37589"/>
                </a:lnTo>
                <a:lnTo>
                  <a:pt x="201859" y="31516"/>
                </a:lnTo>
                <a:close/>
                <a:moveTo>
                  <a:pt x="214992" y="31516"/>
                </a:moveTo>
                <a:lnTo>
                  <a:pt x="214992" y="37589"/>
                </a:lnTo>
                <a:lnTo>
                  <a:pt x="208919" y="37589"/>
                </a:lnTo>
                <a:lnTo>
                  <a:pt x="208919" y="31516"/>
                </a:lnTo>
                <a:close/>
                <a:moveTo>
                  <a:pt x="222052" y="31516"/>
                </a:moveTo>
                <a:lnTo>
                  <a:pt x="222052" y="37589"/>
                </a:lnTo>
                <a:lnTo>
                  <a:pt x="215968" y="37589"/>
                </a:lnTo>
                <a:lnTo>
                  <a:pt x="215968" y="31516"/>
                </a:lnTo>
                <a:close/>
                <a:moveTo>
                  <a:pt x="229100" y="31516"/>
                </a:moveTo>
                <a:lnTo>
                  <a:pt x="229100" y="37589"/>
                </a:lnTo>
                <a:lnTo>
                  <a:pt x="223028" y="37589"/>
                </a:lnTo>
                <a:lnTo>
                  <a:pt x="223028" y="31516"/>
                </a:lnTo>
                <a:close/>
                <a:moveTo>
                  <a:pt x="236161" y="31516"/>
                </a:moveTo>
                <a:lnTo>
                  <a:pt x="236161" y="37589"/>
                </a:lnTo>
                <a:lnTo>
                  <a:pt x="230077" y="37589"/>
                </a:lnTo>
                <a:lnTo>
                  <a:pt x="230077" y="31516"/>
                </a:lnTo>
                <a:close/>
                <a:moveTo>
                  <a:pt x="243209" y="31516"/>
                </a:moveTo>
                <a:lnTo>
                  <a:pt x="243209" y="37589"/>
                </a:lnTo>
                <a:lnTo>
                  <a:pt x="237137" y="37589"/>
                </a:lnTo>
                <a:lnTo>
                  <a:pt x="237137" y="31516"/>
                </a:lnTo>
                <a:close/>
                <a:moveTo>
                  <a:pt x="250270" y="31516"/>
                </a:moveTo>
                <a:lnTo>
                  <a:pt x="250270" y="37589"/>
                </a:lnTo>
                <a:lnTo>
                  <a:pt x="244198" y="37589"/>
                </a:lnTo>
                <a:lnTo>
                  <a:pt x="244198" y="31516"/>
                </a:lnTo>
                <a:close/>
                <a:moveTo>
                  <a:pt x="257318" y="31516"/>
                </a:moveTo>
                <a:lnTo>
                  <a:pt x="257318" y="37589"/>
                </a:lnTo>
                <a:lnTo>
                  <a:pt x="251246" y="37589"/>
                </a:lnTo>
                <a:lnTo>
                  <a:pt x="251246" y="31516"/>
                </a:lnTo>
                <a:close/>
                <a:moveTo>
                  <a:pt x="264379" y="31516"/>
                </a:moveTo>
                <a:lnTo>
                  <a:pt x="264379" y="37589"/>
                </a:lnTo>
                <a:lnTo>
                  <a:pt x="258306" y="37589"/>
                </a:lnTo>
                <a:lnTo>
                  <a:pt x="258306" y="31516"/>
                </a:lnTo>
                <a:close/>
                <a:moveTo>
                  <a:pt x="271427" y="31516"/>
                </a:moveTo>
                <a:lnTo>
                  <a:pt x="271427" y="37589"/>
                </a:lnTo>
                <a:lnTo>
                  <a:pt x="265355" y="37589"/>
                </a:lnTo>
                <a:lnTo>
                  <a:pt x="265355" y="31516"/>
                </a:lnTo>
                <a:close/>
                <a:moveTo>
                  <a:pt x="278488" y="31516"/>
                </a:moveTo>
                <a:lnTo>
                  <a:pt x="278488" y="37589"/>
                </a:lnTo>
                <a:lnTo>
                  <a:pt x="272415" y="37589"/>
                </a:lnTo>
                <a:lnTo>
                  <a:pt x="272415" y="31516"/>
                </a:lnTo>
                <a:close/>
                <a:moveTo>
                  <a:pt x="17443" y="38565"/>
                </a:moveTo>
                <a:lnTo>
                  <a:pt x="17443" y="44637"/>
                </a:lnTo>
                <a:lnTo>
                  <a:pt x="11371" y="44637"/>
                </a:lnTo>
                <a:lnTo>
                  <a:pt x="11371" y="38565"/>
                </a:lnTo>
                <a:close/>
                <a:moveTo>
                  <a:pt x="24503" y="38565"/>
                </a:moveTo>
                <a:lnTo>
                  <a:pt x="24503" y="44637"/>
                </a:lnTo>
                <a:lnTo>
                  <a:pt x="18431" y="44637"/>
                </a:lnTo>
                <a:lnTo>
                  <a:pt x="18431" y="38565"/>
                </a:lnTo>
                <a:close/>
                <a:moveTo>
                  <a:pt x="31564" y="38565"/>
                </a:moveTo>
                <a:lnTo>
                  <a:pt x="31564" y="44637"/>
                </a:lnTo>
                <a:lnTo>
                  <a:pt x="25492" y="44637"/>
                </a:lnTo>
                <a:lnTo>
                  <a:pt x="25492" y="38565"/>
                </a:lnTo>
                <a:close/>
                <a:moveTo>
                  <a:pt x="38612" y="38565"/>
                </a:moveTo>
                <a:lnTo>
                  <a:pt x="38612" y="44637"/>
                </a:lnTo>
                <a:lnTo>
                  <a:pt x="32540" y="44637"/>
                </a:lnTo>
                <a:lnTo>
                  <a:pt x="32540" y="38565"/>
                </a:lnTo>
                <a:close/>
                <a:moveTo>
                  <a:pt x="45673" y="38565"/>
                </a:moveTo>
                <a:lnTo>
                  <a:pt x="45673" y="44637"/>
                </a:lnTo>
                <a:lnTo>
                  <a:pt x="39601" y="44637"/>
                </a:lnTo>
                <a:lnTo>
                  <a:pt x="39601" y="38565"/>
                </a:lnTo>
                <a:close/>
                <a:moveTo>
                  <a:pt x="52721" y="38565"/>
                </a:moveTo>
                <a:lnTo>
                  <a:pt x="52721" y="44637"/>
                </a:lnTo>
                <a:lnTo>
                  <a:pt x="46649" y="44637"/>
                </a:lnTo>
                <a:lnTo>
                  <a:pt x="46649" y="38565"/>
                </a:lnTo>
                <a:close/>
                <a:moveTo>
                  <a:pt x="59782" y="38565"/>
                </a:moveTo>
                <a:lnTo>
                  <a:pt x="59782" y="44637"/>
                </a:lnTo>
                <a:lnTo>
                  <a:pt x="53709" y="44637"/>
                </a:lnTo>
                <a:lnTo>
                  <a:pt x="53709" y="38565"/>
                </a:lnTo>
                <a:close/>
                <a:moveTo>
                  <a:pt x="88011" y="38565"/>
                </a:moveTo>
                <a:lnTo>
                  <a:pt x="88011" y="44637"/>
                </a:lnTo>
                <a:lnTo>
                  <a:pt x="81927" y="44637"/>
                </a:lnTo>
                <a:lnTo>
                  <a:pt x="81927" y="38565"/>
                </a:lnTo>
                <a:close/>
                <a:moveTo>
                  <a:pt x="95060" y="38565"/>
                </a:moveTo>
                <a:lnTo>
                  <a:pt x="95060" y="44637"/>
                </a:lnTo>
                <a:lnTo>
                  <a:pt x="88988" y="44637"/>
                </a:lnTo>
                <a:lnTo>
                  <a:pt x="88988" y="38565"/>
                </a:lnTo>
                <a:close/>
                <a:moveTo>
                  <a:pt x="123278" y="38565"/>
                </a:moveTo>
                <a:lnTo>
                  <a:pt x="123278" y="44637"/>
                </a:lnTo>
                <a:lnTo>
                  <a:pt x="117205" y="44637"/>
                </a:lnTo>
                <a:lnTo>
                  <a:pt x="117205" y="38565"/>
                </a:lnTo>
                <a:close/>
                <a:moveTo>
                  <a:pt x="130338" y="38565"/>
                </a:moveTo>
                <a:lnTo>
                  <a:pt x="130338" y="44637"/>
                </a:lnTo>
                <a:lnTo>
                  <a:pt x="124254" y="44637"/>
                </a:lnTo>
                <a:lnTo>
                  <a:pt x="124254" y="38565"/>
                </a:lnTo>
                <a:close/>
                <a:moveTo>
                  <a:pt x="144447" y="38565"/>
                </a:moveTo>
                <a:lnTo>
                  <a:pt x="144447" y="44637"/>
                </a:lnTo>
                <a:lnTo>
                  <a:pt x="138375" y="44637"/>
                </a:lnTo>
                <a:lnTo>
                  <a:pt x="138375" y="38565"/>
                </a:lnTo>
                <a:close/>
                <a:moveTo>
                  <a:pt x="151495" y="38565"/>
                </a:moveTo>
                <a:lnTo>
                  <a:pt x="151495" y="44637"/>
                </a:lnTo>
                <a:lnTo>
                  <a:pt x="145423" y="44637"/>
                </a:lnTo>
                <a:lnTo>
                  <a:pt x="145423" y="38565"/>
                </a:lnTo>
                <a:close/>
                <a:moveTo>
                  <a:pt x="158556" y="38565"/>
                </a:moveTo>
                <a:lnTo>
                  <a:pt x="158556" y="44637"/>
                </a:lnTo>
                <a:lnTo>
                  <a:pt x="152484" y="44637"/>
                </a:lnTo>
                <a:lnTo>
                  <a:pt x="152484" y="38565"/>
                </a:lnTo>
                <a:close/>
                <a:moveTo>
                  <a:pt x="165604" y="38565"/>
                </a:moveTo>
                <a:lnTo>
                  <a:pt x="165604" y="44637"/>
                </a:lnTo>
                <a:lnTo>
                  <a:pt x="159532" y="44637"/>
                </a:lnTo>
                <a:lnTo>
                  <a:pt x="159532" y="38565"/>
                </a:lnTo>
                <a:close/>
                <a:moveTo>
                  <a:pt x="172665" y="38565"/>
                </a:moveTo>
                <a:lnTo>
                  <a:pt x="172665" y="44637"/>
                </a:lnTo>
                <a:lnTo>
                  <a:pt x="166581" y="44637"/>
                </a:lnTo>
                <a:lnTo>
                  <a:pt x="166581" y="38565"/>
                </a:lnTo>
                <a:close/>
                <a:moveTo>
                  <a:pt x="179713" y="38565"/>
                </a:moveTo>
                <a:lnTo>
                  <a:pt x="179713" y="44637"/>
                </a:lnTo>
                <a:lnTo>
                  <a:pt x="173641" y="44637"/>
                </a:lnTo>
                <a:lnTo>
                  <a:pt x="173641" y="38565"/>
                </a:lnTo>
                <a:close/>
                <a:moveTo>
                  <a:pt x="186774" y="38565"/>
                </a:moveTo>
                <a:lnTo>
                  <a:pt x="186774" y="44637"/>
                </a:lnTo>
                <a:lnTo>
                  <a:pt x="180702" y="44637"/>
                </a:lnTo>
                <a:lnTo>
                  <a:pt x="180702" y="38565"/>
                </a:lnTo>
                <a:close/>
                <a:moveTo>
                  <a:pt x="193822" y="38565"/>
                </a:moveTo>
                <a:lnTo>
                  <a:pt x="193822" y="44637"/>
                </a:lnTo>
                <a:lnTo>
                  <a:pt x="187750" y="44637"/>
                </a:lnTo>
                <a:lnTo>
                  <a:pt x="187750" y="38565"/>
                </a:lnTo>
                <a:close/>
                <a:moveTo>
                  <a:pt x="200883" y="38565"/>
                </a:moveTo>
                <a:lnTo>
                  <a:pt x="200883" y="44637"/>
                </a:lnTo>
                <a:lnTo>
                  <a:pt x="194810" y="44637"/>
                </a:lnTo>
                <a:lnTo>
                  <a:pt x="194810" y="38565"/>
                </a:lnTo>
                <a:close/>
                <a:moveTo>
                  <a:pt x="207931" y="38565"/>
                </a:moveTo>
                <a:lnTo>
                  <a:pt x="207931" y="44637"/>
                </a:lnTo>
                <a:lnTo>
                  <a:pt x="201859" y="44637"/>
                </a:lnTo>
                <a:lnTo>
                  <a:pt x="201859" y="38565"/>
                </a:lnTo>
                <a:close/>
                <a:moveTo>
                  <a:pt x="214992" y="38565"/>
                </a:moveTo>
                <a:lnTo>
                  <a:pt x="214992" y="44637"/>
                </a:lnTo>
                <a:lnTo>
                  <a:pt x="208919" y="44637"/>
                </a:lnTo>
                <a:lnTo>
                  <a:pt x="208919" y="38565"/>
                </a:lnTo>
                <a:close/>
                <a:moveTo>
                  <a:pt x="222052" y="38565"/>
                </a:moveTo>
                <a:lnTo>
                  <a:pt x="222052" y="44637"/>
                </a:lnTo>
                <a:lnTo>
                  <a:pt x="215968" y="44637"/>
                </a:lnTo>
                <a:lnTo>
                  <a:pt x="215968" y="38565"/>
                </a:lnTo>
                <a:close/>
                <a:moveTo>
                  <a:pt x="229100" y="38565"/>
                </a:moveTo>
                <a:lnTo>
                  <a:pt x="229100" y="44637"/>
                </a:lnTo>
                <a:lnTo>
                  <a:pt x="223028" y="44637"/>
                </a:lnTo>
                <a:lnTo>
                  <a:pt x="223028" y="38565"/>
                </a:lnTo>
                <a:close/>
                <a:moveTo>
                  <a:pt x="236161" y="38565"/>
                </a:moveTo>
                <a:lnTo>
                  <a:pt x="236161" y="44637"/>
                </a:lnTo>
                <a:lnTo>
                  <a:pt x="230077" y="44637"/>
                </a:lnTo>
                <a:lnTo>
                  <a:pt x="230077" y="38565"/>
                </a:lnTo>
                <a:close/>
                <a:moveTo>
                  <a:pt x="243209" y="38565"/>
                </a:moveTo>
                <a:lnTo>
                  <a:pt x="243209" y="44637"/>
                </a:lnTo>
                <a:lnTo>
                  <a:pt x="237137" y="44637"/>
                </a:lnTo>
                <a:lnTo>
                  <a:pt x="237137" y="38565"/>
                </a:lnTo>
                <a:close/>
                <a:moveTo>
                  <a:pt x="250270" y="38565"/>
                </a:moveTo>
                <a:lnTo>
                  <a:pt x="250270" y="44637"/>
                </a:lnTo>
                <a:lnTo>
                  <a:pt x="244198" y="44637"/>
                </a:lnTo>
                <a:lnTo>
                  <a:pt x="244198" y="38565"/>
                </a:lnTo>
                <a:close/>
                <a:moveTo>
                  <a:pt x="257318" y="38565"/>
                </a:moveTo>
                <a:lnTo>
                  <a:pt x="257318" y="44637"/>
                </a:lnTo>
                <a:lnTo>
                  <a:pt x="251246" y="44637"/>
                </a:lnTo>
                <a:lnTo>
                  <a:pt x="251246" y="38565"/>
                </a:lnTo>
                <a:close/>
                <a:moveTo>
                  <a:pt x="264379" y="38565"/>
                </a:moveTo>
                <a:lnTo>
                  <a:pt x="264379" y="44637"/>
                </a:lnTo>
                <a:lnTo>
                  <a:pt x="258306" y="44637"/>
                </a:lnTo>
                <a:lnTo>
                  <a:pt x="258306" y="38565"/>
                </a:lnTo>
                <a:close/>
                <a:moveTo>
                  <a:pt x="271427" y="38565"/>
                </a:moveTo>
                <a:lnTo>
                  <a:pt x="271427" y="44637"/>
                </a:lnTo>
                <a:lnTo>
                  <a:pt x="265355" y="44637"/>
                </a:lnTo>
                <a:lnTo>
                  <a:pt x="265355" y="38565"/>
                </a:lnTo>
                <a:close/>
                <a:moveTo>
                  <a:pt x="278488" y="38565"/>
                </a:moveTo>
                <a:lnTo>
                  <a:pt x="278488" y="44637"/>
                </a:lnTo>
                <a:lnTo>
                  <a:pt x="272415" y="44637"/>
                </a:lnTo>
                <a:lnTo>
                  <a:pt x="272415" y="38565"/>
                </a:lnTo>
                <a:close/>
                <a:moveTo>
                  <a:pt x="66842" y="38565"/>
                </a:moveTo>
                <a:lnTo>
                  <a:pt x="66842" y="44649"/>
                </a:lnTo>
                <a:lnTo>
                  <a:pt x="60758" y="44649"/>
                </a:lnTo>
                <a:lnTo>
                  <a:pt x="60758" y="38565"/>
                </a:lnTo>
                <a:close/>
                <a:moveTo>
                  <a:pt x="73902" y="38565"/>
                </a:moveTo>
                <a:lnTo>
                  <a:pt x="73902" y="44649"/>
                </a:lnTo>
                <a:lnTo>
                  <a:pt x="67818" y="44649"/>
                </a:lnTo>
                <a:lnTo>
                  <a:pt x="67818" y="38565"/>
                </a:lnTo>
                <a:close/>
                <a:moveTo>
                  <a:pt x="80951" y="38565"/>
                </a:moveTo>
                <a:lnTo>
                  <a:pt x="80951" y="44649"/>
                </a:lnTo>
                <a:lnTo>
                  <a:pt x="74879" y="44649"/>
                </a:lnTo>
                <a:lnTo>
                  <a:pt x="74879" y="38565"/>
                </a:lnTo>
                <a:close/>
                <a:moveTo>
                  <a:pt x="96036" y="38565"/>
                </a:moveTo>
                <a:lnTo>
                  <a:pt x="102120" y="38577"/>
                </a:lnTo>
                <a:lnTo>
                  <a:pt x="102120" y="44649"/>
                </a:lnTo>
                <a:lnTo>
                  <a:pt x="96036" y="44649"/>
                </a:lnTo>
                <a:lnTo>
                  <a:pt x="96036" y="38565"/>
                </a:lnTo>
                <a:close/>
                <a:moveTo>
                  <a:pt x="103097" y="38565"/>
                </a:moveTo>
                <a:lnTo>
                  <a:pt x="109169" y="38577"/>
                </a:lnTo>
                <a:lnTo>
                  <a:pt x="109169" y="44649"/>
                </a:lnTo>
                <a:lnTo>
                  <a:pt x="103097" y="44649"/>
                </a:lnTo>
                <a:lnTo>
                  <a:pt x="103097" y="38565"/>
                </a:lnTo>
                <a:close/>
                <a:moveTo>
                  <a:pt x="110157" y="38565"/>
                </a:moveTo>
                <a:lnTo>
                  <a:pt x="116229" y="38577"/>
                </a:lnTo>
                <a:lnTo>
                  <a:pt x="116229" y="44649"/>
                </a:lnTo>
                <a:lnTo>
                  <a:pt x="110157" y="44649"/>
                </a:lnTo>
                <a:lnTo>
                  <a:pt x="110157" y="38565"/>
                </a:lnTo>
                <a:close/>
                <a:moveTo>
                  <a:pt x="131314" y="38565"/>
                </a:moveTo>
                <a:lnTo>
                  <a:pt x="137387" y="38577"/>
                </a:lnTo>
                <a:lnTo>
                  <a:pt x="137387" y="44649"/>
                </a:lnTo>
                <a:lnTo>
                  <a:pt x="131314" y="44649"/>
                </a:lnTo>
                <a:lnTo>
                  <a:pt x="131314" y="38565"/>
                </a:lnTo>
                <a:close/>
                <a:moveTo>
                  <a:pt x="17443" y="45625"/>
                </a:moveTo>
                <a:lnTo>
                  <a:pt x="17443" y="51697"/>
                </a:lnTo>
                <a:lnTo>
                  <a:pt x="11371" y="51697"/>
                </a:lnTo>
                <a:lnTo>
                  <a:pt x="11371" y="45625"/>
                </a:lnTo>
                <a:close/>
                <a:moveTo>
                  <a:pt x="24503" y="45625"/>
                </a:moveTo>
                <a:lnTo>
                  <a:pt x="24503" y="51697"/>
                </a:lnTo>
                <a:lnTo>
                  <a:pt x="18431" y="51697"/>
                </a:lnTo>
                <a:lnTo>
                  <a:pt x="18431" y="45625"/>
                </a:lnTo>
                <a:close/>
                <a:moveTo>
                  <a:pt x="31564" y="45625"/>
                </a:moveTo>
                <a:lnTo>
                  <a:pt x="31564" y="51697"/>
                </a:lnTo>
                <a:lnTo>
                  <a:pt x="25492" y="51697"/>
                </a:lnTo>
                <a:lnTo>
                  <a:pt x="25492" y="45625"/>
                </a:lnTo>
                <a:close/>
                <a:moveTo>
                  <a:pt x="38612" y="45625"/>
                </a:moveTo>
                <a:lnTo>
                  <a:pt x="38612" y="51697"/>
                </a:lnTo>
                <a:lnTo>
                  <a:pt x="32540" y="51697"/>
                </a:lnTo>
                <a:lnTo>
                  <a:pt x="32540" y="45625"/>
                </a:lnTo>
                <a:close/>
                <a:moveTo>
                  <a:pt x="45673" y="45625"/>
                </a:moveTo>
                <a:lnTo>
                  <a:pt x="45673" y="51697"/>
                </a:lnTo>
                <a:lnTo>
                  <a:pt x="39601" y="51697"/>
                </a:lnTo>
                <a:lnTo>
                  <a:pt x="39601" y="45625"/>
                </a:lnTo>
                <a:close/>
                <a:moveTo>
                  <a:pt x="52721" y="45625"/>
                </a:moveTo>
                <a:lnTo>
                  <a:pt x="52721" y="51697"/>
                </a:lnTo>
                <a:lnTo>
                  <a:pt x="46649" y="51697"/>
                </a:lnTo>
                <a:lnTo>
                  <a:pt x="46649" y="45625"/>
                </a:lnTo>
                <a:close/>
                <a:moveTo>
                  <a:pt x="59782" y="45625"/>
                </a:moveTo>
                <a:lnTo>
                  <a:pt x="59782" y="51697"/>
                </a:lnTo>
                <a:lnTo>
                  <a:pt x="53709" y="51697"/>
                </a:lnTo>
                <a:lnTo>
                  <a:pt x="53709" y="45625"/>
                </a:lnTo>
                <a:close/>
                <a:moveTo>
                  <a:pt x="66842" y="45625"/>
                </a:moveTo>
                <a:lnTo>
                  <a:pt x="66842" y="51697"/>
                </a:lnTo>
                <a:lnTo>
                  <a:pt x="60758" y="51697"/>
                </a:lnTo>
                <a:lnTo>
                  <a:pt x="60758" y="45625"/>
                </a:lnTo>
                <a:close/>
                <a:moveTo>
                  <a:pt x="73902" y="45625"/>
                </a:moveTo>
                <a:lnTo>
                  <a:pt x="73902" y="51697"/>
                </a:lnTo>
                <a:lnTo>
                  <a:pt x="67818" y="51697"/>
                </a:lnTo>
                <a:lnTo>
                  <a:pt x="67818" y="45625"/>
                </a:lnTo>
                <a:close/>
                <a:moveTo>
                  <a:pt x="80951" y="45625"/>
                </a:moveTo>
                <a:lnTo>
                  <a:pt x="80951" y="51697"/>
                </a:lnTo>
                <a:lnTo>
                  <a:pt x="74879" y="51697"/>
                </a:lnTo>
                <a:lnTo>
                  <a:pt x="74879" y="45625"/>
                </a:lnTo>
                <a:close/>
                <a:moveTo>
                  <a:pt x="88011" y="45625"/>
                </a:moveTo>
                <a:lnTo>
                  <a:pt x="88011" y="51697"/>
                </a:lnTo>
                <a:lnTo>
                  <a:pt x="81927" y="51697"/>
                </a:lnTo>
                <a:lnTo>
                  <a:pt x="81927" y="45625"/>
                </a:lnTo>
                <a:close/>
                <a:moveTo>
                  <a:pt x="95060" y="45625"/>
                </a:moveTo>
                <a:lnTo>
                  <a:pt x="95060" y="51697"/>
                </a:lnTo>
                <a:lnTo>
                  <a:pt x="88988" y="51697"/>
                </a:lnTo>
                <a:lnTo>
                  <a:pt x="88988" y="45625"/>
                </a:lnTo>
                <a:close/>
                <a:moveTo>
                  <a:pt x="102120" y="45625"/>
                </a:moveTo>
                <a:lnTo>
                  <a:pt x="102120" y="51697"/>
                </a:lnTo>
                <a:lnTo>
                  <a:pt x="96036" y="51697"/>
                </a:lnTo>
                <a:lnTo>
                  <a:pt x="96036" y="45625"/>
                </a:lnTo>
                <a:close/>
                <a:moveTo>
                  <a:pt x="109169" y="45625"/>
                </a:moveTo>
                <a:lnTo>
                  <a:pt x="109169" y="51697"/>
                </a:lnTo>
                <a:lnTo>
                  <a:pt x="103097" y="51697"/>
                </a:lnTo>
                <a:lnTo>
                  <a:pt x="103097" y="45625"/>
                </a:lnTo>
                <a:close/>
                <a:moveTo>
                  <a:pt x="116229" y="45625"/>
                </a:moveTo>
                <a:lnTo>
                  <a:pt x="116229" y="51697"/>
                </a:lnTo>
                <a:lnTo>
                  <a:pt x="110157" y="51697"/>
                </a:lnTo>
                <a:lnTo>
                  <a:pt x="110157" y="45625"/>
                </a:lnTo>
                <a:close/>
                <a:moveTo>
                  <a:pt x="123278" y="45625"/>
                </a:moveTo>
                <a:lnTo>
                  <a:pt x="123278" y="51697"/>
                </a:lnTo>
                <a:lnTo>
                  <a:pt x="117205" y="51697"/>
                </a:lnTo>
                <a:lnTo>
                  <a:pt x="117205" y="45625"/>
                </a:lnTo>
                <a:close/>
                <a:moveTo>
                  <a:pt x="130338" y="45625"/>
                </a:moveTo>
                <a:lnTo>
                  <a:pt x="130338" y="51697"/>
                </a:lnTo>
                <a:lnTo>
                  <a:pt x="124254" y="51697"/>
                </a:lnTo>
                <a:lnTo>
                  <a:pt x="124254" y="45625"/>
                </a:lnTo>
                <a:close/>
                <a:moveTo>
                  <a:pt x="137387" y="45625"/>
                </a:moveTo>
                <a:lnTo>
                  <a:pt x="137387" y="51697"/>
                </a:lnTo>
                <a:lnTo>
                  <a:pt x="131314" y="51697"/>
                </a:lnTo>
                <a:lnTo>
                  <a:pt x="131314" y="45625"/>
                </a:lnTo>
                <a:close/>
                <a:moveTo>
                  <a:pt x="144447" y="45625"/>
                </a:moveTo>
                <a:lnTo>
                  <a:pt x="144447" y="51697"/>
                </a:lnTo>
                <a:lnTo>
                  <a:pt x="138375" y="51697"/>
                </a:lnTo>
                <a:lnTo>
                  <a:pt x="138375" y="45625"/>
                </a:lnTo>
                <a:close/>
                <a:moveTo>
                  <a:pt x="151495" y="45625"/>
                </a:moveTo>
                <a:lnTo>
                  <a:pt x="151495" y="51697"/>
                </a:lnTo>
                <a:lnTo>
                  <a:pt x="145423" y="51697"/>
                </a:lnTo>
                <a:lnTo>
                  <a:pt x="145423" y="45625"/>
                </a:lnTo>
                <a:close/>
                <a:moveTo>
                  <a:pt x="158556" y="45625"/>
                </a:moveTo>
                <a:lnTo>
                  <a:pt x="158556" y="51697"/>
                </a:lnTo>
                <a:lnTo>
                  <a:pt x="152484" y="51697"/>
                </a:lnTo>
                <a:lnTo>
                  <a:pt x="152484" y="45625"/>
                </a:lnTo>
                <a:close/>
                <a:moveTo>
                  <a:pt x="165604" y="45625"/>
                </a:moveTo>
                <a:lnTo>
                  <a:pt x="165604" y="51697"/>
                </a:lnTo>
                <a:lnTo>
                  <a:pt x="159532" y="51697"/>
                </a:lnTo>
                <a:lnTo>
                  <a:pt x="159532" y="45625"/>
                </a:lnTo>
                <a:close/>
                <a:moveTo>
                  <a:pt x="172665" y="45625"/>
                </a:moveTo>
                <a:lnTo>
                  <a:pt x="172665" y="51697"/>
                </a:lnTo>
                <a:lnTo>
                  <a:pt x="166581" y="51697"/>
                </a:lnTo>
                <a:lnTo>
                  <a:pt x="166581" y="45625"/>
                </a:lnTo>
                <a:close/>
                <a:moveTo>
                  <a:pt x="179713" y="45625"/>
                </a:moveTo>
                <a:lnTo>
                  <a:pt x="179713" y="51697"/>
                </a:lnTo>
                <a:lnTo>
                  <a:pt x="173641" y="51697"/>
                </a:lnTo>
                <a:lnTo>
                  <a:pt x="173641" y="45625"/>
                </a:lnTo>
                <a:close/>
                <a:moveTo>
                  <a:pt x="186774" y="45625"/>
                </a:moveTo>
                <a:lnTo>
                  <a:pt x="186774" y="51697"/>
                </a:lnTo>
                <a:lnTo>
                  <a:pt x="180702" y="51697"/>
                </a:lnTo>
                <a:lnTo>
                  <a:pt x="180702" y="45625"/>
                </a:lnTo>
                <a:close/>
                <a:moveTo>
                  <a:pt x="193822" y="45625"/>
                </a:moveTo>
                <a:lnTo>
                  <a:pt x="193822" y="51697"/>
                </a:lnTo>
                <a:lnTo>
                  <a:pt x="187750" y="51697"/>
                </a:lnTo>
                <a:lnTo>
                  <a:pt x="187750" y="45625"/>
                </a:lnTo>
                <a:close/>
                <a:moveTo>
                  <a:pt x="200883" y="45625"/>
                </a:moveTo>
                <a:lnTo>
                  <a:pt x="200883" y="51697"/>
                </a:lnTo>
                <a:lnTo>
                  <a:pt x="194810" y="51697"/>
                </a:lnTo>
                <a:lnTo>
                  <a:pt x="194810" y="45625"/>
                </a:lnTo>
                <a:close/>
                <a:moveTo>
                  <a:pt x="207931" y="45625"/>
                </a:moveTo>
                <a:lnTo>
                  <a:pt x="207931" y="51697"/>
                </a:lnTo>
                <a:lnTo>
                  <a:pt x="201859" y="51697"/>
                </a:lnTo>
                <a:lnTo>
                  <a:pt x="201859" y="45625"/>
                </a:lnTo>
                <a:close/>
                <a:moveTo>
                  <a:pt x="214992" y="45625"/>
                </a:moveTo>
                <a:lnTo>
                  <a:pt x="214992" y="51697"/>
                </a:lnTo>
                <a:lnTo>
                  <a:pt x="208919" y="51697"/>
                </a:lnTo>
                <a:lnTo>
                  <a:pt x="208919" y="45625"/>
                </a:lnTo>
                <a:close/>
                <a:moveTo>
                  <a:pt x="222052" y="45625"/>
                </a:moveTo>
                <a:lnTo>
                  <a:pt x="222052" y="51697"/>
                </a:lnTo>
                <a:lnTo>
                  <a:pt x="215968" y="51697"/>
                </a:lnTo>
                <a:lnTo>
                  <a:pt x="215968" y="45625"/>
                </a:lnTo>
                <a:close/>
                <a:moveTo>
                  <a:pt x="229100" y="45625"/>
                </a:moveTo>
                <a:lnTo>
                  <a:pt x="229100" y="51697"/>
                </a:lnTo>
                <a:lnTo>
                  <a:pt x="223028" y="51697"/>
                </a:lnTo>
                <a:lnTo>
                  <a:pt x="223028" y="45625"/>
                </a:lnTo>
                <a:close/>
                <a:moveTo>
                  <a:pt x="236161" y="45625"/>
                </a:moveTo>
                <a:lnTo>
                  <a:pt x="236161" y="51697"/>
                </a:lnTo>
                <a:lnTo>
                  <a:pt x="230077" y="51697"/>
                </a:lnTo>
                <a:lnTo>
                  <a:pt x="230077" y="45625"/>
                </a:lnTo>
                <a:close/>
                <a:moveTo>
                  <a:pt x="243209" y="45625"/>
                </a:moveTo>
                <a:lnTo>
                  <a:pt x="243209" y="51697"/>
                </a:lnTo>
                <a:lnTo>
                  <a:pt x="237137" y="51697"/>
                </a:lnTo>
                <a:lnTo>
                  <a:pt x="237137" y="45625"/>
                </a:lnTo>
                <a:close/>
                <a:moveTo>
                  <a:pt x="250270" y="45625"/>
                </a:moveTo>
                <a:lnTo>
                  <a:pt x="250270" y="51697"/>
                </a:lnTo>
                <a:lnTo>
                  <a:pt x="244198" y="51697"/>
                </a:lnTo>
                <a:lnTo>
                  <a:pt x="244198" y="45625"/>
                </a:lnTo>
                <a:close/>
                <a:moveTo>
                  <a:pt x="257318" y="45625"/>
                </a:moveTo>
                <a:lnTo>
                  <a:pt x="257318" y="51697"/>
                </a:lnTo>
                <a:lnTo>
                  <a:pt x="251246" y="51697"/>
                </a:lnTo>
                <a:lnTo>
                  <a:pt x="251246" y="45625"/>
                </a:lnTo>
                <a:close/>
                <a:moveTo>
                  <a:pt x="264379" y="45625"/>
                </a:moveTo>
                <a:lnTo>
                  <a:pt x="264379" y="51697"/>
                </a:lnTo>
                <a:lnTo>
                  <a:pt x="258306" y="51697"/>
                </a:lnTo>
                <a:lnTo>
                  <a:pt x="258306" y="45625"/>
                </a:lnTo>
                <a:close/>
                <a:moveTo>
                  <a:pt x="271427" y="45625"/>
                </a:moveTo>
                <a:lnTo>
                  <a:pt x="271427" y="51697"/>
                </a:lnTo>
                <a:lnTo>
                  <a:pt x="265355" y="51697"/>
                </a:lnTo>
                <a:lnTo>
                  <a:pt x="265355" y="45625"/>
                </a:lnTo>
                <a:close/>
                <a:moveTo>
                  <a:pt x="278488" y="45625"/>
                </a:moveTo>
                <a:lnTo>
                  <a:pt x="278488" y="51697"/>
                </a:lnTo>
                <a:lnTo>
                  <a:pt x="272415" y="51697"/>
                </a:lnTo>
                <a:lnTo>
                  <a:pt x="272415" y="45625"/>
                </a:lnTo>
                <a:close/>
                <a:moveTo>
                  <a:pt x="17443" y="52674"/>
                </a:moveTo>
                <a:lnTo>
                  <a:pt x="17443" y="58746"/>
                </a:lnTo>
                <a:lnTo>
                  <a:pt x="11371" y="58746"/>
                </a:lnTo>
                <a:lnTo>
                  <a:pt x="11371" y="52674"/>
                </a:lnTo>
                <a:close/>
                <a:moveTo>
                  <a:pt x="24503" y="52674"/>
                </a:moveTo>
                <a:lnTo>
                  <a:pt x="24503" y="58746"/>
                </a:lnTo>
                <a:lnTo>
                  <a:pt x="18431" y="58746"/>
                </a:lnTo>
                <a:lnTo>
                  <a:pt x="18431" y="52674"/>
                </a:lnTo>
                <a:close/>
                <a:moveTo>
                  <a:pt x="31564" y="52674"/>
                </a:moveTo>
                <a:lnTo>
                  <a:pt x="31564" y="58746"/>
                </a:lnTo>
                <a:lnTo>
                  <a:pt x="25492" y="58746"/>
                </a:lnTo>
                <a:lnTo>
                  <a:pt x="25492" y="52674"/>
                </a:lnTo>
                <a:close/>
                <a:moveTo>
                  <a:pt x="38612" y="52674"/>
                </a:moveTo>
                <a:lnTo>
                  <a:pt x="38612" y="58746"/>
                </a:lnTo>
                <a:lnTo>
                  <a:pt x="32540" y="58746"/>
                </a:lnTo>
                <a:lnTo>
                  <a:pt x="32540" y="52674"/>
                </a:lnTo>
                <a:close/>
                <a:moveTo>
                  <a:pt x="45673" y="52674"/>
                </a:moveTo>
                <a:lnTo>
                  <a:pt x="45673" y="58746"/>
                </a:lnTo>
                <a:lnTo>
                  <a:pt x="39601" y="58746"/>
                </a:lnTo>
                <a:lnTo>
                  <a:pt x="39601" y="52674"/>
                </a:lnTo>
                <a:close/>
                <a:moveTo>
                  <a:pt x="52721" y="52674"/>
                </a:moveTo>
                <a:lnTo>
                  <a:pt x="52721" y="58746"/>
                </a:lnTo>
                <a:lnTo>
                  <a:pt x="46649" y="58746"/>
                </a:lnTo>
                <a:lnTo>
                  <a:pt x="46649" y="52674"/>
                </a:lnTo>
                <a:close/>
                <a:moveTo>
                  <a:pt x="59782" y="52674"/>
                </a:moveTo>
                <a:lnTo>
                  <a:pt x="59782" y="58746"/>
                </a:lnTo>
                <a:lnTo>
                  <a:pt x="53709" y="58746"/>
                </a:lnTo>
                <a:lnTo>
                  <a:pt x="53709" y="52674"/>
                </a:lnTo>
                <a:close/>
                <a:moveTo>
                  <a:pt x="88011" y="52674"/>
                </a:moveTo>
                <a:lnTo>
                  <a:pt x="88011" y="58746"/>
                </a:lnTo>
                <a:lnTo>
                  <a:pt x="81927" y="58746"/>
                </a:lnTo>
                <a:lnTo>
                  <a:pt x="81927" y="52674"/>
                </a:lnTo>
                <a:close/>
                <a:moveTo>
                  <a:pt x="95060" y="52674"/>
                </a:moveTo>
                <a:lnTo>
                  <a:pt x="95060" y="58746"/>
                </a:lnTo>
                <a:lnTo>
                  <a:pt x="88988" y="58746"/>
                </a:lnTo>
                <a:lnTo>
                  <a:pt x="88988" y="52674"/>
                </a:lnTo>
                <a:close/>
                <a:moveTo>
                  <a:pt x="123278" y="52674"/>
                </a:moveTo>
                <a:lnTo>
                  <a:pt x="123278" y="58746"/>
                </a:lnTo>
                <a:lnTo>
                  <a:pt x="117205" y="58746"/>
                </a:lnTo>
                <a:lnTo>
                  <a:pt x="117205" y="52674"/>
                </a:lnTo>
                <a:close/>
                <a:moveTo>
                  <a:pt x="130338" y="52674"/>
                </a:moveTo>
                <a:lnTo>
                  <a:pt x="130338" y="58746"/>
                </a:lnTo>
                <a:lnTo>
                  <a:pt x="124254" y="58746"/>
                </a:lnTo>
                <a:lnTo>
                  <a:pt x="124254" y="52674"/>
                </a:lnTo>
                <a:close/>
                <a:moveTo>
                  <a:pt x="144447" y="52674"/>
                </a:moveTo>
                <a:lnTo>
                  <a:pt x="144447" y="58746"/>
                </a:lnTo>
                <a:lnTo>
                  <a:pt x="138375" y="58746"/>
                </a:lnTo>
                <a:lnTo>
                  <a:pt x="138375" y="52674"/>
                </a:lnTo>
                <a:close/>
                <a:moveTo>
                  <a:pt x="151495" y="52674"/>
                </a:moveTo>
                <a:lnTo>
                  <a:pt x="151495" y="58746"/>
                </a:lnTo>
                <a:lnTo>
                  <a:pt x="145423" y="58746"/>
                </a:lnTo>
                <a:lnTo>
                  <a:pt x="145423" y="52674"/>
                </a:lnTo>
                <a:close/>
                <a:moveTo>
                  <a:pt x="158556" y="52674"/>
                </a:moveTo>
                <a:lnTo>
                  <a:pt x="158556" y="58746"/>
                </a:lnTo>
                <a:lnTo>
                  <a:pt x="152484" y="58746"/>
                </a:lnTo>
                <a:lnTo>
                  <a:pt x="152484" y="52674"/>
                </a:lnTo>
                <a:close/>
                <a:moveTo>
                  <a:pt x="165604" y="52674"/>
                </a:moveTo>
                <a:lnTo>
                  <a:pt x="165604" y="58746"/>
                </a:lnTo>
                <a:lnTo>
                  <a:pt x="159532" y="58746"/>
                </a:lnTo>
                <a:lnTo>
                  <a:pt x="159532" y="52674"/>
                </a:lnTo>
                <a:close/>
                <a:moveTo>
                  <a:pt x="172665" y="52674"/>
                </a:moveTo>
                <a:lnTo>
                  <a:pt x="172665" y="58746"/>
                </a:lnTo>
                <a:lnTo>
                  <a:pt x="166581" y="58746"/>
                </a:lnTo>
                <a:lnTo>
                  <a:pt x="166581" y="52674"/>
                </a:lnTo>
                <a:close/>
                <a:moveTo>
                  <a:pt x="179713" y="52674"/>
                </a:moveTo>
                <a:lnTo>
                  <a:pt x="179713" y="58746"/>
                </a:lnTo>
                <a:lnTo>
                  <a:pt x="173641" y="58746"/>
                </a:lnTo>
                <a:lnTo>
                  <a:pt x="173641" y="52674"/>
                </a:lnTo>
                <a:close/>
                <a:moveTo>
                  <a:pt x="186774" y="52674"/>
                </a:moveTo>
                <a:lnTo>
                  <a:pt x="186774" y="58746"/>
                </a:lnTo>
                <a:lnTo>
                  <a:pt x="180702" y="58746"/>
                </a:lnTo>
                <a:lnTo>
                  <a:pt x="180702" y="52674"/>
                </a:lnTo>
                <a:close/>
                <a:moveTo>
                  <a:pt x="193822" y="52674"/>
                </a:moveTo>
                <a:lnTo>
                  <a:pt x="193822" y="58746"/>
                </a:lnTo>
                <a:lnTo>
                  <a:pt x="187750" y="58746"/>
                </a:lnTo>
                <a:lnTo>
                  <a:pt x="187750" y="52674"/>
                </a:lnTo>
                <a:close/>
                <a:moveTo>
                  <a:pt x="200883" y="52674"/>
                </a:moveTo>
                <a:lnTo>
                  <a:pt x="200883" y="58746"/>
                </a:lnTo>
                <a:lnTo>
                  <a:pt x="194810" y="58746"/>
                </a:lnTo>
                <a:lnTo>
                  <a:pt x="194810" y="52674"/>
                </a:lnTo>
                <a:close/>
                <a:moveTo>
                  <a:pt x="207931" y="52674"/>
                </a:moveTo>
                <a:lnTo>
                  <a:pt x="207931" y="58746"/>
                </a:lnTo>
                <a:lnTo>
                  <a:pt x="201859" y="58746"/>
                </a:lnTo>
                <a:lnTo>
                  <a:pt x="201859" y="52674"/>
                </a:lnTo>
                <a:close/>
                <a:moveTo>
                  <a:pt x="214992" y="52674"/>
                </a:moveTo>
                <a:lnTo>
                  <a:pt x="214992" y="58746"/>
                </a:lnTo>
                <a:lnTo>
                  <a:pt x="208919" y="58746"/>
                </a:lnTo>
                <a:lnTo>
                  <a:pt x="208919" y="52674"/>
                </a:lnTo>
                <a:close/>
                <a:moveTo>
                  <a:pt x="222052" y="52674"/>
                </a:moveTo>
                <a:lnTo>
                  <a:pt x="222052" y="58746"/>
                </a:lnTo>
                <a:lnTo>
                  <a:pt x="215968" y="58746"/>
                </a:lnTo>
                <a:lnTo>
                  <a:pt x="215968" y="52674"/>
                </a:lnTo>
                <a:close/>
                <a:moveTo>
                  <a:pt x="229100" y="52674"/>
                </a:moveTo>
                <a:lnTo>
                  <a:pt x="229100" y="58746"/>
                </a:lnTo>
                <a:lnTo>
                  <a:pt x="223028" y="58746"/>
                </a:lnTo>
                <a:lnTo>
                  <a:pt x="223028" y="52674"/>
                </a:lnTo>
                <a:close/>
                <a:moveTo>
                  <a:pt x="236161" y="52674"/>
                </a:moveTo>
                <a:lnTo>
                  <a:pt x="236161" y="58746"/>
                </a:lnTo>
                <a:lnTo>
                  <a:pt x="230077" y="58746"/>
                </a:lnTo>
                <a:lnTo>
                  <a:pt x="230077" y="52674"/>
                </a:lnTo>
                <a:close/>
                <a:moveTo>
                  <a:pt x="243209" y="52674"/>
                </a:moveTo>
                <a:lnTo>
                  <a:pt x="243209" y="58746"/>
                </a:lnTo>
                <a:lnTo>
                  <a:pt x="237137" y="58746"/>
                </a:lnTo>
                <a:lnTo>
                  <a:pt x="237137" y="52674"/>
                </a:lnTo>
                <a:close/>
                <a:moveTo>
                  <a:pt x="250270" y="52674"/>
                </a:moveTo>
                <a:lnTo>
                  <a:pt x="250270" y="58746"/>
                </a:lnTo>
                <a:lnTo>
                  <a:pt x="244198" y="58746"/>
                </a:lnTo>
                <a:lnTo>
                  <a:pt x="244198" y="52674"/>
                </a:lnTo>
                <a:close/>
                <a:moveTo>
                  <a:pt x="257318" y="52674"/>
                </a:moveTo>
                <a:lnTo>
                  <a:pt x="257318" y="58746"/>
                </a:lnTo>
                <a:lnTo>
                  <a:pt x="251246" y="58746"/>
                </a:lnTo>
                <a:lnTo>
                  <a:pt x="251246" y="52674"/>
                </a:lnTo>
                <a:close/>
                <a:moveTo>
                  <a:pt x="264379" y="52674"/>
                </a:moveTo>
                <a:lnTo>
                  <a:pt x="264379" y="58746"/>
                </a:lnTo>
                <a:lnTo>
                  <a:pt x="258306" y="58746"/>
                </a:lnTo>
                <a:lnTo>
                  <a:pt x="258306" y="52674"/>
                </a:lnTo>
                <a:close/>
                <a:moveTo>
                  <a:pt x="271427" y="52674"/>
                </a:moveTo>
                <a:lnTo>
                  <a:pt x="271427" y="58746"/>
                </a:lnTo>
                <a:lnTo>
                  <a:pt x="265355" y="58746"/>
                </a:lnTo>
                <a:lnTo>
                  <a:pt x="265355" y="52674"/>
                </a:lnTo>
                <a:close/>
                <a:moveTo>
                  <a:pt x="278488" y="52674"/>
                </a:moveTo>
                <a:lnTo>
                  <a:pt x="278488" y="58746"/>
                </a:lnTo>
                <a:lnTo>
                  <a:pt x="272415" y="58746"/>
                </a:lnTo>
                <a:lnTo>
                  <a:pt x="272415" y="52674"/>
                </a:lnTo>
                <a:close/>
                <a:moveTo>
                  <a:pt x="60758" y="52674"/>
                </a:moveTo>
                <a:lnTo>
                  <a:pt x="66842" y="52686"/>
                </a:lnTo>
                <a:lnTo>
                  <a:pt x="66842" y="58758"/>
                </a:lnTo>
                <a:lnTo>
                  <a:pt x="60758" y="58758"/>
                </a:lnTo>
                <a:lnTo>
                  <a:pt x="60758" y="52674"/>
                </a:lnTo>
                <a:close/>
                <a:moveTo>
                  <a:pt x="67818" y="52674"/>
                </a:moveTo>
                <a:lnTo>
                  <a:pt x="73902" y="52686"/>
                </a:lnTo>
                <a:lnTo>
                  <a:pt x="73902" y="58758"/>
                </a:lnTo>
                <a:lnTo>
                  <a:pt x="67818" y="58758"/>
                </a:lnTo>
                <a:lnTo>
                  <a:pt x="67818" y="52674"/>
                </a:lnTo>
                <a:close/>
                <a:moveTo>
                  <a:pt x="74879" y="52674"/>
                </a:moveTo>
                <a:lnTo>
                  <a:pt x="80951" y="52686"/>
                </a:lnTo>
                <a:lnTo>
                  <a:pt x="80951" y="58758"/>
                </a:lnTo>
                <a:lnTo>
                  <a:pt x="74879" y="58758"/>
                </a:lnTo>
                <a:lnTo>
                  <a:pt x="74879" y="52674"/>
                </a:lnTo>
                <a:close/>
                <a:moveTo>
                  <a:pt x="96036" y="52674"/>
                </a:moveTo>
                <a:lnTo>
                  <a:pt x="102120" y="52686"/>
                </a:lnTo>
                <a:lnTo>
                  <a:pt x="102120" y="58758"/>
                </a:lnTo>
                <a:lnTo>
                  <a:pt x="96036" y="58758"/>
                </a:lnTo>
                <a:lnTo>
                  <a:pt x="96036" y="52674"/>
                </a:lnTo>
                <a:close/>
                <a:moveTo>
                  <a:pt x="103097" y="52674"/>
                </a:moveTo>
                <a:lnTo>
                  <a:pt x="109169" y="52686"/>
                </a:lnTo>
                <a:lnTo>
                  <a:pt x="109169" y="58758"/>
                </a:lnTo>
                <a:lnTo>
                  <a:pt x="103097" y="58758"/>
                </a:lnTo>
                <a:lnTo>
                  <a:pt x="103097" y="52674"/>
                </a:lnTo>
                <a:close/>
                <a:moveTo>
                  <a:pt x="110157" y="52674"/>
                </a:moveTo>
                <a:lnTo>
                  <a:pt x="116229" y="52686"/>
                </a:lnTo>
                <a:lnTo>
                  <a:pt x="116229" y="58758"/>
                </a:lnTo>
                <a:lnTo>
                  <a:pt x="110157" y="58758"/>
                </a:lnTo>
                <a:lnTo>
                  <a:pt x="110157" y="52674"/>
                </a:lnTo>
                <a:close/>
                <a:moveTo>
                  <a:pt x="131314" y="52674"/>
                </a:moveTo>
                <a:lnTo>
                  <a:pt x="137387" y="52686"/>
                </a:lnTo>
                <a:lnTo>
                  <a:pt x="137387" y="58758"/>
                </a:lnTo>
                <a:lnTo>
                  <a:pt x="131314" y="58758"/>
                </a:lnTo>
                <a:lnTo>
                  <a:pt x="131314" y="52674"/>
                </a:lnTo>
                <a:close/>
                <a:moveTo>
                  <a:pt x="17443" y="59734"/>
                </a:moveTo>
                <a:lnTo>
                  <a:pt x="17443" y="65806"/>
                </a:lnTo>
                <a:lnTo>
                  <a:pt x="11371" y="65806"/>
                </a:lnTo>
                <a:lnTo>
                  <a:pt x="11371" y="59734"/>
                </a:lnTo>
                <a:close/>
                <a:moveTo>
                  <a:pt x="24503" y="59734"/>
                </a:moveTo>
                <a:lnTo>
                  <a:pt x="24503" y="65806"/>
                </a:lnTo>
                <a:lnTo>
                  <a:pt x="18431" y="65806"/>
                </a:lnTo>
                <a:lnTo>
                  <a:pt x="18431" y="59734"/>
                </a:lnTo>
                <a:close/>
                <a:moveTo>
                  <a:pt x="31564" y="59734"/>
                </a:moveTo>
                <a:lnTo>
                  <a:pt x="31564" y="65806"/>
                </a:lnTo>
                <a:lnTo>
                  <a:pt x="25492" y="65806"/>
                </a:lnTo>
                <a:lnTo>
                  <a:pt x="25492" y="59734"/>
                </a:lnTo>
                <a:close/>
                <a:moveTo>
                  <a:pt x="38612" y="59734"/>
                </a:moveTo>
                <a:lnTo>
                  <a:pt x="38612" y="65806"/>
                </a:lnTo>
                <a:lnTo>
                  <a:pt x="32540" y="65806"/>
                </a:lnTo>
                <a:lnTo>
                  <a:pt x="32540" y="59734"/>
                </a:lnTo>
                <a:close/>
                <a:moveTo>
                  <a:pt x="45673" y="59734"/>
                </a:moveTo>
                <a:lnTo>
                  <a:pt x="45673" y="65806"/>
                </a:lnTo>
                <a:lnTo>
                  <a:pt x="39601" y="65806"/>
                </a:lnTo>
                <a:lnTo>
                  <a:pt x="39601" y="59734"/>
                </a:lnTo>
                <a:close/>
                <a:moveTo>
                  <a:pt x="52721" y="59734"/>
                </a:moveTo>
                <a:lnTo>
                  <a:pt x="52721" y="65806"/>
                </a:lnTo>
                <a:lnTo>
                  <a:pt x="46649" y="65806"/>
                </a:lnTo>
                <a:lnTo>
                  <a:pt x="46649" y="59734"/>
                </a:lnTo>
                <a:close/>
                <a:moveTo>
                  <a:pt x="59782" y="59734"/>
                </a:moveTo>
                <a:lnTo>
                  <a:pt x="59782" y="65806"/>
                </a:lnTo>
                <a:lnTo>
                  <a:pt x="53709" y="65806"/>
                </a:lnTo>
                <a:lnTo>
                  <a:pt x="53709" y="59734"/>
                </a:lnTo>
                <a:close/>
                <a:moveTo>
                  <a:pt x="66842" y="59734"/>
                </a:moveTo>
                <a:lnTo>
                  <a:pt x="66842" y="65806"/>
                </a:lnTo>
                <a:lnTo>
                  <a:pt x="60758" y="65806"/>
                </a:lnTo>
                <a:lnTo>
                  <a:pt x="60758" y="59734"/>
                </a:lnTo>
                <a:close/>
                <a:moveTo>
                  <a:pt x="73902" y="59734"/>
                </a:moveTo>
                <a:lnTo>
                  <a:pt x="73902" y="65806"/>
                </a:lnTo>
                <a:lnTo>
                  <a:pt x="67818" y="65806"/>
                </a:lnTo>
                <a:lnTo>
                  <a:pt x="67818" y="59734"/>
                </a:lnTo>
                <a:close/>
                <a:moveTo>
                  <a:pt x="80951" y="59734"/>
                </a:moveTo>
                <a:lnTo>
                  <a:pt x="80951" y="65806"/>
                </a:lnTo>
                <a:lnTo>
                  <a:pt x="74879" y="65806"/>
                </a:lnTo>
                <a:lnTo>
                  <a:pt x="74879" y="59734"/>
                </a:lnTo>
                <a:close/>
                <a:moveTo>
                  <a:pt x="88011" y="59734"/>
                </a:moveTo>
                <a:lnTo>
                  <a:pt x="88011" y="65806"/>
                </a:lnTo>
                <a:lnTo>
                  <a:pt x="81927" y="65806"/>
                </a:lnTo>
                <a:lnTo>
                  <a:pt x="81927" y="59734"/>
                </a:lnTo>
                <a:close/>
                <a:moveTo>
                  <a:pt x="95060" y="59734"/>
                </a:moveTo>
                <a:lnTo>
                  <a:pt x="95060" y="65806"/>
                </a:lnTo>
                <a:lnTo>
                  <a:pt x="88988" y="65806"/>
                </a:lnTo>
                <a:lnTo>
                  <a:pt x="88988" y="59734"/>
                </a:lnTo>
                <a:close/>
                <a:moveTo>
                  <a:pt x="123278" y="59734"/>
                </a:moveTo>
                <a:lnTo>
                  <a:pt x="123278" y="65806"/>
                </a:lnTo>
                <a:lnTo>
                  <a:pt x="117205" y="65806"/>
                </a:lnTo>
                <a:lnTo>
                  <a:pt x="117205" y="59734"/>
                </a:lnTo>
                <a:close/>
                <a:moveTo>
                  <a:pt x="130338" y="59734"/>
                </a:moveTo>
                <a:lnTo>
                  <a:pt x="130338" y="65806"/>
                </a:lnTo>
                <a:lnTo>
                  <a:pt x="124254" y="65806"/>
                </a:lnTo>
                <a:lnTo>
                  <a:pt x="124254" y="59734"/>
                </a:lnTo>
                <a:close/>
                <a:moveTo>
                  <a:pt x="144447" y="59734"/>
                </a:moveTo>
                <a:lnTo>
                  <a:pt x="144447" y="65806"/>
                </a:lnTo>
                <a:lnTo>
                  <a:pt x="138375" y="65806"/>
                </a:lnTo>
                <a:lnTo>
                  <a:pt x="138375" y="59734"/>
                </a:lnTo>
                <a:close/>
                <a:moveTo>
                  <a:pt x="151495" y="59734"/>
                </a:moveTo>
                <a:lnTo>
                  <a:pt x="151495" y="65806"/>
                </a:lnTo>
                <a:lnTo>
                  <a:pt x="145423" y="65806"/>
                </a:lnTo>
                <a:lnTo>
                  <a:pt x="145423" y="59734"/>
                </a:lnTo>
                <a:close/>
                <a:moveTo>
                  <a:pt x="158556" y="59734"/>
                </a:moveTo>
                <a:lnTo>
                  <a:pt x="158556" y="65806"/>
                </a:lnTo>
                <a:lnTo>
                  <a:pt x="152484" y="65806"/>
                </a:lnTo>
                <a:lnTo>
                  <a:pt x="152484" y="59734"/>
                </a:lnTo>
                <a:close/>
                <a:moveTo>
                  <a:pt x="165604" y="59734"/>
                </a:moveTo>
                <a:lnTo>
                  <a:pt x="165604" y="65806"/>
                </a:lnTo>
                <a:lnTo>
                  <a:pt x="159532" y="65806"/>
                </a:lnTo>
                <a:lnTo>
                  <a:pt x="159532" y="59734"/>
                </a:lnTo>
                <a:close/>
                <a:moveTo>
                  <a:pt x="172665" y="59734"/>
                </a:moveTo>
                <a:lnTo>
                  <a:pt x="172665" y="65806"/>
                </a:lnTo>
                <a:lnTo>
                  <a:pt x="166581" y="65806"/>
                </a:lnTo>
                <a:lnTo>
                  <a:pt x="166581" y="59734"/>
                </a:lnTo>
                <a:close/>
                <a:moveTo>
                  <a:pt x="179713" y="59734"/>
                </a:moveTo>
                <a:lnTo>
                  <a:pt x="179713" y="65806"/>
                </a:lnTo>
                <a:lnTo>
                  <a:pt x="173641" y="65806"/>
                </a:lnTo>
                <a:lnTo>
                  <a:pt x="173641" y="59734"/>
                </a:lnTo>
                <a:close/>
                <a:moveTo>
                  <a:pt x="186774" y="59734"/>
                </a:moveTo>
                <a:lnTo>
                  <a:pt x="186774" y="65806"/>
                </a:lnTo>
                <a:lnTo>
                  <a:pt x="180702" y="65806"/>
                </a:lnTo>
                <a:lnTo>
                  <a:pt x="180702" y="59734"/>
                </a:lnTo>
                <a:close/>
                <a:moveTo>
                  <a:pt x="193822" y="59734"/>
                </a:moveTo>
                <a:lnTo>
                  <a:pt x="193822" y="65806"/>
                </a:lnTo>
                <a:lnTo>
                  <a:pt x="187750" y="65806"/>
                </a:lnTo>
                <a:lnTo>
                  <a:pt x="187750" y="59734"/>
                </a:lnTo>
                <a:close/>
                <a:moveTo>
                  <a:pt x="200883" y="59734"/>
                </a:moveTo>
                <a:lnTo>
                  <a:pt x="200883" y="65806"/>
                </a:lnTo>
                <a:lnTo>
                  <a:pt x="194810" y="65806"/>
                </a:lnTo>
                <a:lnTo>
                  <a:pt x="194810" y="59734"/>
                </a:lnTo>
                <a:close/>
                <a:moveTo>
                  <a:pt x="207931" y="59734"/>
                </a:moveTo>
                <a:lnTo>
                  <a:pt x="207931" y="65806"/>
                </a:lnTo>
                <a:lnTo>
                  <a:pt x="201859" y="65806"/>
                </a:lnTo>
                <a:lnTo>
                  <a:pt x="201859" y="59734"/>
                </a:lnTo>
                <a:close/>
                <a:moveTo>
                  <a:pt x="214992" y="59734"/>
                </a:moveTo>
                <a:lnTo>
                  <a:pt x="214992" y="65806"/>
                </a:lnTo>
                <a:lnTo>
                  <a:pt x="208919" y="65806"/>
                </a:lnTo>
                <a:lnTo>
                  <a:pt x="208919" y="59734"/>
                </a:lnTo>
                <a:close/>
                <a:moveTo>
                  <a:pt x="222052" y="59734"/>
                </a:moveTo>
                <a:lnTo>
                  <a:pt x="222052" y="65806"/>
                </a:lnTo>
                <a:lnTo>
                  <a:pt x="215968" y="65806"/>
                </a:lnTo>
                <a:lnTo>
                  <a:pt x="215968" y="59734"/>
                </a:lnTo>
                <a:close/>
                <a:moveTo>
                  <a:pt x="229100" y="59734"/>
                </a:moveTo>
                <a:lnTo>
                  <a:pt x="229100" y="65806"/>
                </a:lnTo>
                <a:lnTo>
                  <a:pt x="223028" y="65806"/>
                </a:lnTo>
                <a:lnTo>
                  <a:pt x="223028" y="59734"/>
                </a:lnTo>
                <a:close/>
                <a:moveTo>
                  <a:pt x="236161" y="59734"/>
                </a:moveTo>
                <a:lnTo>
                  <a:pt x="236161" y="65806"/>
                </a:lnTo>
                <a:lnTo>
                  <a:pt x="230077" y="65806"/>
                </a:lnTo>
                <a:lnTo>
                  <a:pt x="230077" y="59734"/>
                </a:lnTo>
                <a:close/>
                <a:moveTo>
                  <a:pt x="243209" y="59734"/>
                </a:moveTo>
                <a:lnTo>
                  <a:pt x="243209" y="65806"/>
                </a:lnTo>
                <a:lnTo>
                  <a:pt x="237137" y="65806"/>
                </a:lnTo>
                <a:lnTo>
                  <a:pt x="237137" y="59734"/>
                </a:lnTo>
                <a:close/>
                <a:moveTo>
                  <a:pt x="250270" y="59734"/>
                </a:moveTo>
                <a:lnTo>
                  <a:pt x="250270" y="65806"/>
                </a:lnTo>
                <a:lnTo>
                  <a:pt x="244198" y="65806"/>
                </a:lnTo>
                <a:lnTo>
                  <a:pt x="244198" y="59734"/>
                </a:lnTo>
                <a:close/>
                <a:moveTo>
                  <a:pt x="257318" y="59734"/>
                </a:moveTo>
                <a:lnTo>
                  <a:pt x="257318" y="65806"/>
                </a:lnTo>
                <a:lnTo>
                  <a:pt x="251246" y="65806"/>
                </a:lnTo>
                <a:lnTo>
                  <a:pt x="251246" y="59734"/>
                </a:lnTo>
                <a:close/>
                <a:moveTo>
                  <a:pt x="264379" y="59734"/>
                </a:moveTo>
                <a:lnTo>
                  <a:pt x="264379" y="65806"/>
                </a:lnTo>
                <a:lnTo>
                  <a:pt x="258306" y="65806"/>
                </a:lnTo>
                <a:lnTo>
                  <a:pt x="258306" y="59734"/>
                </a:lnTo>
                <a:close/>
                <a:moveTo>
                  <a:pt x="271427" y="59734"/>
                </a:moveTo>
                <a:lnTo>
                  <a:pt x="271427" y="65806"/>
                </a:lnTo>
                <a:lnTo>
                  <a:pt x="265355" y="65806"/>
                </a:lnTo>
                <a:lnTo>
                  <a:pt x="265355" y="59734"/>
                </a:lnTo>
                <a:close/>
                <a:moveTo>
                  <a:pt x="278488" y="59734"/>
                </a:moveTo>
                <a:lnTo>
                  <a:pt x="278488" y="65806"/>
                </a:lnTo>
                <a:lnTo>
                  <a:pt x="272415" y="65806"/>
                </a:lnTo>
                <a:lnTo>
                  <a:pt x="272415" y="59734"/>
                </a:lnTo>
                <a:close/>
                <a:moveTo>
                  <a:pt x="102120" y="59734"/>
                </a:moveTo>
                <a:lnTo>
                  <a:pt x="102120" y="65818"/>
                </a:lnTo>
                <a:lnTo>
                  <a:pt x="96036" y="65818"/>
                </a:lnTo>
                <a:lnTo>
                  <a:pt x="96036" y="59734"/>
                </a:lnTo>
                <a:close/>
                <a:moveTo>
                  <a:pt x="109169" y="59734"/>
                </a:moveTo>
                <a:lnTo>
                  <a:pt x="109169" y="65818"/>
                </a:lnTo>
                <a:lnTo>
                  <a:pt x="103097" y="65818"/>
                </a:lnTo>
                <a:lnTo>
                  <a:pt x="103097" y="59734"/>
                </a:lnTo>
                <a:close/>
                <a:moveTo>
                  <a:pt x="116229" y="59734"/>
                </a:moveTo>
                <a:lnTo>
                  <a:pt x="116229" y="65818"/>
                </a:lnTo>
                <a:lnTo>
                  <a:pt x="110157" y="65818"/>
                </a:lnTo>
                <a:lnTo>
                  <a:pt x="110157" y="59734"/>
                </a:lnTo>
                <a:close/>
                <a:moveTo>
                  <a:pt x="137387" y="59734"/>
                </a:moveTo>
                <a:lnTo>
                  <a:pt x="137387" y="65818"/>
                </a:lnTo>
                <a:lnTo>
                  <a:pt x="131314" y="65818"/>
                </a:lnTo>
                <a:lnTo>
                  <a:pt x="131314" y="59734"/>
                </a:lnTo>
                <a:close/>
                <a:moveTo>
                  <a:pt x="17443" y="66783"/>
                </a:moveTo>
                <a:lnTo>
                  <a:pt x="17443" y="72867"/>
                </a:lnTo>
                <a:lnTo>
                  <a:pt x="11371" y="72867"/>
                </a:lnTo>
                <a:lnTo>
                  <a:pt x="11371" y="66783"/>
                </a:lnTo>
                <a:close/>
                <a:moveTo>
                  <a:pt x="24503" y="66783"/>
                </a:moveTo>
                <a:lnTo>
                  <a:pt x="24503" y="72867"/>
                </a:lnTo>
                <a:lnTo>
                  <a:pt x="18431" y="72867"/>
                </a:lnTo>
                <a:lnTo>
                  <a:pt x="18431" y="66783"/>
                </a:lnTo>
                <a:close/>
                <a:moveTo>
                  <a:pt x="31564" y="66783"/>
                </a:moveTo>
                <a:lnTo>
                  <a:pt x="31564" y="72867"/>
                </a:lnTo>
                <a:lnTo>
                  <a:pt x="25492" y="72867"/>
                </a:lnTo>
                <a:lnTo>
                  <a:pt x="25492" y="66783"/>
                </a:lnTo>
                <a:close/>
                <a:moveTo>
                  <a:pt x="38612" y="66783"/>
                </a:moveTo>
                <a:lnTo>
                  <a:pt x="38612" y="72867"/>
                </a:lnTo>
                <a:lnTo>
                  <a:pt x="32540" y="72867"/>
                </a:lnTo>
                <a:lnTo>
                  <a:pt x="32540" y="66783"/>
                </a:lnTo>
                <a:close/>
                <a:moveTo>
                  <a:pt x="45673" y="66783"/>
                </a:moveTo>
                <a:lnTo>
                  <a:pt x="45673" y="72867"/>
                </a:lnTo>
                <a:lnTo>
                  <a:pt x="39601" y="72867"/>
                </a:lnTo>
                <a:lnTo>
                  <a:pt x="39601" y="66783"/>
                </a:lnTo>
                <a:close/>
                <a:moveTo>
                  <a:pt x="52721" y="66783"/>
                </a:moveTo>
                <a:lnTo>
                  <a:pt x="52721" y="72867"/>
                </a:lnTo>
                <a:lnTo>
                  <a:pt x="46649" y="72867"/>
                </a:lnTo>
                <a:lnTo>
                  <a:pt x="46649" y="66783"/>
                </a:lnTo>
                <a:close/>
                <a:moveTo>
                  <a:pt x="59782" y="66783"/>
                </a:moveTo>
                <a:lnTo>
                  <a:pt x="59782" y="72867"/>
                </a:lnTo>
                <a:lnTo>
                  <a:pt x="53709" y="72867"/>
                </a:lnTo>
                <a:lnTo>
                  <a:pt x="53709" y="66783"/>
                </a:lnTo>
                <a:close/>
                <a:moveTo>
                  <a:pt x="60758" y="66783"/>
                </a:moveTo>
                <a:lnTo>
                  <a:pt x="66842" y="66795"/>
                </a:lnTo>
                <a:lnTo>
                  <a:pt x="66842" y="72867"/>
                </a:lnTo>
                <a:lnTo>
                  <a:pt x="60758" y="72867"/>
                </a:lnTo>
                <a:lnTo>
                  <a:pt x="60758" y="66783"/>
                </a:lnTo>
                <a:close/>
                <a:moveTo>
                  <a:pt x="67818" y="66783"/>
                </a:moveTo>
                <a:lnTo>
                  <a:pt x="73902" y="66795"/>
                </a:lnTo>
                <a:lnTo>
                  <a:pt x="73902" y="72867"/>
                </a:lnTo>
                <a:lnTo>
                  <a:pt x="67818" y="72867"/>
                </a:lnTo>
                <a:lnTo>
                  <a:pt x="67818" y="66783"/>
                </a:lnTo>
                <a:close/>
                <a:moveTo>
                  <a:pt x="74879" y="66783"/>
                </a:moveTo>
                <a:lnTo>
                  <a:pt x="80951" y="66795"/>
                </a:lnTo>
                <a:lnTo>
                  <a:pt x="80951" y="72867"/>
                </a:lnTo>
                <a:lnTo>
                  <a:pt x="74879" y="72867"/>
                </a:lnTo>
                <a:lnTo>
                  <a:pt x="74879" y="66783"/>
                </a:lnTo>
                <a:close/>
                <a:moveTo>
                  <a:pt x="88011" y="66783"/>
                </a:moveTo>
                <a:lnTo>
                  <a:pt x="88011" y="72867"/>
                </a:lnTo>
                <a:lnTo>
                  <a:pt x="81927" y="72867"/>
                </a:lnTo>
                <a:lnTo>
                  <a:pt x="81927" y="66783"/>
                </a:lnTo>
                <a:close/>
                <a:moveTo>
                  <a:pt x="95060" y="66783"/>
                </a:moveTo>
                <a:lnTo>
                  <a:pt x="95060" y="72867"/>
                </a:lnTo>
                <a:lnTo>
                  <a:pt x="88988" y="72867"/>
                </a:lnTo>
                <a:lnTo>
                  <a:pt x="88988" y="66783"/>
                </a:lnTo>
                <a:close/>
                <a:moveTo>
                  <a:pt x="96036" y="66783"/>
                </a:moveTo>
                <a:lnTo>
                  <a:pt x="102120" y="66795"/>
                </a:lnTo>
                <a:lnTo>
                  <a:pt x="102120" y="72867"/>
                </a:lnTo>
                <a:lnTo>
                  <a:pt x="96036" y="72867"/>
                </a:lnTo>
                <a:lnTo>
                  <a:pt x="96036" y="66783"/>
                </a:lnTo>
                <a:close/>
                <a:moveTo>
                  <a:pt x="103097" y="66783"/>
                </a:moveTo>
                <a:lnTo>
                  <a:pt x="109169" y="66795"/>
                </a:lnTo>
                <a:lnTo>
                  <a:pt x="109169" y="72867"/>
                </a:lnTo>
                <a:lnTo>
                  <a:pt x="103097" y="72867"/>
                </a:lnTo>
                <a:lnTo>
                  <a:pt x="103097" y="66783"/>
                </a:lnTo>
                <a:close/>
                <a:moveTo>
                  <a:pt x="110157" y="66783"/>
                </a:moveTo>
                <a:lnTo>
                  <a:pt x="116229" y="66795"/>
                </a:lnTo>
                <a:lnTo>
                  <a:pt x="116229" y="72867"/>
                </a:lnTo>
                <a:lnTo>
                  <a:pt x="110157" y="72867"/>
                </a:lnTo>
                <a:lnTo>
                  <a:pt x="110157" y="66783"/>
                </a:lnTo>
                <a:close/>
                <a:moveTo>
                  <a:pt x="123278" y="66783"/>
                </a:moveTo>
                <a:lnTo>
                  <a:pt x="123278" y="72867"/>
                </a:lnTo>
                <a:lnTo>
                  <a:pt x="117205" y="72867"/>
                </a:lnTo>
                <a:lnTo>
                  <a:pt x="117205" y="66783"/>
                </a:lnTo>
                <a:close/>
                <a:moveTo>
                  <a:pt x="130338" y="66783"/>
                </a:moveTo>
                <a:lnTo>
                  <a:pt x="130338" y="72867"/>
                </a:lnTo>
                <a:lnTo>
                  <a:pt x="124254" y="72867"/>
                </a:lnTo>
                <a:lnTo>
                  <a:pt x="124254" y="66783"/>
                </a:lnTo>
                <a:close/>
                <a:moveTo>
                  <a:pt x="131314" y="66783"/>
                </a:moveTo>
                <a:lnTo>
                  <a:pt x="137387" y="66795"/>
                </a:lnTo>
                <a:lnTo>
                  <a:pt x="137387" y="72867"/>
                </a:lnTo>
                <a:lnTo>
                  <a:pt x="131314" y="72867"/>
                </a:lnTo>
                <a:lnTo>
                  <a:pt x="131314" y="66783"/>
                </a:lnTo>
                <a:close/>
                <a:moveTo>
                  <a:pt x="144447" y="66783"/>
                </a:moveTo>
                <a:lnTo>
                  <a:pt x="144447" y="72867"/>
                </a:lnTo>
                <a:lnTo>
                  <a:pt x="138375" y="72867"/>
                </a:lnTo>
                <a:lnTo>
                  <a:pt x="138375" y="66783"/>
                </a:lnTo>
                <a:close/>
                <a:moveTo>
                  <a:pt x="151495" y="66783"/>
                </a:moveTo>
                <a:lnTo>
                  <a:pt x="151495" y="72867"/>
                </a:lnTo>
                <a:lnTo>
                  <a:pt x="145423" y="72867"/>
                </a:lnTo>
                <a:lnTo>
                  <a:pt x="145423" y="66783"/>
                </a:lnTo>
                <a:close/>
                <a:moveTo>
                  <a:pt x="158556" y="66783"/>
                </a:moveTo>
                <a:lnTo>
                  <a:pt x="158556" y="72867"/>
                </a:lnTo>
                <a:lnTo>
                  <a:pt x="152484" y="72867"/>
                </a:lnTo>
                <a:lnTo>
                  <a:pt x="152484" y="66783"/>
                </a:lnTo>
                <a:close/>
                <a:moveTo>
                  <a:pt x="165604" y="66783"/>
                </a:moveTo>
                <a:lnTo>
                  <a:pt x="165604" y="72867"/>
                </a:lnTo>
                <a:lnTo>
                  <a:pt x="159532" y="72867"/>
                </a:lnTo>
                <a:lnTo>
                  <a:pt x="159532" y="66783"/>
                </a:lnTo>
                <a:close/>
                <a:moveTo>
                  <a:pt x="172665" y="66783"/>
                </a:moveTo>
                <a:lnTo>
                  <a:pt x="172665" y="72867"/>
                </a:lnTo>
                <a:lnTo>
                  <a:pt x="166581" y="72867"/>
                </a:lnTo>
                <a:lnTo>
                  <a:pt x="166581" y="66783"/>
                </a:lnTo>
                <a:close/>
                <a:moveTo>
                  <a:pt x="179713" y="66783"/>
                </a:moveTo>
                <a:lnTo>
                  <a:pt x="179713" y="72867"/>
                </a:lnTo>
                <a:lnTo>
                  <a:pt x="173641" y="72867"/>
                </a:lnTo>
                <a:lnTo>
                  <a:pt x="173641" y="66783"/>
                </a:lnTo>
                <a:close/>
                <a:moveTo>
                  <a:pt x="186774" y="66783"/>
                </a:moveTo>
                <a:lnTo>
                  <a:pt x="186774" y="72867"/>
                </a:lnTo>
                <a:lnTo>
                  <a:pt x="180702" y="72867"/>
                </a:lnTo>
                <a:lnTo>
                  <a:pt x="180702" y="66783"/>
                </a:lnTo>
                <a:close/>
                <a:moveTo>
                  <a:pt x="193822" y="66783"/>
                </a:moveTo>
                <a:lnTo>
                  <a:pt x="193822" y="72867"/>
                </a:lnTo>
                <a:lnTo>
                  <a:pt x="187750" y="72867"/>
                </a:lnTo>
                <a:lnTo>
                  <a:pt x="187750" y="66783"/>
                </a:lnTo>
                <a:close/>
                <a:moveTo>
                  <a:pt x="200883" y="66783"/>
                </a:moveTo>
                <a:lnTo>
                  <a:pt x="200883" y="72867"/>
                </a:lnTo>
                <a:lnTo>
                  <a:pt x="194810" y="72867"/>
                </a:lnTo>
                <a:lnTo>
                  <a:pt x="194810" y="66783"/>
                </a:lnTo>
                <a:close/>
                <a:moveTo>
                  <a:pt x="207931" y="66783"/>
                </a:moveTo>
                <a:lnTo>
                  <a:pt x="207931" y="72867"/>
                </a:lnTo>
                <a:lnTo>
                  <a:pt x="201859" y="72867"/>
                </a:lnTo>
                <a:lnTo>
                  <a:pt x="201859" y="66783"/>
                </a:lnTo>
                <a:close/>
                <a:moveTo>
                  <a:pt x="214992" y="66783"/>
                </a:moveTo>
                <a:lnTo>
                  <a:pt x="214992" y="72867"/>
                </a:lnTo>
                <a:lnTo>
                  <a:pt x="208919" y="72867"/>
                </a:lnTo>
                <a:lnTo>
                  <a:pt x="208919" y="66783"/>
                </a:lnTo>
                <a:close/>
                <a:moveTo>
                  <a:pt x="222052" y="66783"/>
                </a:moveTo>
                <a:lnTo>
                  <a:pt x="222052" y="72867"/>
                </a:lnTo>
                <a:lnTo>
                  <a:pt x="215968" y="72867"/>
                </a:lnTo>
                <a:lnTo>
                  <a:pt x="215968" y="66783"/>
                </a:lnTo>
                <a:close/>
                <a:moveTo>
                  <a:pt x="229100" y="66783"/>
                </a:moveTo>
                <a:lnTo>
                  <a:pt x="229100" y="72867"/>
                </a:lnTo>
                <a:lnTo>
                  <a:pt x="223028" y="72867"/>
                </a:lnTo>
                <a:lnTo>
                  <a:pt x="223028" y="66783"/>
                </a:lnTo>
                <a:close/>
                <a:moveTo>
                  <a:pt x="236161" y="66783"/>
                </a:moveTo>
                <a:lnTo>
                  <a:pt x="236161" y="72867"/>
                </a:lnTo>
                <a:lnTo>
                  <a:pt x="230077" y="72867"/>
                </a:lnTo>
                <a:lnTo>
                  <a:pt x="230077" y="66783"/>
                </a:lnTo>
                <a:close/>
                <a:moveTo>
                  <a:pt x="243209" y="66783"/>
                </a:moveTo>
                <a:lnTo>
                  <a:pt x="243209" y="72867"/>
                </a:lnTo>
                <a:lnTo>
                  <a:pt x="237137" y="72867"/>
                </a:lnTo>
                <a:lnTo>
                  <a:pt x="237137" y="66783"/>
                </a:lnTo>
                <a:close/>
                <a:moveTo>
                  <a:pt x="250270" y="66783"/>
                </a:moveTo>
                <a:lnTo>
                  <a:pt x="250270" y="72867"/>
                </a:lnTo>
                <a:lnTo>
                  <a:pt x="244198" y="72867"/>
                </a:lnTo>
                <a:lnTo>
                  <a:pt x="244198" y="66783"/>
                </a:lnTo>
                <a:close/>
                <a:moveTo>
                  <a:pt x="257318" y="66783"/>
                </a:moveTo>
                <a:lnTo>
                  <a:pt x="257318" y="72867"/>
                </a:lnTo>
                <a:lnTo>
                  <a:pt x="251246" y="72867"/>
                </a:lnTo>
                <a:lnTo>
                  <a:pt x="251246" y="66783"/>
                </a:lnTo>
                <a:close/>
                <a:moveTo>
                  <a:pt x="264379" y="66783"/>
                </a:moveTo>
                <a:lnTo>
                  <a:pt x="264379" y="72867"/>
                </a:lnTo>
                <a:lnTo>
                  <a:pt x="258306" y="72867"/>
                </a:lnTo>
                <a:lnTo>
                  <a:pt x="258306" y="66783"/>
                </a:lnTo>
                <a:close/>
                <a:moveTo>
                  <a:pt x="271427" y="66783"/>
                </a:moveTo>
                <a:lnTo>
                  <a:pt x="271427" y="72867"/>
                </a:lnTo>
                <a:lnTo>
                  <a:pt x="265355" y="72867"/>
                </a:lnTo>
                <a:lnTo>
                  <a:pt x="265355" y="66783"/>
                </a:lnTo>
                <a:close/>
                <a:moveTo>
                  <a:pt x="278488" y="66783"/>
                </a:moveTo>
                <a:lnTo>
                  <a:pt x="278488" y="72867"/>
                </a:lnTo>
                <a:lnTo>
                  <a:pt x="272415" y="72867"/>
                </a:lnTo>
                <a:lnTo>
                  <a:pt x="272415" y="66783"/>
                </a:lnTo>
                <a:close/>
                <a:moveTo>
                  <a:pt x="17443" y="73843"/>
                </a:moveTo>
                <a:lnTo>
                  <a:pt x="17443" y="79915"/>
                </a:lnTo>
                <a:lnTo>
                  <a:pt x="11371" y="79915"/>
                </a:lnTo>
                <a:lnTo>
                  <a:pt x="11371" y="73843"/>
                </a:lnTo>
                <a:close/>
                <a:moveTo>
                  <a:pt x="24503" y="73843"/>
                </a:moveTo>
                <a:lnTo>
                  <a:pt x="24503" y="79915"/>
                </a:lnTo>
                <a:lnTo>
                  <a:pt x="18431" y="79915"/>
                </a:lnTo>
                <a:lnTo>
                  <a:pt x="18431" y="73843"/>
                </a:lnTo>
                <a:close/>
                <a:moveTo>
                  <a:pt x="31564" y="73843"/>
                </a:moveTo>
                <a:lnTo>
                  <a:pt x="31564" y="79915"/>
                </a:lnTo>
                <a:lnTo>
                  <a:pt x="25492" y="79915"/>
                </a:lnTo>
                <a:lnTo>
                  <a:pt x="25492" y="73843"/>
                </a:lnTo>
                <a:close/>
                <a:moveTo>
                  <a:pt x="38612" y="73843"/>
                </a:moveTo>
                <a:lnTo>
                  <a:pt x="38612" y="79915"/>
                </a:lnTo>
                <a:lnTo>
                  <a:pt x="32540" y="79915"/>
                </a:lnTo>
                <a:lnTo>
                  <a:pt x="32540" y="73843"/>
                </a:lnTo>
                <a:close/>
                <a:moveTo>
                  <a:pt x="45673" y="73843"/>
                </a:moveTo>
                <a:lnTo>
                  <a:pt x="45673" y="79915"/>
                </a:lnTo>
                <a:lnTo>
                  <a:pt x="39601" y="79915"/>
                </a:lnTo>
                <a:lnTo>
                  <a:pt x="39601" y="73843"/>
                </a:lnTo>
                <a:close/>
                <a:moveTo>
                  <a:pt x="52721" y="73843"/>
                </a:moveTo>
                <a:lnTo>
                  <a:pt x="52721" y="79915"/>
                </a:lnTo>
                <a:lnTo>
                  <a:pt x="46649" y="79915"/>
                </a:lnTo>
                <a:lnTo>
                  <a:pt x="46649" y="73843"/>
                </a:lnTo>
                <a:close/>
                <a:moveTo>
                  <a:pt x="59782" y="73843"/>
                </a:moveTo>
                <a:lnTo>
                  <a:pt x="59782" y="79915"/>
                </a:lnTo>
                <a:lnTo>
                  <a:pt x="53709" y="79915"/>
                </a:lnTo>
                <a:lnTo>
                  <a:pt x="53709" y="73843"/>
                </a:lnTo>
                <a:close/>
                <a:moveTo>
                  <a:pt x="66842" y="73843"/>
                </a:moveTo>
                <a:lnTo>
                  <a:pt x="66842" y="79915"/>
                </a:lnTo>
                <a:lnTo>
                  <a:pt x="60758" y="79915"/>
                </a:lnTo>
                <a:lnTo>
                  <a:pt x="60758" y="73843"/>
                </a:lnTo>
                <a:close/>
                <a:moveTo>
                  <a:pt x="73902" y="73843"/>
                </a:moveTo>
                <a:lnTo>
                  <a:pt x="73902" y="79915"/>
                </a:lnTo>
                <a:lnTo>
                  <a:pt x="67818" y="79915"/>
                </a:lnTo>
                <a:lnTo>
                  <a:pt x="67818" y="73843"/>
                </a:lnTo>
                <a:close/>
                <a:moveTo>
                  <a:pt x="80951" y="73843"/>
                </a:moveTo>
                <a:lnTo>
                  <a:pt x="80951" y="79915"/>
                </a:lnTo>
                <a:lnTo>
                  <a:pt x="74879" y="79915"/>
                </a:lnTo>
                <a:lnTo>
                  <a:pt x="74879" y="73843"/>
                </a:lnTo>
                <a:close/>
                <a:moveTo>
                  <a:pt x="88011" y="73843"/>
                </a:moveTo>
                <a:lnTo>
                  <a:pt x="88011" y="79915"/>
                </a:lnTo>
                <a:lnTo>
                  <a:pt x="81927" y="79915"/>
                </a:lnTo>
                <a:lnTo>
                  <a:pt x="81927" y="73843"/>
                </a:lnTo>
                <a:close/>
                <a:moveTo>
                  <a:pt x="95060" y="73843"/>
                </a:moveTo>
                <a:lnTo>
                  <a:pt x="95060" y="79915"/>
                </a:lnTo>
                <a:lnTo>
                  <a:pt x="88988" y="79915"/>
                </a:lnTo>
                <a:lnTo>
                  <a:pt x="88988" y="73843"/>
                </a:lnTo>
                <a:close/>
                <a:moveTo>
                  <a:pt x="123278" y="73843"/>
                </a:moveTo>
                <a:lnTo>
                  <a:pt x="123278" y="79915"/>
                </a:lnTo>
                <a:lnTo>
                  <a:pt x="117205" y="79915"/>
                </a:lnTo>
                <a:lnTo>
                  <a:pt x="117205" y="73843"/>
                </a:lnTo>
                <a:close/>
                <a:moveTo>
                  <a:pt x="130338" y="73843"/>
                </a:moveTo>
                <a:lnTo>
                  <a:pt x="130338" y="79915"/>
                </a:lnTo>
                <a:lnTo>
                  <a:pt x="124254" y="79915"/>
                </a:lnTo>
                <a:lnTo>
                  <a:pt x="124254" y="73843"/>
                </a:lnTo>
                <a:close/>
                <a:moveTo>
                  <a:pt x="144447" y="73843"/>
                </a:moveTo>
                <a:lnTo>
                  <a:pt x="144447" y="79915"/>
                </a:lnTo>
                <a:lnTo>
                  <a:pt x="138375" y="79915"/>
                </a:lnTo>
                <a:lnTo>
                  <a:pt x="138375" y="73843"/>
                </a:lnTo>
                <a:close/>
                <a:moveTo>
                  <a:pt x="151495" y="73843"/>
                </a:moveTo>
                <a:lnTo>
                  <a:pt x="151495" y="79915"/>
                </a:lnTo>
                <a:lnTo>
                  <a:pt x="145423" y="79915"/>
                </a:lnTo>
                <a:lnTo>
                  <a:pt x="145423" y="73843"/>
                </a:lnTo>
                <a:close/>
                <a:moveTo>
                  <a:pt x="158556" y="73843"/>
                </a:moveTo>
                <a:lnTo>
                  <a:pt x="158556" y="79915"/>
                </a:lnTo>
                <a:lnTo>
                  <a:pt x="152484" y="79915"/>
                </a:lnTo>
                <a:lnTo>
                  <a:pt x="152484" y="73843"/>
                </a:lnTo>
                <a:close/>
                <a:moveTo>
                  <a:pt x="165604" y="73843"/>
                </a:moveTo>
                <a:lnTo>
                  <a:pt x="165604" y="79915"/>
                </a:lnTo>
                <a:lnTo>
                  <a:pt x="159532" y="79915"/>
                </a:lnTo>
                <a:lnTo>
                  <a:pt x="159532" y="73843"/>
                </a:lnTo>
                <a:close/>
                <a:moveTo>
                  <a:pt x="172665" y="73843"/>
                </a:moveTo>
                <a:lnTo>
                  <a:pt x="172665" y="79915"/>
                </a:lnTo>
                <a:lnTo>
                  <a:pt x="166581" y="79915"/>
                </a:lnTo>
                <a:lnTo>
                  <a:pt x="166581" y="73843"/>
                </a:lnTo>
                <a:close/>
                <a:moveTo>
                  <a:pt x="179713" y="73843"/>
                </a:moveTo>
                <a:lnTo>
                  <a:pt x="179713" y="79915"/>
                </a:lnTo>
                <a:lnTo>
                  <a:pt x="173641" y="79915"/>
                </a:lnTo>
                <a:lnTo>
                  <a:pt x="173641" y="73843"/>
                </a:lnTo>
                <a:close/>
                <a:moveTo>
                  <a:pt x="186774" y="73843"/>
                </a:moveTo>
                <a:lnTo>
                  <a:pt x="186774" y="79915"/>
                </a:lnTo>
                <a:lnTo>
                  <a:pt x="180702" y="79915"/>
                </a:lnTo>
                <a:lnTo>
                  <a:pt x="180702" y="73843"/>
                </a:lnTo>
                <a:close/>
                <a:moveTo>
                  <a:pt x="193822" y="73843"/>
                </a:moveTo>
                <a:lnTo>
                  <a:pt x="193822" y="79915"/>
                </a:lnTo>
                <a:lnTo>
                  <a:pt x="187750" y="79915"/>
                </a:lnTo>
                <a:lnTo>
                  <a:pt x="187750" y="73843"/>
                </a:lnTo>
                <a:close/>
                <a:moveTo>
                  <a:pt x="200883" y="73843"/>
                </a:moveTo>
                <a:lnTo>
                  <a:pt x="200883" y="79915"/>
                </a:lnTo>
                <a:lnTo>
                  <a:pt x="194810" y="79915"/>
                </a:lnTo>
                <a:lnTo>
                  <a:pt x="194810" y="73843"/>
                </a:lnTo>
                <a:close/>
                <a:moveTo>
                  <a:pt x="207931" y="73843"/>
                </a:moveTo>
                <a:lnTo>
                  <a:pt x="207931" y="79915"/>
                </a:lnTo>
                <a:lnTo>
                  <a:pt x="201859" y="79915"/>
                </a:lnTo>
                <a:lnTo>
                  <a:pt x="201859" y="73843"/>
                </a:lnTo>
                <a:close/>
                <a:moveTo>
                  <a:pt x="214992" y="73843"/>
                </a:moveTo>
                <a:lnTo>
                  <a:pt x="214992" y="79915"/>
                </a:lnTo>
                <a:lnTo>
                  <a:pt x="208919" y="79915"/>
                </a:lnTo>
                <a:lnTo>
                  <a:pt x="208919" y="73843"/>
                </a:lnTo>
                <a:close/>
                <a:moveTo>
                  <a:pt x="222052" y="73843"/>
                </a:moveTo>
                <a:lnTo>
                  <a:pt x="222052" y="79915"/>
                </a:lnTo>
                <a:lnTo>
                  <a:pt x="215968" y="79915"/>
                </a:lnTo>
                <a:lnTo>
                  <a:pt x="215968" y="73843"/>
                </a:lnTo>
                <a:close/>
                <a:moveTo>
                  <a:pt x="229100" y="73843"/>
                </a:moveTo>
                <a:lnTo>
                  <a:pt x="229100" y="79915"/>
                </a:lnTo>
                <a:lnTo>
                  <a:pt x="223028" y="79915"/>
                </a:lnTo>
                <a:lnTo>
                  <a:pt x="223028" y="73843"/>
                </a:lnTo>
                <a:close/>
                <a:moveTo>
                  <a:pt x="236161" y="73843"/>
                </a:moveTo>
                <a:lnTo>
                  <a:pt x="236161" y="79915"/>
                </a:lnTo>
                <a:lnTo>
                  <a:pt x="230077" y="79915"/>
                </a:lnTo>
                <a:lnTo>
                  <a:pt x="230077" y="73843"/>
                </a:lnTo>
                <a:close/>
                <a:moveTo>
                  <a:pt x="243209" y="73843"/>
                </a:moveTo>
                <a:lnTo>
                  <a:pt x="243209" y="79915"/>
                </a:lnTo>
                <a:lnTo>
                  <a:pt x="237137" y="79915"/>
                </a:lnTo>
                <a:lnTo>
                  <a:pt x="237137" y="73843"/>
                </a:lnTo>
                <a:close/>
                <a:moveTo>
                  <a:pt x="250270" y="73843"/>
                </a:moveTo>
                <a:lnTo>
                  <a:pt x="250270" y="79915"/>
                </a:lnTo>
                <a:lnTo>
                  <a:pt x="244198" y="79915"/>
                </a:lnTo>
                <a:lnTo>
                  <a:pt x="244198" y="73843"/>
                </a:lnTo>
                <a:close/>
                <a:moveTo>
                  <a:pt x="257318" y="73843"/>
                </a:moveTo>
                <a:lnTo>
                  <a:pt x="257318" y="79915"/>
                </a:lnTo>
                <a:lnTo>
                  <a:pt x="251246" y="79915"/>
                </a:lnTo>
                <a:lnTo>
                  <a:pt x="251246" y="73843"/>
                </a:lnTo>
                <a:close/>
                <a:moveTo>
                  <a:pt x="264379" y="73843"/>
                </a:moveTo>
                <a:lnTo>
                  <a:pt x="264379" y="79915"/>
                </a:lnTo>
                <a:lnTo>
                  <a:pt x="258306" y="79915"/>
                </a:lnTo>
                <a:lnTo>
                  <a:pt x="258306" y="73843"/>
                </a:lnTo>
                <a:close/>
                <a:moveTo>
                  <a:pt x="271427" y="73843"/>
                </a:moveTo>
                <a:lnTo>
                  <a:pt x="271427" y="79915"/>
                </a:lnTo>
                <a:lnTo>
                  <a:pt x="265355" y="79915"/>
                </a:lnTo>
                <a:lnTo>
                  <a:pt x="265355" y="73843"/>
                </a:lnTo>
                <a:close/>
                <a:moveTo>
                  <a:pt x="278488" y="73843"/>
                </a:moveTo>
                <a:lnTo>
                  <a:pt x="278488" y="79915"/>
                </a:lnTo>
                <a:lnTo>
                  <a:pt x="272415" y="79915"/>
                </a:lnTo>
                <a:lnTo>
                  <a:pt x="272415" y="73843"/>
                </a:lnTo>
                <a:close/>
                <a:moveTo>
                  <a:pt x="96036" y="73843"/>
                </a:moveTo>
                <a:lnTo>
                  <a:pt x="102120" y="73855"/>
                </a:lnTo>
                <a:lnTo>
                  <a:pt x="102120" y="79927"/>
                </a:lnTo>
                <a:lnTo>
                  <a:pt x="96036" y="79927"/>
                </a:lnTo>
                <a:lnTo>
                  <a:pt x="96036" y="73843"/>
                </a:lnTo>
                <a:close/>
                <a:moveTo>
                  <a:pt x="103097" y="73843"/>
                </a:moveTo>
                <a:lnTo>
                  <a:pt x="109169" y="73855"/>
                </a:lnTo>
                <a:lnTo>
                  <a:pt x="109169" y="79927"/>
                </a:lnTo>
                <a:lnTo>
                  <a:pt x="103097" y="79927"/>
                </a:lnTo>
                <a:lnTo>
                  <a:pt x="103097" y="73843"/>
                </a:lnTo>
                <a:close/>
                <a:moveTo>
                  <a:pt x="110157" y="73843"/>
                </a:moveTo>
                <a:lnTo>
                  <a:pt x="116229" y="73855"/>
                </a:lnTo>
                <a:lnTo>
                  <a:pt x="116229" y="79927"/>
                </a:lnTo>
                <a:lnTo>
                  <a:pt x="110157" y="79927"/>
                </a:lnTo>
                <a:lnTo>
                  <a:pt x="110157" y="73843"/>
                </a:lnTo>
                <a:close/>
                <a:moveTo>
                  <a:pt x="131314" y="73843"/>
                </a:moveTo>
                <a:lnTo>
                  <a:pt x="137387" y="73855"/>
                </a:lnTo>
                <a:lnTo>
                  <a:pt x="137387" y="79927"/>
                </a:lnTo>
                <a:lnTo>
                  <a:pt x="131314" y="79927"/>
                </a:lnTo>
                <a:lnTo>
                  <a:pt x="131314" y="73843"/>
                </a:lnTo>
                <a:close/>
                <a:moveTo>
                  <a:pt x="17443" y="80903"/>
                </a:moveTo>
                <a:lnTo>
                  <a:pt x="17443" y="86976"/>
                </a:lnTo>
                <a:lnTo>
                  <a:pt x="11371" y="86976"/>
                </a:lnTo>
                <a:lnTo>
                  <a:pt x="11371" y="80903"/>
                </a:lnTo>
                <a:close/>
                <a:moveTo>
                  <a:pt x="24503" y="80903"/>
                </a:moveTo>
                <a:lnTo>
                  <a:pt x="24503" y="86976"/>
                </a:lnTo>
                <a:lnTo>
                  <a:pt x="18431" y="86976"/>
                </a:lnTo>
                <a:lnTo>
                  <a:pt x="18431" y="80903"/>
                </a:lnTo>
                <a:close/>
                <a:moveTo>
                  <a:pt x="31564" y="80903"/>
                </a:moveTo>
                <a:lnTo>
                  <a:pt x="31564" y="86976"/>
                </a:lnTo>
                <a:lnTo>
                  <a:pt x="25492" y="86976"/>
                </a:lnTo>
                <a:lnTo>
                  <a:pt x="25492" y="80903"/>
                </a:lnTo>
                <a:close/>
                <a:moveTo>
                  <a:pt x="38612" y="80903"/>
                </a:moveTo>
                <a:lnTo>
                  <a:pt x="38612" y="86976"/>
                </a:lnTo>
                <a:lnTo>
                  <a:pt x="32540" y="86976"/>
                </a:lnTo>
                <a:lnTo>
                  <a:pt x="32540" y="80903"/>
                </a:lnTo>
                <a:close/>
                <a:moveTo>
                  <a:pt x="45673" y="80903"/>
                </a:moveTo>
                <a:lnTo>
                  <a:pt x="45673" y="86976"/>
                </a:lnTo>
                <a:lnTo>
                  <a:pt x="39601" y="86976"/>
                </a:lnTo>
                <a:lnTo>
                  <a:pt x="39601" y="80903"/>
                </a:lnTo>
                <a:close/>
                <a:moveTo>
                  <a:pt x="52721" y="80903"/>
                </a:moveTo>
                <a:lnTo>
                  <a:pt x="52721" y="86976"/>
                </a:lnTo>
                <a:lnTo>
                  <a:pt x="46649" y="86976"/>
                </a:lnTo>
                <a:lnTo>
                  <a:pt x="46649" y="80903"/>
                </a:lnTo>
                <a:close/>
                <a:moveTo>
                  <a:pt x="59782" y="80903"/>
                </a:moveTo>
                <a:lnTo>
                  <a:pt x="59782" y="86976"/>
                </a:lnTo>
                <a:lnTo>
                  <a:pt x="53709" y="86976"/>
                </a:lnTo>
                <a:lnTo>
                  <a:pt x="53709" y="80903"/>
                </a:lnTo>
                <a:close/>
                <a:moveTo>
                  <a:pt x="66842" y="80903"/>
                </a:moveTo>
                <a:lnTo>
                  <a:pt x="66842" y="86976"/>
                </a:lnTo>
                <a:lnTo>
                  <a:pt x="60758" y="86976"/>
                </a:lnTo>
                <a:lnTo>
                  <a:pt x="60758" y="80903"/>
                </a:lnTo>
                <a:close/>
                <a:moveTo>
                  <a:pt x="73902" y="80903"/>
                </a:moveTo>
                <a:lnTo>
                  <a:pt x="73902" y="86976"/>
                </a:lnTo>
                <a:lnTo>
                  <a:pt x="67818" y="86976"/>
                </a:lnTo>
                <a:lnTo>
                  <a:pt x="67818" y="80903"/>
                </a:lnTo>
                <a:close/>
                <a:moveTo>
                  <a:pt x="80951" y="80903"/>
                </a:moveTo>
                <a:lnTo>
                  <a:pt x="80951" y="86976"/>
                </a:lnTo>
                <a:lnTo>
                  <a:pt x="74879" y="86976"/>
                </a:lnTo>
                <a:lnTo>
                  <a:pt x="74879" y="80903"/>
                </a:lnTo>
                <a:close/>
                <a:moveTo>
                  <a:pt x="88011" y="80903"/>
                </a:moveTo>
                <a:lnTo>
                  <a:pt x="88011" y="86976"/>
                </a:lnTo>
                <a:lnTo>
                  <a:pt x="81927" y="86976"/>
                </a:lnTo>
                <a:lnTo>
                  <a:pt x="81927" y="80903"/>
                </a:lnTo>
                <a:close/>
                <a:moveTo>
                  <a:pt x="95060" y="80903"/>
                </a:moveTo>
                <a:lnTo>
                  <a:pt x="95060" y="86976"/>
                </a:lnTo>
                <a:lnTo>
                  <a:pt x="88988" y="86976"/>
                </a:lnTo>
                <a:lnTo>
                  <a:pt x="88988" y="80903"/>
                </a:lnTo>
                <a:close/>
                <a:moveTo>
                  <a:pt x="102120" y="80903"/>
                </a:moveTo>
                <a:lnTo>
                  <a:pt x="102120" y="86976"/>
                </a:lnTo>
                <a:lnTo>
                  <a:pt x="96036" y="86976"/>
                </a:lnTo>
                <a:lnTo>
                  <a:pt x="96036" y="80903"/>
                </a:lnTo>
                <a:close/>
                <a:moveTo>
                  <a:pt x="109169" y="80903"/>
                </a:moveTo>
                <a:lnTo>
                  <a:pt x="109169" y="86976"/>
                </a:lnTo>
                <a:lnTo>
                  <a:pt x="103097" y="86976"/>
                </a:lnTo>
                <a:lnTo>
                  <a:pt x="103097" y="80903"/>
                </a:lnTo>
                <a:close/>
                <a:moveTo>
                  <a:pt x="116229" y="80903"/>
                </a:moveTo>
                <a:lnTo>
                  <a:pt x="116229" y="86976"/>
                </a:lnTo>
                <a:lnTo>
                  <a:pt x="110157" y="86976"/>
                </a:lnTo>
                <a:lnTo>
                  <a:pt x="110157" y="80903"/>
                </a:lnTo>
                <a:close/>
                <a:moveTo>
                  <a:pt x="123278" y="80903"/>
                </a:moveTo>
                <a:lnTo>
                  <a:pt x="123278" y="86976"/>
                </a:lnTo>
                <a:lnTo>
                  <a:pt x="117205" y="86976"/>
                </a:lnTo>
                <a:lnTo>
                  <a:pt x="117205" y="80903"/>
                </a:lnTo>
                <a:close/>
                <a:moveTo>
                  <a:pt x="130338" y="80903"/>
                </a:moveTo>
                <a:lnTo>
                  <a:pt x="130338" y="86976"/>
                </a:lnTo>
                <a:lnTo>
                  <a:pt x="124254" y="86976"/>
                </a:lnTo>
                <a:lnTo>
                  <a:pt x="124254" y="80903"/>
                </a:lnTo>
                <a:close/>
                <a:moveTo>
                  <a:pt x="137387" y="80903"/>
                </a:moveTo>
                <a:lnTo>
                  <a:pt x="137387" y="86976"/>
                </a:lnTo>
                <a:lnTo>
                  <a:pt x="131314" y="86976"/>
                </a:lnTo>
                <a:lnTo>
                  <a:pt x="131314" y="80903"/>
                </a:lnTo>
                <a:close/>
                <a:moveTo>
                  <a:pt x="144447" y="80903"/>
                </a:moveTo>
                <a:lnTo>
                  <a:pt x="144447" y="86976"/>
                </a:lnTo>
                <a:lnTo>
                  <a:pt x="138375" y="86976"/>
                </a:lnTo>
                <a:lnTo>
                  <a:pt x="138375" y="80903"/>
                </a:lnTo>
                <a:close/>
                <a:moveTo>
                  <a:pt x="151495" y="80903"/>
                </a:moveTo>
                <a:lnTo>
                  <a:pt x="151495" y="86976"/>
                </a:lnTo>
                <a:lnTo>
                  <a:pt x="145423" y="86976"/>
                </a:lnTo>
                <a:lnTo>
                  <a:pt x="145423" y="80903"/>
                </a:lnTo>
                <a:close/>
                <a:moveTo>
                  <a:pt x="158556" y="80903"/>
                </a:moveTo>
                <a:lnTo>
                  <a:pt x="158556" y="86976"/>
                </a:lnTo>
                <a:lnTo>
                  <a:pt x="152484" y="86976"/>
                </a:lnTo>
                <a:lnTo>
                  <a:pt x="152484" y="80903"/>
                </a:lnTo>
                <a:close/>
                <a:moveTo>
                  <a:pt x="165604" y="80903"/>
                </a:moveTo>
                <a:lnTo>
                  <a:pt x="165604" y="86976"/>
                </a:lnTo>
                <a:lnTo>
                  <a:pt x="159532" y="86976"/>
                </a:lnTo>
                <a:lnTo>
                  <a:pt x="159532" y="80903"/>
                </a:lnTo>
                <a:close/>
                <a:moveTo>
                  <a:pt x="172665" y="80903"/>
                </a:moveTo>
                <a:lnTo>
                  <a:pt x="172665" y="86976"/>
                </a:lnTo>
                <a:lnTo>
                  <a:pt x="166581" y="86976"/>
                </a:lnTo>
                <a:lnTo>
                  <a:pt x="166581" y="80903"/>
                </a:lnTo>
                <a:close/>
                <a:moveTo>
                  <a:pt x="179713" y="80903"/>
                </a:moveTo>
                <a:lnTo>
                  <a:pt x="179713" y="86976"/>
                </a:lnTo>
                <a:lnTo>
                  <a:pt x="173641" y="86976"/>
                </a:lnTo>
                <a:lnTo>
                  <a:pt x="173641" y="80903"/>
                </a:lnTo>
                <a:close/>
                <a:moveTo>
                  <a:pt x="186774" y="80903"/>
                </a:moveTo>
                <a:lnTo>
                  <a:pt x="186774" y="86976"/>
                </a:lnTo>
                <a:lnTo>
                  <a:pt x="180702" y="86976"/>
                </a:lnTo>
                <a:lnTo>
                  <a:pt x="180702" y="80903"/>
                </a:lnTo>
                <a:close/>
                <a:moveTo>
                  <a:pt x="193822" y="80903"/>
                </a:moveTo>
                <a:lnTo>
                  <a:pt x="193822" y="86976"/>
                </a:lnTo>
                <a:lnTo>
                  <a:pt x="187750" y="86976"/>
                </a:lnTo>
                <a:lnTo>
                  <a:pt x="187750" y="80903"/>
                </a:lnTo>
                <a:close/>
                <a:moveTo>
                  <a:pt x="200883" y="80903"/>
                </a:moveTo>
                <a:lnTo>
                  <a:pt x="200883" y="86976"/>
                </a:lnTo>
                <a:lnTo>
                  <a:pt x="194810" y="86976"/>
                </a:lnTo>
                <a:lnTo>
                  <a:pt x="194810" y="80903"/>
                </a:lnTo>
                <a:close/>
                <a:moveTo>
                  <a:pt x="207931" y="80903"/>
                </a:moveTo>
                <a:lnTo>
                  <a:pt x="207931" y="86976"/>
                </a:lnTo>
                <a:lnTo>
                  <a:pt x="201859" y="86976"/>
                </a:lnTo>
                <a:lnTo>
                  <a:pt x="201859" y="80903"/>
                </a:lnTo>
                <a:close/>
                <a:moveTo>
                  <a:pt x="214992" y="80903"/>
                </a:moveTo>
                <a:lnTo>
                  <a:pt x="214992" y="86976"/>
                </a:lnTo>
                <a:lnTo>
                  <a:pt x="208919" y="86976"/>
                </a:lnTo>
                <a:lnTo>
                  <a:pt x="208919" y="80903"/>
                </a:lnTo>
                <a:close/>
                <a:moveTo>
                  <a:pt x="222052" y="80903"/>
                </a:moveTo>
                <a:lnTo>
                  <a:pt x="222052" y="86976"/>
                </a:lnTo>
                <a:lnTo>
                  <a:pt x="215968" y="86976"/>
                </a:lnTo>
                <a:lnTo>
                  <a:pt x="215968" y="80903"/>
                </a:lnTo>
                <a:close/>
                <a:moveTo>
                  <a:pt x="229100" y="80903"/>
                </a:moveTo>
                <a:lnTo>
                  <a:pt x="229100" y="86976"/>
                </a:lnTo>
                <a:lnTo>
                  <a:pt x="223028" y="86976"/>
                </a:lnTo>
                <a:lnTo>
                  <a:pt x="223028" y="80903"/>
                </a:lnTo>
                <a:close/>
                <a:moveTo>
                  <a:pt x="236161" y="80903"/>
                </a:moveTo>
                <a:lnTo>
                  <a:pt x="236161" y="86976"/>
                </a:lnTo>
                <a:lnTo>
                  <a:pt x="230077" y="86976"/>
                </a:lnTo>
                <a:lnTo>
                  <a:pt x="230077" y="80903"/>
                </a:lnTo>
                <a:close/>
                <a:moveTo>
                  <a:pt x="243209" y="80903"/>
                </a:moveTo>
                <a:lnTo>
                  <a:pt x="243209" y="86976"/>
                </a:lnTo>
                <a:lnTo>
                  <a:pt x="237137" y="86976"/>
                </a:lnTo>
                <a:lnTo>
                  <a:pt x="237137" y="80903"/>
                </a:lnTo>
                <a:close/>
                <a:moveTo>
                  <a:pt x="250270" y="80903"/>
                </a:moveTo>
                <a:lnTo>
                  <a:pt x="250270" y="86976"/>
                </a:lnTo>
                <a:lnTo>
                  <a:pt x="244198" y="86976"/>
                </a:lnTo>
                <a:lnTo>
                  <a:pt x="244198" y="80903"/>
                </a:lnTo>
                <a:close/>
                <a:moveTo>
                  <a:pt x="257318" y="80903"/>
                </a:moveTo>
                <a:lnTo>
                  <a:pt x="257318" y="86976"/>
                </a:lnTo>
                <a:lnTo>
                  <a:pt x="251246" y="86976"/>
                </a:lnTo>
                <a:lnTo>
                  <a:pt x="251246" y="80903"/>
                </a:lnTo>
                <a:close/>
                <a:moveTo>
                  <a:pt x="264379" y="80903"/>
                </a:moveTo>
                <a:lnTo>
                  <a:pt x="264379" y="86976"/>
                </a:lnTo>
                <a:lnTo>
                  <a:pt x="258306" y="86976"/>
                </a:lnTo>
                <a:lnTo>
                  <a:pt x="258306" y="80903"/>
                </a:lnTo>
                <a:close/>
                <a:moveTo>
                  <a:pt x="271427" y="80903"/>
                </a:moveTo>
                <a:lnTo>
                  <a:pt x="271427" y="86976"/>
                </a:lnTo>
                <a:lnTo>
                  <a:pt x="265355" y="86976"/>
                </a:lnTo>
                <a:lnTo>
                  <a:pt x="265355" y="80903"/>
                </a:lnTo>
                <a:close/>
                <a:moveTo>
                  <a:pt x="278488" y="80903"/>
                </a:moveTo>
                <a:lnTo>
                  <a:pt x="278488" y="86976"/>
                </a:lnTo>
                <a:lnTo>
                  <a:pt x="272415" y="86976"/>
                </a:lnTo>
                <a:lnTo>
                  <a:pt x="272415" y="80903"/>
                </a:lnTo>
                <a:close/>
                <a:moveTo>
                  <a:pt x="17443" y="87952"/>
                </a:moveTo>
                <a:lnTo>
                  <a:pt x="17443" y="94024"/>
                </a:lnTo>
                <a:lnTo>
                  <a:pt x="11371" y="94024"/>
                </a:lnTo>
                <a:lnTo>
                  <a:pt x="11371" y="87952"/>
                </a:lnTo>
                <a:close/>
                <a:moveTo>
                  <a:pt x="24503" y="87952"/>
                </a:moveTo>
                <a:lnTo>
                  <a:pt x="24503" y="94024"/>
                </a:lnTo>
                <a:lnTo>
                  <a:pt x="18431" y="94024"/>
                </a:lnTo>
                <a:lnTo>
                  <a:pt x="18431" y="87952"/>
                </a:lnTo>
                <a:close/>
                <a:moveTo>
                  <a:pt x="31564" y="87952"/>
                </a:moveTo>
                <a:lnTo>
                  <a:pt x="31564" y="94024"/>
                </a:lnTo>
                <a:lnTo>
                  <a:pt x="25492" y="94024"/>
                </a:lnTo>
                <a:lnTo>
                  <a:pt x="25492" y="87952"/>
                </a:lnTo>
                <a:close/>
                <a:moveTo>
                  <a:pt x="38612" y="87952"/>
                </a:moveTo>
                <a:lnTo>
                  <a:pt x="38612" y="94024"/>
                </a:lnTo>
                <a:lnTo>
                  <a:pt x="32540" y="94024"/>
                </a:lnTo>
                <a:lnTo>
                  <a:pt x="32540" y="87952"/>
                </a:lnTo>
                <a:close/>
                <a:moveTo>
                  <a:pt x="45673" y="87952"/>
                </a:moveTo>
                <a:lnTo>
                  <a:pt x="45673" y="94024"/>
                </a:lnTo>
                <a:lnTo>
                  <a:pt x="39601" y="94024"/>
                </a:lnTo>
                <a:lnTo>
                  <a:pt x="39601" y="87952"/>
                </a:lnTo>
                <a:close/>
                <a:moveTo>
                  <a:pt x="52721" y="87952"/>
                </a:moveTo>
                <a:lnTo>
                  <a:pt x="52721" y="94024"/>
                </a:lnTo>
                <a:lnTo>
                  <a:pt x="46649" y="94024"/>
                </a:lnTo>
                <a:lnTo>
                  <a:pt x="46649" y="87952"/>
                </a:lnTo>
                <a:close/>
                <a:moveTo>
                  <a:pt x="59782" y="87952"/>
                </a:moveTo>
                <a:lnTo>
                  <a:pt x="59782" y="94024"/>
                </a:lnTo>
                <a:lnTo>
                  <a:pt x="53709" y="94024"/>
                </a:lnTo>
                <a:lnTo>
                  <a:pt x="53709" y="87952"/>
                </a:lnTo>
                <a:close/>
                <a:moveTo>
                  <a:pt x="88011" y="87952"/>
                </a:moveTo>
                <a:lnTo>
                  <a:pt x="88011" y="94024"/>
                </a:lnTo>
                <a:lnTo>
                  <a:pt x="81927" y="94024"/>
                </a:lnTo>
                <a:lnTo>
                  <a:pt x="81927" y="87952"/>
                </a:lnTo>
                <a:close/>
                <a:moveTo>
                  <a:pt x="95060" y="87952"/>
                </a:moveTo>
                <a:lnTo>
                  <a:pt x="95060" y="94024"/>
                </a:lnTo>
                <a:lnTo>
                  <a:pt x="88988" y="94024"/>
                </a:lnTo>
                <a:lnTo>
                  <a:pt x="88988" y="87952"/>
                </a:lnTo>
                <a:close/>
                <a:moveTo>
                  <a:pt x="123278" y="87952"/>
                </a:moveTo>
                <a:lnTo>
                  <a:pt x="123278" y="94024"/>
                </a:lnTo>
                <a:lnTo>
                  <a:pt x="117205" y="94024"/>
                </a:lnTo>
                <a:lnTo>
                  <a:pt x="117205" y="87952"/>
                </a:lnTo>
                <a:close/>
                <a:moveTo>
                  <a:pt x="130338" y="87952"/>
                </a:moveTo>
                <a:lnTo>
                  <a:pt x="130338" y="94024"/>
                </a:lnTo>
                <a:lnTo>
                  <a:pt x="124254" y="94024"/>
                </a:lnTo>
                <a:lnTo>
                  <a:pt x="124254" y="87952"/>
                </a:lnTo>
                <a:close/>
                <a:moveTo>
                  <a:pt x="144447" y="87952"/>
                </a:moveTo>
                <a:lnTo>
                  <a:pt x="144447" y="94024"/>
                </a:lnTo>
                <a:lnTo>
                  <a:pt x="138375" y="94024"/>
                </a:lnTo>
                <a:lnTo>
                  <a:pt x="138375" y="87952"/>
                </a:lnTo>
                <a:close/>
                <a:moveTo>
                  <a:pt x="151495" y="87952"/>
                </a:moveTo>
                <a:lnTo>
                  <a:pt x="151495" y="94024"/>
                </a:lnTo>
                <a:lnTo>
                  <a:pt x="145423" y="94024"/>
                </a:lnTo>
                <a:lnTo>
                  <a:pt x="145423" y="87952"/>
                </a:lnTo>
                <a:close/>
                <a:moveTo>
                  <a:pt x="158556" y="87952"/>
                </a:moveTo>
                <a:lnTo>
                  <a:pt x="158556" y="94024"/>
                </a:lnTo>
                <a:lnTo>
                  <a:pt x="152484" y="94024"/>
                </a:lnTo>
                <a:lnTo>
                  <a:pt x="152484" y="87952"/>
                </a:lnTo>
                <a:close/>
                <a:moveTo>
                  <a:pt x="165604" y="87952"/>
                </a:moveTo>
                <a:lnTo>
                  <a:pt x="165604" y="94024"/>
                </a:lnTo>
                <a:lnTo>
                  <a:pt x="159532" y="94024"/>
                </a:lnTo>
                <a:lnTo>
                  <a:pt x="159532" y="87952"/>
                </a:lnTo>
                <a:close/>
                <a:moveTo>
                  <a:pt x="172665" y="87952"/>
                </a:moveTo>
                <a:lnTo>
                  <a:pt x="172665" y="94024"/>
                </a:lnTo>
                <a:lnTo>
                  <a:pt x="166581" y="94024"/>
                </a:lnTo>
                <a:lnTo>
                  <a:pt x="166581" y="87952"/>
                </a:lnTo>
                <a:close/>
                <a:moveTo>
                  <a:pt x="179713" y="87952"/>
                </a:moveTo>
                <a:lnTo>
                  <a:pt x="179713" y="94024"/>
                </a:lnTo>
                <a:lnTo>
                  <a:pt x="173641" y="94024"/>
                </a:lnTo>
                <a:lnTo>
                  <a:pt x="173641" y="87952"/>
                </a:lnTo>
                <a:close/>
                <a:moveTo>
                  <a:pt x="186774" y="87952"/>
                </a:moveTo>
                <a:lnTo>
                  <a:pt x="186774" y="94024"/>
                </a:lnTo>
                <a:lnTo>
                  <a:pt x="180702" y="94024"/>
                </a:lnTo>
                <a:lnTo>
                  <a:pt x="180702" y="87952"/>
                </a:lnTo>
                <a:close/>
                <a:moveTo>
                  <a:pt x="193822" y="87952"/>
                </a:moveTo>
                <a:lnTo>
                  <a:pt x="193822" y="94024"/>
                </a:lnTo>
                <a:lnTo>
                  <a:pt x="187750" y="94024"/>
                </a:lnTo>
                <a:lnTo>
                  <a:pt x="187750" y="87952"/>
                </a:lnTo>
                <a:close/>
                <a:moveTo>
                  <a:pt x="200883" y="87952"/>
                </a:moveTo>
                <a:lnTo>
                  <a:pt x="200883" y="94024"/>
                </a:lnTo>
                <a:lnTo>
                  <a:pt x="194810" y="94024"/>
                </a:lnTo>
                <a:lnTo>
                  <a:pt x="194810" y="87952"/>
                </a:lnTo>
                <a:close/>
                <a:moveTo>
                  <a:pt x="207931" y="87952"/>
                </a:moveTo>
                <a:lnTo>
                  <a:pt x="207931" y="94024"/>
                </a:lnTo>
                <a:lnTo>
                  <a:pt x="201859" y="94024"/>
                </a:lnTo>
                <a:lnTo>
                  <a:pt x="201859" y="87952"/>
                </a:lnTo>
                <a:close/>
                <a:moveTo>
                  <a:pt x="214992" y="87952"/>
                </a:moveTo>
                <a:lnTo>
                  <a:pt x="214992" y="94024"/>
                </a:lnTo>
                <a:lnTo>
                  <a:pt x="208919" y="94024"/>
                </a:lnTo>
                <a:lnTo>
                  <a:pt x="208919" y="87952"/>
                </a:lnTo>
                <a:close/>
                <a:moveTo>
                  <a:pt x="222052" y="87952"/>
                </a:moveTo>
                <a:lnTo>
                  <a:pt x="222052" y="94024"/>
                </a:lnTo>
                <a:lnTo>
                  <a:pt x="215968" y="94024"/>
                </a:lnTo>
                <a:lnTo>
                  <a:pt x="215968" y="87952"/>
                </a:lnTo>
                <a:close/>
                <a:moveTo>
                  <a:pt x="229100" y="87952"/>
                </a:moveTo>
                <a:lnTo>
                  <a:pt x="229100" y="94024"/>
                </a:lnTo>
                <a:lnTo>
                  <a:pt x="223028" y="94024"/>
                </a:lnTo>
                <a:lnTo>
                  <a:pt x="223028" y="87952"/>
                </a:lnTo>
                <a:close/>
                <a:moveTo>
                  <a:pt x="236161" y="87952"/>
                </a:moveTo>
                <a:lnTo>
                  <a:pt x="236161" y="94024"/>
                </a:lnTo>
                <a:lnTo>
                  <a:pt x="230077" y="94024"/>
                </a:lnTo>
                <a:lnTo>
                  <a:pt x="230077" y="87952"/>
                </a:lnTo>
                <a:close/>
                <a:moveTo>
                  <a:pt x="243209" y="87952"/>
                </a:moveTo>
                <a:lnTo>
                  <a:pt x="243209" y="94024"/>
                </a:lnTo>
                <a:lnTo>
                  <a:pt x="237137" y="94024"/>
                </a:lnTo>
                <a:lnTo>
                  <a:pt x="237137" y="87952"/>
                </a:lnTo>
                <a:close/>
                <a:moveTo>
                  <a:pt x="250270" y="87952"/>
                </a:moveTo>
                <a:lnTo>
                  <a:pt x="250270" y="94024"/>
                </a:lnTo>
                <a:lnTo>
                  <a:pt x="244198" y="94024"/>
                </a:lnTo>
                <a:lnTo>
                  <a:pt x="244198" y="87952"/>
                </a:lnTo>
                <a:close/>
                <a:moveTo>
                  <a:pt x="257318" y="87952"/>
                </a:moveTo>
                <a:lnTo>
                  <a:pt x="257318" y="94024"/>
                </a:lnTo>
                <a:lnTo>
                  <a:pt x="251246" y="94024"/>
                </a:lnTo>
                <a:lnTo>
                  <a:pt x="251246" y="87952"/>
                </a:lnTo>
                <a:close/>
                <a:moveTo>
                  <a:pt x="264379" y="87952"/>
                </a:moveTo>
                <a:lnTo>
                  <a:pt x="264379" y="94024"/>
                </a:lnTo>
                <a:lnTo>
                  <a:pt x="258306" y="94024"/>
                </a:lnTo>
                <a:lnTo>
                  <a:pt x="258306" y="87952"/>
                </a:lnTo>
                <a:close/>
                <a:moveTo>
                  <a:pt x="271427" y="87952"/>
                </a:moveTo>
                <a:lnTo>
                  <a:pt x="271427" y="94024"/>
                </a:lnTo>
                <a:lnTo>
                  <a:pt x="265355" y="94024"/>
                </a:lnTo>
                <a:lnTo>
                  <a:pt x="265355" y="87952"/>
                </a:lnTo>
                <a:close/>
                <a:moveTo>
                  <a:pt x="278488" y="87952"/>
                </a:moveTo>
                <a:lnTo>
                  <a:pt x="278488" y="94024"/>
                </a:lnTo>
                <a:lnTo>
                  <a:pt x="272415" y="94024"/>
                </a:lnTo>
                <a:lnTo>
                  <a:pt x="272415" y="87952"/>
                </a:lnTo>
                <a:close/>
                <a:moveTo>
                  <a:pt x="66842" y="87952"/>
                </a:moveTo>
                <a:lnTo>
                  <a:pt x="66842" y="94036"/>
                </a:lnTo>
                <a:lnTo>
                  <a:pt x="60758" y="94036"/>
                </a:lnTo>
                <a:lnTo>
                  <a:pt x="60758" y="87952"/>
                </a:lnTo>
                <a:close/>
                <a:moveTo>
                  <a:pt x="73902" y="87952"/>
                </a:moveTo>
                <a:lnTo>
                  <a:pt x="73902" y="94036"/>
                </a:lnTo>
                <a:lnTo>
                  <a:pt x="67818" y="94036"/>
                </a:lnTo>
                <a:lnTo>
                  <a:pt x="67818" y="87952"/>
                </a:lnTo>
                <a:close/>
                <a:moveTo>
                  <a:pt x="80951" y="87952"/>
                </a:moveTo>
                <a:lnTo>
                  <a:pt x="80951" y="94036"/>
                </a:lnTo>
                <a:lnTo>
                  <a:pt x="74879" y="94036"/>
                </a:lnTo>
                <a:lnTo>
                  <a:pt x="74879" y="87952"/>
                </a:lnTo>
                <a:close/>
                <a:moveTo>
                  <a:pt x="102120" y="87952"/>
                </a:moveTo>
                <a:lnTo>
                  <a:pt x="102120" y="94036"/>
                </a:lnTo>
                <a:lnTo>
                  <a:pt x="96036" y="94036"/>
                </a:lnTo>
                <a:lnTo>
                  <a:pt x="96036" y="87952"/>
                </a:lnTo>
                <a:close/>
                <a:moveTo>
                  <a:pt x="103097" y="87952"/>
                </a:moveTo>
                <a:lnTo>
                  <a:pt x="109169" y="87964"/>
                </a:lnTo>
                <a:lnTo>
                  <a:pt x="109169" y="94036"/>
                </a:lnTo>
                <a:lnTo>
                  <a:pt x="103097" y="94036"/>
                </a:lnTo>
                <a:lnTo>
                  <a:pt x="103097" y="87952"/>
                </a:lnTo>
                <a:close/>
                <a:moveTo>
                  <a:pt x="110157" y="87952"/>
                </a:moveTo>
                <a:lnTo>
                  <a:pt x="116229" y="87964"/>
                </a:lnTo>
                <a:lnTo>
                  <a:pt x="116229" y="94036"/>
                </a:lnTo>
                <a:lnTo>
                  <a:pt x="110157" y="94036"/>
                </a:lnTo>
                <a:lnTo>
                  <a:pt x="110157" y="87952"/>
                </a:lnTo>
                <a:close/>
                <a:moveTo>
                  <a:pt x="137387" y="87952"/>
                </a:moveTo>
                <a:lnTo>
                  <a:pt x="137387" y="94036"/>
                </a:lnTo>
                <a:lnTo>
                  <a:pt x="131314" y="94036"/>
                </a:lnTo>
                <a:lnTo>
                  <a:pt x="131314" y="87952"/>
                </a:lnTo>
                <a:close/>
                <a:moveTo>
                  <a:pt x="17443" y="95012"/>
                </a:moveTo>
                <a:lnTo>
                  <a:pt x="17443" y="101085"/>
                </a:lnTo>
                <a:lnTo>
                  <a:pt x="11371" y="101085"/>
                </a:lnTo>
                <a:lnTo>
                  <a:pt x="11371" y="95012"/>
                </a:lnTo>
                <a:close/>
                <a:moveTo>
                  <a:pt x="24503" y="95012"/>
                </a:moveTo>
                <a:lnTo>
                  <a:pt x="24503" y="101085"/>
                </a:lnTo>
                <a:lnTo>
                  <a:pt x="18431" y="101085"/>
                </a:lnTo>
                <a:lnTo>
                  <a:pt x="18431" y="95012"/>
                </a:lnTo>
                <a:close/>
                <a:moveTo>
                  <a:pt x="31564" y="95012"/>
                </a:moveTo>
                <a:lnTo>
                  <a:pt x="31564" y="101085"/>
                </a:lnTo>
                <a:lnTo>
                  <a:pt x="25492" y="101085"/>
                </a:lnTo>
                <a:lnTo>
                  <a:pt x="25492" y="95012"/>
                </a:lnTo>
                <a:close/>
                <a:moveTo>
                  <a:pt x="38612" y="95012"/>
                </a:moveTo>
                <a:lnTo>
                  <a:pt x="38612" y="101085"/>
                </a:lnTo>
                <a:lnTo>
                  <a:pt x="32540" y="101085"/>
                </a:lnTo>
                <a:lnTo>
                  <a:pt x="32540" y="95012"/>
                </a:lnTo>
                <a:close/>
                <a:moveTo>
                  <a:pt x="45673" y="95012"/>
                </a:moveTo>
                <a:lnTo>
                  <a:pt x="45673" y="101085"/>
                </a:lnTo>
                <a:lnTo>
                  <a:pt x="39601" y="101085"/>
                </a:lnTo>
                <a:lnTo>
                  <a:pt x="39601" y="95012"/>
                </a:lnTo>
                <a:close/>
                <a:moveTo>
                  <a:pt x="52721" y="95012"/>
                </a:moveTo>
                <a:lnTo>
                  <a:pt x="52721" y="101085"/>
                </a:lnTo>
                <a:lnTo>
                  <a:pt x="46649" y="101085"/>
                </a:lnTo>
                <a:lnTo>
                  <a:pt x="46649" y="95012"/>
                </a:lnTo>
                <a:close/>
                <a:moveTo>
                  <a:pt x="59782" y="95012"/>
                </a:moveTo>
                <a:lnTo>
                  <a:pt x="59782" y="101085"/>
                </a:lnTo>
                <a:lnTo>
                  <a:pt x="53709" y="101085"/>
                </a:lnTo>
                <a:lnTo>
                  <a:pt x="53709" y="95012"/>
                </a:lnTo>
                <a:close/>
                <a:moveTo>
                  <a:pt x="66842" y="95012"/>
                </a:moveTo>
                <a:lnTo>
                  <a:pt x="66842" y="101085"/>
                </a:lnTo>
                <a:lnTo>
                  <a:pt x="60758" y="101085"/>
                </a:lnTo>
                <a:lnTo>
                  <a:pt x="60758" y="95012"/>
                </a:lnTo>
                <a:close/>
                <a:moveTo>
                  <a:pt x="73902" y="95012"/>
                </a:moveTo>
                <a:lnTo>
                  <a:pt x="73902" y="101085"/>
                </a:lnTo>
                <a:lnTo>
                  <a:pt x="67818" y="101085"/>
                </a:lnTo>
                <a:lnTo>
                  <a:pt x="67818" y="95012"/>
                </a:lnTo>
                <a:close/>
                <a:moveTo>
                  <a:pt x="80951" y="95012"/>
                </a:moveTo>
                <a:lnTo>
                  <a:pt x="80951" y="101085"/>
                </a:lnTo>
                <a:lnTo>
                  <a:pt x="74879" y="101085"/>
                </a:lnTo>
                <a:lnTo>
                  <a:pt x="74879" y="95012"/>
                </a:lnTo>
                <a:close/>
                <a:moveTo>
                  <a:pt x="88011" y="95012"/>
                </a:moveTo>
                <a:lnTo>
                  <a:pt x="88011" y="101085"/>
                </a:lnTo>
                <a:lnTo>
                  <a:pt x="81927" y="101085"/>
                </a:lnTo>
                <a:lnTo>
                  <a:pt x="81927" y="95012"/>
                </a:lnTo>
                <a:close/>
                <a:moveTo>
                  <a:pt x="95060" y="95012"/>
                </a:moveTo>
                <a:lnTo>
                  <a:pt x="95060" y="101085"/>
                </a:lnTo>
                <a:lnTo>
                  <a:pt x="88988" y="101085"/>
                </a:lnTo>
                <a:lnTo>
                  <a:pt x="88988" y="95012"/>
                </a:lnTo>
                <a:close/>
                <a:moveTo>
                  <a:pt x="102120" y="95012"/>
                </a:moveTo>
                <a:lnTo>
                  <a:pt x="102120" y="101085"/>
                </a:lnTo>
                <a:lnTo>
                  <a:pt x="96036" y="101085"/>
                </a:lnTo>
                <a:lnTo>
                  <a:pt x="96036" y="95012"/>
                </a:lnTo>
                <a:close/>
                <a:moveTo>
                  <a:pt x="109169" y="95012"/>
                </a:moveTo>
                <a:lnTo>
                  <a:pt x="109169" y="101085"/>
                </a:lnTo>
                <a:lnTo>
                  <a:pt x="103097" y="101085"/>
                </a:lnTo>
                <a:lnTo>
                  <a:pt x="103097" y="95012"/>
                </a:lnTo>
                <a:close/>
                <a:moveTo>
                  <a:pt x="116229" y="95012"/>
                </a:moveTo>
                <a:lnTo>
                  <a:pt x="116229" y="101085"/>
                </a:lnTo>
                <a:lnTo>
                  <a:pt x="110157" y="101085"/>
                </a:lnTo>
                <a:lnTo>
                  <a:pt x="110157" y="95012"/>
                </a:lnTo>
                <a:close/>
                <a:moveTo>
                  <a:pt x="123278" y="95012"/>
                </a:moveTo>
                <a:lnTo>
                  <a:pt x="123278" y="101085"/>
                </a:lnTo>
                <a:lnTo>
                  <a:pt x="117205" y="101085"/>
                </a:lnTo>
                <a:lnTo>
                  <a:pt x="117205" y="95012"/>
                </a:lnTo>
                <a:close/>
                <a:moveTo>
                  <a:pt x="130338" y="95012"/>
                </a:moveTo>
                <a:lnTo>
                  <a:pt x="130338" y="101085"/>
                </a:lnTo>
                <a:lnTo>
                  <a:pt x="124254" y="101085"/>
                </a:lnTo>
                <a:lnTo>
                  <a:pt x="124254" y="95012"/>
                </a:lnTo>
                <a:close/>
                <a:moveTo>
                  <a:pt x="137387" y="95012"/>
                </a:moveTo>
                <a:lnTo>
                  <a:pt x="137387" y="101085"/>
                </a:lnTo>
                <a:lnTo>
                  <a:pt x="131314" y="101085"/>
                </a:lnTo>
                <a:lnTo>
                  <a:pt x="131314" y="95012"/>
                </a:lnTo>
                <a:close/>
                <a:moveTo>
                  <a:pt x="144447" y="95012"/>
                </a:moveTo>
                <a:lnTo>
                  <a:pt x="144447" y="101085"/>
                </a:lnTo>
                <a:lnTo>
                  <a:pt x="138375" y="101085"/>
                </a:lnTo>
                <a:lnTo>
                  <a:pt x="138375" y="95012"/>
                </a:lnTo>
                <a:close/>
                <a:moveTo>
                  <a:pt x="151495" y="95012"/>
                </a:moveTo>
                <a:lnTo>
                  <a:pt x="151495" y="101085"/>
                </a:lnTo>
                <a:lnTo>
                  <a:pt x="145423" y="101085"/>
                </a:lnTo>
                <a:lnTo>
                  <a:pt x="145423" y="95012"/>
                </a:lnTo>
                <a:close/>
                <a:moveTo>
                  <a:pt x="158556" y="95012"/>
                </a:moveTo>
                <a:lnTo>
                  <a:pt x="158556" y="101085"/>
                </a:lnTo>
                <a:lnTo>
                  <a:pt x="152484" y="101085"/>
                </a:lnTo>
                <a:lnTo>
                  <a:pt x="152484" y="95012"/>
                </a:lnTo>
                <a:close/>
                <a:moveTo>
                  <a:pt x="165604" y="95012"/>
                </a:moveTo>
                <a:lnTo>
                  <a:pt x="165604" y="101085"/>
                </a:lnTo>
                <a:lnTo>
                  <a:pt x="159532" y="101085"/>
                </a:lnTo>
                <a:lnTo>
                  <a:pt x="159532" y="95012"/>
                </a:lnTo>
                <a:close/>
                <a:moveTo>
                  <a:pt x="172665" y="95012"/>
                </a:moveTo>
                <a:lnTo>
                  <a:pt x="172665" y="101085"/>
                </a:lnTo>
                <a:lnTo>
                  <a:pt x="166581" y="101085"/>
                </a:lnTo>
                <a:lnTo>
                  <a:pt x="166581" y="95012"/>
                </a:lnTo>
                <a:close/>
                <a:moveTo>
                  <a:pt x="179713" y="95012"/>
                </a:moveTo>
                <a:lnTo>
                  <a:pt x="179713" y="101085"/>
                </a:lnTo>
                <a:lnTo>
                  <a:pt x="173641" y="101085"/>
                </a:lnTo>
                <a:lnTo>
                  <a:pt x="173641" y="95012"/>
                </a:lnTo>
                <a:close/>
                <a:moveTo>
                  <a:pt x="186774" y="95012"/>
                </a:moveTo>
                <a:lnTo>
                  <a:pt x="186774" y="101085"/>
                </a:lnTo>
                <a:lnTo>
                  <a:pt x="180702" y="101085"/>
                </a:lnTo>
                <a:lnTo>
                  <a:pt x="180702" y="95012"/>
                </a:lnTo>
                <a:close/>
                <a:moveTo>
                  <a:pt x="193822" y="95012"/>
                </a:moveTo>
                <a:lnTo>
                  <a:pt x="193822" y="101085"/>
                </a:lnTo>
                <a:lnTo>
                  <a:pt x="187750" y="101085"/>
                </a:lnTo>
                <a:lnTo>
                  <a:pt x="187750" y="95012"/>
                </a:lnTo>
                <a:close/>
                <a:moveTo>
                  <a:pt x="200883" y="95012"/>
                </a:moveTo>
                <a:lnTo>
                  <a:pt x="200883" y="101085"/>
                </a:lnTo>
                <a:lnTo>
                  <a:pt x="194810" y="101085"/>
                </a:lnTo>
                <a:lnTo>
                  <a:pt x="194810" y="95012"/>
                </a:lnTo>
                <a:close/>
                <a:moveTo>
                  <a:pt x="207931" y="95012"/>
                </a:moveTo>
                <a:lnTo>
                  <a:pt x="207931" y="101085"/>
                </a:lnTo>
                <a:lnTo>
                  <a:pt x="201859" y="101085"/>
                </a:lnTo>
                <a:lnTo>
                  <a:pt x="201859" y="95012"/>
                </a:lnTo>
                <a:close/>
                <a:moveTo>
                  <a:pt x="214992" y="95012"/>
                </a:moveTo>
                <a:lnTo>
                  <a:pt x="214992" y="101085"/>
                </a:lnTo>
                <a:lnTo>
                  <a:pt x="208919" y="101085"/>
                </a:lnTo>
                <a:lnTo>
                  <a:pt x="208919" y="95012"/>
                </a:lnTo>
                <a:close/>
                <a:moveTo>
                  <a:pt x="222052" y="95012"/>
                </a:moveTo>
                <a:lnTo>
                  <a:pt x="222052" y="101085"/>
                </a:lnTo>
                <a:lnTo>
                  <a:pt x="215968" y="101085"/>
                </a:lnTo>
                <a:lnTo>
                  <a:pt x="215968" y="95012"/>
                </a:lnTo>
                <a:close/>
                <a:moveTo>
                  <a:pt x="229100" y="95012"/>
                </a:moveTo>
                <a:lnTo>
                  <a:pt x="229100" y="101085"/>
                </a:lnTo>
                <a:lnTo>
                  <a:pt x="223028" y="101085"/>
                </a:lnTo>
                <a:lnTo>
                  <a:pt x="223028" y="95012"/>
                </a:lnTo>
                <a:close/>
                <a:moveTo>
                  <a:pt x="236161" y="95012"/>
                </a:moveTo>
                <a:lnTo>
                  <a:pt x="236161" y="101085"/>
                </a:lnTo>
                <a:lnTo>
                  <a:pt x="230077" y="101085"/>
                </a:lnTo>
                <a:lnTo>
                  <a:pt x="230077" y="95012"/>
                </a:lnTo>
                <a:close/>
                <a:moveTo>
                  <a:pt x="243209" y="95012"/>
                </a:moveTo>
                <a:lnTo>
                  <a:pt x="243209" y="101085"/>
                </a:lnTo>
                <a:lnTo>
                  <a:pt x="237137" y="101085"/>
                </a:lnTo>
                <a:lnTo>
                  <a:pt x="237137" y="95012"/>
                </a:lnTo>
                <a:close/>
                <a:moveTo>
                  <a:pt x="250270" y="95012"/>
                </a:moveTo>
                <a:lnTo>
                  <a:pt x="250270" y="101085"/>
                </a:lnTo>
                <a:lnTo>
                  <a:pt x="244198" y="101085"/>
                </a:lnTo>
                <a:lnTo>
                  <a:pt x="244198" y="95012"/>
                </a:lnTo>
                <a:close/>
                <a:moveTo>
                  <a:pt x="257318" y="95012"/>
                </a:moveTo>
                <a:lnTo>
                  <a:pt x="257318" y="101085"/>
                </a:lnTo>
                <a:lnTo>
                  <a:pt x="251246" y="101085"/>
                </a:lnTo>
                <a:lnTo>
                  <a:pt x="251246" y="95012"/>
                </a:lnTo>
                <a:close/>
                <a:moveTo>
                  <a:pt x="264379" y="95012"/>
                </a:moveTo>
                <a:lnTo>
                  <a:pt x="264379" y="101085"/>
                </a:lnTo>
                <a:lnTo>
                  <a:pt x="258306" y="101085"/>
                </a:lnTo>
                <a:lnTo>
                  <a:pt x="258306" y="95012"/>
                </a:lnTo>
                <a:close/>
                <a:moveTo>
                  <a:pt x="271427" y="95012"/>
                </a:moveTo>
                <a:lnTo>
                  <a:pt x="271427" y="101085"/>
                </a:lnTo>
                <a:lnTo>
                  <a:pt x="265355" y="101085"/>
                </a:lnTo>
                <a:lnTo>
                  <a:pt x="265355" y="95012"/>
                </a:lnTo>
                <a:close/>
                <a:moveTo>
                  <a:pt x="278488" y="95012"/>
                </a:moveTo>
                <a:lnTo>
                  <a:pt x="278488" y="101085"/>
                </a:lnTo>
                <a:lnTo>
                  <a:pt x="272415" y="101085"/>
                </a:lnTo>
                <a:lnTo>
                  <a:pt x="272415" y="95012"/>
                </a:lnTo>
                <a:close/>
                <a:moveTo>
                  <a:pt x="17443" y="102061"/>
                </a:moveTo>
                <a:lnTo>
                  <a:pt x="17443" y="108145"/>
                </a:lnTo>
                <a:lnTo>
                  <a:pt x="11371" y="108145"/>
                </a:lnTo>
                <a:lnTo>
                  <a:pt x="11371" y="102061"/>
                </a:lnTo>
                <a:close/>
                <a:moveTo>
                  <a:pt x="24503" y="102061"/>
                </a:moveTo>
                <a:lnTo>
                  <a:pt x="24503" y="108145"/>
                </a:lnTo>
                <a:lnTo>
                  <a:pt x="18431" y="108145"/>
                </a:lnTo>
                <a:lnTo>
                  <a:pt x="18431" y="102061"/>
                </a:lnTo>
                <a:close/>
                <a:moveTo>
                  <a:pt x="31564" y="102061"/>
                </a:moveTo>
                <a:lnTo>
                  <a:pt x="31564" y="108145"/>
                </a:lnTo>
                <a:lnTo>
                  <a:pt x="25492" y="108145"/>
                </a:lnTo>
                <a:lnTo>
                  <a:pt x="25492" y="102061"/>
                </a:lnTo>
                <a:close/>
                <a:moveTo>
                  <a:pt x="38612" y="102061"/>
                </a:moveTo>
                <a:lnTo>
                  <a:pt x="38612" y="108145"/>
                </a:lnTo>
                <a:lnTo>
                  <a:pt x="32540" y="108145"/>
                </a:lnTo>
                <a:lnTo>
                  <a:pt x="32540" y="102061"/>
                </a:lnTo>
                <a:close/>
                <a:moveTo>
                  <a:pt x="45673" y="102061"/>
                </a:moveTo>
                <a:lnTo>
                  <a:pt x="45673" y="108145"/>
                </a:lnTo>
                <a:lnTo>
                  <a:pt x="39601" y="108145"/>
                </a:lnTo>
                <a:lnTo>
                  <a:pt x="39601" y="102061"/>
                </a:lnTo>
                <a:close/>
                <a:moveTo>
                  <a:pt x="52721" y="102061"/>
                </a:moveTo>
                <a:lnTo>
                  <a:pt x="52721" y="108145"/>
                </a:lnTo>
                <a:lnTo>
                  <a:pt x="46649" y="108145"/>
                </a:lnTo>
                <a:lnTo>
                  <a:pt x="46649" y="102061"/>
                </a:lnTo>
                <a:close/>
                <a:moveTo>
                  <a:pt x="59782" y="102061"/>
                </a:moveTo>
                <a:lnTo>
                  <a:pt x="59782" y="108145"/>
                </a:lnTo>
                <a:lnTo>
                  <a:pt x="53709" y="108145"/>
                </a:lnTo>
                <a:lnTo>
                  <a:pt x="53709" y="102061"/>
                </a:lnTo>
                <a:close/>
                <a:moveTo>
                  <a:pt x="66842" y="102061"/>
                </a:moveTo>
                <a:lnTo>
                  <a:pt x="66842" y="108145"/>
                </a:lnTo>
                <a:lnTo>
                  <a:pt x="60758" y="108145"/>
                </a:lnTo>
                <a:lnTo>
                  <a:pt x="60758" y="102061"/>
                </a:lnTo>
                <a:close/>
                <a:moveTo>
                  <a:pt x="73902" y="102061"/>
                </a:moveTo>
                <a:lnTo>
                  <a:pt x="73902" y="108145"/>
                </a:lnTo>
                <a:lnTo>
                  <a:pt x="67818" y="108145"/>
                </a:lnTo>
                <a:lnTo>
                  <a:pt x="67818" y="102061"/>
                </a:lnTo>
                <a:close/>
                <a:moveTo>
                  <a:pt x="80951" y="102061"/>
                </a:moveTo>
                <a:lnTo>
                  <a:pt x="80951" y="108145"/>
                </a:lnTo>
                <a:lnTo>
                  <a:pt x="74879" y="108145"/>
                </a:lnTo>
                <a:lnTo>
                  <a:pt x="74879" y="102061"/>
                </a:lnTo>
                <a:close/>
                <a:moveTo>
                  <a:pt x="88011" y="102061"/>
                </a:moveTo>
                <a:lnTo>
                  <a:pt x="88011" y="108145"/>
                </a:lnTo>
                <a:lnTo>
                  <a:pt x="81927" y="108145"/>
                </a:lnTo>
                <a:lnTo>
                  <a:pt x="81927" y="102061"/>
                </a:lnTo>
                <a:close/>
                <a:moveTo>
                  <a:pt x="95060" y="102061"/>
                </a:moveTo>
                <a:lnTo>
                  <a:pt x="95060" y="108145"/>
                </a:lnTo>
                <a:lnTo>
                  <a:pt x="88988" y="108145"/>
                </a:lnTo>
                <a:lnTo>
                  <a:pt x="88988" y="102061"/>
                </a:lnTo>
                <a:close/>
                <a:moveTo>
                  <a:pt x="102120" y="102061"/>
                </a:moveTo>
                <a:lnTo>
                  <a:pt x="102120" y="108145"/>
                </a:lnTo>
                <a:lnTo>
                  <a:pt x="96036" y="108145"/>
                </a:lnTo>
                <a:lnTo>
                  <a:pt x="96036" y="102061"/>
                </a:lnTo>
                <a:close/>
                <a:moveTo>
                  <a:pt x="103097" y="102061"/>
                </a:moveTo>
                <a:lnTo>
                  <a:pt x="109169" y="102073"/>
                </a:lnTo>
                <a:lnTo>
                  <a:pt x="109169" y="108145"/>
                </a:lnTo>
                <a:lnTo>
                  <a:pt x="103097" y="108145"/>
                </a:lnTo>
                <a:lnTo>
                  <a:pt x="103097" y="102061"/>
                </a:lnTo>
                <a:close/>
                <a:moveTo>
                  <a:pt x="110157" y="102061"/>
                </a:moveTo>
                <a:lnTo>
                  <a:pt x="116229" y="102073"/>
                </a:lnTo>
                <a:lnTo>
                  <a:pt x="116229" y="108145"/>
                </a:lnTo>
                <a:lnTo>
                  <a:pt x="110157" y="108145"/>
                </a:lnTo>
                <a:lnTo>
                  <a:pt x="110157" y="102061"/>
                </a:lnTo>
                <a:close/>
                <a:moveTo>
                  <a:pt x="123278" y="102061"/>
                </a:moveTo>
                <a:lnTo>
                  <a:pt x="123278" y="108145"/>
                </a:lnTo>
                <a:lnTo>
                  <a:pt x="117205" y="108145"/>
                </a:lnTo>
                <a:lnTo>
                  <a:pt x="117205" y="102061"/>
                </a:lnTo>
                <a:close/>
                <a:moveTo>
                  <a:pt x="130338" y="102061"/>
                </a:moveTo>
                <a:lnTo>
                  <a:pt x="130338" y="108145"/>
                </a:lnTo>
                <a:lnTo>
                  <a:pt x="124254" y="108145"/>
                </a:lnTo>
                <a:lnTo>
                  <a:pt x="124254" y="102061"/>
                </a:lnTo>
                <a:close/>
                <a:moveTo>
                  <a:pt x="137387" y="102061"/>
                </a:moveTo>
                <a:lnTo>
                  <a:pt x="137387" y="108145"/>
                </a:lnTo>
                <a:lnTo>
                  <a:pt x="131314" y="108145"/>
                </a:lnTo>
                <a:lnTo>
                  <a:pt x="131314" y="102061"/>
                </a:lnTo>
                <a:close/>
                <a:moveTo>
                  <a:pt x="144447" y="102061"/>
                </a:moveTo>
                <a:lnTo>
                  <a:pt x="144447" y="108145"/>
                </a:lnTo>
                <a:lnTo>
                  <a:pt x="138375" y="108145"/>
                </a:lnTo>
                <a:lnTo>
                  <a:pt x="138375" y="102061"/>
                </a:lnTo>
                <a:close/>
                <a:moveTo>
                  <a:pt x="151495" y="102061"/>
                </a:moveTo>
                <a:lnTo>
                  <a:pt x="151495" y="108145"/>
                </a:lnTo>
                <a:lnTo>
                  <a:pt x="145423" y="108145"/>
                </a:lnTo>
                <a:lnTo>
                  <a:pt x="145423" y="102061"/>
                </a:lnTo>
                <a:close/>
                <a:moveTo>
                  <a:pt x="158556" y="102061"/>
                </a:moveTo>
                <a:lnTo>
                  <a:pt x="158556" y="108145"/>
                </a:lnTo>
                <a:lnTo>
                  <a:pt x="152484" y="108145"/>
                </a:lnTo>
                <a:lnTo>
                  <a:pt x="152484" y="102061"/>
                </a:lnTo>
                <a:close/>
                <a:moveTo>
                  <a:pt x="165604" y="102061"/>
                </a:moveTo>
                <a:lnTo>
                  <a:pt x="165604" y="108145"/>
                </a:lnTo>
                <a:lnTo>
                  <a:pt x="159532" y="108145"/>
                </a:lnTo>
                <a:lnTo>
                  <a:pt x="159532" y="102061"/>
                </a:lnTo>
                <a:close/>
                <a:moveTo>
                  <a:pt x="172665" y="102061"/>
                </a:moveTo>
                <a:lnTo>
                  <a:pt x="172665" y="108145"/>
                </a:lnTo>
                <a:lnTo>
                  <a:pt x="166581" y="108145"/>
                </a:lnTo>
                <a:lnTo>
                  <a:pt x="166581" y="102061"/>
                </a:lnTo>
                <a:close/>
                <a:moveTo>
                  <a:pt x="179713" y="102061"/>
                </a:moveTo>
                <a:lnTo>
                  <a:pt x="179713" y="108145"/>
                </a:lnTo>
                <a:lnTo>
                  <a:pt x="173641" y="108145"/>
                </a:lnTo>
                <a:lnTo>
                  <a:pt x="173641" y="102061"/>
                </a:lnTo>
                <a:close/>
                <a:moveTo>
                  <a:pt x="186774" y="102061"/>
                </a:moveTo>
                <a:lnTo>
                  <a:pt x="186774" y="108145"/>
                </a:lnTo>
                <a:lnTo>
                  <a:pt x="180702" y="108145"/>
                </a:lnTo>
                <a:lnTo>
                  <a:pt x="180702" y="102061"/>
                </a:lnTo>
                <a:close/>
                <a:moveTo>
                  <a:pt x="193822" y="102061"/>
                </a:moveTo>
                <a:lnTo>
                  <a:pt x="193822" y="108145"/>
                </a:lnTo>
                <a:lnTo>
                  <a:pt x="187750" y="108145"/>
                </a:lnTo>
                <a:lnTo>
                  <a:pt x="187750" y="102061"/>
                </a:lnTo>
                <a:close/>
                <a:moveTo>
                  <a:pt x="200883" y="102061"/>
                </a:moveTo>
                <a:lnTo>
                  <a:pt x="200883" y="108145"/>
                </a:lnTo>
                <a:lnTo>
                  <a:pt x="194810" y="108145"/>
                </a:lnTo>
                <a:lnTo>
                  <a:pt x="194810" y="102061"/>
                </a:lnTo>
                <a:close/>
                <a:moveTo>
                  <a:pt x="207931" y="102061"/>
                </a:moveTo>
                <a:lnTo>
                  <a:pt x="207931" y="108145"/>
                </a:lnTo>
                <a:lnTo>
                  <a:pt x="201859" y="108145"/>
                </a:lnTo>
                <a:lnTo>
                  <a:pt x="201859" y="102061"/>
                </a:lnTo>
                <a:close/>
                <a:moveTo>
                  <a:pt x="214992" y="102061"/>
                </a:moveTo>
                <a:lnTo>
                  <a:pt x="214992" y="108145"/>
                </a:lnTo>
                <a:lnTo>
                  <a:pt x="208919" y="108145"/>
                </a:lnTo>
                <a:lnTo>
                  <a:pt x="208919" y="102061"/>
                </a:lnTo>
                <a:close/>
                <a:moveTo>
                  <a:pt x="222052" y="102061"/>
                </a:moveTo>
                <a:lnTo>
                  <a:pt x="222052" y="108145"/>
                </a:lnTo>
                <a:lnTo>
                  <a:pt x="215968" y="108145"/>
                </a:lnTo>
                <a:lnTo>
                  <a:pt x="215968" y="102061"/>
                </a:lnTo>
                <a:close/>
                <a:moveTo>
                  <a:pt x="229100" y="102061"/>
                </a:moveTo>
                <a:lnTo>
                  <a:pt x="229100" y="108145"/>
                </a:lnTo>
                <a:lnTo>
                  <a:pt x="223028" y="108145"/>
                </a:lnTo>
                <a:lnTo>
                  <a:pt x="223028" y="102061"/>
                </a:lnTo>
                <a:close/>
                <a:moveTo>
                  <a:pt x="236161" y="102061"/>
                </a:moveTo>
                <a:lnTo>
                  <a:pt x="236161" y="108145"/>
                </a:lnTo>
                <a:lnTo>
                  <a:pt x="230077" y="108145"/>
                </a:lnTo>
                <a:lnTo>
                  <a:pt x="230077" y="102061"/>
                </a:lnTo>
                <a:close/>
                <a:moveTo>
                  <a:pt x="243209" y="102061"/>
                </a:moveTo>
                <a:lnTo>
                  <a:pt x="243209" y="108145"/>
                </a:lnTo>
                <a:lnTo>
                  <a:pt x="237137" y="108145"/>
                </a:lnTo>
                <a:lnTo>
                  <a:pt x="237137" y="102061"/>
                </a:lnTo>
                <a:close/>
                <a:moveTo>
                  <a:pt x="250270" y="102061"/>
                </a:moveTo>
                <a:lnTo>
                  <a:pt x="250270" y="108145"/>
                </a:lnTo>
                <a:lnTo>
                  <a:pt x="244198" y="108145"/>
                </a:lnTo>
                <a:lnTo>
                  <a:pt x="244198" y="102061"/>
                </a:lnTo>
                <a:close/>
                <a:moveTo>
                  <a:pt x="257318" y="102061"/>
                </a:moveTo>
                <a:lnTo>
                  <a:pt x="257318" y="108145"/>
                </a:lnTo>
                <a:lnTo>
                  <a:pt x="251246" y="108145"/>
                </a:lnTo>
                <a:lnTo>
                  <a:pt x="251246" y="102061"/>
                </a:lnTo>
                <a:close/>
                <a:moveTo>
                  <a:pt x="264379" y="102061"/>
                </a:moveTo>
                <a:lnTo>
                  <a:pt x="264379" y="108145"/>
                </a:lnTo>
                <a:lnTo>
                  <a:pt x="258306" y="108145"/>
                </a:lnTo>
                <a:lnTo>
                  <a:pt x="258306" y="102061"/>
                </a:lnTo>
                <a:close/>
                <a:moveTo>
                  <a:pt x="271427" y="102061"/>
                </a:moveTo>
                <a:lnTo>
                  <a:pt x="271427" y="108145"/>
                </a:lnTo>
                <a:lnTo>
                  <a:pt x="265355" y="108145"/>
                </a:lnTo>
                <a:lnTo>
                  <a:pt x="265355" y="102061"/>
                </a:lnTo>
                <a:close/>
                <a:moveTo>
                  <a:pt x="278488" y="102061"/>
                </a:moveTo>
                <a:lnTo>
                  <a:pt x="278488" y="108145"/>
                </a:lnTo>
                <a:lnTo>
                  <a:pt x="272415" y="108145"/>
                </a:lnTo>
                <a:lnTo>
                  <a:pt x="272415" y="102061"/>
                </a:lnTo>
                <a:close/>
                <a:moveTo>
                  <a:pt x="17443" y="109121"/>
                </a:moveTo>
                <a:lnTo>
                  <a:pt x="17443" y="115193"/>
                </a:lnTo>
                <a:lnTo>
                  <a:pt x="11371" y="115193"/>
                </a:lnTo>
                <a:lnTo>
                  <a:pt x="11371" y="109121"/>
                </a:lnTo>
                <a:close/>
                <a:moveTo>
                  <a:pt x="24503" y="109121"/>
                </a:moveTo>
                <a:lnTo>
                  <a:pt x="24503" y="115193"/>
                </a:lnTo>
                <a:lnTo>
                  <a:pt x="18431" y="115193"/>
                </a:lnTo>
                <a:lnTo>
                  <a:pt x="18431" y="109121"/>
                </a:lnTo>
                <a:close/>
                <a:moveTo>
                  <a:pt x="31564" y="109121"/>
                </a:moveTo>
                <a:lnTo>
                  <a:pt x="31564" y="115193"/>
                </a:lnTo>
                <a:lnTo>
                  <a:pt x="25492" y="115193"/>
                </a:lnTo>
                <a:lnTo>
                  <a:pt x="25492" y="109121"/>
                </a:lnTo>
                <a:close/>
                <a:moveTo>
                  <a:pt x="38612" y="109121"/>
                </a:moveTo>
                <a:lnTo>
                  <a:pt x="38612" y="115193"/>
                </a:lnTo>
                <a:lnTo>
                  <a:pt x="32540" y="115193"/>
                </a:lnTo>
                <a:lnTo>
                  <a:pt x="32540" y="109121"/>
                </a:lnTo>
                <a:close/>
                <a:moveTo>
                  <a:pt x="45673" y="109121"/>
                </a:moveTo>
                <a:lnTo>
                  <a:pt x="45673" y="115193"/>
                </a:lnTo>
                <a:lnTo>
                  <a:pt x="39601" y="115193"/>
                </a:lnTo>
                <a:lnTo>
                  <a:pt x="39601" y="109121"/>
                </a:lnTo>
                <a:close/>
                <a:moveTo>
                  <a:pt x="52721" y="109121"/>
                </a:moveTo>
                <a:lnTo>
                  <a:pt x="52721" y="115193"/>
                </a:lnTo>
                <a:lnTo>
                  <a:pt x="46649" y="115193"/>
                </a:lnTo>
                <a:lnTo>
                  <a:pt x="46649" y="109121"/>
                </a:lnTo>
                <a:close/>
                <a:moveTo>
                  <a:pt x="59782" y="109121"/>
                </a:moveTo>
                <a:lnTo>
                  <a:pt x="59782" y="115193"/>
                </a:lnTo>
                <a:lnTo>
                  <a:pt x="53709" y="115193"/>
                </a:lnTo>
                <a:lnTo>
                  <a:pt x="53709" y="109121"/>
                </a:lnTo>
                <a:close/>
                <a:moveTo>
                  <a:pt x="66842" y="109121"/>
                </a:moveTo>
                <a:lnTo>
                  <a:pt x="66842" y="115193"/>
                </a:lnTo>
                <a:lnTo>
                  <a:pt x="60758" y="115193"/>
                </a:lnTo>
                <a:lnTo>
                  <a:pt x="60758" y="109121"/>
                </a:lnTo>
                <a:close/>
                <a:moveTo>
                  <a:pt x="73902" y="109121"/>
                </a:moveTo>
                <a:lnTo>
                  <a:pt x="73902" y="115193"/>
                </a:lnTo>
                <a:lnTo>
                  <a:pt x="67818" y="115193"/>
                </a:lnTo>
                <a:lnTo>
                  <a:pt x="67818" y="109121"/>
                </a:lnTo>
                <a:close/>
                <a:moveTo>
                  <a:pt x="80951" y="109121"/>
                </a:moveTo>
                <a:lnTo>
                  <a:pt x="80951" y="115193"/>
                </a:lnTo>
                <a:lnTo>
                  <a:pt x="74879" y="115193"/>
                </a:lnTo>
                <a:lnTo>
                  <a:pt x="74879" y="109121"/>
                </a:lnTo>
                <a:close/>
                <a:moveTo>
                  <a:pt x="88011" y="109121"/>
                </a:moveTo>
                <a:lnTo>
                  <a:pt x="88011" y="115193"/>
                </a:lnTo>
                <a:lnTo>
                  <a:pt x="81927" y="115193"/>
                </a:lnTo>
                <a:lnTo>
                  <a:pt x="81927" y="109121"/>
                </a:lnTo>
                <a:close/>
                <a:moveTo>
                  <a:pt x="95060" y="109121"/>
                </a:moveTo>
                <a:lnTo>
                  <a:pt x="95060" y="115193"/>
                </a:lnTo>
                <a:lnTo>
                  <a:pt x="88988" y="115193"/>
                </a:lnTo>
                <a:lnTo>
                  <a:pt x="88988" y="109121"/>
                </a:lnTo>
                <a:close/>
                <a:moveTo>
                  <a:pt x="102120" y="109121"/>
                </a:moveTo>
                <a:lnTo>
                  <a:pt x="102120" y="115193"/>
                </a:lnTo>
                <a:lnTo>
                  <a:pt x="96036" y="115193"/>
                </a:lnTo>
                <a:lnTo>
                  <a:pt x="96036" y="109121"/>
                </a:lnTo>
                <a:close/>
                <a:moveTo>
                  <a:pt x="109169" y="109121"/>
                </a:moveTo>
                <a:lnTo>
                  <a:pt x="109169" y="115193"/>
                </a:lnTo>
                <a:lnTo>
                  <a:pt x="103097" y="115193"/>
                </a:lnTo>
                <a:lnTo>
                  <a:pt x="103097" y="109121"/>
                </a:lnTo>
                <a:close/>
                <a:moveTo>
                  <a:pt x="116229" y="109121"/>
                </a:moveTo>
                <a:lnTo>
                  <a:pt x="116229" y="115193"/>
                </a:lnTo>
                <a:lnTo>
                  <a:pt x="110157" y="115193"/>
                </a:lnTo>
                <a:lnTo>
                  <a:pt x="110157" y="109121"/>
                </a:lnTo>
                <a:close/>
                <a:moveTo>
                  <a:pt x="123278" y="109121"/>
                </a:moveTo>
                <a:lnTo>
                  <a:pt x="123278" y="115193"/>
                </a:lnTo>
                <a:lnTo>
                  <a:pt x="117205" y="115193"/>
                </a:lnTo>
                <a:lnTo>
                  <a:pt x="117205" y="109121"/>
                </a:lnTo>
                <a:close/>
                <a:moveTo>
                  <a:pt x="130338" y="109121"/>
                </a:moveTo>
                <a:lnTo>
                  <a:pt x="130338" y="115193"/>
                </a:lnTo>
                <a:lnTo>
                  <a:pt x="124254" y="115193"/>
                </a:lnTo>
                <a:lnTo>
                  <a:pt x="124254" y="109121"/>
                </a:lnTo>
                <a:close/>
                <a:moveTo>
                  <a:pt x="137387" y="109121"/>
                </a:moveTo>
                <a:lnTo>
                  <a:pt x="137387" y="115193"/>
                </a:lnTo>
                <a:lnTo>
                  <a:pt x="131314" y="115193"/>
                </a:lnTo>
                <a:lnTo>
                  <a:pt x="131314" y="109121"/>
                </a:lnTo>
                <a:close/>
                <a:moveTo>
                  <a:pt x="144447" y="109121"/>
                </a:moveTo>
                <a:lnTo>
                  <a:pt x="144447" y="115193"/>
                </a:lnTo>
                <a:lnTo>
                  <a:pt x="138375" y="115193"/>
                </a:lnTo>
                <a:lnTo>
                  <a:pt x="138375" y="109121"/>
                </a:lnTo>
                <a:close/>
                <a:moveTo>
                  <a:pt x="151495" y="109121"/>
                </a:moveTo>
                <a:lnTo>
                  <a:pt x="151495" y="115193"/>
                </a:lnTo>
                <a:lnTo>
                  <a:pt x="145423" y="115193"/>
                </a:lnTo>
                <a:lnTo>
                  <a:pt x="145423" y="109121"/>
                </a:lnTo>
                <a:close/>
                <a:moveTo>
                  <a:pt x="158556" y="109121"/>
                </a:moveTo>
                <a:lnTo>
                  <a:pt x="158556" y="115193"/>
                </a:lnTo>
                <a:lnTo>
                  <a:pt x="152484" y="115193"/>
                </a:lnTo>
                <a:lnTo>
                  <a:pt x="152484" y="109121"/>
                </a:lnTo>
                <a:close/>
                <a:moveTo>
                  <a:pt x="165604" y="109121"/>
                </a:moveTo>
                <a:lnTo>
                  <a:pt x="165604" y="115193"/>
                </a:lnTo>
                <a:lnTo>
                  <a:pt x="159532" y="115193"/>
                </a:lnTo>
                <a:lnTo>
                  <a:pt x="159532" y="109121"/>
                </a:lnTo>
                <a:close/>
                <a:moveTo>
                  <a:pt x="172665" y="109121"/>
                </a:moveTo>
                <a:lnTo>
                  <a:pt x="172665" y="115193"/>
                </a:lnTo>
                <a:lnTo>
                  <a:pt x="166581" y="115193"/>
                </a:lnTo>
                <a:lnTo>
                  <a:pt x="166581" y="109121"/>
                </a:lnTo>
                <a:close/>
                <a:moveTo>
                  <a:pt x="179713" y="109121"/>
                </a:moveTo>
                <a:lnTo>
                  <a:pt x="179713" y="115193"/>
                </a:lnTo>
                <a:lnTo>
                  <a:pt x="173641" y="115193"/>
                </a:lnTo>
                <a:lnTo>
                  <a:pt x="173641" y="109121"/>
                </a:lnTo>
                <a:close/>
                <a:moveTo>
                  <a:pt x="186774" y="109121"/>
                </a:moveTo>
                <a:lnTo>
                  <a:pt x="186774" y="115193"/>
                </a:lnTo>
                <a:lnTo>
                  <a:pt x="180702" y="115193"/>
                </a:lnTo>
                <a:lnTo>
                  <a:pt x="180702" y="109121"/>
                </a:lnTo>
                <a:close/>
                <a:moveTo>
                  <a:pt x="193822" y="109121"/>
                </a:moveTo>
                <a:lnTo>
                  <a:pt x="193822" y="115193"/>
                </a:lnTo>
                <a:lnTo>
                  <a:pt x="187750" y="115193"/>
                </a:lnTo>
                <a:lnTo>
                  <a:pt x="187750" y="109121"/>
                </a:lnTo>
                <a:close/>
                <a:moveTo>
                  <a:pt x="200883" y="109121"/>
                </a:moveTo>
                <a:lnTo>
                  <a:pt x="200883" y="115193"/>
                </a:lnTo>
                <a:lnTo>
                  <a:pt x="194810" y="115193"/>
                </a:lnTo>
                <a:lnTo>
                  <a:pt x="194810" y="109121"/>
                </a:lnTo>
                <a:close/>
                <a:moveTo>
                  <a:pt x="207931" y="109121"/>
                </a:moveTo>
                <a:lnTo>
                  <a:pt x="207931" y="115193"/>
                </a:lnTo>
                <a:lnTo>
                  <a:pt x="201859" y="115193"/>
                </a:lnTo>
                <a:lnTo>
                  <a:pt x="201859" y="109121"/>
                </a:lnTo>
                <a:close/>
                <a:moveTo>
                  <a:pt x="214992" y="109121"/>
                </a:moveTo>
                <a:lnTo>
                  <a:pt x="214992" y="115193"/>
                </a:lnTo>
                <a:lnTo>
                  <a:pt x="208919" y="115193"/>
                </a:lnTo>
                <a:lnTo>
                  <a:pt x="208919" y="109121"/>
                </a:lnTo>
                <a:close/>
                <a:moveTo>
                  <a:pt x="222052" y="109121"/>
                </a:moveTo>
                <a:lnTo>
                  <a:pt x="222052" y="115193"/>
                </a:lnTo>
                <a:lnTo>
                  <a:pt x="215968" y="115193"/>
                </a:lnTo>
                <a:lnTo>
                  <a:pt x="215968" y="109121"/>
                </a:lnTo>
                <a:close/>
                <a:moveTo>
                  <a:pt x="229100" y="109121"/>
                </a:moveTo>
                <a:lnTo>
                  <a:pt x="229100" y="115193"/>
                </a:lnTo>
                <a:lnTo>
                  <a:pt x="223028" y="115193"/>
                </a:lnTo>
                <a:lnTo>
                  <a:pt x="223028" y="109121"/>
                </a:lnTo>
                <a:close/>
                <a:moveTo>
                  <a:pt x="236161" y="109121"/>
                </a:moveTo>
                <a:lnTo>
                  <a:pt x="236161" y="115193"/>
                </a:lnTo>
                <a:lnTo>
                  <a:pt x="230077" y="115193"/>
                </a:lnTo>
                <a:lnTo>
                  <a:pt x="230077" y="109121"/>
                </a:lnTo>
                <a:close/>
                <a:moveTo>
                  <a:pt x="243209" y="109121"/>
                </a:moveTo>
                <a:lnTo>
                  <a:pt x="243209" y="115193"/>
                </a:lnTo>
                <a:lnTo>
                  <a:pt x="237137" y="115193"/>
                </a:lnTo>
                <a:lnTo>
                  <a:pt x="237137" y="109121"/>
                </a:lnTo>
                <a:close/>
                <a:moveTo>
                  <a:pt x="250270" y="109121"/>
                </a:moveTo>
                <a:lnTo>
                  <a:pt x="250270" y="115193"/>
                </a:lnTo>
                <a:lnTo>
                  <a:pt x="244198" y="115193"/>
                </a:lnTo>
                <a:lnTo>
                  <a:pt x="244198" y="109121"/>
                </a:lnTo>
                <a:close/>
                <a:moveTo>
                  <a:pt x="257318" y="109121"/>
                </a:moveTo>
                <a:lnTo>
                  <a:pt x="257318" y="115193"/>
                </a:lnTo>
                <a:lnTo>
                  <a:pt x="251246" y="115193"/>
                </a:lnTo>
                <a:lnTo>
                  <a:pt x="251246" y="109121"/>
                </a:lnTo>
                <a:close/>
                <a:moveTo>
                  <a:pt x="264379" y="109121"/>
                </a:moveTo>
                <a:lnTo>
                  <a:pt x="264379" y="115193"/>
                </a:lnTo>
                <a:lnTo>
                  <a:pt x="258306" y="115193"/>
                </a:lnTo>
                <a:lnTo>
                  <a:pt x="258306" y="109121"/>
                </a:lnTo>
                <a:close/>
                <a:moveTo>
                  <a:pt x="271427" y="109121"/>
                </a:moveTo>
                <a:lnTo>
                  <a:pt x="271427" y="115193"/>
                </a:lnTo>
                <a:lnTo>
                  <a:pt x="265355" y="115193"/>
                </a:lnTo>
                <a:lnTo>
                  <a:pt x="265355" y="109121"/>
                </a:lnTo>
                <a:close/>
                <a:moveTo>
                  <a:pt x="278488" y="109121"/>
                </a:moveTo>
                <a:lnTo>
                  <a:pt x="278488" y="115193"/>
                </a:lnTo>
                <a:lnTo>
                  <a:pt x="272415" y="115193"/>
                </a:lnTo>
                <a:lnTo>
                  <a:pt x="272415" y="109121"/>
                </a:lnTo>
                <a:close/>
                <a:moveTo>
                  <a:pt x="17443" y="116170"/>
                </a:moveTo>
                <a:lnTo>
                  <a:pt x="17443" y="122254"/>
                </a:lnTo>
                <a:lnTo>
                  <a:pt x="11371" y="122254"/>
                </a:lnTo>
                <a:lnTo>
                  <a:pt x="11371" y="116182"/>
                </a:lnTo>
                <a:lnTo>
                  <a:pt x="17443" y="116170"/>
                </a:lnTo>
                <a:close/>
                <a:moveTo>
                  <a:pt x="24503" y="116170"/>
                </a:moveTo>
                <a:lnTo>
                  <a:pt x="24503" y="122254"/>
                </a:lnTo>
                <a:lnTo>
                  <a:pt x="18431" y="122254"/>
                </a:lnTo>
                <a:lnTo>
                  <a:pt x="18431" y="116182"/>
                </a:lnTo>
                <a:lnTo>
                  <a:pt x="24503" y="116170"/>
                </a:lnTo>
                <a:close/>
                <a:moveTo>
                  <a:pt x="31564" y="116170"/>
                </a:moveTo>
                <a:lnTo>
                  <a:pt x="31564" y="122254"/>
                </a:lnTo>
                <a:lnTo>
                  <a:pt x="25492" y="122254"/>
                </a:lnTo>
                <a:lnTo>
                  <a:pt x="25492" y="116182"/>
                </a:lnTo>
                <a:lnTo>
                  <a:pt x="31564" y="116170"/>
                </a:lnTo>
                <a:close/>
                <a:moveTo>
                  <a:pt x="38612" y="116170"/>
                </a:moveTo>
                <a:lnTo>
                  <a:pt x="38612" y="122254"/>
                </a:lnTo>
                <a:lnTo>
                  <a:pt x="32540" y="122254"/>
                </a:lnTo>
                <a:lnTo>
                  <a:pt x="32540" y="116182"/>
                </a:lnTo>
                <a:lnTo>
                  <a:pt x="38612" y="116170"/>
                </a:lnTo>
                <a:close/>
                <a:moveTo>
                  <a:pt x="45673" y="116170"/>
                </a:moveTo>
                <a:lnTo>
                  <a:pt x="45673" y="122254"/>
                </a:lnTo>
                <a:lnTo>
                  <a:pt x="39601" y="122254"/>
                </a:lnTo>
                <a:lnTo>
                  <a:pt x="39601" y="116182"/>
                </a:lnTo>
                <a:lnTo>
                  <a:pt x="45673" y="116170"/>
                </a:lnTo>
                <a:close/>
                <a:moveTo>
                  <a:pt x="52721" y="116170"/>
                </a:moveTo>
                <a:lnTo>
                  <a:pt x="52721" y="122254"/>
                </a:lnTo>
                <a:lnTo>
                  <a:pt x="46649" y="122254"/>
                </a:lnTo>
                <a:lnTo>
                  <a:pt x="46649" y="116182"/>
                </a:lnTo>
                <a:lnTo>
                  <a:pt x="52721" y="116170"/>
                </a:lnTo>
                <a:close/>
                <a:moveTo>
                  <a:pt x="59782" y="116170"/>
                </a:moveTo>
                <a:lnTo>
                  <a:pt x="59782" y="122254"/>
                </a:lnTo>
                <a:lnTo>
                  <a:pt x="53709" y="122254"/>
                </a:lnTo>
                <a:lnTo>
                  <a:pt x="53709" y="116182"/>
                </a:lnTo>
                <a:lnTo>
                  <a:pt x="59782" y="116170"/>
                </a:lnTo>
                <a:close/>
                <a:moveTo>
                  <a:pt x="66842" y="116182"/>
                </a:moveTo>
                <a:lnTo>
                  <a:pt x="66842" y="122254"/>
                </a:lnTo>
                <a:lnTo>
                  <a:pt x="60758" y="122254"/>
                </a:lnTo>
                <a:lnTo>
                  <a:pt x="60758" y="116182"/>
                </a:lnTo>
                <a:close/>
                <a:moveTo>
                  <a:pt x="73902" y="116182"/>
                </a:moveTo>
                <a:lnTo>
                  <a:pt x="73902" y="122254"/>
                </a:lnTo>
                <a:lnTo>
                  <a:pt x="67818" y="122254"/>
                </a:lnTo>
                <a:lnTo>
                  <a:pt x="67818" y="116182"/>
                </a:lnTo>
                <a:close/>
                <a:moveTo>
                  <a:pt x="80951" y="116182"/>
                </a:moveTo>
                <a:lnTo>
                  <a:pt x="80951" y="122254"/>
                </a:lnTo>
                <a:lnTo>
                  <a:pt x="74879" y="122254"/>
                </a:lnTo>
                <a:lnTo>
                  <a:pt x="74879" y="116182"/>
                </a:lnTo>
                <a:close/>
                <a:moveTo>
                  <a:pt x="88011" y="116170"/>
                </a:moveTo>
                <a:lnTo>
                  <a:pt x="88011" y="122254"/>
                </a:lnTo>
                <a:lnTo>
                  <a:pt x="81927" y="122254"/>
                </a:lnTo>
                <a:lnTo>
                  <a:pt x="81927" y="116182"/>
                </a:lnTo>
                <a:lnTo>
                  <a:pt x="88011" y="116170"/>
                </a:lnTo>
                <a:close/>
                <a:moveTo>
                  <a:pt x="95060" y="116170"/>
                </a:moveTo>
                <a:lnTo>
                  <a:pt x="95060" y="122254"/>
                </a:lnTo>
                <a:lnTo>
                  <a:pt x="88988" y="122254"/>
                </a:lnTo>
                <a:lnTo>
                  <a:pt x="88988" y="116182"/>
                </a:lnTo>
                <a:lnTo>
                  <a:pt x="95060" y="116170"/>
                </a:lnTo>
                <a:close/>
                <a:moveTo>
                  <a:pt x="102120" y="116182"/>
                </a:moveTo>
                <a:lnTo>
                  <a:pt x="102120" y="122254"/>
                </a:lnTo>
                <a:lnTo>
                  <a:pt x="96036" y="122254"/>
                </a:lnTo>
                <a:lnTo>
                  <a:pt x="96036" y="116182"/>
                </a:lnTo>
                <a:close/>
                <a:moveTo>
                  <a:pt x="109169" y="116182"/>
                </a:moveTo>
                <a:lnTo>
                  <a:pt x="109169" y="122254"/>
                </a:lnTo>
                <a:lnTo>
                  <a:pt x="103097" y="122254"/>
                </a:lnTo>
                <a:lnTo>
                  <a:pt x="103097" y="116182"/>
                </a:lnTo>
                <a:close/>
                <a:moveTo>
                  <a:pt x="116229" y="116182"/>
                </a:moveTo>
                <a:lnTo>
                  <a:pt x="116229" y="122254"/>
                </a:lnTo>
                <a:lnTo>
                  <a:pt x="110157" y="122254"/>
                </a:lnTo>
                <a:lnTo>
                  <a:pt x="110157" y="116182"/>
                </a:lnTo>
                <a:close/>
                <a:moveTo>
                  <a:pt x="123278" y="116170"/>
                </a:moveTo>
                <a:lnTo>
                  <a:pt x="123278" y="122254"/>
                </a:lnTo>
                <a:lnTo>
                  <a:pt x="117205" y="122254"/>
                </a:lnTo>
                <a:lnTo>
                  <a:pt x="117205" y="116182"/>
                </a:lnTo>
                <a:lnTo>
                  <a:pt x="123278" y="116170"/>
                </a:lnTo>
                <a:close/>
                <a:moveTo>
                  <a:pt x="130338" y="116170"/>
                </a:moveTo>
                <a:lnTo>
                  <a:pt x="130338" y="122254"/>
                </a:lnTo>
                <a:lnTo>
                  <a:pt x="124254" y="122254"/>
                </a:lnTo>
                <a:lnTo>
                  <a:pt x="124254" y="116182"/>
                </a:lnTo>
                <a:lnTo>
                  <a:pt x="130338" y="116170"/>
                </a:lnTo>
                <a:close/>
                <a:moveTo>
                  <a:pt x="137387" y="116182"/>
                </a:moveTo>
                <a:lnTo>
                  <a:pt x="137387" y="122254"/>
                </a:lnTo>
                <a:lnTo>
                  <a:pt x="131314" y="122254"/>
                </a:lnTo>
                <a:lnTo>
                  <a:pt x="131314" y="116182"/>
                </a:lnTo>
                <a:close/>
                <a:moveTo>
                  <a:pt x="144447" y="116170"/>
                </a:moveTo>
                <a:lnTo>
                  <a:pt x="144447" y="122254"/>
                </a:lnTo>
                <a:lnTo>
                  <a:pt x="138375" y="122254"/>
                </a:lnTo>
                <a:lnTo>
                  <a:pt x="138375" y="116182"/>
                </a:lnTo>
                <a:lnTo>
                  <a:pt x="144447" y="116170"/>
                </a:lnTo>
                <a:close/>
                <a:moveTo>
                  <a:pt x="151495" y="116170"/>
                </a:moveTo>
                <a:lnTo>
                  <a:pt x="151495" y="122254"/>
                </a:lnTo>
                <a:lnTo>
                  <a:pt x="145423" y="122254"/>
                </a:lnTo>
                <a:lnTo>
                  <a:pt x="145423" y="116182"/>
                </a:lnTo>
                <a:lnTo>
                  <a:pt x="151495" y="116170"/>
                </a:lnTo>
                <a:close/>
                <a:moveTo>
                  <a:pt x="158556" y="116170"/>
                </a:moveTo>
                <a:lnTo>
                  <a:pt x="158556" y="122254"/>
                </a:lnTo>
                <a:lnTo>
                  <a:pt x="152484" y="122254"/>
                </a:lnTo>
                <a:lnTo>
                  <a:pt x="152484" y="116182"/>
                </a:lnTo>
                <a:lnTo>
                  <a:pt x="158556" y="116170"/>
                </a:lnTo>
                <a:close/>
                <a:moveTo>
                  <a:pt x="165604" y="116170"/>
                </a:moveTo>
                <a:lnTo>
                  <a:pt x="165604" y="122254"/>
                </a:lnTo>
                <a:lnTo>
                  <a:pt x="159532" y="122254"/>
                </a:lnTo>
                <a:lnTo>
                  <a:pt x="159532" y="116182"/>
                </a:lnTo>
                <a:lnTo>
                  <a:pt x="165604" y="116170"/>
                </a:lnTo>
                <a:close/>
                <a:moveTo>
                  <a:pt x="172665" y="116170"/>
                </a:moveTo>
                <a:lnTo>
                  <a:pt x="172665" y="122254"/>
                </a:lnTo>
                <a:lnTo>
                  <a:pt x="166581" y="122254"/>
                </a:lnTo>
                <a:lnTo>
                  <a:pt x="166581" y="116182"/>
                </a:lnTo>
                <a:lnTo>
                  <a:pt x="172665" y="116170"/>
                </a:lnTo>
                <a:close/>
                <a:moveTo>
                  <a:pt x="179713" y="116170"/>
                </a:moveTo>
                <a:lnTo>
                  <a:pt x="179713" y="122254"/>
                </a:lnTo>
                <a:lnTo>
                  <a:pt x="173641" y="122254"/>
                </a:lnTo>
                <a:lnTo>
                  <a:pt x="173641" y="116182"/>
                </a:lnTo>
                <a:lnTo>
                  <a:pt x="179713" y="116170"/>
                </a:lnTo>
                <a:close/>
                <a:moveTo>
                  <a:pt x="186774" y="116170"/>
                </a:moveTo>
                <a:lnTo>
                  <a:pt x="186774" y="122254"/>
                </a:lnTo>
                <a:lnTo>
                  <a:pt x="180702" y="122254"/>
                </a:lnTo>
                <a:lnTo>
                  <a:pt x="180702" y="116182"/>
                </a:lnTo>
                <a:lnTo>
                  <a:pt x="186774" y="116170"/>
                </a:lnTo>
                <a:close/>
                <a:moveTo>
                  <a:pt x="193822" y="116170"/>
                </a:moveTo>
                <a:lnTo>
                  <a:pt x="193822" y="122254"/>
                </a:lnTo>
                <a:lnTo>
                  <a:pt x="187750" y="122254"/>
                </a:lnTo>
                <a:lnTo>
                  <a:pt x="187750" y="116182"/>
                </a:lnTo>
                <a:lnTo>
                  <a:pt x="193822" y="116170"/>
                </a:lnTo>
                <a:close/>
                <a:moveTo>
                  <a:pt x="200883" y="116170"/>
                </a:moveTo>
                <a:lnTo>
                  <a:pt x="200883" y="122254"/>
                </a:lnTo>
                <a:lnTo>
                  <a:pt x="194810" y="122254"/>
                </a:lnTo>
                <a:lnTo>
                  <a:pt x="194810" y="116182"/>
                </a:lnTo>
                <a:lnTo>
                  <a:pt x="200883" y="116170"/>
                </a:lnTo>
                <a:close/>
                <a:moveTo>
                  <a:pt x="207931" y="116170"/>
                </a:moveTo>
                <a:lnTo>
                  <a:pt x="207931" y="122254"/>
                </a:lnTo>
                <a:lnTo>
                  <a:pt x="201859" y="122254"/>
                </a:lnTo>
                <a:lnTo>
                  <a:pt x="201859" y="116182"/>
                </a:lnTo>
                <a:lnTo>
                  <a:pt x="207931" y="116170"/>
                </a:lnTo>
                <a:close/>
                <a:moveTo>
                  <a:pt x="214992" y="116170"/>
                </a:moveTo>
                <a:lnTo>
                  <a:pt x="214992" y="122254"/>
                </a:lnTo>
                <a:lnTo>
                  <a:pt x="208919" y="122254"/>
                </a:lnTo>
                <a:lnTo>
                  <a:pt x="208919" y="116182"/>
                </a:lnTo>
                <a:lnTo>
                  <a:pt x="214992" y="116170"/>
                </a:lnTo>
                <a:close/>
                <a:moveTo>
                  <a:pt x="222052" y="116170"/>
                </a:moveTo>
                <a:lnTo>
                  <a:pt x="222052" y="122254"/>
                </a:lnTo>
                <a:lnTo>
                  <a:pt x="215968" y="122254"/>
                </a:lnTo>
                <a:lnTo>
                  <a:pt x="215968" y="116182"/>
                </a:lnTo>
                <a:lnTo>
                  <a:pt x="222052" y="116170"/>
                </a:lnTo>
                <a:close/>
                <a:moveTo>
                  <a:pt x="229100" y="116170"/>
                </a:moveTo>
                <a:lnTo>
                  <a:pt x="229100" y="122254"/>
                </a:lnTo>
                <a:lnTo>
                  <a:pt x="223028" y="122254"/>
                </a:lnTo>
                <a:lnTo>
                  <a:pt x="223028" y="116182"/>
                </a:lnTo>
                <a:lnTo>
                  <a:pt x="229100" y="116170"/>
                </a:lnTo>
                <a:close/>
                <a:moveTo>
                  <a:pt x="236161" y="116170"/>
                </a:moveTo>
                <a:lnTo>
                  <a:pt x="236161" y="122254"/>
                </a:lnTo>
                <a:lnTo>
                  <a:pt x="230077" y="122254"/>
                </a:lnTo>
                <a:lnTo>
                  <a:pt x="230077" y="116182"/>
                </a:lnTo>
                <a:lnTo>
                  <a:pt x="236161" y="116170"/>
                </a:lnTo>
                <a:close/>
                <a:moveTo>
                  <a:pt x="243209" y="116170"/>
                </a:moveTo>
                <a:lnTo>
                  <a:pt x="243209" y="122254"/>
                </a:lnTo>
                <a:lnTo>
                  <a:pt x="237137" y="122254"/>
                </a:lnTo>
                <a:lnTo>
                  <a:pt x="237137" y="116182"/>
                </a:lnTo>
                <a:lnTo>
                  <a:pt x="243209" y="116170"/>
                </a:lnTo>
                <a:close/>
                <a:moveTo>
                  <a:pt x="250270" y="116170"/>
                </a:moveTo>
                <a:lnTo>
                  <a:pt x="250270" y="122254"/>
                </a:lnTo>
                <a:lnTo>
                  <a:pt x="244198" y="122254"/>
                </a:lnTo>
                <a:lnTo>
                  <a:pt x="244198" y="116182"/>
                </a:lnTo>
                <a:lnTo>
                  <a:pt x="250270" y="116170"/>
                </a:lnTo>
                <a:close/>
                <a:moveTo>
                  <a:pt x="257318" y="116170"/>
                </a:moveTo>
                <a:lnTo>
                  <a:pt x="257318" y="122254"/>
                </a:lnTo>
                <a:lnTo>
                  <a:pt x="251246" y="122254"/>
                </a:lnTo>
                <a:lnTo>
                  <a:pt x="251246" y="116182"/>
                </a:lnTo>
                <a:lnTo>
                  <a:pt x="257318" y="116170"/>
                </a:lnTo>
                <a:close/>
                <a:moveTo>
                  <a:pt x="264379" y="116170"/>
                </a:moveTo>
                <a:lnTo>
                  <a:pt x="264379" y="122254"/>
                </a:lnTo>
                <a:lnTo>
                  <a:pt x="258306" y="122254"/>
                </a:lnTo>
                <a:lnTo>
                  <a:pt x="258306" y="116182"/>
                </a:lnTo>
                <a:lnTo>
                  <a:pt x="264379" y="116170"/>
                </a:lnTo>
                <a:close/>
                <a:moveTo>
                  <a:pt x="271427" y="116170"/>
                </a:moveTo>
                <a:lnTo>
                  <a:pt x="271427" y="122254"/>
                </a:lnTo>
                <a:lnTo>
                  <a:pt x="265355" y="122254"/>
                </a:lnTo>
                <a:lnTo>
                  <a:pt x="265355" y="116182"/>
                </a:lnTo>
                <a:lnTo>
                  <a:pt x="271427" y="116170"/>
                </a:lnTo>
                <a:close/>
                <a:moveTo>
                  <a:pt x="278488" y="116170"/>
                </a:moveTo>
                <a:lnTo>
                  <a:pt x="278488" y="122254"/>
                </a:lnTo>
                <a:lnTo>
                  <a:pt x="272415" y="122254"/>
                </a:lnTo>
                <a:lnTo>
                  <a:pt x="272415" y="116182"/>
                </a:lnTo>
                <a:lnTo>
                  <a:pt x="278488" y="116170"/>
                </a:lnTo>
                <a:close/>
                <a:moveTo>
                  <a:pt x="17443" y="123230"/>
                </a:moveTo>
                <a:lnTo>
                  <a:pt x="17443" y="129302"/>
                </a:lnTo>
                <a:lnTo>
                  <a:pt x="11371" y="129302"/>
                </a:lnTo>
                <a:lnTo>
                  <a:pt x="11371" y="123230"/>
                </a:lnTo>
                <a:close/>
                <a:moveTo>
                  <a:pt x="24503" y="123230"/>
                </a:moveTo>
                <a:lnTo>
                  <a:pt x="24503" y="129302"/>
                </a:lnTo>
                <a:lnTo>
                  <a:pt x="18431" y="129302"/>
                </a:lnTo>
                <a:lnTo>
                  <a:pt x="18431" y="123230"/>
                </a:lnTo>
                <a:close/>
                <a:moveTo>
                  <a:pt x="31564" y="123230"/>
                </a:moveTo>
                <a:lnTo>
                  <a:pt x="31564" y="129302"/>
                </a:lnTo>
                <a:lnTo>
                  <a:pt x="25492" y="129302"/>
                </a:lnTo>
                <a:lnTo>
                  <a:pt x="25492" y="123230"/>
                </a:lnTo>
                <a:close/>
                <a:moveTo>
                  <a:pt x="38612" y="123230"/>
                </a:moveTo>
                <a:lnTo>
                  <a:pt x="38612" y="129302"/>
                </a:lnTo>
                <a:lnTo>
                  <a:pt x="32540" y="129302"/>
                </a:lnTo>
                <a:lnTo>
                  <a:pt x="32540" y="123230"/>
                </a:lnTo>
                <a:close/>
                <a:moveTo>
                  <a:pt x="45673" y="123230"/>
                </a:moveTo>
                <a:lnTo>
                  <a:pt x="45673" y="129302"/>
                </a:lnTo>
                <a:lnTo>
                  <a:pt x="39601" y="129302"/>
                </a:lnTo>
                <a:lnTo>
                  <a:pt x="39601" y="123230"/>
                </a:lnTo>
                <a:close/>
                <a:moveTo>
                  <a:pt x="52721" y="123230"/>
                </a:moveTo>
                <a:lnTo>
                  <a:pt x="52721" y="129302"/>
                </a:lnTo>
                <a:lnTo>
                  <a:pt x="46649" y="129302"/>
                </a:lnTo>
                <a:lnTo>
                  <a:pt x="46649" y="123230"/>
                </a:lnTo>
                <a:close/>
                <a:moveTo>
                  <a:pt x="59782" y="123230"/>
                </a:moveTo>
                <a:lnTo>
                  <a:pt x="59782" y="129302"/>
                </a:lnTo>
                <a:lnTo>
                  <a:pt x="53709" y="129302"/>
                </a:lnTo>
                <a:lnTo>
                  <a:pt x="53709" y="123230"/>
                </a:lnTo>
                <a:close/>
                <a:moveTo>
                  <a:pt x="66842" y="123230"/>
                </a:moveTo>
                <a:lnTo>
                  <a:pt x="66842" y="129302"/>
                </a:lnTo>
                <a:lnTo>
                  <a:pt x="60758" y="129302"/>
                </a:lnTo>
                <a:lnTo>
                  <a:pt x="60758" y="123230"/>
                </a:lnTo>
                <a:close/>
                <a:moveTo>
                  <a:pt x="73902" y="123230"/>
                </a:moveTo>
                <a:lnTo>
                  <a:pt x="73902" y="129302"/>
                </a:lnTo>
                <a:lnTo>
                  <a:pt x="67818" y="129302"/>
                </a:lnTo>
                <a:lnTo>
                  <a:pt x="67818" y="123230"/>
                </a:lnTo>
                <a:close/>
                <a:moveTo>
                  <a:pt x="80951" y="123230"/>
                </a:moveTo>
                <a:lnTo>
                  <a:pt x="80951" y="129302"/>
                </a:lnTo>
                <a:lnTo>
                  <a:pt x="74879" y="129302"/>
                </a:lnTo>
                <a:lnTo>
                  <a:pt x="74879" y="123230"/>
                </a:lnTo>
                <a:close/>
                <a:moveTo>
                  <a:pt x="88011" y="123230"/>
                </a:moveTo>
                <a:lnTo>
                  <a:pt x="88011" y="129302"/>
                </a:lnTo>
                <a:lnTo>
                  <a:pt x="81927" y="129302"/>
                </a:lnTo>
                <a:lnTo>
                  <a:pt x="81927" y="123230"/>
                </a:lnTo>
                <a:close/>
                <a:moveTo>
                  <a:pt x="95060" y="123230"/>
                </a:moveTo>
                <a:lnTo>
                  <a:pt x="95060" y="129302"/>
                </a:lnTo>
                <a:lnTo>
                  <a:pt x="88988" y="129302"/>
                </a:lnTo>
                <a:lnTo>
                  <a:pt x="88988" y="123230"/>
                </a:lnTo>
                <a:close/>
                <a:moveTo>
                  <a:pt x="102120" y="123230"/>
                </a:moveTo>
                <a:lnTo>
                  <a:pt x="102120" y="129302"/>
                </a:lnTo>
                <a:lnTo>
                  <a:pt x="96036" y="129302"/>
                </a:lnTo>
                <a:lnTo>
                  <a:pt x="96036" y="123230"/>
                </a:lnTo>
                <a:close/>
                <a:moveTo>
                  <a:pt x="109169" y="123230"/>
                </a:moveTo>
                <a:lnTo>
                  <a:pt x="109169" y="129302"/>
                </a:lnTo>
                <a:lnTo>
                  <a:pt x="103097" y="129302"/>
                </a:lnTo>
                <a:lnTo>
                  <a:pt x="103097" y="123230"/>
                </a:lnTo>
                <a:close/>
                <a:moveTo>
                  <a:pt x="116229" y="123230"/>
                </a:moveTo>
                <a:lnTo>
                  <a:pt x="116229" y="129302"/>
                </a:lnTo>
                <a:lnTo>
                  <a:pt x="110157" y="129302"/>
                </a:lnTo>
                <a:lnTo>
                  <a:pt x="110157" y="123230"/>
                </a:lnTo>
                <a:close/>
                <a:moveTo>
                  <a:pt x="123278" y="123230"/>
                </a:moveTo>
                <a:lnTo>
                  <a:pt x="123278" y="129302"/>
                </a:lnTo>
                <a:lnTo>
                  <a:pt x="117205" y="129302"/>
                </a:lnTo>
                <a:lnTo>
                  <a:pt x="117205" y="123230"/>
                </a:lnTo>
                <a:close/>
                <a:moveTo>
                  <a:pt x="130338" y="123230"/>
                </a:moveTo>
                <a:lnTo>
                  <a:pt x="130338" y="129302"/>
                </a:lnTo>
                <a:lnTo>
                  <a:pt x="124254" y="129302"/>
                </a:lnTo>
                <a:lnTo>
                  <a:pt x="124254" y="123230"/>
                </a:lnTo>
                <a:close/>
                <a:moveTo>
                  <a:pt x="137387" y="123230"/>
                </a:moveTo>
                <a:lnTo>
                  <a:pt x="137387" y="129302"/>
                </a:lnTo>
                <a:lnTo>
                  <a:pt x="131314" y="129302"/>
                </a:lnTo>
                <a:lnTo>
                  <a:pt x="131314" y="123230"/>
                </a:lnTo>
                <a:close/>
                <a:moveTo>
                  <a:pt x="144447" y="123230"/>
                </a:moveTo>
                <a:lnTo>
                  <a:pt x="144447" y="129302"/>
                </a:lnTo>
                <a:lnTo>
                  <a:pt x="138375" y="129302"/>
                </a:lnTo>
                <a:lnTo>
                  <a:pt x="138375" y="123230"/>
                </a:lnTo>
                <a:close/>
                <a:moveTo>
                  <a:pt x="151495" y="123230"/>
                </a:moveTo>
                <a:lnTo>
                  <a:pt x="151495" y="129302"/>
                </a:lnTo>
                <a:lnTo>
                  <a:pt x="145423" y="129302"/>
                </a:lnTo>
                <a:lnTo>
                  <a:pt x="145423" y="123230"/>
                </a:lnTo>
                <a:close/>
                <a:moveTo>
                  <a:pt x="158556" y="123230"/>
                </a:moveTo>
                <a:lnTo>
                  <a:pt x="158556" y="129302"/>
                </a:lnTo>
                <a:lnTo>
                  <a:pt x="152484" y="129302"/>
                </a:lnTo>
                <a:lnTo>
                  <a:pt x="152484" y="123230"/>
                </a:lnTo>
                <a:close/>
                <a:moveTo>
                  <a:pt x="165604" y="123230"/>
                </a:moveTo>
                <a:lnTo>
                  <a:pt x="165604" y="129302"/>
                </a:lnTo>
                <a:lnTo>
                  <a:pt x="159532" y="129302"/>
                </a:lnTo>
                <a:lnTo>
                  <a:pt x="159532" y="123230"/>
                </a:lnTo>
                <a:close/>
                <a:moveTo>
                  <a:pt x="172665" y="123230"/>
                </a:moveTo>
                <a:lnTo>
                  <a:pt x="172665" y="129302"/>
                </a:lnTo>
                <a:lnTo>
                  <a:pt x="166581" y="129302"/>
                </a:lnTo>
                <a:lnTo>
                  <a:pt x="166581" y="123230"/>
                </a:lnTo>
                <a:close/>
                <a:moveTo>
                  <a:pt x="179713" y="123230"/>
                </a:moveTo>
                <a:lnTo>
                  <a:pt x="179713" y="129302"/>
                </a:lnTo>
                <a:lnTo>
                  <a:pt x="173641" y="129302"/>
                </a:lnTo>
                <a:lnTo>
                  <a:pt x="173641" y="123230"/>
                </a:lnTo>
                <a:close/>
                <a:moveTo>
                  <a:pt x="186774" y="123230"/>
                </a:moveTo>
                <a:lnTo>
                  <a:pt x="186774" y="129302"/>
                </a:lnTo>
                <a:lnTo>
                  <a:pt x="180702" y="129302"/>
                </a:lnTo>
                <a:lnTo>
                  <a:pt x="180702" y="123230"/>
                </a:lnTo>
                <a:close/>
                <a:moveTo>
                  <a:pt x="193822" y="123230"/>
                </a:moveTo>
                <a:lnTo>
                  <a:pt x="193822" y="129302"/>
                </a:lnTo>
                <a:lnTo>
                  <a:pt x="187750" y="129302"/>
                </a:lnTo>
                <a:lnTo>
                  <a:pt x="187750" y="123230"/>
                </a:lnTo>
                <a:close/>
                <a:moveTo>
                  <a:pt x="200883" y="123230"/>
                </a:moveTo>
                <a:lnTo>
                  <a:pt x="200883" y="129302"/>
                </a:lnTo>
                <a:lnTo>
                  <a:pt x="194810" y="129302"/>
                </a:lnTo>
                <a:lnTo>
                  <a:pt x="194810" y="123230"/>
                </a:lnTo>
                <a:close/>
                <a:moveTo>
                  <a:pt x="207931" y="123230"/>
                </a:moveTo>
                <a:lnTo>
                  <a:pt x="207931" y="129302"/>
                </a:lnTo>
                <a:lnTo>
                  <a:pt x="201859" y="129302"/>
                </a:lnTo>
                <a:lnTo>
                  <a:pt x="201859" y="123230"/>
                </a:lnTo>
                <a:close/>
                <a:moveTo>
                  <a:pt x="214992" y="123230"/>
                </a:moveTo>
                <a:lnTo>
                  <a:pt x="214992" y="129302"/>
                </a:lnTo>
                <a:lnTo>
                  <a:pt x="208919" y="129302"/>
                </a:lnTo>
                <a:lnTo>
                  <a:pt x="208919" y="123230"/>
                </a:lnTo>
                <a:close/>
                <a:moveTo>
                  <a:pt x="222052" y="123230"/>
                </a:moveTo>
                <a:lnTo>
                  <a:pt x="222052" y="129302"/>
                </a:lnTo>
                <a:lnTo>
                  <a:pt x="215968" y="129302"/>
                </a:lnTo>
                <a:lnTo>
                  <a:pt x="215968" y="123230"/>
                </a:lnTo>
                <a:close/>
                <a:moveTo>
                  <a:pt x="229100" y="123230"/>
                </a:moveTo>
                <a:lnTo>
                  <a:pt x="229100" y="129302"/>
                </a:lnTo>
                <a:lnTo>
                  <a:pt x="223028" y="129302"/>
                </a:lnTo>
                <a:lnTo>
                  <a:pt x="223028" y="123230"/>
                </a:lnTo>
                <a:close/>
                <a:moveTo>
                  <a:pt x="236161" y="123230"/>
                </a:moveTo>
                <a:lnTo>
                  <a:pt x="236161" y="129302"/>
                </a:lnTo>
                <a:lnTo>
                  <a:pt x="230077" y="129302"/>
                </a:lnTo>
                <a:lnTo>
                  <a:pt x="230077" y="123230"/>
                </a:lnTo>
                <a:close/>
                <a:moveTo>
                  <a:pt x="243209" y="123230"/>
                </a:moveTo>
                <a:lnTo>
                  <a:pt x="243209" y="129302"/>
                </a:lnTo>
                <a:lnTo>
                  <a:pt x="237137" y="129302"/>
                </a:lnTo>
                <a:lnTo>
                  <a:pt x="237137" y="123230"/>
                </a:lnTo>
                <a:close/>
                <a:moveTo>
                  <a:pt x="250270" y="123230"/>
                </a:moveTo>
                <a:lnTo>
                  <a:pt x="250270" y="129302"/>
                </a:lnTo>
                <a:lnTo>
                  <a:pt x="244198" y="129302"/>
                </a:lnTo>
                <a:lnTo>
                  <a:pt x="244198" y="123230"/>
                </a:lnTo>
                <a:close/>
                <a:moveTo>
                  <a:pt x="257318" y="123230"/>
                </a:moveTo>
                <a:lnTo>
                  <a:pt x="257318" y="129302"/>
                </a:lnTo>
                <a:lnTo>
                  <a:pt x="251246" y="129302"/>
                </a:lnTo>
                <a:lnTo>
                  <a:pt x="251246" y="123230"/>
                </a:lnTo>
                <a:close/>
                <a:moveTo>
                  <a:pt x="264379" y="123230"/>
                </a:moveTo>
                <a:lnTo>
                  <a:pt x="264379" y="129302"/>
                </a:lnTo>
                <a:lnTo>
                  <a:pt x="258306" y="129302"/>
                </a:lnTo>
                <a:lnTo>
                  <a:pt x="258306" y="123230"/>
                </a:lnTo>
                <a:close/>
                <a:moveTo>
                  <a:pt x="271427" y="123230"/>
                </a:moveTo>
                <a:lnTo>
                  <a:pt x="271427" y="129302"/>
                </a:lnTo>
                <a:lnTo>
                  <a:pt x="265355" y="129302"/>
                </a:lnTo>
                <a:lnTo>
                  <a:pt x="265355" y="123230"/>
                </a:lnTo>
                <a:close/>
                <a:moveTo>
                  <a:pt x="278488" y="123230"/>
                </a:moveTo>
                <a:lnTo>
                  <a:pt x="278488" y="129302"/>
                </a:lnTo>
                <a:lnTo>
                  <a:pt x="272415" y="129302"/>
                </a:lnTo>
                <a:lnTo>
                  <a:pt x="272415" y="123230"/>
                </a:lnTo>
                <a:close/>
                <a:moveTo>
                  <a:pt x="17443" y="130279"/>
                </a:moveTo>
                <a:lnTo>
                  <a:pt x="17443" y="136363"/>
                </a:lnTo>
                <a:lnTo>
                  <a:pt x="11371" y="136363"/>
                </a:lnTo>
                <a:lnTo>
                  <a:pt x="11371" y="130279"/>
                </a:lnTo>
                <a:close/>
                <a:moveTo>
                  <a:pt x="24503" y="130279"/>
                </a:moveTo>
                <a:lnTo>
                  <a:pt x="24503" y="136363"/>
                </a:lnTo>
                <a:lnTo>
                  <a:pt x="18431" y="136363"/>
                </a:lnTo>
                <a:lnTo>
                  <a:pt x="18431" y="130279"/>
                </a:lnTo>
                <a:close/>
                <a:moveTo>
                  <a:pt x="31564" y="130279"/>
                </a:moveTo>
                <a:lnTo>
                  <a:pt x="31564" y="136363"/>
                </a:lnTo>
                <a:lnTo>
                  <a:pt x="25492" y="136363"/>
                </a:lnTo>
                <a:lnTo>
                  <a:pt x="25492" y="130279"/>
                </a:lnTo>
                <a:close/>
                <a:moveTo>
                  <a:pt x="38612" y="130279"/>
                </a:moveTo>
                <a:lnTo>
                  <a:pt x="38612" y="136363"/>
                </a:lnTo>
                <a:lnTo>
                  <a:pt x="32540" y="136363"/>
                </a:lnTo>
                <a:lnTo>
                  <a:pt x="32540" y="130279"/>
                </a:lnTo>
                <a:close/>
                <a:moveTo>
                  <a:pt x="45673" y="130279"/>
                </a:moveTo>
                <a:lnTo>
                  <a:pt x="45673" y="136363"/>
                </a:lnTo>
                <a:lnTo>
                  <a:pt x="39601" y="136363"/>
                </a:lnTo>
                <a:lnTo>
                  <a:pt x="39601" y="130279"/>
                </a:lnTo>
                <a:close/>
                <a:moveTo>
                  <a:pt x="52721" y="130279"/>
                </a:moveTo>
                <a:lnTo>
                  <a:pt x="52721" y="136363"/>
                </a:lnTo>
                <a:lnTo>
                  <a:pt x="46649" y="136363"/>
                </a:lnTo>
                <a:lnTo>
                  <a:pt x="46649" y="130279"/>
                </a:lnTo>
                <a:close/>
                <a:moveTo>
                  <a:pt x="59782" y="130279"/>
                </a:moveTo>
                <a:lnTo>
                  <a:pt x="59782" y="136363"/>
                </a:lnTo>
                <a:lnTo>
                  <a:pt x="53709" y="136363"/>
                </a:lnTo>
                <a:lnTo>
                  <a:pt x="53709" y="130279"/>
                </a:lnTo>
                <a:close/>
                <a:moveTo>
                  <a:pt x="66842" y="130279"/>
                </a:moveTo>
                <a:lnTo>
                  <a:pt x="66842" y="136363"/>
                </a:lnTo>
                <a:lnTo>
                  <a:pt x="60758" y="136363"/>
                </a:lnTo>
                <a:lnTo>
                  <a:pt x="60758" y="130279"/>
                </a:lnTo>
                <a:close/>
                <a:moveTo>
                  <a:pt x="67818" y="130279"/>
                </a:moveTo>
                <a:lnTo>
                  <a:pt x="73902" y="130290"/>
                </a:lnTo>
                <a:lnTo>
                  <a:pt x="73902" y="136363"/>
                </a:lnTo>
                <a:lnTo>
                  <a:pt x="67818" y="136363"/>
                </a:lnTo>
                <a:lnTo>
                  <a:pt x="67818" y="130279"/>
                </a:lnTo>
                <a:close/>
                <a:moveTo>
                  <a:pt x="74879" y="130279"/>
                </a:moveTo>
                <a:lnTo>
                  <a:pt x="80951" y="130290"/>
                </a:lnTo>
                <a:lnTo>
                  <a:pt x="80951" y="136363"/>
                </a:lnTo>
                <a:lnTo>
                  <a:pt x="74879" y="136363"/>
                </a:lnTo>
                <a:lnTo>
                  <a:pt x="74879" y="130279"/>
                </a:lnTo>
                <a:close/>
                <a:moveTo>
                  <a:pt x="88011" y="130279"/>
                </a:moveTo>
                <a:lnTo>
                  <a:pt x="88011" y="136363"/>
                </a:lnTo>
                <a:lnTo>
                  <a:pt x="81927" y="136363"/>
                </a:lnTo>
                <a:lnTo>
                  <a:pt x="81927" y="130279"/>
                </a:lnTo>
                <a:close/>
                <a:moveTo>
                  <a:pt x="95060" y="130279"/>
                </a:moveTo>
                <a:lnTo>
                  <a:pt x="95060" y="136363"/>
                </a:lnTo>
                <a:lnTo>
                  <a:pt x="88988" y="136363"/>
                </a:lnTo>
                <a:lnTo>
                  <a:pt x="88988" y="130279"/>
                </a:lnTo>
                <a:close/>
                <a:moveTo>
                  <a:pt x="102120" y="130279"/>
                </a:moveTo>
                <a:lnTo>
                  <a:pt x="102120" y="136363"/>
                </a:lnTo>
                <a:lnTo>
                  <a:pt x="96036" y="136363"/>
                </a:lnTo>
                <a:lnTo>
                  <a:pt x="96036" y="130279"/>
                </a:lnTo>
                <a:close/>
                <a:moveTo>
                  <a:pt x="103097" y="130279"/>
                </a:moveTo>
                <a:lnTo>
                  <a:pt x="109169" y="130290"/>
                </a:lnTo>
                <a:lnTo>
                  <a:pt x="109169" y="136363"/>
                </a:lnTo>
                <a:lnTo>
                  <a:pt x="103097" y="136363"/>
                </a:lnTo>
                <a:lnTo>
                  <a:pt x="103097" y="130279"/>
                </a:lnTo>
                <a:close/>
                <a:moveTo>
                  <a:pt x="110157" y="130279"/>
                </a:moveTo>
                <a:lnTo>
                  <a:pt x="116229" y="130290"/>
                </a:lnTo>
                <a:lnTo>
                  <a:pt x="116229" y="136363"/>
                </a:lnTo>
                <a:lnTo>
                  <a:pt x="110157" y="136363"/>
                </a:lnTo>
                <a:lnTo>
                  <a:pt x="110157" y="130279"/>
                </a:lnTo>
                <a:close/>
                <a:moveTo>
                  <a:pt x="123278" y="130279"/>
                </a:moveTo>
                <a:lnTo>
                  <a:pt x="123278" y="136363"/>
                </a:lnTo>
                <a:lnTo>
                  <a:pt x="117205" y="136363"/>
                </a:lnTo>
                <a:lnTo>
                  <a:pt x="117205" y="130279"/>
                </a:lnTo>
                <a:close/>
                <a:moveTo>
                  <a:pt x="130338" y="130279"/>
                </a:moveTo>
                <a:lnTo>
                  <a:pt x="130338" y="136363"/>
                </a:lnTo>
                <a:lnTo>
                  <a:pt x="124254" y="136363"/>
                </a:lnTo>
                <a:lnTo>
                  <a:pt x="124254" y="130279"/>
                </a:lnTo>
                <a:close/>
                <a:moveTo>
                  <a:pt x="137387" y="130279"/>
                </a:moveTo>
                <a:lnTo>
                  <a:pt x="137387" y="136363"/>
                </a:lnTo>
                <a:lnTo>
                  <a:pt x="131314" y="136363"/>
                </a:lnTo>
                <a:lnTo>
                  <a:pt x="131314" y="130279"/>
                </a:lnTo>
                <a:close/>
                <a:moveTo>
                  <a:pt x="144447" y="130279"/>
                </a:moveTo>
                <a:lnTo>
                  <a:pt x="144447" y="136363"/>
                </a:lnTo>
                <a:lnTo>
                  <a:pt x="138375" y="136363"/>
                </a:lnTo>
                <a:lnTo>
                  <a:pt x="138375" y="130279"/>
                </a:lnTo>
                <a:close/>
                <a:moveTo>
                  <a:pt x="151495" y="130279"/>
                </a:moveTo>
                <a:lnTo>
                  <a:pt x="151495" y="136363"/>
                </a:lnTo>
                <a:lnTo>
                  <a:pt x="145423" y="136363"/>
                </a:lnTo>
                <a:lnTo>
                  <a:pt x="145423" y="130279"/>
                </a:lnTo>
                <a:close/>
                <a:moveTo>
                  <a:pt x="158556" y="130279"/>
                </a:moveTo>
                <a:lnTo>
                  <a:pt x="158556" y="136363"/>
                </a:lnTo>
                <a:lnTo>
                  <a:pt x="152484" y="136363"/>
                </a:lnTo>
                <a:lnTo>
                  <a:pt x="152484" y="130279"/>
                </a:lnTo>
                <a:close/>
                <a:moveTo>
                  <a:pt x="165604" y="130279"/>
                </a:moveTo>
                <a:lnTo>
                  <a:pt x="165604" y="136363"/>
                </a:lnTo>
                <a:lnTo>
                  <a:pt x="159532" y="136363"/>
                </a:lnTo>
                <a:lnTo>
                  <a:pt x="159532" y="130279"/>
                </a:lnTo>
                <a:close/>
                <a:moveTo>
                  <a:pt x="172665" y="130279"/>
                </a:moveTo>
                <a:lnTo>
                  <a:pt x="172665" y="136363"/>
                </a:lnTo>
                <a:lnTo>
                  <a:pt x="166581" y="136363"/>
                </a:lnTo>
                <a:lnTo>
                  <a:pt x="166581" y="130279"/>
                </a:lnTo>
                <a:close/>
                <a:moveTo>
                  <a:pt x="179713" y="130279"/>
                </a:moveTo>
                <a:lnTo>
                  <a:pt x="179713" y="136363"/>
                </a:lnTo>
                <a:lnTo>
                  <a:pt x="173641" y="136363"/>
                </a:lnTo>
                <a:lnTo>
                  <a:pt x="173641" y="130279"/>
                </a:lnTo>
                <a:close/>
                <a:moveTo>
                  <a:pt x="186774" y="130279"/>
                </a:moveTo>
                <a:lnTo>
                  <a:pt x="186774" y="136363"/>
                </a:lnTo>
                <a:lnTo>
                  <a:pt x="180702" y="136363"/>
                </a:lnTo>
                <a:lnTo>
                  <a:pt x="180702" y="130279"/>
                </a:lnTo>
                <a:close/>
                <a:moveTo>
                  <a:pt x="193822" y="130279"/>
                </a:moveTo>
                <a:lnTo>
                  <a:pt x="193822" y="136363"/>
                </a:lnTo>
                <a:lnTo>
                  <a:pt x="187750" y="136363"/>
                </a:lnTo>
                <a:lnTo>
                  <a:pt x="187750" y="130279"/>
                </a:lnTo>
                <a:close/>
                <a:moveTo>
                  <a:pt x="200883" y="130279"/>
                </a:moveTo>
                <a:lnTo>
                  <a:pt x="200883" y="136363"/>
                </a:lnTo>
                <a:lnTo>
                  <a:pt x="194810" y="136363"/>
                </a:lnTo>
                <a:lnTo>
                  <a:pt x="194810" y="130279"/>
                </a:lnTo>
                <a:close/>
                <a:moveTo>
                  <a:pt x="207931" y="130279"/>
                </a:moveTo>
                <a:lnTo>
                  <a:pt x="207931" y="136363"/>
                </a:lnTo>
                <a:lnTo>
                  <a:pt x="201859" y="136363"/>
                </a:lnTo>
                <a:lnTo>
                  <a:pt x="201859" y="130279"/>
                </a:lnTo>
                <a:close/>
                <a:moveTo>
                  <a:pt x="214992" y="130279"/>
                </a:moveTo>
                <a:lnTo>
                  <a:pt x="214992" y="136363"/>
                </a:lnTo>
                <a:lnTo>
                  <a:pt x="208919" y="136363"/>
                </a:lnTo>
                <a:lnTo>
                  <a:pt x="208919" y="130279"/>
                </a:lnTo>
                <a:close/>
                <a:moveTo>
                  <a:pt x="222052" y="130279"/>
                </a:moveTo>
                <a:lnTo>
                  <a:pt x="222052" y="136363"/>
                </a:lnTo>
                <a:lnTo>
                  <a:pt x="215968" y="136363"/>
                </a:lnTo>
                <a:lnTo>
                  <a:pt x="215968" y="130279"/>
                </a:lnTo>
                <a:close/>
                <a:moveTo>
                  <a:pt x="229100" y="130279"/>
                </a:moveTo>
                <a:lnTo>
                  <a:pt x="229100" y="136363"/>
                </a:lnTo>
                <a:lnTo>
                  <a:pt x="223028" y="136363"/>
                </a:lnTo>
                <a:lnTo>
                  <a:pt x="223028" y="130279"/>
                </a:lnTo>
                <a:close/>
                <a:moveTo>
                  <a:pt x="236161" y="130279"/>
                </a:moveTo>
                <a:lnTo>
                  <a:pt x="236161" y="136363"/>
                </a:lnTo>
                <a:lnTo>
                  <a:pt x="230077" y="136363"/>
                </a:lnTo>
                <a:lnTo>
                  <a:pt x="230077" y="130279"/>
                </a:lnTo>
                <a:close/>
                <a:moveTo>
                  <a:pt x="243209" y="130279"/>
                </a:moveTo>
                <a:lnTo>
                  <a:pt x="243209" y="136363"/>
                </a:lnTo>
                <a:lnTo>
                  <a:pt x="237137" y="136363"/>
                </a:lnTo>
                <a:lnTo>
                  <a:pt x="237137" y="130279"/>
                </a:lnTo>
                <a:close/>
                <a:moveTo>
                  <a:pt x="250270" y="130279"/>
                </a:moveTo>
                <a:lnTo>
                  <a:pt x="250270" y="136363"/>
                </a:lnTo>
                <a:lnTo>
                  <a:pt x="244198" y="136363"/>
                </a:lnTo>
                <a:lnTo>
                  <a:pt x="244198" y="130279"/>
                </a:lnTo>
                <a:close/>
                <a:moveTo>
                  <a:pt x="257318" y="130279"/>
                </a:moveTo>
                <a:lnTo>
                  <a:pt x="257318" y="136363"/>
                </a:lnTo>
                <a:lnTo>
                  <a:pt x="251246" y="136363"/>
                </a:lnTo>
                <a:lnTo>
                  <a:pt x="251246" y="130279"/>
                </a:lnTo>
                <a:close/>
                <a:moveTo>
                  <a:pt x="264379" y="130279"/>
                </a:moveTo>
                <a:lnTo>
                  <a:pt x="264379" y="136363"/>
                </a:lnTo>
                <a:lnTo>
                  <a:pt x="258306" y="136363"/>
                </a:lnTo>
                <a:lnTo>
                  <a:pt x="258306" y="130279"/>
                </a:lnTo>
                <a:close/>
                <a:moveTo>
                  <a:pt x="271427" y="130279"/>
                </a:moveTo>
                <a:lnTo>
                  <a:pt x="271427" y="136363"/>
                </a:lnTo>
                <a:lnTo>
                  <a:pt x="265355" y="136363"/>
                </a:lnTo>
                <a:lnTo>
                  <a:pt x="265355" y="130279"/>
                </a:lnTo>
                <a:close/>
                <a:moveTo>
                  <a:pt x="278488" y="130279"/>
                </a:moveTo>
                <a:lnTo>
                  <a:pt x="278488" y="136363"/>
                </a:lnTo>
                <a:lnTo>
                  <a:pt x="272415" y="136363"/>
                </a:lnTo>
                <a:lnTo>
                  <a:pt x="272415" y="130279"/>
                </a:lnTo>
                <a:close/>
                <a:moveTo>
                  <a:pt x="17443" y="137339"/>
                </a:moveTo>
                <a:lnTo>
                  <a:pt x="17443" y="143411"/>
                </a:lnTo>
                <a:lnTo>
                  <a:pt x="11371" y="143411"/>
                </a:lnTo>
                <a:lnTo>
                  <a:pt x="11371" y="137339"/>
                </a:lnTo>
                <a:close/>
                <a:moveTo>
                  <a:pt x="24503" y="137339"/>
                </a:moveTo>
                <a:lnTo>
                  <a:pt x="24503" y="143411"/>
                </a:lnTo>
                <a:lnTo>
                  <a:pt x="18431" y="143411"/>
                </a:lnTo>
                <a:lnTo>
                  <a:pt x="18431" y="137339"/>
                </a:lnTo>
                <a:close/>
                <a:moveTo>
                  <a:pt x="31564" y="137339"/>
                </a:moveTo>
                <a:lnTo>
                  <a:pt x="31564" y="143411"/>
                </a:lnTo>
                <a:lnTo>
                  <a:pt x="25492" y="143411"/>
                </a:lnTo>
                <a:lnTo>
                  <a:pt x="25492" y="137339"/>
                </a:lnTo>
                <a:close/>
                <a:moveTo>
                  <a:pt x="38612" y="137339"/>
                </a:moveTo>
                <a:lnTo>
                  <a:pt x="38612" y="143411"/>
                </a:lnTo>
                <a:lnTo>
                  <a:pt x="32540" y="143411"/>
                </a:lnTo>
                <a:lnTo>
                  <a:pt x="32540" y="137339"/>
                </a:lnTo>
                <a:close/>
                <a:moveTo>
                  <a:pt x="45673" y="137339"/>
                </a:moveTo>
                <a:lnTo>
                  <a:pt x="45673" y="143411"/>
                </a:lnTo>
                <a:lnTo>
                  <a:pt x="39601" y="143411"/>
                </a:lnTo>
                <a:lnTo>
                  <a:pt x="39601" y="137339"/>
                </a:lnTo>
                <a:close/>
                <a:moveTo>
                  <a:pt x="52721" y="137339"/>
                </a:moveTo>
                <a:lnTo>
                  <a:pt x="52721" y="143411"/>
                </a:lnTo>
                <a:lnTo>
                  <a:pt x="46649" y="143411"/>
                </a:lnTo>
                <a:lnTo>
                  <a:pt x="46649" y="137339"/>
                </a:lnTo>
                <a:close/>
                <a:moveTo>
                  <a:pt x="59782" y="137339"/>
                </a:moveTo>
                <a:lnTo>
                  <a:pt x="59782" y="143411"/>
                </a:lnTo>
                <a:lnTo>
                  <a:pt x="53709" y="143411"/>
                </a:lnTo>
                <a:lnTo>
                  <a:pt x="53709" y="137339"/>
                </a:lnTo>
                <a:close/>
                <a:moveTo>
                  <a:pt x="66842" y="137339"/>
                </a:moveTo>
                <a:lnTo>
                  <a:pt x="66842" y="143411"/>
                </a:lnTo>
                <a:lnTo>
                  <a:pt x="60758" y="143411"/>
                </a:lnTo>
                <a:lnTo>
                  <a:pt x="60758" y="137339"/>
                </a:lnTo>
                <a:close/>
                <a:moveTo>
                  <a:pt x="73902" y="137339"/>
                </a:moveTo>
                <a:lnTo>
                  <a:pt x="73902" y="143411"/>
                </a:lnTo>
                <a:lnTo>
                  <a:pt x="67818" y="143411"/>
                </a:lnTo>
                <a:lnTo>
                  <a:pt x="67818" y="137339"/>
                </a:lnTo>
                <a:close/>
                <a:moveTo>
                  <a:pt x="80951" y="137339"/>
                </a:moveTo>
                <a:lnTo>
                  <a:pt x="80951" y="143411"/>
                </a:lnTo>
                <a:lnTo>
                  <a:pt x="74879" y="143411"/>
                </a:lnTo>
                <a:lnTo>
                  <a:pt x="74879" y="137339"/>
                </a:lnTo>
                <a:close/>
                <a:moveTo>
                  <a:pt x="88011" y="137339"/>
                </a:moveTo>
                <a:lnTo>
                  <a:pt x="88011" y="143411"/>
                </a:lnTo>
                <a:lnTo>
                  <a:pt x="81927" y="143411"/>
                </a:lnTo>
                <a:lnTo>
                  <a:pt x="81927" y="137339"/>
                </a:lnTo>
                <a:close/>
                <a:moveTo>
                  <a:pt x="95060" y="137339"/>
                </a:moveTo>
                <a:lnTo>
                  <a:pt x="95060" y="143411"/>
                </a:lnTo>
                <a:lnTo>
                  <a:pt x="88988" y="143411"/>
                </a:lnTo>
                <a:lnTo>
                  <a:pt x="88988" y="137339"/>
                </a:lnTo>
                <a:close/>
                <a:moveTo>
                  <a:pt x="102120" y="137339"/>
                </a:moveTo>
                <a:lnTo>
                  <a:pt x="102120" y="143411"/>
                </a:lnTo>
                <a:lnTo>
                  <a:pt x="96036" y="143411"/>
                </a:lnTo>
                <a:lnTo>
                  <a:pt x="96036" y="137339"/>
                </a:lnTo>
                <a:close/>
                <a:moveTo>
                  <a:pt x="103097" y="137339"/>
                </a:moveTo>
                <a:lnTo>
                  <a:pt x="109169" y="137351"/>
                </a:lnTo>
                <a:lnTo>
                  <a:pt x="109169" y="143411"/>
                </a:lnTo>
                <a:lnTo>
                  <a:pt x="103097" y="143411"/>
                </a:lnTo>
                <a:lnTo>
                  <a:pt x="103097" y="137339"/>
                </a:lnTo>
                <a:close/>
                <a:moveTo>
                  <a:pt x="110157" y="137339"/>
                </a:moveTo>
                <a:lnTo>
                  <a:pt x="116229" y="137351"/>
                </a:lnTo>
                <a:lnTo>
                  <a:pt x="116229" y="143411"/>
                </a:lnTo>
                <a:lnTo>
                  <a:pt x="110157" y="143411"/>
                </a:lnTo>
                <a:lnTo>
                  <a:pt x="110157" y="137339"/>
                </a:lnTo>
                <a:close/>
                <a:moveTo>
                  <a:pt x="123278" y="137339"/>
                </a:moveTo>
                <a:lnTo>
                  <a:pt x="123278" y="143411"/>
                </a:lnTo>
                <a:lnTo>
                  <a:pt x="117205" y="143411"/>
                </a:lnTo>
                <a:lnTo>
                  <a:pt x="117205" y="137339"/>
                </a:lnTo>
                <a:close/>
                <a:moveTo>
                  <a:pt x="130338" y="137339"/>
                </a:moveTo>
                <a:lnTo>
                  <a:pt x="130338" y="143411"/>
                </a:lnTo>
                <a:lnTo>
                  <a:pt x="124254" y="143411"/>
                </a:lnTo>
                <a:lnTo>
                  <a:pt x="124254" y="137339"/>
                </a:lnTo>
                <a:close/>
                <a:moveTo>
                  <a:pt x="137387" y="137339"/>
                </a:moveTo>
                <a:lnTo>
                  <a:pt x="137387" y="143411"/>
                </a:lnTo>
                <a:lnTo>
                  <a:pt x="131314" y="143411"/>
                </a:lnTo>
                <a:lnTo>
                  <a:pt x="131314" y="137339"/>
                </a:lnTo>
                <a:close/>
                <a:moveTo>
                  <a:pt x="144447" y="137339"/>
                </a:moveTo>
                <a:lnTo>
                  <a:pt x="144447" y="143411"/>
                </a:lnTo>
                <a:lnTo>
                  <a:pt x="138375" y="143411"/>
                </a:lnTo>
                <a:lnTo>
                  <a:pt x="138375" y="137339"/>
                </a:lnTo>
                <a:close/>
                <a:moveTo>
                  <a:pt x="151495" y="137339"/>
                </a:moveTo>
                <a:lnTo>
                  <a:pt x="151495" y="143411"/>
                </a:lnTo>
                <a:lnTo>
                  <a:pt x="145423" y="143411"/>
                </a:lnTo>
                <a:lnTo>
                  <a:pt x="145423" y="137339"/>
                </a:lnTo>
                <a:close/>
                <a:moveTo>
                  <a:pt x="158556" y="137339"/>
                </a:moveTo>
                <a:lnTo>
                  <a:pt x="158556" y="143411"/>
                </a:lnTo>
                <a:lnTo>
                  <a:pt x="152484" y="143411"/>
                </a:lnTo>
                <a:lnTo>
                  <a:pt x="152484" y="137339"/>
                </a:lnTo>
                <a:close/>
                <a:moveTo>
                  <a:pt x="165604" y="137339"/>
                </a:moveTo>
                <a:lnTo>
                  <a:pt x="165604" y="143411"/>
                </a:lnTo>
                <a:lnTo>
                  <a:pt x="159532" y="143411"/>
                </a:lnTo>
                <a:lnTo>
                  <a:pt x="159532" y="137339"/>
                </a:lnTo>
                <a:close/>
                <a:moveTo>
                  <a:pt x="172665" y="137339"/>
                </a:moveTo>
                <a:lnTo>
                  <a:pt x="172665" y="143411"/>
                </a:lnTo>
                <a:lnTo>
                  <a:pt x="166581" y="143411"/>
                </a:lnTo>
                <a:lnTo>
                  <a:pt x="166581" y="137339"/>
                </a:lnTo>
                <a:close/>
                <a:moveTo>
                  <a:pt x="179713" y="137339"/>
                </a:moveTo>
                <a:lnTo>
                  <a:pt x="179713" y="143411"/>
                </a:lnTo>
                <a:lnTo>
                  <a:pt x="173641" y="143411"/>
                </a:lnTo>
                <a:lnTo>
                  <a:pt x="173641" y="137339"/>
                </a:lnTo>
                <a:close/>
                <a:moveTo>
                  <a:pt x="186774" y="137339"/>
                </a:moveTo>
                <a:lnTo>
                  <a:pt x="186774" y="143411"/>
                </a:lnTo>
                <a:lnTo>
                  <a:pt x="180702" y="143411"/>
                </a:lnTo>
                <a:lnTo>
                  <a:pt x="180702" y="137339"/>
                </a:lnTo>
                <a:close/>
                <a:moveTo>
                  <a:pt x="193822" y="137339"/>
                </a:moveTo>
                <a:lnTo>
                  <a:pt x="193822" y="143411"/>
                </a:lnTo>
                <a:lnTo>
                  <a:pt x="187750" y="143411"/>
                </a:lnTo>
                <a:lnTo>
                  <a:pt x="187750" y="137339"/>
                </a:lnTo>
                <a:close/>
                <a:moveTo>
                  <a:pt x="200883" y="137339"/>
                </a:moveTo>
                <a:lnTo>
                  <a:pt x="200883" y="143411"/>
                </a:lnTo>
                <a:lnTo>
                  <a:pt x="194810" y="143411"/>
                </a:lnTo>
                <a:lnTo>
                  <a:pt x="194810" y="137339"/>
                </a:lnTo>
                <a:close/>
                <a:moveTo>
                  <a:pt x="207931" y="137339"/>
                </a:moveTo>
                <a:lnTo>
                  <a:pt x="207931" y="143411"/>
                </a:lnTo>
                <a:lnTo>
                  <a:pt x="201859" y="143411"/>
                </a:lnTo>
                <a:lnTo>
                  <a:pt x="201859" y="137339"/>
                </a:lnTo>
                <a:close/>
                <a:moveTo>
                  <a:pt x="214992" y="137339"/>
                </a:moveTo>
                <a:lnTo>
                  <a:pt x="214992" y="143411"/>
                </a:lnTo>
                <a:lnTo>
                  <a:pt x="208919" y="143411"/>
                </a:lnTo>
                <a:lnTo>
                  <a:pt x="208919" y="137339"/>
                </a:lnTo>
                <a:close/>
                <a:moveTo>
                  <a:pt x="222052" y="137339"/>
                </a:moveTo>
                <a:lnTo>
                  <a:pt x="222052" y="143411"/>
                </a:lnTo>
                <a:lnTo>
                  <a:pt x="215968" y="143411"/>
                </a:lnTo>
                <a:lnTo>
                  <a:pt x="215968" y="137339"/>
                </a:lnTo>
                <a:close/>
                <a:moveTo>
                  <a:pt x="229100" y="137339"/>
                </a:moveTo>
                <a:lnTo>
                  <a:pt x="229100" y="143411"/>
                </a:lnTo>
                <a:lnTo>
                  <a:pt x="223028" y="143411"/>
                </a:lnTo>
                <a:lnTo>
                  <a:pt x="223028" y="137339"/>
                </a:lnTo>
                <a:close/>
                <a:moveTo>
                  <a:pt x="236161" y="137339"/>
                </a:moveTo>
                <a:lnTo>
                  <a:pt x="236161" y="143411"/>
                </a:lnTo>
                <a:lnTo>
                  <a:pt x="230077" y="143411"/>
                </a:lnTo>
                <a:lnTo>
                  <a:pt x="230077" y="137339"/>
                </a:lnTo>
                <a:close/>
                <a:moveTo>
                  <a:pt x="243209" y="137339"/>
                </a:moveTo>
                <a:lnTo>
                  <a:pt x="243209" y="143411"/>
                </a:lnTo>
                <a:lnTo>
                  <a:pt x="237137" y="143411"/>
                </a:lnTo>
                <a:lnTo>
                  <a:pt x="237137" y="137339"/>
                </a:lnTo>
                <a:close/>
                <a:moveTo>
                  <a:pt x="250270" y="137339"/>
                </a:moveTo>
                <a:lnTo>
                  <a:pt x="250270" y="143411"/>
                </a:lnTo>
                <a:lnTo>
                  <a:pt x="244198" y="143411"/>
                </a:lnTo>
                <a:lnTo>
                  <a:pt x="244198" y="137339"/>
                </a:lnTo>
                <a:close/>
                <a:moveTo>
                  <a:pt x="257318" y="137339"/>
                </a:moveTo>
                <a:lnTo>
                  <a:pt x="257318" y="143411"/>
                </a:lnTo>
                <a:lnTo>
                  <a:pt x="251246" y="143411"/>
                </a:lnTo>
                <a:lnTo>
                  <a:pt x="251246" y="137339"/>
                </a:lnTo>
                <a:close/>
                <a:moveTo>
                  <a:pt x="264379" y="137339"/>
                </a:moveTo>
                <a:lnTo>
                  <a:pt x="264379" y="143411"/>
                </a:lnTo>
                <a:lnTo>
                  <a:pt x="258306" y="143411"/>
                </a:lnTo>
                <a:lnTo>
                  <a:pt x="258306" y="137339"/>
                </a:lnTo>
                <a:close/>
                <a:moveTo>
                  <a:pt x="271427" y="137339"/>
                </a:moveTo>
                <a:lnTo>
                  <a:pt x="271427" y="143411"/>
                </a:lnTo>
                <a:lnTo>
                  <a:pt x="265355" y="143411"/>
                </a:lnTo>
                <a:lnTo>
                  <a:pt x="265355" y="137339"/>
                </a:lnTo>
                <a:close/>
                <a:moveTo>
                  <a:pt x="278488" y="137339"/>
                </a:moveTo>
                <a:lnTo>
                  <a:pt x="278488" y="143411"/>
                </a:lnTo>
                <a:lnTo>
                  <a:pt x="272415" y="143411"/>
                </a:lnTo>
                <a:lnTo>
                  <a:pt x="272415" y="137339"/>
                </a:lnTo>
                <a:close/>
                <a:moveTo>
                  <a:pt x="17443" y="144399"/>
                </a:moveTo>
                <a:lnTo>
                  <a:pt x="17443" y="150472"/>
                </a:lnTo>
                <a:lnTo>
                  <a:pt x="11371" y="150472"/>
                </a:lnTo>
                <a:lnTo>
                  <a:pt x="11371" y="144399"/>
                </a:lnTo>
                <a:close/>
                <a:moveTo>
                  <a:pt x="24503" y="144399"/>
                </a:moveTo>
                <a:lnTo>
                  <a:pt x="24503" y="150472"/>
                </a:lnTo>
                <a:lnTo>
                  <a:pt x="18431" y="150472"/>
                </a:lnTo>
                <a:lnTo>
                  <a:pt x="18431" y="144399"/>
                </a:lnTo>
                <a:close/>
                <a:moveTo>
                  <a:pt x="31564" y="144399"/>
                </a:moveTo>
                <a:lnTo>
                  <a:pt x="31564" y="150472"/>
                </a:lnTo>
                <a:lnTo>
                  <a:pt x="25492" y="150472"/>
                </a:lnTo>
                <a:lnTo>
                  <a:pt x="25492" y="144399"/>
                </a:lnTo>
                <a:close/>
                <a:moveTo>
                  <a:pt x="38612" y="144399"/>
                </a:moveTo>
                <a:lnTo>
                  <a:pt x="38612" y="150472"/>
                </a:lnTo>
                <a:lnTo>
                  <a:pt x="32540" y="150472"/>
                </a:lnTo>
                <a:lnTo>
                  <a:pt x="32540" y="144399"/>
                </a:lnTo>
                <a:close/>
                <a:moveTo>
                  <a:pt x="45673" y="144399"/>
                </a:moveTo>
                <a:lnTo>
                  <a:pt x="45673" y="150472"/>
                </a:lnTo>
                <a:lnTo>
                  <a:pt x="39601" y="150472"/>
                </a:lnTo>
                <a:lnTo>
                  <a:pt x="39601" y="144399"/>
                </a:lnTo>
                <a:close/>
                <a:moveTo>
                  <a:pt x="52721" y="144399"/>
                </a:moveTo>
                <a:lnTo>
                  <a:pt x="52721" y="150472"/>
                </a:lnTo>
                <a:lnTo>
                  <a:pt x="46649" y="150472"/>
                </a:lnTo>
                <a:lnTo>
                  <a:pt x="46649" y="144399"/>
                </a:lnTo>
                <a:close/>
                <a:moveTo>
                  <a:pt x="59782" y="144399"/>
                </a:moveTo>
                <a:lnTo>
                  <a:pt x="59782" y="150472"/>
                </a:lnTo>
                <a:lnTo>
                  <a:pt x="53709" y="150472"/>
                </a:lnTo>
                <a:lnTo>
                  <a:pt x="53709" y="144399"/>
                </a:lnTo>
                <a:close/>
                <a:moveTo>
                  <a:pt x="66842" y="144387"/>
                </a:moveTo>
                <a:lnTo>
                  <a:pt x="66842" y="150472"/>
                </a:lnTo>
                <a:lnTo>
                  <a:pt x="60758" y="150472"/>
                </a:lnTo>
                <a:lnTo>
                  <a:pt x="60758" y="144399"/>
                </a:lnTo>
                <a:lnTo>
                  <a:pt x="66842" y="144387"/>
                </a:lnTo>
                <a:close/>
                <a:moveTo>
                  <a:pt x="73902" y="144399"/>
                </a:moveTo>
                <a:lnTo>
                  <a:pt x="73902" y="150472"/>
                </a:lnTo>
                <a:lnTo>
                  <a:pt x="67818" y="150472"/>
                </a:lnTo>
                <a:lnTo>
                  <a:pt x="67818" y="144399"/>
                </a:lnTo>
                <a:close/>
                <a:moveTo>
                  <a:pt x="80951" y="144399"/>
                </a:moveTo>
                <a:lnTo>
                  <a:pt x="80951" y="150472"/>
                </a:lnTo>
                <a:lnTo>
                  <a:pt x="74879" y="150472"/>
                </a:lnTo>
                <a:lnTo>
                  <a:pt x="74879" y="144399"/>
                </a:lnTo>
                <a:close/>
                <a:moveTo>
                  <a:pt x="88011" y="144399"/>
                </a:moveTo>
                <a:lnTo>
                  <a:pt x="88011" y="150472"/>
                </a:lnTo>
                <a:lnTo>
                  <a:pt x="81927" y="150472"/>
                </a:lnTo>
                <a:lnTo>
                  <a:pt x="81927" y="144399"/>
                </a:lnTo>
                <a:close/>
                <a:moveTo>
                  <a:pt x="95060" y="144399"/>
                </a:moveTo>
                <a:lnTo>
                  <a:pt x="95060" y="150472"/>
                </a:lnTo>
                <a:lnTo>
                  <a:pt x="88988" y="150472"/>
                </a:lnTo>
                <a:lnTo>
                  <a:pt x="88988" y="144399"/>
                </a:lnTo>
                <a:close/>
                <a:moveTo>
                  <a:pt x="102120" y="144387"/>
                </a:moveTo>
                <a:lnTo>
                  <a:pt x="102120" y="150472"/>
                </a:lnTo>
                <a:lnTo>
                  <a:pt x="96036" y="150472"/>
                </a:lnTo>
                <a:lnTo>
                  <a:pt x="96036" y="144399"/>
                </a:lnTo>
                <a:lnTo>
                  <a:pt x="102120" y="144387"/>
                </a:lnTo>
                <a:close/>
                <a:moveTo>
                  <a:pt x="109169" y="144399"/>
                </a:moveTo>
                <a:lnTo>
                  <a:pt x="109169" y="150472"/>
                </a:lnTo>
                <a:lnTo>
                  <a:pt x="103097" y="150472"/>
                </a:lnTo>
                <a:lnTo>
                  <a:pt x="103097" y="144399"/>
                </a:lnTo>
                <a:close/>
                <a:moveTo>
                  <a:pt x="116229" y="144399"/>
                </a:moveTo>
                <a:lnTo>
                  <a:pt x="116229" y="150472"/>
                </a:lnTo>
                <a:lnTo>
                  <a:pt x="110157" y="150472"/>
                </a:lnTo>
                <a:lnTo>
                  <a:pt x="110157" y="144399"/>
                </a:lnTo>
                <a:close/>
                <a:moveTo>
                  <a:pt x="123278" y="144399"/>
                </a:moveTo>
                <a:lnTo>
                  <a:pt x="123278" y="150472"/>
                </a:lnTo>
                <a:lnTo>
                  <a:pt x="117205" y="150472"/>
                </a:lnTo>
                <a:lnTo>
                  <a:pt x="117205" y="144399"/>
                </a:lnTo>
                <a:close/>
                <a:moveTo>
                  <a:pt x="130338" y="144399"/>
                </a:moveTo>
                <a:lnTo>
                  <a:pt x="130338" y="150472"/>
                </a:lnTo>
                <a:lnTo>
                  <a:pt x="124254" y="150472"/>
                </a:lnTo>
                <a:lnTo>
                  <a:pt x="124254" y="144399"/>
                </a:lnTo>
                <a:close/>
                <a:moveTo>
                  <a:pt x="137387" y="144387"/>
                </a:moveTo>
                <a:lnTo>
                  <a:pt x="137387" y="150472"/>
                </a:lnTo>
                <a:lnTo>
                  <a:pt x="131314" y="150472"/>
                </a:lnTo>
                <a:lnTo>
                  <a:pt x="131314" y="144399"/>
                </a:lnTo>
                <a:lnTo>
                  <a:pt x="137387" y="144387"/>
                </a:lnTo>
                <a:close/>
                <a:moveTo>
                  <a:pt x="144447" y="144399"/>
                </a:moveTo>
                <a:lnTo>
                  <a:pt x="144447" y="150472"/>
                </a:lnTo>
                <a:lnTo>
                  <a:pt x="138375" y="150472"/>
                </a:lnTo>
                <a:lnTo>
                  <a:pt x="138375" y="144399"/>
                </a:lnTo>
                <a:close/>
                <a:moveTo>
                  <a:pt x="151495" y="144399"/>
                </a:moveTo>
                <a:lnTo>
                  <a:pt x="151495" y="150472"/>
                </a:lnTo>
                <a:lnTo>
                  <a:pt x="145423" y="150472"/>
                </a:lnTo>
                <a:lnTo>
                  <a:pt x="145423" y="144399"/>
                </a:lnTo>
                <a:close/>
                <a:moveTo>
                  <a:pt x="158556" y="144399"/>
                </a:moveTo>
                <a:lnTo>
                  <a:pt x="158556" y="150472"/>
                </a:lnTo>
                <a:lnTo>
                  <a:pt x="152484" y="150472"/>
                </a:lnTo>
                <a:lnTo>
                  <a:pt x="152484" y="144399"/>
                </a:lnTo>
                <a:close/>
                <a:moveTo>
                  <a:pt x="165604" y="144399"/>
                </a:moveTo>
                <a:lnTo>
                  <a:pt x="165604" y="150472"/>
                </a:lnTo>
                <a:lnTo>
                  <a:pt x="159532" y="150472"/>
                </a:lnTo>
                <a:lnTo>
                  <a:pt x="159532" y="144399"/>
                </a:lnTo>
                <a:close/>
                <a:moveTo>
                  <a:pt x="172665" y="144399"/>
                </a:moveTo>
                <a:lnTo>
                  <a:pt x="172665" y="150472"/>
                </a:lnTo>
                <a:lnTo>
                  <a:pt x="166581" y="150472"/>
                </a:lnTo>
                <a:lnTo>
                  <a:pt x="166581" y="144399"/>
                </a:lnTo>
                <a:close/>
                <a:moveTo>
                  <a:pt x="179713" y="144399"/>
                </a:moveTo>
                <a:lnTo>
                  <a:pt x="179713" y="150472"/>
                </a:lnTo>
                <a:lnTo>
                  <a:pt x="173641" y="150472"/>
                </a:lnTo>
                <a:lnTo>
                  <a:pt x="173641" y="144399"/>
                </a:lnTo>
                <a:close/>
                <a:moveTo>
                  <a:pt x="186774" y="144399"/>
                </a:moveTo>
                <a:lnTo>
                  <a:pt x="186774" y="150472"/>
                </a:lnTo>
                <a:lnTo>
                  <a:pt x="180702" y="150472"/>
                </a:lnTo>
                <a:lnTo>
                  <a:pt x="180702" y="144399"/>
                </a:lnTo>
                <a:close/>
                <a:moveTo>
                  <a:pt x="193822" y="144399"/>
                </a:moveTo>
                <a:lnTo>
                  <a:pt x="193822" y="150472"/>
                </a:lnTo>
                <a:lnTo>
                  <a:pt x="187750" y="150472"/>
                </a:lnTo>
                <a:lnTo>
                  <a:pt x="187750" y="144399"/>
                </a:lnTo>
                <a:close/>
                <a:moveTo>
                  <a:pt x="200883" y="144399"/>
                </a:moveTo>
                <a:lnTo>
                  <a:pt x="200883" y="150472"/>
                </a:lnTo>
                <a:lnTo>
                  <a:pt x="194810" y="150472"/>
                </a:lnTo>
                <a:lnTo>
                  <a:pt x="194810" y="144399"/>
                </a:lnTo>
                <a:close/>
                <a:moveTo>
                  <a:pt x="207931" y="144399"/>
                </a:moveTo>
                <a:lnTo>
                  <a:pt x="207931" y="150472"/>
                </a:lnTo>
                <a:lnTo>
                  <a:pt x="201859" y="150472"/>
                </a:lnTo>
                <a:lnTo>
                  <a:pt x="201859" y="144399"/>
                </a:lnTo>
                <a:close/>
                <a:moveTo>
                  <a:pt x="214992" y="144399"/>
                </a:moveTo>
                <a:lnTo>
                  <a:pt x="214992" y="150472"/>
                </a:lnTo>
                <a:lnTo>
                  <a:pt x="208919" y="150472"/>
                </a:lnTo>
                <a:lnTo>
                  <a:pt x="208919" y="144399"/>
                </a:lnTo>
                <a:close/>
                <a:moveTo>
                  <a:pt x="222052" y="144399"/>
                </a:moveTo>
                <a:lnTo>
                  <a:pt x="222052" y="150472"/>
                </a:lnTo>
                <a:lnTo>
                  <a:pt x="215968" y="150472"/>
                </a:lnTo>
                <a:lnTo>
                  <a:pt x="215968" y="144399"/>
                </a:lnTo>
                <a:close/>
                <a:moveTo>
                  <a:pt x="229100" y="144399"/>
                </a:moveTo>
                <a:lnTo>
                  <a:pt x="229100" y="150472"/>
                </a:lnTo>
                <a:lnTo>
                  <a:pt x="223028" y="150472"/>
                </a:lnTo>
                <a:lnTo>
                  <a:pt x="223028" y="144399"/>
                </a:lnTo>
                <a:close/>
                <a:moveTo>
                  <a:pt x="236161" y="144399"/>
                </a:moveTo>
                <a:lnTo>
                  <a:pt x="236161" y="150472"/>
                </a:lnTo>
                <a:lnTo>
                  <a:pt x="230077" y="150472"/>
                </a:lnTo>
                <a:lnTo>
                  <a:pt x="230077" y="144399"/>
                </a:lnTo>
                <a:close/>
                <a:moveTo>
                  <a:pt x="243209" y="144399"/>
                </a:moveTo>
                <a:lnTo>
                  <a:pt x="243209" y="150472"/>
                </a:lnTo>
                <a:lnTo>
                  <a:pt x="237137" y="150472"/>
                </a:lnTo>
                <a:lnTo>
                  <a:pt x="237137" y="144399"/>
                </a:lnTo>
                <a:close/>
                <a:moveTo>
                  <a:pt x="250270" y="144399"/>
                </a:moveTo>
                <a:lnTo>
                  <a:pt x="250270" y="150472"/>
                </a:lnTo>
                <a:lnTo>
                  <a:pt x="244198" y="150472"/>
                </a:lnTo>
                <a:lnTo>
                  <a:pt x="244198" y="144399"/>
                </a:lnTo>
                <a:close/>
                <a:moveTo>
                  <a:pt x="257318" y="144399"/>
                </a:moveTo>
                <a:lnTo>
                  <a:pt x="257318" y="150472"/>
                </a:lnTo>
                <a:lnTo>
                  <a:pt x="251246" y="150472"/>
                </a:lnTo>
                <a:lnTo>
                  <a:pt x="251246" y="144399"/>
                </a:lnTo>
                <a:close/>
                <a:moveTo>
                  <a:pt x="264379" y="144399"/>
                </a:moveTo>
                <a:lnTo>
                  <a:pt x="264379" y="150472"/>
                </a:lnTo>
                <a:lnTo>
                  <a:pt x="258306" y="150472"/>
                </a:lnTo>
                <a:lnTo>
                  <a:pt x="258306" y="144399"/>
                </a:lnTo>
                <a:close/>
                <a:moveTo>
                  <a:pt x="271427" y="144399"/>
                </a:moveTo>
                <a:lnTo>
                  <a:pt x="271427" y="150472"/>
                </a:lnTo>
                <a:lnTo>
                  <a:pt x="265355" y="150472"/>
                </a:lnTo>
                <a:lnTo>
                  <a:pt x="265355" y="144399"/>
                </a:lnTo>
                <a:close/>
                <a:moveTo>
                  <a:pt x="278488" y="144399"/>
                </a:moveTo>
                <a:lnTo>
                  <a:pt x="278488" y="150472"/>
                </a:lnTo>
                <a:lnTo>
                  <a:pt x="272415" y="150472"/>
                </a:lnTo>
                <a:lnTo>
                  <a:pt x="272415" y="144399"/>
                </a:lnTo>
                <a:close/>
                <a:moveTo>
                  <a:pt x="17443" y="151448"/>
                </a:moveTo>
                <a:lnTo>
                  <a:pt x="17443" y="157520"/>
                </a:lnTo>
                <a:lnTo>
                  <a:pt x="11371" y="157520"/>
                </a:lnTo>
                <a:lnTo>
                  <a:pt x="11371" y="151448"/>
                </a:lnTo>
                <a:close/>
                <a:moveTo>
                  <a:pt x="24503" y="151448"/>
                </a:moveTo>
                <a:lnTo>
                  <a:pt x="24503" y="157520"/>
                </a:lnTo>
                <a:lnTo>
                  <a:pt x="18431" y="157520"/>
                </a:lnTo>
                <a:lnTo>
                  <a:pt x="18431" y="151448"/>
                </a:lnTo>
                <a:close/>
                <a:moveTo>
                  <a:pt x="31564" y="151448"/>
                </a:moveTo>
                <a:lnTo>
                  <a:pt x="31564" y="157520"/>
                </a:lnTo>
                <a:lnTo>
                  <a:pt x="25492" y="157520"/>
                </a:lnTo>
                <a:lnTo>
                  <a:pt x="25492" y="151448"/>
                </a:lnTo>
                <a:close/>
                <a:moveTo>
                  <a:pt x="38612" y="151448"/>
                </a:moveTo>
                <a:lnTo>
                  <a:pt x="38612" y="157520"/>
                </a:lnTo>
                <a:lnTo>
                  <a:pt x="32540" y="157520"/>
                </a:lnTo>
                <a:lnTo>
                  <a:pt x="32540" y="151448"/>
                </a:lnTo>
                <a:close/>
                <a:moveTo>
                  <a:pt x="45673" y="151448"/>
                </a:moveTo>
                <a:lnTo>
                  <a:pt x="45673" y="157520"/>
                </a:lnTo>
                <a:lnTo>
                  <a:pt x="39601" y="157520"/>
                </a:lnTo>
                <a:lnTo>
                  <a:pt x="39601" y="151448"/>
                </a:lnTo>
                <a:close/>
                <a:moveTo>
                  <a:pt x="52721" y="151448"/>
                </a:moveTo>
                <a:lnTo>
                  <a:pt x="52721" y="157520"/>
                </a:lnTo>
                <a:lnTo>
                  <a:pt x="46649" y="157520"/>
                </a:lnTo>
                <a:lnTo>
                  <a:pt x="46649" y="151448"/>
                </a:lnTo>
                <a:close/>
                <a:moveTo>
                  <a:pt x="59782" y="151448"/>
                </a:moveTo>
                <a:lnTo>
                  <a:pt x="59782" y="157520"/>
                </a:lnTo>
                <a:lnTo>
                  <a:pt x="53709" y="157520"/>
                </a:lnTo>
                <a:lnTo>
                  <a:pt x="53709" y="151448"/>
                </a:lnTo>
                <a:close/>
                <a:moveTo>
                  <a:pt x="66842" y="151448"/>
                </a:moveTo>
                <a:lnTo>
                  <a:pt x="66842" y="157520"/>
                </a:lnTo>
                <a:lnTo>
                  <a:pt x="60758" y="157520"/>
                </a:lnTo>
                <a:lnTo>
                  <a:pt x="60758" y="151448"/>
                </a:lnTo>
                <a:close/>
                <a:moveTo>
                  <a:pt x="88011" y="151448"/>
                </a:moveTo>
                <a:lnTo>
                  <a:pt x="88011" y="157520"/>
                </a:lnTo>
                <a:lnTo>
                  <a:pt x="81927" y="157520"/>
                </a:lnTo>
                <a:lnTo>
                  <a:pt x="81927" y="151448"/>
                </a:lnTo>
                <a:close/>
                <a:moveTo>
                  <a:pt x="95060" y="151448"/>
                </a:moveTo>
                <a:lnTo>
                  <a:pt x="95060" y="157520"/>
                </a:lnTo>
                <a:lnTo>
                  <a:pt x="88988" y="157520"/>
                </a:lnTo>
                <a:lnTo>
                  <a:pt x="88988" y="151448"/>
                </a:lnTo>
                <a:close/>
                <a:moveTo>
                  <a:pt x="102120" y="151448"/>
                </a:moveTo>
                <a:lnTo>
                  <a:pt x="102120" y="157520"/>
                </a:lnTo>
                <a:lnTo>
                  <a:pt x="96036" y="157520"/>
                </a:lnTo>
                <a:lnTo>
                  <a:pt x="96036" y="151448"/>
                </a:lnTo>
                <a:close/>
                <a:moveTo>
                  <a:pt x="123278" y="151448"/>
                </a:moveTo>
                <a:lnTo>
                  <a:pt x="123278" y="157520"/>
                </a:lnTo>
                <a:lnTo>
                  <a:pt x="117205" y="157520"/>
                </a:lnTo>
                <a:lnTo>
                  <a:pt x="117205" y="151448"/>
                </a:lnTo>
                <a:close/>
                <a:moveTo>
                  <a:pt x="130338" y="151448"/>
                </a:moveTo>
                <a:lnTo>
                  <a:pt x="130338" y="157520"/>
                </a:lnTo>
                <a:lnTo>
                  <a:pt x="124254" y="157520"/>
                </a:lnTo>
                <a:lnTo>
                  <a:pt x="124254" y="151448"/>
                </a:lnTo>
                <a:close/>
                <a:moveTo>
                  <a:pt x="137387" y="151448"/>
                </a:moveTo>
                <a:lnTo>
                  <a:pt x="137387" y="157520"/>
                </a:lnTo>
                <a:lnTo>
                  <a:pt x="131314" y="157520"/>
                </a:lnTo>
                <a:lnTo>
                  <a:pt x="131314" y="151448"/>
                </a:lnTo>
                <a:close/>
                <a:moveTo>
                  <a:pt x="144447" y="151448"/>
                </a:moveTo>
                <a:lnTo>
                  <a:pt x="144447" y="157520"/>
                </a:lnTo>
                <a:lnTo>
                  <a:pt x="138375" y="157520"/>
                </a:lnTo>
                <a:lnTo>
                  <a:pt x="138375" y="151448"/>
                </a:lnTo>
                <a:close/>
                <a:moveTo>
                  <a:pt x="151495" y="151448"/>
                </a:moveTo>
                <a:lnTo>
                  <a:pt x="151495" y="157520"/>
                </a:lnTo>
                <a:lnTo>
                  <a:pt x="145423" y="157520"/>
                </a:lnTo>
                <a:lnTo>
                  <a:pt x="145423" y="151448"/>
                </a:lnTo>
                <a:close/>
                <a:moveTo>
                  <a:pt x="158556" y="151448"/>
                </a:moveTo>
                <a:lnTo>
                  <a:pt x="158556" y="157520"/>
                </a:lnTo>
                <a:lnTo>
                  <a:pt x="152484" y="157520"/>
                </a:lnTo>
                <a:lnTo>
                  <a:pt x="152484" y="151448"/>
                </a:lnTo>
                <a:close/>
                <a:moveTo>
                  <a:pt x="165604" y="151448"/>
                </a:moveTo>
                <a:lnTo>
                  <a:pt x="165604" y="157520"/>
                </a:lnTo>
                <a:lnTo>
                  <a:pt x="159532" y="157520"/>
                </a:lnTo>
                <a:lnTo>
                  <a:pt x="159532" y="151448"/>
                </a:lnTo>
                <a:close/>
                <a:moveTo>
                  <a:pt x="172665" y="151448"/>
                </a:moveTo>
                <a:lnTo>
                  <a:pt x="172665" y="157520"/>
                </a:lnTo>
                <a:lnTo>
                  <a:pt x="166581" y="157520"/>
                </a:lnTo>
                <a:lnTo>
                  <a:pt x="166581" y="151448"/>
                </a:lnTo>
                <a:close/>
                <a:moveTo>
                  <a:pt x="179713" y="151448"/>
                </a:moveTo>
                <a:lnTo>
                  <a:pt x="179713" y="157520"/>
                </a:lnTo>
                <a:lnTo>
                  <a:pt x="173641" y="157520"/>
                </a:lnTo>
                <a:lnTo>
                  <a:pt x="173641" y="151448"/>
                </a:lnTo>
                <a:close/>
                <a:moveTo>
                  <a:pt x="186774" y="151448"/>
                </a:moveTo>
                <a:lnTo>
                  <a:pt x="186774" y="157520"/>
                </a:lnTo>
                <a:lnTo>
                  <a:pt x="180702" y="157520"/>
                </a:lnTo>
                <a:lnTo>
                  <a:pt x="180702" y="151448"/>
                </a:lnTo>
                <a:close/>
                <a:moveTo>
                  <a:pt x="193822" y="151448"/>
                </a:moveTo>
                <a:lnTo>
                  <a:pt x="193822" y="157520"/>
                </a:lnTo>
                <a:lnTo>
                  <a:pt x="187750" y="157520"/>
                </a:lnTo>
                <a:lnTo>
                  <a:pt x="187750" y="151448"/>
                </a:lnTo>
                <a:close/>
                <a:moveTo>
                  <a:pt x="200883" y="151448"/>
                </a:moveTo>
                <a:lnTo>
                  <a:pt x="200883" y="157520"/>
                </a:lnTo>
                <a:lnTo>
                  <a:pt x="194810" y="157520"/>
                </a:lnTo>
                <a:lnTo>
                  <a:pt x="194810" y="151448"/>
                </a:lnTo>
                <a:close/>
                <a:moveTo>
                  <a:pt x="207931" y="151448"/>
                </a:moveTo>
                <a:lnTo>
                  <a:pt x="207931" y="157520"/>
                </a:lnTo>
                <a:lnTo>
                  <a:pt x="201859" y="157520"/>
                </a:lnTo>
                <a:lnTo>
                  <a:pt x="201859" y="151448"/>
                </a:lnTo>
                <a:close/>
                <a:moveTo>
                  <a:pt x="214992" y="151448"/>
                </a:moveTo>
                <a:lnTo>
                  <a:pt x="214992" y="157520"/>
                </a:lnTo>
                <a:lnTo>
                  <a:pt x="208919" y="157520"/>
                </a:lnTo>
                <a:lnTo>
                  <a:pt x="208919" y="151448"/>
                </a:lnTo>
                <a:close/>
                <a:moveTo>
                  <a:pt x="222052" y="151448"/>
                </a:moveTo>
                <a:lnTo>
                  <a:pt x="222052" y="157520"/>
                </a:lnTo>
                <a:lnTo>
                  <a:pt x="215968" y="157520"/>
                </a:lnTo>
                <a:lnTo>
                  <a:pt x="215968" y="151448"/>
                </a:lnTo>
                <a:close/>
                <a:moveTo>
                  <a:pt x="229100" y="151448"/>
                </a:moveTo>
                <a:lnTo>
                  <a:pt x="229100" y="157520"/>
                </a:lnTo>
                <a:lnTo>
                  <a:pt x="223028" y="157520"/>
                </a:lnTo>
                <a:lnTo>
                  <a:pt x="223028" y="151448"/>
                </a:lnTo>
                <a:close/>
                <a:moveTo>
                  <a:pt x="236161" y="151448"/>
                </a:moveTo>
                <a:lnTo>
                  <a:pt x="236161" y="157520"/>
                </a:lnTo>
                <a:lnTo>
                  <a:pt x="230077" y="157520"/>
                </a:lnTo>
                <a:lnTo>
                  <a:pt x="230077" y="151448"/>
                </a:lnTo>
                <a:close/>
                <a:moveTo>
                  <a:pt x="243209" y="151448"/>
                </a:moveTo>
                <a:lnTo>
                  <a:pt x="243209" y="157520"/>
                </a:lnTo>
                <a:lnTo>
                  <a:pt x="237137" y="157520"/>
                </a:lnTo>
                <a:lnTo>
                  <a:pt x="237137" y="151448"/>
                </a:lnTo>
                <a:close/>
                <a:moveTo>
                  <a:pt x="250270" y="151448"/>
                </a:moveTo>
                <a:lnTo>
                  <a:pt x="250270" y="157520"/>
                </a:lnTo>
                <a:lnTo>
                  <a:pt x="244198" y="157520"/>
                </a:lnTo>
                <a:lnTo>
                  <a:pt x="244198" y="151448"/>
                </a:lnTo>
                <a:close/>
                <a:moveTo>
                  <a:pt x="257318" y="151448"/>
                </a:moveTo>
                <a:lnTo>
                  <a:pt x="257318" y="157520"/>
                </a:lnTo>
                <a:lnTo>
                  <a:pt x="251246" y="157520"/>
                </a:lnTo>
                <a:lnTo>
                  <a:pt x="251246" y="151448"/>
                </a:lnTo>
                <a:close/>
                <a:moveTo>
                  <a:pt x="264379" y="151448"/>
                </a:moveTo>
                <a:lnTo>
                  <a:pt x="264379" y="157520"/>
                </a:lnTo>
                <a:lnTo>
                  <a:pt x="258306" y="157520"/>
                </a:lnTo>
                <a:lnTo>
                  <a:pt x="258306" y="151448"/>
                </a:lnTo>
                <a:close/>
                <a:moveTo>
                  <a:pt x="271427" y="151448"/>
                </a:moveTo>
                <a:lnTo>
                  <a:pt x="271427" y="157520"/>
                </a:lnTo>
                <a:lnTo>
                  <a:pt x="265355" y="157520"/>
                </a:lnTo>
                <a:lnTo>
                  <a:pt x="265355" y="151448"/>
                </a:lnTo>
                <a:close/>
                <a:moveTo>
                  <a:pt x="278488" y="151448"/>
                </a:moveTo>
                <a:lnTo>
                  <a:pt x="278488" y="157520"/>
                </a:lnTo>
                <a:lnTo>
                  <a:pt x="272415" y="157520"/>
                </a:lnTo>
                <a:lnTo>
                  <a:pt x="272415" y="151448"/>
                </a:lnTo>
                <a:close/>
                <a:moveTo>
                  <a:pt x="73902" y="151448"/>
                </a:moveTo>
                <a:lnTo>
                  <a:pt x="73902" y="157532"/>
                </a:lnTo>
                <a:lnTo>
                  <a:pt x="67818" y="157532"/>
                </a:lnTo>
                <a:lnTo>
                  <a:pt x="67818" y="151448"/>
                </a:lnTo>
                <a:close/>
                <a:moveTo>
                  <a:pt x="80951" y="151448"/>
                </a:moveTo>
                <a:lnTo>
                  <a:pt x="80951" y="157532"/>
                </a:lnTo>
                <a:lnTo>
                  <a:pt x="74879" y="157532"/>
                </a:lnTo>
                <a:lnTo>
                  <a:pt x="74879" y="151448"/>
                </a:lnTo>
                <a:close/>
                <a:moveTo>
                  <a:pt x="103097" y="151448"/>
                </a:moveTo>
                <a:lnTo>
                  <a:pt x="109169" y="151460"/>
                </a:lnTo>
                <a:lnTo>
                  <a:pt x="109169" y="157532"/>
                </a:lnTo>
                <a:lnTo>
                  <a:pt x="103097" y="157532"/>
                </a:lnTo>
                <a:lnTo>
                  <a:pt x="103097" y="151448"/>
                </a:lnTo>
                <a:close/>
                <a:moveTo>
                  <a:pt x="110157" y="151448"/>
                </a:moveTo>
                <a:lnTo>
                  <a:pt x="116229" y="151460"/>
                </a:lnTo>
                <a:lnTo>
                  <a:pt x="116229" y="157532"/>
                </a:lnTo>
                <a:lnTo>
                  <a:pt x="110157" y="157532"/>
                </a:lnTo>
                <a:lnTo>
                  <a:pt x="110157" y="151448"/>
                </a:lnTo>
                <a:close/>
                <a:moveTo>
                  <a:pt x="17443" y="158508"/>
                </a:moveTo>
                <a:lnTo>
                  <a:pt x="17443" y="164580"/>
                </a:lnTo>
                <a:lnTo>
                  <a:pt x="11371" y="164580"/>
                </a:lnTo>
                <a:lnTo>
                  <a:pt x="11371" y="158508"/>
                </a:lnTo>
                <a:close/>
                <a:moveTo>
                  <a:pt x="24503" y="158508"/>
                </a:moveTo>
                <a:lnTo>
                  <a:pt x="24503" y="164580"/>
                </a:lnTo>
                <a:lnTo>
                  <a:pt x="18431" y="164580"/>
                </a:lnTo>
                <a:lnTo>
                  <a:pt x="18431" y="158508"/>
                </a:lnTo>
                <a:close/>
                <a:moveTo>
                  <a:pt x="31564" y="158508"/>
                </a:moveTo>
                <a:lnTo>
                  <a:pt x="31564" y="164580"/>
                </a:lnTo>
                <a:lnTo>
                  <a:pt x="25492" y="164580"/>
                </a:lnTo>
                <a:lnTo>
                  <a:pt x="25492" y="158508"/>
                </a:lnTo>
                <a:close/>
                <a:moveTo>
                  <a:pt x="38612" y="158508"/>
                </a:moveTo>
                <a:lnTo>
                  <a:pt x="38612" y="164580"/>
                </a:lnTo>
                <a:lnTo>
                  <a:pt x="32540" y="164580"/>
                </a:lnTo>
                <a:lnTo>
                  <a:pt x="32540" y="158508"/>
                </a:lnTo>
                <a:close/>
                <a:moveTo>
                  <a:pt x="45673" y="158508"/>
                </a:moveTo>
                <a:lnTo>
                  <a:pt x="45673" y="164580"/>
                </a:lnTo>
                <a:lnTo>
                  <a:pt x="39601" y="164580"/>
                </a:lnTo>
                <a:lnTo>
                  <a:pt x="39601" y="158508"/>
                </a:lnTo>
                <a:close/>
                <a:moveTo>
                  <a:pt x="52721" y="158508"/>
                </a:moveTo>
                <a:lnTo>
                  <a:pt x="52721" y="164580"/>
                </a:lnTo>
                <a:lnTo>
                  <a:pt x="46649" y="164580"/>
                </a:lnTo>
                <a:lnTo>
                  <a:pt x="46649" y="158508"/>
                </a:lnTo>
                <a:close/>
                <a:moveTo>
                  <a:pt x="59782" y="158508"/>
                </a:moveTo>
                <a:lnTo>
                  <a:pt x="59782" y="164580"/>
                </a:lnTo>
                <a:lnTo>
                  <a:pt x="53709" y="164580"/>
                </a:lnTo>
                <a:lnTo>
                  <a:pt x="53709" y="158508"/>
                </a:lnTo>
                <a:close/>
                <a:moveTo>
                  <a:pt x="66842" y="158508"/>
                </a:moveTo>
                <a:lnTo>
                  <a:pt x="66842" y="164580"/>
                </a:lnTo>
                <a:lnTo>
                  <a:pt x="60758" y="164580"/>
                </a:lnTo>
                <a:lnTo>
                  <a:pt x="60758" y="158508"/>
                </a:lnTo>
                <a:close/>
                <a:moveTo>
                  <a:pt x="73902" y="158508"/>
                </a:moveTo>
                <a:lnTo>
                  <a:pt x="73902" y="164580"/>
                </a:lnTo>
                <a:lnTo>
                  <a:pt x="67818" y="164580"/>
                </a:lnTo>
                <a:lnTo>
                  <a:pt x="67818" y="158508"/>
                </a:lnTo>
                <a:close/>
                <a:moveTo>
                  <a:pt x="80951" y="158508"/>
                </a:moveTo>
                <a:lnTo>
                  <a:pt x="80951" y="164580"/>
                </a:lnTo>
                <a:lnTo>
                  <a:pt x="74879" y="164580"/>
                </a:lnTo>
                <a:lnTo>
                  <a:pt x="74879" y="158508"/>
                </a:lnTo>
                <a:close/>
                <a:moveTo>
                  <a:pt x="88011" y="158508"/>
                </a:moveTo>
                <a:lnTo>
                  <a:pt x="88011" y="164580"/>
                </a:lnTo>
                <a:lnTo>
                  <a:pt x="81927" y="164580"/>
                </a:lnTo>
                <a:lnTo>
                  <a:pt x="81927" y="158508"/>
                </a:lnTo>
                <a:close/>
                <a:moveTo>
                  <a:pt x="95060" y="158508"/>
                </a:moveTo>
                <a:lnTo>
                  <a:pt x="95060" y="164580"/>
                </a:lnTo>
                <a:lnTo>
                  <a:pt x="88988" y="164580"/>
                </a:lnTo>
                <a:lnTo>
                  <a:pt x="88988" y="158508"/>
                </a:lnTo>
                <a:close/>
                <a:moveTo>
                  <a:pt x="102120" y="158508"/>
                </a:moveTo>
                <a:lnTo>
                  <a:pt x="102120" y="164580"/>
                </a:lnTo>
                <a:lnTo>
                  <a:pt x="96036" y="164580"/>
                </a:lnTo>
                <a:lnTo>
                  <a:pt x="96036" y="158508"/>
                </a:lnTo>
                <a:close/>
                <a:moveTo>
                  <a:pt x="109169" y="158508"/>
                </a:moveTo>
                <a:lnTo>
                  <a:pt x="109169" y="164580"/>
                </a:lnTo>
                <a:lnTo>
                  <a:pt x="103097" y="164580"/>
                </a:lnTo>
                <a:lnTo>
                  <a:pt x="103097" y="158508"/>
                </a:lnTo>
                <a:close/>
                <a:moveTo>
                  <a:pt x="116229" y="158508"/>
                </a:moveTo>
                <a:lnTo>
                  <a:pt x="116229" y="164580"/>
                </a:lnTo>
                <a:lnTo>
                  <a:pt x="110157" y="164580"/>
                </a:lnTo>
                <a:lnTo>
                  <a:pt x="110157" y="158508"/>
                </a:lnTo>
                <a:close/>
                <a:moveTo>
                  <a:pt x="123278" y="158508"/>
                </a:moveTo>
                <a:lnTo>
                  <a:pt x="123278" y="164580"/>
                </a:lnTo>
                <a:lnTo>
                  <a:pt x="117205" y="164580"/>
                </a:lnTo>
                <a:lnTo>
                  <a:pt x="117205" y="158508"/>
                </a:lnTo>
                <a:close/>
                <a:moveTo>
                  <a:pt x="130338" y="158508"/>
                </a:moveTo>
                <a:lnTo>
                  <a:pt x="130338" y="164580"/>
                </a:lnTo>
                <a:lnTo>
                  <a:pt x="124254" y="164580"/>
                </a:lnTo>
                <a:lnTo>
                  <a:pt x="124254" y="158508"/>
                </a:lnTo>
                <a:close/>
                <a:moveTo>
                  <a:pt x="137387" y="158508"/>
                </a:moveTo>
                <a:lnTo>
                  <a:pt x="137387" y="164580"/>
                </a:lnTo>
                <a:lnTo>
                  <a:pt x="131314" y="164580"/>
                </a:lnTo>
                <a:lnTo>
                  <a:pt x="131314" y="158508"/>
                </a:lnTo>
                <a:close/>
                <a:moveTo>
                  <a:pt x="144447" y="158508"/>
                </a:moveTo>
                <a:lnTo>
                  <a:pt x="144447" y="164580"/>
                </a:lnTo>
                <a:lnTo>
                  <a:pt x="138375" y="164580"/>
                </a:lnTo>
                <a:lnTo>
                  <a:pt x="138375" y="158508"/>
                </a:lnTo>
                <a:close/>
                <a:moveTo>
                  <a:pt x="151495" y="158508"/>
                </a:moveTo>
                <a:lnTo>
                  <a:pt x="151495" y="164580"/>
                </a:lnTo>
                <a:lnTo>
                  <a:pt x="145423" y="164580"/>
                </a:lnTo>
                <a:lnTo>
                  <a:pt x="145423" y="158508"/>
                </a:lnTo>
                <a:close/>
                <a:moveTo>
                  <a:pt x="158556" y="158508"/>
                </a:moveTo>
                <a:lnTo>
                  <a:pt x="158556" y="164580"/>
                </a:lnTo>
                <a:lnTo>
                  <a:pt x="152484" y="164580"/>
                </a:lnTo>
                <a:lnTo>
                  <a:pt x="152484" y="158508"/>
                </a:lnTo>
                <a:close/>
                <a:moveTo>
                  <a:pt x="165604" y="158508"/>
                </a:moveTo>
                <a:lnTo>
                  <a:pt x="165604" y="164580"/>
                </a:lnTo>
                <a:lnTo>
                  <a:pt x="159532" y="164580"/>
                </a:lnTo>
                <a:lnTo>
                  <a:pt x="159532" y="158508"/>
                </a:lnTo>
                <a:close/>
                <a:moveTo>
                  <a:pt x="172665" y="158508"/>
                </a:moveTo>
                <a:lnTo>
                  <a:pt x="172665" y="164580"/>
                </a:lnTo>
                <a:lnTo>
                  <a:pt x="166581" y="164580"/>
                </a:lnTo>
                <a:lnTo>
                  <a:pt x="166581" y="158508"/>
                </a:lnTo>
                <a:close/>
                <a:moveTo>
                  <a:pt x="179713" y="158508"/>
                </a:moveTo>
                <a:lnTo>
                  <a:pt x="179713" y="164580"/>
                </a:lnTo>
                <a:lnTo>
                  <a:pt x="173641" y="164580"/>
                </a:lnTo>
                <a:lnTo>
                  <a:pt x="173641" y="158508"/>
                </a:lnTo>
                <a:close/>
                <a:moveTo>
                  <a:pt x="186774" y="158508"/>
                </a:moveTo>
                <a:lnTo>
                  <a:pt x="186774" y="164580"/>
                </a:lnTo>
                <a:lnTo>
                  <a:pt x="180702" y="164580"/>
                </a:lnTo>
                <a:lnTo>
                  <a:pt x="180702" y="158508"/>
                </a:lnTo>
                <a:close/>
                <a:moveTo>
                  <a:pt x="193822" y="158508"/>
                </a:moveTo>
                <a:lnTo>
                  <a:pt x="193822" y="164580"/>
                </a:lnTo>
                <a:lnTo>
                  <a:pt x="187750" y="164580"/>
                </a:lnTo>
                <a:lnTo>
                  <a:pt x="187750" y="158508"/>
                </a:lnTo>
                <a:close/>
                <a:moveTo>
                  <a:pt x="200883" y="158508"/>
                </a:moveTo>
                <a:lnTo>
                  <a:pt x="200883" y="164580"/>
                </a:lnTo>
                <a:lnTo>
                  <a:pt x="194810" y="164580"/>
                </a:lnTo>
                <a:lnTo>
                  <a:pt x="194810" y="158508"/>
                </a:lnTo>
                <a:close/>
                <a:moveTo>
                  <a:pt x="207931" y="158508"/>
                </a:moveTo>
                <a:lnTo>
                  <a:pt x="207931" y="164580"/>
                </a:lnTo>
                <a:lnTo>
                  <a:pt x="201859" y="164580"/>
                </a:lnTo>
                <a:lnTo>
                  <a:pt x="201859" y="158508"/>
                </a:lnTo>
                <a:close/>
                <a:moveTo>
                  <a:pt x="214992" y="158508"/>
                </a:moveTo>
                <a:lnTo>
                  <a:pt x="214992" y="164580"/>
                </a:lnTo>
                <a:lnTo>
                  <a:pt x="208919" y="164580"/>
                </a:lnTo>
                <a:lnTo>
                  <a:pt x="208919" y="158508"/>
                </a:lnTo>
                <a:close/>
                <a:moveTo>
                  <a:pt x="222052" y="158508"/>
                </a:moveTo>
                <a:lnTo>
                  <a:pt x="222052" y="164580"/>
                </a:lnTo>
                <a:lnTo>
                  <a:pt x="215968" y="164580"/>
                </a:lnTo>
                <a:lnTo>
                  <a:pt x="215968" y="158508"/>
                </a:lnTo>
                <a:close/>
                <a:moveTo>
                  <a:pt x="229100" y="158508"/>
                </a:moveTo>
                <a:lnTo>
                  <a:pt x="229100" y="164580"/>
                </a:lnTo>
                <a:lnTo>
                  <a:pt x="223028" y="164580"/>
                </a:lnTo>
                <a:lnTo>
                  <a:pt x="223028" y="158508"/>
                </a:lnTo>
                <a:close/>
                <a:moveTo>
                  <a:pt x="236161" y="158508"/>
                </a:moveTo>
                <a:lnTo>
                  <a:pt x="236161" y="164580"/>
                </a:lnTo>
                <a:lnTo>
                  <a:pt x="230077" y="164580"/>
                </a:lnTo>
                <a:lnTo>
                  <a:pt x="230077" y="158508"/>
                </a:lnTo>
                <a:close/>
                <a:moveTo>
                  <a:pt x="243209" y="158508"/>
                </a:moveTo>
                <a:lnTo>
                  <a:pt x="243209" y="164580"/>
                </a:lnTo>
                <a:lnTo>
                  <a:pt x="237137" y="164580"/>
                </a:lnTo>
                <a:lnTo>
                  <a:pt x="237137" y="158508"/>
                </a:lnTo>
                <a:close/>
                <a:moveTo>
                  <a:pt x="250270" y="158508"/>
                </a:moveTo>
                <a:lnTo>
                  <a:pt x="250270" y="164580"/>
                </a:lnTo>
                <a:lnTo>
                  <a:pt x="244198" y="164580"/>
                </a:lnTo>
                <a:lnTo>
                  <a:pt x="244198" y="158508"/>
                </a:lnTo>
                <a:close/>
                <a:moveTo>
                  <a:pt x="257318" y="158508"/>
                </a:moveTo>
                <a:lnTo>
                  <a:pt x="257318" y="164580"/>
                </a:lnTo>
                <a:lnTo>
                  <a:pt x="251246" y="164580"/>
                </a:lnTo>
                <a:lnTo>
                  <a:pt x="251246" y="158508"/>
                </a:lnTo>
                <a:close/>
                <a:moveTo>
                  <a:pt x="264379" y="158508"/>
                </a:moveTo>
                <a:lnTo>
                  <a:pt x="264379" y="164580"/>
                </a:lnTo>
                <a:lnTo>
                  <a:pt x="258306" y="164580"/>
                </a:lnTo>
                <a:lnTo>
                  <a:pt x="258306" y="158508"/>
                </a:lnTo>
                <a:close/>
                <a:moveTo>
                  <a:pt x="271427" y="158508"/>
                </a:moveTo>
                <a:lnTo>
                  <a:pt x="271427" y="164580"/>
                </a:lnTo>
                <a:lnTo>
                  <a:pt x="265355" y="164580"/>
                </a:lnTo>
                <a:lnTo>
                  <a:pt x="265355" y="158508"/>
                </a:lnTo>
                <a:close/>
                <a:moveTo>
                  <a:pt x="278488" y="158508"/>
                </a:moveTo>
                <a:lnTo>
                  <a:pt x="278488" y="164580"/>
                </a:lnTo>
                <a:lnTo>
                  <a:pt x="272415" y="164580"/>
                </a:lnTo>
                <a:lnTo>
                  <a:pt x="272415" y="158508"/>
                </a:lnTo>
                <a:close/>
                <a:moveTo>
                  <a:pt x="10395" y="1"/>
                </a:moveTo>
                <a:lnTo>
                  <a:pt x="10395" y="2310"/>
                </a:lnTo>
                <a:lnTo>
                  <a:pt x="0" y="2310"/>
                </a:lnTo>
                <a:lnTo>
                  <a:pt x="0" y="3287"/>
                </a:lnTo>
                <a:lnTo>
                  <a:pt x="10395" y="3287"/>
                </a:lnTo>
                <a:lnTo>
                  <a:pt x="10395" y="9371"/>
                </a:lnTo>
                <a:lnTo>
                  <a:pt x="0" y="9371"/>
                </a:lnTo>
                <a:lnTo>
                  <a:pt x="0" y="10347"/>
                </a:lnTo>
                <a:lnTo>
                  <a:pt x="10395" y="10347"/>
                </a:lnTo>
                <a:lnTo>
                  <a:pt x="10395" y="16419"/>
                </a:lnTo>
                <a:lnTo>
                  <a:pt x="0" y="16419"/>
                </a:lnTo>
                <a:lnTo>
                  <a:pt x="0" y="17408"/>
                </a:lnTo>
                <a:lnTo>
                  <a:pt x="10395" y="17408"/>
                </a:lnTo>
                <a:lnTo>
                  <a:pt x="10395" y="23480"/>
                </a:lnTo>
                <a:lnTo>
                  <a:pt x="0" y="23480"/>
                </a:lnTo>
                <a:lnTo>
                  <a:pt x="0" y="24456"/>
                </a:lnTo>
                <a:lnTo>
                  <a:pt x="10395" y="24456"/>
                </a:lnTo>
                <a:lnTo>
                  <a:pt x="10395" y="30528"/>
                </a:lnTo>
                <a:lnTo>
                  <a:pt x="0" y="30528"/>
                </a:lnTo>
                <a:lnTo>
                  <a:pt x="0" y="31516"/>
                </a:lnTo>
                <a:lnTo>
                  <a:pt x="10395" y="31516"/>
                </a:lnTo>
                <a:lnTo>
                  <a:pt x="10395" y="37589"/>
                </a:lnTo>
                <a:lnTo>
                  <a:pt x="0" y="37589"/>
                </a:lnTo>
                <a:lnTo>
                  <a:pt x="0" y="38565"/>
                </a:lnTo>
                <a:lnTo>
                  <a:pt x="10395" y="38565"/>
                </a:lnTo>
                <a:lnTo>
                  <a:pt x="10395" y="44637"/>
                </a:lnTo>
                <a:lnTo>
                  <a:pt x="0" y="44637"/>
                </a:lnTo>
                <a:lnTo>
                  <a:pt x="0" y="45625"/>
                </a:lnTo>
                <a:lnTo>
                  <a:pt x="10395" y="45625"/>
                </a:lnTo>
                <a:lnTo>
                  <a:pt x="10395" y="51697"/>
                </a:lnTo>
                <a:lnTo>
                  <a:pt x="0" y="51697"/>
                </a:lnTo>
                <a:lnTo>
                  <a:pt x="0" y="52674"/>
                </a:lnTo>
                <a:lnTo>
                  <a:pt x="10395" y="52674"/>
                </a:lnTo>
                <a:lnTo>
                  <a:pt x="10395" y="58746"/>
                </a:lnTo>
                <a:lnTo>
                  <a:pt x="0" y="58746"/>
                </a:lnTo>
                <a:lnTo>
                  <a:pt x="0" y="59734"/>
                </a:lnTo>
                <a:lnTo>
                  <a:pt x="10395" y="59734"/>
                </a:lnTo>
                <a:lnTo>
                  <a:pt x="10395" y="65806"/>
                </a:lnTo>
                <a:lnTo>
                  <a:pt x="0" y="65806"/>
                </a:lnTo>
                <a:lnTo>
                  <a:pt x="0" y="66783"/>
                </a:lnTo>
                <a:lnTo>
                  <a:pt x="10395" y="66783"/>
                </a:lnTo>
                <a:lnTo>
                  <a:pt x="10395" y="72867"/>
                </a:lnTo>
                <a:lnTo>
                  <a:pt x="0" y="72867"/>
                </a:lnTo>
                <a:lnTo>
                  <a:pt x="0" y="73843"/>
                </a:lnTo>
                <a:lnTo>
                  <a:pt x="10395" y="73843"/>
                </a:lnTo>
                <a:lnTo>
                  <a:pt x="10395" y="79927"/>
                </a:lnTo>
                <a:lnTo>
                  <a:pt x="0" y="79927"/>
                </a:lnTo>
                <a:lnTo>
                  <a:pt x="0" y="80903"/>
                </a:lnTo>
                <a:lnTo>
                  <a:pt x="10395" y="80903"/>
                </a:lnTo>
                <a:lnTo>
                  <a:pt x="10395" y="86976"/>
                </a:lnTo>
                <a:lnTo>
                  <a:pt x="0" y="86976"/>
                </a:lnTo>
                <a:lnTo>
                  <a:pt x="0" y="87964"/>
                </a:lnTo>
                <a:lnTo>
                  <a:pt x="10395" y="87964"/>
                </a:lnTo>
                <a:lnTo>
                  <a:pt x="10395" y="94036"/>
                </a:lnTo>
                <a:lnTo>
                  <a:pt x="0" y="94036"/>
                </a:lnTo>
                <a:lnTo>
                  <a:pt x="0" y="95012"/>
                </a:lnTo>
                <a:lnTo>
                  <a:pt x="10395" y="95012"/>
                </a:lnTo>
                <a:lnTo>
                  <a:pt x="10395" y="101085"/>
                </a:lnTo>
                <a:lnTo>
                  <a:pt x="0" y="101085"/>
                </a:lnTo>
                <a:lnTo>
                  <a:pt x="0" y="102073"/>
                </a:lnTo>
                <a:lnTo>
                  <a:pt x="10395" y="102073"/>
                </a:lnTo>
                <a:lnTo>
                  <a:pt x="10395" y="108145"/>
                </a:lnTo>
                <a:lnTo>
                  <a:pt x="0" y="108145"/>
                </a:lnTo>
                <a:lnTo>
                  <a:pt x="0" y="109121"/>
                </a:lnTo>
                <a:lnTo>
                  <a:pt x="10395" y="109121"/>
                </a:lnTo>
                <a:lnTo>
                  <a:pt x="10395" y="115193"/>
                </a:lnTo>
                <a:lnTo>
                  <a:pt x="0" y="115193"/>
                </a:lnTo>
                <a:lnTo>
                  <a:pt x="0" y="116182"/>
                </a:lnTo>
                <a:lnTo>
                  <a:pt x="10395" y="116182"/>
                </a:lnTo>
                <a:lnTo>
                  <a:pt x="10395" y="122254"/>
                </a:lnTo>
                <a:lnTo>
                  <a:pt x="0" y="122254"/>
                </a:lnTo>
                <a:lnTo>
                  <a:pt x="0" y="123230"/>
                </a:lnTo>
                <a:lnTo>
                  <a:pt x="10395" y="123230"/>
                </a:lnTo>
                <a:lnTo>
                  <a:pt x="10395" y="129302"/>
                </a:lnTo>
                <a:lnTo>
                  <a:pt x="0" y="129302"/>
                </a:lnTo>
                <a:lnTo>
                  <a:pt x="0" y="130279"/>
                </a:lnTo>
                <a:lnTo>
                  <a:pt x="10395" y="130279"/>
                </a:lnTo>
                <a:lnTo>
                  <a:pt x="10395" y="136363"/>
                </a:lnTo>
                <a:lnTo>
                  <a:pt x="0" y="136363"/>
                </a:lnTo>
                <a:lnTo>
                  <a:pt x="0" y="137339"/>
                </a:lnTo>
                <a:lnTo>
                  <a:pt x="10395" y="137339"/>
                </a:lnTo>
                <a:lnTo>
                  <a:pt x="10395" y="143411"/>
                </a:lnTo>
                <a:lnTo>
                  <a:pt x="0" y="143411"/>
                </a:lnTo>
                <a:lnTo>
                  <a:pt x="0" y="144387"/>
                </a:lnTo>
                <a:lnTo>
                  <a:pt x="10395" y="144387"/>
                </a:lnTo>
                <a:lnTo>
                  <a:pt x="10395" y="150472"/>
                </a:lnTo>
                <a:lnTo>
                  <a:pt x="0" y="150472"/>
                </a:lnTo>
                <a:lnTo>
                  <a:pt x="0" y="151448"/>
                </a:lnTo>
                <a:lnTo>
                  <a:pt x="10395" y="151448"/>
                </a:lnTo>
                <a:lnTo>
                  <a:pt x="10395" y="157520"/>
                </a:lnTo>
                <a:lnTo>
                  <a:pt x="0" y="157520"/>
                </a:lnTo>
                <a:lnTo>
                  <a:pt x="0" y="158508"/>
                </a:lnTo>
                <a:lnTo>
                  <a:pt x="10395" y="158508"/>
                </a:lnTo>
                <a:lnTo>
                  <a:pt x="10395" y="164580"/>
                </a:lnTo>
                <a:lnTo>
                  <a:pt x="0" y="164580"/>
                </a:lnTo>
                <a:lnTo>
                  <a:pt x="0" y="165557"/>
                </a:lnTo>
                <a:lnTo>
                  <a:pt x="10395" y="165557"/>
                </a:lnTo>
                <a:lnTo>
                  <a:pt x="10395" y="169248"/>
                </a:lnTo>
                <a:lnTo>
                  <a:pt x="11371" y="169248"/>
                </a:lnTo>
                <a:lnTo>
                  <a:pt x="11371" y="165557"/>
                </a:lnTo>
                <a:lnTo>
                  <a:pt x="17455" y="165557"/>
                </a:lnTo>
                <a:lnTo>
                  <a:pt x="17455" y="169248"/>
                </a:lnTo>
                <a:lnTo>
                  <a:pt x="18431" y="169248"/>
                </a:lnTo>
                <a:lnTo>
                  <a:pt x="18431" y="165557"/>
                </a:lnTo>
                <a:lnTo>
                  <a:pt x="24503" y="165557"/>
                </a:lnTo>
                <a:lnTo>
                  <a:pt x="24503" y="169248"/>
                </a:lnTo>
                <a:lnTo>
                  <a:pt x="25492" y="169248"/>
                </a:lnTo>
                <a:lnTo>
                  <a:pt x="25492" y="165557"/>
                </a:lnTo>
                <a:lnTo>
                  <a:pt x="31564" y="165557"/>
                </a:lnTo>
                <a:lnTo>
                  <a:pt x="31564" y="169248"/>
                </a:lnTo>
                <a:lnTo>
                  <a:pt x="32540" y="169248"/>
                </a:lnTo>
                <a:lnTo>
                  <a:pt x="32540" y="165557"/>
                </a:lnTo>
                <a:lnTo>
                  <a:pt x="38612" y="165557"/>
                </a:lnTo>
                <a:lnTo>
                  <a:pt x="38612" y="169248"/>
                </a:lnTo>
                <a:lnTo>
                  <a:pt x="39601" y="169248"/>
                </a:lnTo>
                <a:lnTo>
                  <a:pt x="39601" y="165557"/>
                </a:lnTo>
                <a:lnTo>
                  <a:pt x="45673" y="165557"/>
                </a:lnTo>
                <a:lnTo>
                  <a:pt x="45673" y="169248"/>
                </a:lnTo>
                <a:lnTo>
                  <a:pt x="46649" y="169248"/>
                </a:lnTo>
                <a:lnTo>
                  <a:pt x="46649" y="165557"/>
                </a:lnTo>
                <a:lnTo>
                  <a:pt x="52721" y="165557"/>
                </a:lnTo>
                <a:lnTo>
                  <a:pt x="52721" y="169248"/>
                </a:lnTo>
                <a:lnTo>
                  <a:pt x="53709" y="169248"/>
                </a:lnTo>
                <a:lnTo>
                  <a:pt x="53709" y="165557"/>
                </a:lnTo>
                <a:lnTo>
                  <a:pt x="59782" y="165557"/>
                </a:lnTo>
                <a:lnTo>
                  <a:pt x="59782" y="169248"/>
                </a:lnTo>
                <a:lnTo>
                  <a:pt x="60758" y="169248"/>
                </a:lnTo>
                <a:lnTo>
                  <a:pt x="60758" y="165557"/>
                </a:lnTo>
                <a:lnTo>
                  <a:pt x="66842" y="165557"/>
                </a:lnTo>
                <a:lnTo>
                  <a:pt x="66842" y="169248"/>
                </a:lnTo>
                <a:lnTo>
                  <a:pt x="67818" y="169248"/>
                </a:lnTo>
                <a:lnTo>
                  <a:pt x="67818" y="165557"/>
                </a:lnTo>
                <a:lnTo>
                  <a:pt x="73902" y="165557"/>
                </a:lnTo>
                <a:lnTo>
                  <a:pt x="73902" y="169248"/>
                </a:lnTo>
                <a:lnTo>
                  <a:pt x="74879" y="169248"/>
                </a:lnTo>
                <a:lnTo>
                  <a:pt x="74879" y="165557"/>
                </a:lnTo>
                <a:lnTo>
                  <a:pt x="80951" y="165557"/>
                </a:lnTo>
                <a:lnTo>
                  <a:pt x="80951" y="169248"/>
                </a:lnTo>
                <a:lnTo>
                  <a:pt x="81939" y="169248"/>
                </a:lnTo>
                <a:lnTo>
                  <a:pt x="81939" y="165557"/>
                </a:lnTo>
                <a:lnTo>
                  <a:pt x="88011" y="165557"/>
                </a:lnTo>
                <a:lnTo>
                  <a:pt x="88011" y="169248"/>
                </a:lnTo>
                <a:lnTo>
                  <a:pt x="88988" y="169248"/>
                </a:lnTo>
                <a:lnTo>
                  <a:pt x="88988" y="165557"/>
                </a:lnTo>
                <a:lnTo>
                  <a:pt x="95060" y="165557"/>
                </a:lnTo>
                <a:lnTo>
                  <a:pt x="95060" y="169248"/>
                </a:lnTo>
                <a:lnTo>
                  <a:pt x="96048" y="169248"/>
                </a:lnTo>
                <a:lnTo>
                  <a:pt x="96048" y="165557"/>
                </a:lnTo>
                <a:lnTo>
                  <a:pt x="102120" y="165557"/>
                </a:lnTo>
                <a:lnTo>
                  <a:pt x="102120" y="169248"/>
                </a:lnTo>
                <a:lnTo>
                  <a:pt x="103097" y="169248"/>
                </a:lnTo>
                <a:lnTo>
                  <a:pt x="103097" y="165557"/>
                </a:lnTo>
                <a:lnTo>
                  <a:pt x="109169" y="165557"/>
                </a:lnTo>
                <a:lnTo>
                  <a:pt x="109169" y="169248"/>
                </a:lnTo>
                <a:lnTo>
                  <a:pt x="110157" y="169248"/>
                </a:lnTo>
                <a:lnTo>
                  <a:pt x="110157" y="165557"/>
                </a:lnTo>
                <a:lnTo>
                  <a:pt x="116229" y="165557"/>
                </a:lnTo>
                <a:lnTo>
                  <a:pt x="116229" y="169248"/>
                </a:lnTo>
                <a:lnTo>
                  <a:pt x="117205" y="169248"/>
                </a:lnTo>
                <a:lnTo>
                  <a:pt x="117205" y="165557"/>
                </a:lnTo>
                <a:lnTo>
                  <a:pt x="123278" y="165557"/>
                </a:lnTo>
                <a:lnTo>
                  <a:pt x="123278" y="169248"/>
                </a:lnTo>
                <a:lnTo>
                  <a:pt x="124254" y="169248"/>
                </a:lnTo>
                <a:lnTo>
                  <a:pt x="124254" y="165557"/>
                </a:lnTo>
                <a:lnTo>
                  <a:pt x="130338" y="165557"/>
                </a:lnTo>
                <a:lnTo>
                  <a:pt x="130338" y="169248"/>
                </a:lnTo>
                <a:lnTo>
                  <a:pt x="131314" y="169248"/>
                </a:lnTo>
                <a:lnTo>
                  <a:pt x="131314" y="165557"/>
                </a:lnTo>
                <a:lnTo>
                  <a:pt x="137387" y="165557"/>
                </a:lnTo>
                <a:lnTo>
                  <a:pt x="137387" y="169248"/>
                </a:lnTo>
                <a:lnTo>
                  <a:pt x="138363" y="169248"/>
                </a:lnTo>
                <a:lnTo>
                  <a:pt x="138363" y="165557"/>
                </a:lnTo>
                <a:lnTo>
                  <a:pt x="144447" y="165557"/>
                </a:lnTo>
                <a:lnTo>
                  <a:pt x="144447" y="169248"/>
                </a:lnTo>
                <a:lnTo>
                  <a:pt x="145423" y="169248"/>
                </a:lnTo>
                <a:lnTo>
                  <a:pt x="145423" y="165557"/>
                </a:lnTo>
                <a:lnTo>
                  <a:pt x="151495" y="165557"/>
                </a:lnTo>
                <a:lnTo>
                  <a:pt x="151495" y="169248"/>
                </a:lnTo>
                <a:lnTo>
                  <a:pt x="152484" y="169248"/>
                </a:lnTo>
                <a:lnTo>
                  <a:pt x="152484" y="165557"/>
                </a:lnTo>
                <a:lnTo>
                  <a:pt x="158556" y="165557"/>
                </a:lnTo>
                <a:lnTo>
                  <a:pt x="158556" y="169248"/>
                </a:lnTo>
                <a:lnTo>
                  <a:pt x="159532" y="169248"/>
                </a:lnTo>
                <a:lnTo>
                  <a:pt x="159532" y="165557"/>
                </a:lnTo>
                <a:lnTo>
                  <a:pt x="165604" y="165557"/>
                </a:lnTo>
                <a:lnTo>
                  <a:pt x="165604" y="169248"/>
                </a:lnTo>
                <a:lnTo>
                  <a:pt x="166593" y="169248"/>
                </a:lnTo>
                <a:lnTo>
                  <a:pt x="166593" y="165557"/>
                </a:lnTo>
                <a:lnTo>
                  <a:pt x="172665" y="165557"/>
                </a:lnTo>
                <a:lnTo>
                  <a:pt x="172665" y="169248"/>
                </a:lnTo>
                <a:lnTo>
                  <a:pt x="173641" y="169248"/>
                </a:lnTo>
                <a:lnTo>
                  <a:pt x="173641" y="165557"/>
                </a:lnTo>
                <a:lnTo>
                  <a:pt x="179713" y="165557"/>
                </a:lnTo>
                <a:lnTo>
                  <a:pt x="179713" y="169248"/>
                </a:lnTo>
                <a:lnTo>
                  <a:pt x="180702" y="169248"/>
                </a:lnTo>
                <a:lnTo>
                  <a:pt x="180702" y="165557"/>
                </a:lnTo>
                <a:lnTo>
                  <a:pt x="186774" y="165557"/>
                </a:lnTo>
                <a:lnTo>
                  <a:pt x="186774" y="169248"/>
                </a:lnTo>
                <a:lnTo>
                  <a:pt x="187750" y="169248"/>
                </a:lnTo>
                <a:lnTo>
                  <a:pt x="187750" y="165557"/>
                </a:lnTo>
                <a:lnTo>
                  <a:pt x="193822" y="165557"/>
                </a:lnTo>
                <a:lnTo>
                  <a:pt x="193822" y="169248"/>
                </a:lnTo>
                <a:lnTo>
                  <a:pt x="194810" y="169248"/>
                </a:lnTo>
                <a:lnTo>
                  <a:pt x="194810" y="165557"/>
                </a:lnTo>
                <a:lnTo>
                  <a:pt x="200883" y="165557"/>
                </a:lnTo>
                <a:lnTo>
                  <a:pt x="200883" y="169248"/>
                </a:lnTo>
                <a:lnTo>
                  <a:pt x="201859" y="169248"/>
                </a:lnTo>
                <a:lnTo>
                  <a:pt x="201859" y="165557"/>
                </a:lnTo>
                <a:lnTo>
                  <a:pt x="207931" y="165557"/>
                </a:lnTo>
                <a:lnTo>
                  <a:pt x="207931" y="169248"/>
                </a:lnTo>
                <a:lnTo>
                  <a:pt x="208919" y="169248"/>
                </a:lnTo>
                <a:lnTo>
                  <a:pt x="208919" y="165557"/>
                </a:lnTo>
                <a:lnTo>
                  <a:pt x="214992" y="165557"/>
                </a:lnTo>
                <a:lnTo>
                  <a:pt x="214992" y="169248"/>
                </a:lnTo>
                <a:lnTo>
                  <a:pt x="215968" y="169248"/>
                </a:lnTo>
                <a:lnTo>
                  <a:pt x="215968" y="165557"/>
                </a:lnTo>
                <a:lnTo>
                  <a:pt x="222040" y="165557"/>
                </a:lnTo>
                <a:lnTo>
                  <a:pt x="222040" y="169248"/>
                </a:lnTo>
                <a:lnTo>
                  <a:pt x="223028" y="169248"/>
                </a:lnTo>
                <a:lnTo>
                  <a:pt x="223028" y="165557"/>
                </a:lnTo>
                <a:lnTo>
                  <a:pt x="229100" y="165557"/>
                </a:lnTo>
                <a:lnTo>
                  <a:pt x="229100" y="169248"/>
                </a:lnTo>
                <a:lnTo>
                  <a:pt x="230077" y="169248"/>
                </a:lnTo>
                <a:lnTo>
                  <a:pt x="230077" y="165557"/>
                </a:lnTo>
                <a:lnTo>
                  <a:pt x="236161" y="165557"/>
                </a:lnTo>
                <a:lnTo>
                  <a:pt x="236161" y="169248"/>
                </a:lnTo>
                <a:lnTo>
                  <a:pt x="237137" y="169248"/>
                </a:lnTo>
                <a:lnTo>
                  <a:pt x="237137" y="165557"/>
                </a:lnTo>
                <a:lnTo>
                  <a:pt x="243209" y="165557"/>
                </a:lnTo>
                <a:lnTo>
                  <a:pt x="243209" y="169248"/>
                </a:lnTo>
                <a:lnTo>
                  <a:pt x="244198" y="169248"/>
                </a:lnTo>
                <a:lnTo>
                  <a:pt x="244198" y="165557"/>
                </a:lnTo>
                <a:lnTo>
                  <a:pt x="250270" y="165557"/>
                </a:lnTo>
                <a:lnTo>
                  <a:pt x="250270" y="169248"/>
                </a:lnTo>
                <a:lnTo>
                  <a:pt x="251246" y="169248"/>
                </a:lnTo>
                <a:lnTo>
                  <a:pt x="251246" y="165557"/>
                </a:lnTo>
                <a:lnTo>
                  <a:pt x="257318" y="165557"/>
                </a:lnTo>
                <a:lnTo>
                  <a:pt x="257318" y="169248"/>
                </a:lnTo>
                <a:lnTo>
                  <a:pt x="258306" y="169248"/>
                </a:lnTo>
                <a:lnTo>
                  <a:pt x="258306" y="165557"/>
                </a:lnTo>
                <a:lnTo>
                  <a:pt x="264379" y="165557"/>
                </a:lnTo>
                <a:lnTo>
                  <a:pt x="264379" y="169248"/>
                </a:lnTo>
                <a:lnTo>
                  <a:pt x="265355" y="169248"/>
                </a:lnTo>
                <a:lnTo>
                  <a:pt x="265355" y="165557"/>
                </a:lnTo>
                <a:lnTo>
                  <a:pt x="271427" y="165557"/>
                </a:lnTo>
                <a:lnTo>
                  <a:pt x="271427" y="169248"/>
                </a:lnTo>
                <a:lnTo>
                  <a:pt x="272415" y="169248"/>
                </a:lnTo>
                <a:lnTo>
                  <a:pt x="272415" y="165557"/>
                </a:lnTo>
                <a:lnTo>
                  <a:pt x="278488" y="165557"/>
                </a:lnTo>
                <a:lnTo>
                  <a:pt x="278488" y="169248"/>
                </a:lnTo>
                <a:lnTo>
                  <a:pt x="279464" y="169248"/>
                </a:lnTo>
                <a:lnTo>
                  <a:pt x="279464" y="165557"/>
                </a:lnTo>
                <a:lnTo>
                  <a:pt x="287858" y="165557"/>
                </a:lnTo>
                <a:lnTo>
                  <a:pt x="287858" y="164580"/>
                </a:lnTo>
                <a:lnTo>
                  <a:pt x="279476" y="164580"/>
                </a:lnTo>
                <a:lnTo>
                  <a:pt x="279476" y="158508"/>
                </a:lnTo>
                <a:lnTo>
                  <a:pt x="287870" y="158508"/>
                </a:lnTo>
                <a:lnTo>
                  <a:pt x="287870" y="157520"/>
                </a:lnTo>
                <a:lnTo>
                  <a:pt x="279476" y="157520"/>
                </a:lnTo>
                <a:lnTo>
                  <a:pt x="279476" y="151448"/>
                </a:lnTo>
                <a:lnTo>
                  <a:pt x="287870" y="151448"/>
                </a:lnTo>
                <a:lnTo>
                  <a:pt x="287870" y="150472"/>
                </a:lnTo>
                <a:lnTo>
                  <a:pt x="279476" y="150472"/>
                </a:lnTo>
                <a:lnTo>
                  <a:pt x="279476" y="144399"/>
                </a:lnTo>
                <a:lnTo>
                  <a:pt x="287870" y="144399"/>
                </a:lnTo>
                <a:lnTo>
                  <a:pt x="287870" y="143411"/>
                </a:lnTo>
                <a:lnTo>
                  <a:pt x="279476" y="143411"/>
                </a:lnTo>
                <a:lnTo>
                  <a:pt x="279476" y="137339"/>
                </a:lnTo>
                <a:lnTo>
                  <a:pt x="287870" y="137339"/>
                </a:lnTo>
                <a:lnTo>
                  <a:pt x="287870" y="136363"/>
                </a:lnTo>
                <a:lnTo>
                  <a:pt x="279476" y="136363"/>
                </a:lnTo>
                <a:lnTo>
                  <a:pt x="279476" y="130279"/>
                </a:lnTo>
                <a:lnTo>
                  <a:pt x="287870" y="130279"/>
                </a:lnTo>
                <a:lnTo>
                  <a:pt x="287870" y="129302"/>
                </a:lnTo>
                <a:lnTo>
                  <a:pt x="279476" y="129302"/>
                </a:lnTo>
                <a:lnTo>
                  <a:pt x="279476" y="123230"/>
                </a:lnTo>
                <a:lnTo>
                  <a:pt x="287870" y="123230"/>
                </a:lnTo>
                <a:lnTo>
                  <a:pt x="287870" y="122254"/>
                </a:lnTo>
                <a:lnTo>
                  <a:pt x="279476" y="122254"/>
                </a:lnTo>
                <a:lnTo>
                  <a:pt x="279476" y="116182"/>
                </a:lnTo>
                <a:lnTo>
                  <a:pt x="287870" y="116182"/>
                </a:lnTo>
                <a:lnTo>
                  <a:pt x="287870" y="115193"/>
                </a:lnTo>
                <a:lnTo>
                  <a:pt x="279476" y="115193"/>
                </a:lnTo>
                <a:lnTo>
                  <a:pt x="279476" y="109121"/>
                </a:lnTo>
                <a:lnTo>
                  <a:pt x="287870" y="109121"/>
                </a:lnTo>
                <a:lnTo>
                  <a:pt x="287870" y="108145"/>
                </a:lnTo>
                <a:lnTo>
                  <a:pt x="279476" y="108145"/>
                </a:lnTo>
                <a:lnTo>
                  <a:pt x="279476" y="102061"/>
                </a:lnTo>
                <a:lnTo>
                  <a:pt x="287870" y="102061"/>
                </a:lnTo>
                <a:lnTo>
                  <a:pt x="287870" y="101085"/>
                </a:lnTo>
                <a:lnTo>
                  <a:pt x="279476" y="101085"/>
                </a:lnTo>
                <a:lnTo>
                  <a:pt x="279476" y="95012"/>
                </a:lnTo>
                <a:lnTo>
                  <a:pt x="287870" y="95012"/>
                </a:lnTo>
                <a:lnTo>
                  <a:pt x="287870" y="94024"/>
                </a:lnTo>
                <a:lnTo>
                  <a:pt x="279476" y="94024"/>
                </a:lnTo>
                <a:lnTo>
                  <a:pt x="279476" y="87952"/>
                </a:lnTo>
                <a:lnTo>
                  <a:pt x="287870" y="87952"/>
                </a:lnTo>
                <a:lnTo>
                  <a:pt x="287870" y="86976"/>
                </a:lnTo>
                <a:lnTo>
                  <a:pt x="279476" y="86976"/>
                </a:lnTo>
                <a:lnTo>
                  <a:pt x="279476" y="80903"/>
                </a:lnTo>
                <a:lnTo>
                  <a:pt x="287870" y="80903"/>
                </a:lnTo>
                <a:lnTo>
                  <a:pt x="287870" y="79927"/>
                </a:lnTo>
                <a:lnTo>
                  <a:pt x="279476" y="79927"/>
                </a:lnTo>
                <a:lnTo>
                  <a:pt x="279476" y="73843"/>
                </a:lnTo>
                <a:lnTo>
                  <a:pt x="287870" y="73843"/>
                </a:lnTo>
                <a:lnTo>
                  <a:pt x="287870" y="72867"/>
                </a:lnTo>
                <a:lnTo>
                  <a:pt x="279476" y="72867"/>
                </a:lnTo>
                <a:lnTo>
                  <a:pt x="279476" y="66783"/>
                </a:lnTo>
                <a:lnTo>
                  <a:pt x="287870" y="66783"/>
                </a:lnTo>
                <a:lnTo>
                  <a:pt x="287870" y="65806"/>
                </a:lnTo>
                <a:lnTo>
                  <a:pt x="279476" y="65806"/>
                </a:lnTo>
                <a:lnTo>
                  <a:pt x="279476" y="59734"/>
                </a:lnTo>
                <a:lnTo>
                  <a:pt x="287870" y="59734"/>
                </a:lnTo>
                <a:lnTo>
                  <a:pt x="287870" y="58746"/>
                </a:lnTo>
                <a:lnTo>
                  <a:pt x="279476" y="58746"/>
                </a:lnTo>
                <a:lnTo>
                  <a:pt x="279476" y="52674"/>
                </a:lnTo>
                <a:lnTo>
                  <a:pt x="287870" y="52674"/>
                </a:lnTo>
                <a:lnTo>
                  <a:pt x="287870" y="51697"/>
                </a:lnTo>
                <a:lnTo>
                  <a:pt x="279476" y="51697"/>
                </a:lnTo>
                <a:lnTo>
                  <a:pt x="279476" y="45625"/>
                </a:lnTo>
                <a:lnTo>
                  <a:pt x="287870" y="45625"/>
                </a:lnTo>
                <a:lnTo>
                  <a:pt x="287870" y="44637"/>
                </a:lnTo>
                <a:lnTo>
                  <a:pt x="279476" y="44637"/>
                </a:lnTo>
                <a:lnTo>
                  <a:pt x="279476" y="38565"/>
                </a:lnTo>
                <a:lnTo>
                  <a:pt x="287870" y="38565"/>
                </a:lnTo>
                <a:lnTo>
                  <a:pt x="287870" y="37589"/>
                </a:lnTo>
                <a:lnTo>
                  <a:pt x="279476" y="37589"/>
                </a:lnTo>
                <a:lnTo>
                  <a:pt x="279476" y="31516"/>
                </a:lnTo>
                <a:lnTo>
                  <a:pt x="287870" y="31516"/>
                </a:lnTo>
                <a:lnTo>
                  <a:pt x="287870" y="30528"/>
                </a:lnTo>
                <a:lnTo>
                  <a:pt x="279476" y="30528"/>
                </a:lnTo>
                <a:lnTo>
                  <a:pt x="279476" y="24456"/>
                </a:lnTo>
                <a:lnTo>
                  <a:pt x="287870" y="24456"/>
                </a:lnTo>
                <a:lnTo>
                  <a:pt x="287870" y="23480"/>
                </a:lnTo>
                <a:lnTo>
                  <a:pt x="279476" y="23480"/>
                </a:lnTo>
                <a:lnTo>
                  <a:pt x="279476" y="17408"/>
                </a:lnTo>
                <a:lnTo>
                  <a:pt x="287870" y="17408"/>
                </a:lnTo>
                <a:lnTo>
                  <a:pt x="287870" y="16419"/>
                </a:lnTo>
                <a:lnTo>
                  <a:pt x="279476" y="16419"/>
                </a:lnTo>
                <a:lnTo>
                  <a:pt x="279476" y="10347"/>
                </a:lnTo>
                <a:lnTo>
                  <a:pt x="287870" y="10347"/>
                </a:lnTo>
                <a:lnTo>
                  <a:pt x="287870" y="9371"/>
                </a:lnTo>
                <a:lnTo>
                  <a:pt x="279476" y="9371"/>
                </a:lnTo>
                <a:lnTo>
                  <a:pt x="279476" y="3287"/>
                </a:lnTo>
                <a:lnTo>
                  <a:pt x="287870" y="3287"/>
                </a:lnTo>
                <a:lnTo>
                  <a:pt x="287870" y="2310"/>
                </a:lnTo>
                <a:lnTo>
                  <a:pt x="279476" y="2310"/>
                </a:lnTo>
                <a:lnTo>
                  <a:pt x="279476" y="1"/>
                </a:lnTo>
                <a:lnTo>
                  <a:pt x="278488" y="1"/>
                </a:lnTo>
                <a:lnTo>
                  <a:pt x="278488" y="2310"/>
                </a:lnTo>
                <a:lnTo>
                  <a:pt x="272415" y="2310"/>
                </a:lnTo>
                <a:lnTo>
                  <a:pt x="272415" y="1"/>
                </a:lnTo>
                <a:lnTo>
                  <a:pt x="271439" y="1"/>
                </a:lnTo>
                <a:lnTo>
                  <a:pt x="271439" y="2310"/>
                </a:lnTo>
                <a:lnTo>
                  <a:pt x="265367" y="2310"/>
                </a:lnTo>
                <a:lnTo>
                  <a:pt x="265367" y="1"/>
                </a:lnTo>
                <a:lnTo>
                  <a:pt x="264379" y="1"/>
                </a:lnTo>
                <a:lnTo>
                  <a:pt x="264379" y="2310"/>
                </a:lnTo>
                <a:lnTo>
                  <a:pt x="258306" y="2310"/>
                </a:lnTo>
                <a:lnTo>
                  <a:pt x="258306" y="1"/>
                </a:lnTo>
                <a:lnTo>
                  <a:pt x="257330" y="1"/>
                </a:lnTo>
                <a:lnTo>
                  <a:pt x="257330" y="2310"/>
                </a:lnTo>
                <a:lnTo>
                  <a:pt x="251258" y="2310"/>
                </a:lnTo>
                <a:lnTo>
                  <a:pt x="251258" y="1"/>
                </a:lnTo>
                <a:lnTo>
                  <a:pt x="250270" y="1"/>
                </a:lnTo>
                <a:lnTo>
                  <a:pt x="250270" y="2310"/>
                </a:lnTo>
                <a:lnTo>
                  <a:pt x="244198" y="2310"/>
                </a:lnTo>
                <a:lnTo>
                  <a:pt x="244198" y="1"/>
                </a:lnTo>
                <a:lnTo>
                  <a:pt x="243221" y="1"/>
                </a:lnTo>
                <a:lnTo>
                  <a:pt x="243221" y="2310"/>
                </a:lnTo>
                <a:lnTo>
                  <a:pt x="237137" y="2310"/>
                </a:lnTo>
                <a:lnTo>
                  <a:pt x="237137" y="1"/>
                </a:lnTo>
                <a:lnTo>
                  <a:pt x="236161" y="1"/>
                </a:lnTo>
                <a:lnTo>
                  <a:pt x="236161" y="2310"/>
                </a:lnTo>
                <a:lnTo>
                  <a:pt x="230089" y="2310"/>
                </a:lnTo>
                <a:lnTo>
                  <a:pt x="230089" y="1"/>
                </a:lnTo>
                <a:lnTo>
                  <a:pt x="229100" y="1"/>
                </a:lnTo>
                <a:lnTo>
                  <a:pt x="229100" y="2310"/>
                </a:lnTo>
                <a:lnTo>
                  <a:pt x="223028" y="2310"/>
                </a:lnTo>
                <a:lnTo>
                  <a:pt x="223028" y="1"/>
                </a:lnTo>
                <a:lnTo>
                  <a:pt x="222052" y="1"/>
                </a:lnTo>
                <a:lnTo>
                  <a:pt x="222052" y="2310"/>
                </a:lnTo>
                <a:lnTo>
                  <a:pt x="215980" y="2310"/>
                </a:lnTo>
                <a:lnTo>
                  <a:pt x="215980" y="1"/>
                </a:lnTo>
                <a:lnTo>
                  <a:pt x="214992" y="1"/>
                </a:lnTo>
                <a:lnTo>
                  <a:pt x="214992" y="2310"/>
                </a:lnTo>
                <a:lnTo>
                  <a:pt x="208919" y="2310"/>
                </a:lnTo>
                <a:lnTo>
                  <a:pt x="208919" y="1"/>
                </a:lnTo>
                <a:lnTo>
                  <a:pt x="207943" y="1"/>
                </a:lnTo>
                <a:lnTo>
                  <a:pt x="207943" y="2310"/>
                </a:lnTo>
                <a:lnTo>
                  <a:pt x="201871" y="2310"/>
                </a:lnTo>
                <a:lnTo>
                  <a:pt x="201871" y="1"/>
                </a:lnTo>
                <a:lnTo>
                  <a:pt x="200883" y="1"/>
                </a:lnTo>
                <a:lnTo>
                  <a:pt x="200883" y="2310"/>
                </a:lnTo>
                <a:lnTo>
                  <a:pt x="194810" y="2310"/>
                </a:lnTo>
                <a:lnTo>
                  <a:pt x="194810" y="1"/>
                </a:lnTo>
                <a:lnTo>
                  <a:pt x="193834" y="1"/>
                </a:lnTo>
                <a:lnTo>
                  <a:pt x="193834" y="2310"/>
                </a:lnTo>
                <a:lnTo>
                  <a:pt x="187762" y="2310"/>
                </a:lnTo>
                <a:lnTo>
                  <a:pt x="187762" y="1"/>
                </a:lnTo>
                <a:lnTo>
                  <a:pt x="186774" y="1"/>
                </a:lnTo>
                <a:lnTo>
                  <a:pt x="186774" y="2310"/>
                </a:lnTo>
                <a:lnTo>
                  <a:pt x="180702" y="2310"/>
                </a:lnTo>
                <a:lnTo>
                  <a:pt x="180702" y="1"/>
                </a:lnTo>
                <a:lnTo>
                  <a:pt x="179713" y="1"/>
                </a:lnTo>
                <a:lnTo>
                  <a:pt x="179713" y="2310"/>
                </a:lnTo>
                <a:lnTo>
                  <a:pt x="173641" y="2310"/>
                </a:lnTo>
                <a:lnTo>
                  <a:pt x="173641" y="1"/>
                </a:lnTo>
                <a:lnTo>
                  <a:pt x="172665" y="1"/>
                </a:lnTo>
                <a:lnTo>
                  <a:pt x="172665" y="2310"/>
                </a:lnTo>
                <a:lnTo>
                  <a:pt x="166581" y="2310"/>
                </a:lnTo>
                <a:lnTo>
                  <a:pt x="166581" y="1"/>
                </a:lnTo>
                <a:lnTo>
                  <a:pt x="165604" y="1"/>
                </a:lnTo>
                <a:lnTo>
                  <a:pt x="165604" y="2310"/>
                </a:lnTo>
                <a:lnTo>
                  <a:pt x="159532" y="2310"/>
                </a:lnTo>
                <a:lnTo>
                  <a:pt x="159532" y="1"/>
                </a:lnTo>
                <a:lnTo>
                  <a:pt x="158544" y="1"/>
                </a:lnTo>
                <a:lnTo>
                  <a:pt x="158544" y="2310"/>
                </a:lnTo>
                <a:lnTo>
                  <a:pt x="152472" y="2310"/>
                </a:lnTo>
                <a:lnTo>
                  <a:pt x="152472" y="1"/>
                </a:lnTo>
                <a:lnTo>
                  <a:pt x="151495" y="1"/>
                </a:lnTo>
                <a:lnTo>
                  <a:pt x="151495" y="2310"/>
                </a:lnTo>
                <a:lnTo>
                  <a:pt x="145423" y="2310"/>
                </a:lnTo>
                <a:lnTo>
                  <a:pt x="145423" y="1"/>
                </a:lnTo>
                <a:lnTo>
                  <a:pt x="144447" y="1"/>
                </a:lnTo>
                <a:lnTo>
                  <a:pt x="144447" y="2310"/>
                </a:lnTo>
                <a:lnTo>
                  <a:pt x="138375" y="2310"/>
                </a:lnTo>
                <a:lnTo>
                  <a:pt x="138375" y="1"/>
                </a:lnTo>
                <a:lnTo>
                  <a:pt x="137387" y="1"/>
                </a:lnTo>
                <a:lnTo>
                  <a:pt x="137387" y="2310"/>
                </a:lnTo>
                <a:lnTo>
                  <a:pt x="131314" y="2310"/>
                </a:lnTo>
                <a:lnTo>
                  <a:pt x="131314" y="1"/>
                </a:lnTo>
                <a:lnTo>
                  <a:pt x="130338" y="1"/>
                </a:lnTo>
                <a:lnTo>
                  <a:pt x="130338" y="2310"/>
                </a:lnTo>
                <a:lnTo>
                  <a:pt x="124254" y="2310"/>
                </a:lnTo>
                <a:lnTo>
                  <a:pt x="124254" y="1"/>
                </a:lnTo>
                <a:lnTo>
                  <a:pt x="123278" y="1"/>
                </a:lnTo>
                <a:lnTo>
                  <a:pt x="123278" y="2310"/>
                </a:lnTo>
                <a:lnTo>
                  <a:pt x="117205" y="2310"/>
                </a:lnTo>
                <a:lnTo>
                  <a:pt x="117205" y="1"/>
                </a:lnTo>
                <a:lnTo>
                  <a:pt x="116217" y="1"/>
                </a:lnTo>
                <a:lnTo>
                  <a:pt x="116217" y="2310"/>
                </a:lnTo>
                <a:lnTo>
                  <a:pt x="110157" y="2310"/>
                </a:lnTo>
                <a:lnTo>
                  <a:pt x="110157" y="1"/>
                </a:lnTo>
                <a:lnTo>
                  <a:pt x="109169" y="1"/>
                </a:lnTo>
                <a:lnTo>
                  <a:pt x="109169" y="2310"/>
                </a:lnTo>
                <a:lnTo>
                  <a:pt x="103097" y="2310"/>
                </a:lnTo>
                <a:lnTo>
                  <a:pt x="103097" y="1"/>
                </a:lnTo>
                <a:lnTo>
                  <a:pt x="102120" y="1"/>
                </a:lnTo>
                <a:lnTo>
                  <a:pt x="102120" y="2310"/>
                </a:lnTo>
                <a:lnTo>
                  <a:pt x="96036" y="2310"/>
                </a:lnTo>
                <a:lnTo>
                  <a:pt x="96036" y="1"/>
                </a:lnTo>
                <a:lnTo>
                  <a:pt x="95060" y="1"/>
                </a:lnTo>
                <a:lnTo>
                  <a:pt x="95060" y="2310"/>
                </a:lnTo>
                <a:lnTo>
                  <a:pt x="88988" y="2310"/>
                </a:lnTo>
                <a:lnTo>
                  <a:pt x="88988" y="1"/>
                </a:lnTo>
                <a:lnTo>
                  <a:pt x="87999" y="1"/>
                </a:lnTo>
                <a:lnTo>
                  <a:pt x="87999" y="2310"/>
                </a:lnTo>
                <a:lnTo>
                  <a:pt x="81927" y="2310"/>
                </a:lnTo>
                <a:lnTo>
                  <a:pt x="81927" y="1"/>
                </a:lnTo>
                <a:lnTo>
                  <a:pt x="80951" y="1"/>
                </a:lnTo>
                <a:lnTo>
                  <a:pt x="80951" y="2310"/>
                </a:lnTo>
                <a:lnTo>
                  <a:pt x="74879" y="2310"/>
                </a:lnTo>
                <a:lnTo>
                  <a:pt x="74879" y="1"/>
                </a:lnTo>
                <a:lnTo>
                  <a:pt x="73902" y="1"/>
                </a:lnTo>
                <a:lnTo>
                  <a:pt x="73902" y="2310"/>
                </a:lnTo>
                <a:lnTo>
                  <a:pt x="67818" y="2310"/>
                </a:lnTo>
                <a:lnTo>
                  <a:pt x="67818" y="1"/>
                </a:lnTo>
                <a:lnTo>
                  <a:pt x="66842" y="1"/>
                </a:lnTo>
                <a:lnTo>
                  <a:pt x="66842" y="2310"/>
                </a:lnTo>
                <a:lnTo>
                  <a:pt x="60758" y="2310"/>
                </a:lnTo>
                <a:lnTo>
                  <a:pt x="60758" y="1"/>
                </a:lnTo>
                <a:lnTo>
                  <a:pt x="59782" y="1"/>
                </a:lnTo>
                <a:lnTo>
                  <a:pt x="59782" y="2310"/>
                </a:lnTo>
                <a:lnTo>
                  <a:pt x="53709" y="2310"/>
                </a:lnTo>
                <a:lnTo>
                  <a:pt x="53709" y="1"/>
                </a:lnTo>
                <a:lnTo>
                  <a:pt x="52721" y="1"/>
                </a:lnTo>
                <a:lnTo>
                  <a:pt x="52721" y="2310"/>
                </a:lnTo>
                <a:lnTo>
                  <a:pt x="46649" y="2310"/>
                </a:lnTo>
                <a:lnTo>
                  <a:pt x="46649" y="1"/>
                </a:lnTo>
                <a:lnTo>
                  <a:pt x="45673" y="1"/>
                </a:lnTo>
                <a:lnTo>
                  <a:pt x="45673" y="2310"/>
                </a:lnTo>
                <a:lnTo>
                  <a:pt x="39601" y="2310"/>
                </a:lnTo>
                <a:lnTo>
                  <a:pt x="39601" y="1"/>
                </a:lnTo>
                <a:lnTo>
                  <a:pt x="38612" y="1"/>
                </a:lnTo>
                <a:lnTo>
                  <a:pt x="38612" y="2310"/>
                </a:lnTo>
                <a:lnTo>
                  <a:pt x="32540" y="2310"/>
                </a:lnTo>
                <a:lnTo>
                  <a:pt x="32540" y="1"/>
                </a:lnTo>
                <a:lnTo>
                  <a:pt x="31564" y="1"/>
                </a:lnTo>
                <a:lnTo>
                  <a:pt x="31564" y="2310"/>
                </a:lnTo>
                <a:lnTo>
                  <a:pt x="25492" y="2310"/>
                </a:lnTo>
                <a:lnTo>
                  <a:pt x="25492" y="1"/>
                </a:lnTo>
                <a:lnTo>
                  <a:pt x="24503" y="1"/>
                </a:lnTo>
                <a:lnTo>
                  <a:pt x="24503" y="2310"/>
                </a:lnTo>
                <a:lnTo>
                  <a:pt x="18431" y="2310"/>
                </a:lnTo>
                <a:lnTo>
                  <a:pt x="18431" y="1"/>
                </a:lnTo>
                <a:lnTo>
                  <a:pt x="17455" y="1"/>
                </a:lnTo>
                <a:lnTo>
                  <a:pt x="17455" y="2310"/>
                </a:lnTo>
                <a:lnTo>
                  <a:pt x="11371" y="2310"/>
                </a:lnTo>
                <a:lnTo>
                  <a:pt x="113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7" name="Google Shape;1327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" name="Google Shape;1328;p14"/>
          <p:cNvGrpSpPr/>
          <p:nvPr/>
        </p:nvGrpSpPr>
        <p:grpSpPr>
          <a:xfrm>
            <a:off x="9086961" y="4370105"/>
            <a:ext cx="3107467" cy="2317135"/>
            <a:chOff x="6815220" y="3277577"/>
            <a:chExt cx="2330600" cy="1737851"/>
          </a:xfrm>
        </p:grpSpPr>
        <p:grpSp>
          <p:nvGrpSpPr>
            <p:cNvPr id="3" name="Google Shape;1329;p14"/>
            <p:cNvGrpSpPr/>
            <p:nvPr/>
          </p:nvGrpSpPr>
          <p:grpSpPr>
            <a:xfrm>
              <a:off x="7103026" y="4782073"/>
              <a:ext cx="387726" cy="230993"/>
              <a:chOff x="8278137" y="4572358"/>
              <a:chExt cx="217494" cy="129575"/>
            </a:xfrm>
          </p:grpSpPr>
          <p:sp>
            <p:nvSpPr>
              <p:cNvPr id="1330" name="Google Shape;1330;p14"/>
              <p:cNvSpPr/>
              <p:nvPr/>
            </p:nvSpPr>
            <p:spPr>
              <a:xfrm>
                <a:off x="8278137" y="4574966"/>
                <a:ext cx="217494" cy="124001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3471" extrusionOk="0">
                    <a:moveTo>
                      <a:pt x="3695" y="0"/>
                    </a:moveTo>
                    <a:cubicBezTo>
                      <a:pt x="3412" y="0"/>
                      <a:pt x="3161" y="158"/>
                      <a:pt x="2990" y="365"/>
                    </a:cubicBezTo>
                    <a:lnTo>
                      <a:pt x="2990" y="365"/>
                    </a:lnTo>
                    <a:cubicBezTo>
                      <a:pt x="2875" y="273"/>
                      <a:pt x="2724" y="190"/>
                      <a:pt x="2532" y="127"/>
                    </a:cubicBezTo>
                    <a:cubicBezTo>
                      <a:pt x="2372" y="74"/>
                      <a:pt x="2237" y="51"/>
                      <a:pt x="2123" y="51"/>
                    </a:cubicBezTo>
                    <a:cubicBezTo>
                      <a:pt x="1406" y="51"/>
                      <a:pt x="1530" y="953"/>
                      <a:pt x="1530" y="953"/>
                    </a:cubicBezTo>
                    <a:cubicBezTo>
                      <a:pt x="1456" y="909"/>
                      <a:pt x="1378" y="888"/>
                      <a:pt x="1297" y="888"/>
                    </a:cubicBezTo>
                    <a:cubicBezTo>
                      <a:pt x="693" y="888"/>
                      <a:pt x="0" y="2033"/>
                      <a:pt x="790" y="2616"/>
                    </a:cubicBezTo>
                    <a:cubicBezTo>
                      <a:pt x="1038" y="2800"/>
                      <a:pt x="1274" y="2883"/>
                      <a:pt x="1475" y="2895"/>
                    </a:cubicBezTo>
                    <a:lnTo>
                      <a:pt x="1475" y="2895"/>
                    </a:lnTo>
                    <a:cubicBezTo>
                      <a:pt x="1544" y="3200"/>
                      <a:pt x="1761" y="3464"/>
                      <a:pt x="2224" y="3470"/>
                    </a:cubicBezTo>
                    <a:cubicBezTo>
                      <a:pt x="2238" y="3470"/>
                      <a:pt x="2252" y="3470"/>
                      <a:pt x="2265" y="3470"/>
                    </a:cubicBezTo>
                    <a:cubicBezTo>
                      <a:pt x="2904" y="3470"/>
                      <a:pt x="3331" y="3324"/>
                      <a:pt x="3570" y="3106"/>
                    </a:cubicBezTo>
                    <a:lnTo>
                      <a:pt x="3570" y="3106"/>
                    </a:lnTo>
                    <a:cubicBezTo>
                      <a:pt x="3620" y="3173"/>
                      <a:pt x="3682" y="3239"/>
                      <a:pt x="3760" y="3300"/>
                    </a:cubicBezTo>
                    <a:cubicBezTo>
                      <a:pt x="3865" y="3383"/>
                      <a:pt x="3993" y="3420"/>
                      <a:pt x="4131" y="3420"/>
                    </a:cubicBezTo>
                    <a:cubicBezTo>
                      <a:pt x="4930" y="3420"/>
                      <a:pt x="6088" y="2180"/>
                      <a:pt x="5404" y="1459"/>
                    </a:cubicBezTo>
                    <a:cubicBezTo>
                      <a:pt x="5214" y="1260"/>
                      <a:pt x="5013" y="1184"/>
                      <a:pt x="4825" y="1184"/>
                    </a:cubicBezTo>
                    <a:cubicBezTo>
                      <a:pt x="4804" y="1184"/>
                      <a:pt x="4784" y="1185"/>
                      <a:pt x="4763" y="1187"/>
                    </a:cubicBezTo>
                    <a:lnTo>
                      <a:pt x="4763" y="1187"/>
                    </a:lnTo>
                    <a:cubicBezTo>
                      <a:pt x="4771" y="831"/>
                      <a:pt x="4594" y="421"/>
                      <a:pt x="4155" y="142"/>
                    </a:cubicBezTo>
                    <a:cubicBezTo>
                      <a:pt x="3997" y="42"/>
                      <a:pt x="3842" y="0"/>
                      <a:pt x="36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31" name="Google Shape;1331;p14"/>
              <p:cNvSpPr/>
              <p:nvPr/>
            </p:nvSpPr>
            <p:spPr>
              <a:xfrm>
                <a:off x="8287819" y="4572358"/>
                <a:ext cx="196166" cy="129575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627" extrusionOk="0">
                    <a:moveTo>
                      <a:pt x="2733" y="557"/>
                    </a:moveTo>
                    <a:cubicBezTo>
                      <a:pt x="2952" y="767"/>
                      <a:pt x="2995" y="1017"/>
                      <a:pt x="2937" y="1180"/>
                    </a:cubicBezTo>
                    <a:cubicBezTo>
                      <a:pt x="2906" y="1266"/>
                      <a:pt x="2852" y="1313"/>
                      <a:pt x="2788" y="1313"/>
                    </a:cubicBezTo>
                    <a:cubicBezTo>
                      <a:pt x="2749" y="1313"/>
                      <a:pt x="2706" y="1295"/>
                      <a:pt x="2662" y="1257"/>
                    </a:cubicBezTo>
                    <a:cubicBezTo>
                      <a:pt x="2508" y="1128"/>
                      <a:pt x="2542" y="826"/>
                      <a:pt x="2733" y="557"/>
                    </a:cubicBezTo>
                    <a:close/>
                    <a:moveTo>
                      <a:pt x="4405" y="1356"/>
                    </a:moveTo>
                    <a:lnTo>
                      <a:pt x="4405" y="1356"/>
                    </a:lnTo>
                    <a:cubicBezTo>
                      <a:pt x="4368" y="1652"/>
                      <a:pt x="4186" y="1871"/>
                      <a:pt x="3945" y="1905"/>
                    </a:cubicBezTo>
                    <a:cubicBezTo>
                      <a:pt x="3930" y="1905"/>
                      <a:pt x="3918" y="1908"/>
                      <a:pt x="3902" y="1908"/>
                    </a:cubicBezTo>
                    <a:cubicBezTo>
                      <a:pt x="3837" y="1908"/>
                      <a:pt x="3837" y="1887"/>
                      <a:pt x="3837" y="1871"/>
                    </a:cubicBezTo>
                    <a:cubicBezTo>
                      <a:pt x="3831" y="1748"/>
                      <a:pt x="4069" y="1433"/>
                      <a:pt x="4405" y="1356"/>
                    </a:cubicBezTo>
                    <a:close/>
                    <a:moveTo>
                      <a:pt x="1527" y="2124"/>
                    </a:moveTo>
                    <a:cubicBezTo>
                      <a:pt x="1571" y="2124"/>
                      <a:pt x="1611" y="2164"/>
                      <a:pt x="1635" y="2195"/>
                    </a:cubicBezTo>
                    <a:cubicBezTo>
                      <a:pt x="1752" y="2346"/>
                      <a:pt x="1783" y="2510"/>
                      <a:pt x="1719" y="2648"/>
                    </a:cubicBezTo>
                    <a:cubicBezTo>
                      <a:pt x="1648" y="2793"/>
                      <a:pt x="1478" y="2886"/>
                      <a:pt x="1271" y="2889"/>
                    </a:cubicBezTo>
                    <a:cubicBezTo>
                      <a:pt x="1231" y="2621"/>
                      <a:pt x="1308" y="2334"/>
                      <a:pt x="1416" y="2198"/>
                    </a:cubicBezTo>
                    <a:cubicBezTo>
                      <a:pt x="1441" y="2158"/>
                      <a:pt x="1481" y="2133"/>
                      <a:pt x="1527" y="2124"/>
                    </a:cubicBezTo>
                    <a:close/>
                    <a:moveTo>
                      <a:pt x="3347" y="2352"/>
                    </a:moveTo>
                    <a:cubicBezTo>
                      <a:pt x="3362" y="2352"/>
                      <a:pt x="3396" y="2383"/>
                      <a:pt x="3421" y="2470"/>
                    </a:cubicBezTo>
                    <a:cubicBezTo>
                      <a:pt x="3492" y="2670"/>
                      <a:pt x="3449" y="2889"/>
                      <a:pt x="3310" y="3053"/>
                    </a:cubicBezTo>
                    <a:cubicBezTo>
                      <a:pt x="3184" y="2824"/>
                      <a:pt x="3193" y="2584"/>
                      <a:pt x="3267" y="2439"/>
                    </a:cubicBezTo>
                    <a:cubicBezTo>
                      <a:pt x="3298" y="2377"/>
                      <a:pt x="3335" y="2352"/>
                      <a:pt x="3347" y="2352"/>
                    </a:cubicBezTo>
                    <a:close/>
                    <a:moveTo>
                      <a:pt x="3427" y="161"/>
                    </a:moveTo>
                    <a:cubicBezTo>
                      <a:pt x="3566" y="161"/>
                      <a:pt x="3707" y="202"/>
                      <a:pt x="3841" y="286"/>
                    </a:cubicBezTo>
                    <a:cubicBezTo>
                      <a:pt x="4186" y="505"/>
                      <a:pt x="4396" y="838"/>
                      <a:pt x="4411" y="1190"/>
                    </a:cubicBezTo>
                    <a:cubicBezTo>
                      <a:pt x="3992" y="1267"/>
                      <a:pt x="3665" y="1652"/>
                      <a:pt x="3677" y="1877"/>
                    </a:cubicBezTo>
                    <a:cubicBezTo>
                      <a:pt x="3680" y="1971"/>
                      <a:pt x="3737" y="2070"/>
                      <a:pt x="3903" y="2070"/>
                    </a:cubicBezTo>
                    <a:cubicBezTo>
                      <a:pt x="3923" y="2070"/>
                      <a:pt x="3944" y="2068"/>
                      <a:pt x="3967" y="2066"/>
                    </a:cubicBezTo>
                    <a:cubicBezTo>
                      <a:pt x="4294" y="2019"/>
                      <a:pt x="4535" y="1726"/>
                      <a:pt x="4572" y="1341"/>
                    </a:cubicBezTo>
                    <a:cubicBezTo>
                      <a:pt x="4750" y="1344"/>
                      <a:pt x="4920" y="1427"/>
                      <a:pt x="5074" y="1587"/>
                    </a:cubicBezTo>
                    <a:cubicBezTo>
                      <a:pt x="5336" y="1865"/>
                      <a:pt x="5275" y="2192"/>
                      <a:pt x="5176" y="2417"/>
                    </a:cubicBezTo>
                    <a:cubicBezTo>
                      <a:pt x="4954" y="2938"/>
                      <a:pt x="4325" y="3413"/>
                      <a:pt x="3862" y="3413"/>
                    </a:cubicBezTo>
                    <a:cubicBezTo>
                      <a:pt x="3857" y="3414"/>
                      <a:pt x="3852" y="3414"/>
                      <a:pt x="3848" y="3414"/>
                    </a:cubicBezTo>
                    <a:cubicBezTo>
                      <a:pt x="3735" y="3414"/>
                      <a:pt x="3627" y="3380"/>
                      <a:pt x="3538" y="3312"/>
                    </a:cubicBezTo>
                    <a:cubicBezTo>
                      <a:pt x="3492" y="3275"/>
                      <a:pt x="3449" y="3231"/>
                      <a:pt x="3409" y="3185"/>
                    </a:cubicBezTo>
                    <a:cubicBezTo>
                      <a:pt x="3600" y="2982"/>
                      <a:pt x="3668" y="2689"/>
                      <a:pt x="3575" y="2420"/>
                    </a:cubicBezTo>
                    <a:cubicBezTo>
                      <a:pt x="3514" y="2220"/>
                      <a:pt x="3406" y="2189"/>
                      <a:pt x="3347" y="2189"/>
                    </a:cubicBezTo>
                    <a:cubicBezTo>
                      <a:pt x="3261" y="2189"/>
                      <a:pt x="3177" y="2254"/>
                      <a:pt x="3122" y="2368"/>
                    </a:cubicBezTo>
                    <a:cubicBezTo>
                      <a:pt x="3023" y="2562"/>
                      <a:pt x="3011" y="2877"/>
                      <a:pt x="3190" y="3164"/>
                    </a:cubicBezTo>
                    <a:cubicBezTo>
                      <a:pt x="3002" y="3309"/>
                      <a:pt x="2650" y="3463"/>
                      <a:pt x="1999" y="3463"/>
                    </a:cubicBezTo>
                    <a:lnTo>
                      <a:pt x="1956" y="3463"/>
                    </a:lnTo>
                    <a:cubicBezTo>
                      <a:pt x="1558" y="3460"/>
                      <a:pt x="1385" y="3253"/>
                      <a:pt x="1315" y="3049"/>
                    </a:cubicBezTo>
                    <a:cubicBezTo>
                      <a:pt x="1561" y="3034"/>
                      <a:pt x="1768" y="2914"/>
                      <a:pt x="1860" y="2719"/>
                    </a:cubicBezTo>
                    <a:cubicBezTo>
                      <a:pt x="1956" y="2525"/>
                      <a:pt x="1919" y="2297"/>
                      <a:pt x="1762" y="2096"/>
                    </a:cubicBezTo>
                    <a:cubicBezTo>
                      <a:pt x="1672" y="1988"/>
                      <a:pt x="1586" y="1964"/>
                      <a:pt x="1527" y="1964"/>
                    </a:cubicBezTo>
                    <a:cubicBezTo>
                      <a:pt x="1441" y="1964"/>
                      <a:pt x="1358" y="2010"/>
                      <a:pt x="1290" y="2099"/>
                    </a:cubicBezTo>
                    <a:cubicBezTo>
                      <a:pt x="1145" y="2275"/>
                      <a:pt x="1074" y="2596"/>
                      <a:pt x="1108" y="2877"/>
                    </a:cubicBezTo>
                    <a:cubicBezTo>
                      <a:pt x="910" y="2837"/>
                      <a:pt x="725" y="2750"/>
                      <a:pt x="568" y="2627"/>
                    </a:cubicBezTo>
                    <a:cubicBezTo>
                      <a:pt x="152" y="2322"/>
                      <a:pt x="238" y="1890"/>
                      <a:pt x="294" y="1720"/>
                    </a:cubicBezTo>
                    <a:cubicBezTo>
                      <a:pt x="417" y="1347"/>
                      <a:pt x="747" y="1045"/>
                      <a:pt x="1028" y="1045"/>
                    </a:cubicBezTo>
                    <a:cubicBezTo>
                      <a:pt x="1096" y="1045"/>
                      <a:pt x="1160" y="1060"/>
                      <a:pt x="1219" y="1097"/>
                    </a:cubicBezTo>
                    <a:cubicBezTo>
                      <a:pt x="1232" y="1105"/>
                      <a:pt x="1246" y="1108"/>
                      <a:pt x="1259" y="1108"/>
                    </a:cubicBezTo>
                    <a:cubicBezTo>
                      <a:pt x="1304" y="1108"/>
                      <a:pt x="1346" y="1069"/>
                      <a:pt x="1339" y="1017"/>
                    </a:cubicBezTo>
                    <a:cubicBezTo>
                      <a:pt x="1339" y="1011"/>
                      <a:pt x="1284" y="585"/>
                      <a:pt x="1484" y="354"/>
                    </a:cubicBezTo>
                    <a:cubicBezTo>
                      <a:pt x="1571" y="254"/>
                      <a:pt x="1693" y="206"/>
                      <a:pt x="1851" y="206"/>
                    </a:cubicBezTo>
                    <a:cubicBezTo>
                      <a:pt x="1962" y="206"/>
                      <a:pt x="2090" y="230"/>
                      <a:pt x="2237" y="277"/>
                    </a:cubicBezTo>
                    <a:cubicBezTo>
                      <a:pt x="2366" y="320"/>
                      <a:pt x="2493" y="378"/>
                      <a:pt x="2607" y="456"/>
                    </a:cubicBezTo>
                    <a:cubicBezTo>
                      <a:pt x="2388" y="764"/>
                      <a:pt x="2311" y="1174"/>
                      <a:pt x="2557" y="1381"/>
                    </a:cubicBezTo>
                    <a:cubicBezTo>
                      <a:pt x="2622" y="1439"/>
                      <a:pt x="2702" y="1473"/>
                      <a:pt x="2792" y="1476"/>
                    </a:cubicBezTo>
                    <a:cubicBezTo>
                      <a:pt x="2921" y="1476"/>
                      <a:pt x="3036" y="1384"/>
                      <a:pt x="3091" y="1233"/>
                    </a:cubicBezTo>
                    <a:cubicBezTo>
                      <a:pt x="3165" y="1017"/>
                      <a:pt x="3113" y="693"/>
                      <a:pt x="2835" y="434"/>
                    </a:cubicBezTo>
                    <a:cubicBezTo>
                      <a:pt x="3006" y="255"/>
                      <a:pt x="3215" y="161"/>
                      <a:pt x="3427" y="161"/>
                    </a:cubicBezTo>
                    <a:close/>
                    <a:moveTo>
                      <a:pt x="3431" y="1"/>
                    </a:moveTo>
                    <a:cubicBezTo>
                      <a:pt x="3171" y="1"/>
                      <a:pt x="2915" y="115"/>
                      <a:pt x="2712" y="332"/>
                    </a:cubicBezTo>
                    <a:cubicBezTo>
                      <a:pt x="2582" y="243"/>
                      <a:pt x="2440" y="172"/>
                      <a:pt x="2289" y="126"/>
                    </a:cubicBezTo>
                    <a:cubicBezTo>
                      <a:pt x="2128" y="72"/>
                      <a:pt x="1983" y="46"/>
                      <a:pt x="1854" y="46"/>
                    </a:cubicBezTo>
                    <a:cubicBezTo>
                      <a:pt x="1647" y="46"/>
                      <a:pt x="1483" y="114"/>
                      <a:pt x="1367" y="249"/>
                    </a:cubicBezTo>
                    <a:cubicBezTo>
                      <a:pt x="1194" y="443"/>
                      <a:pt x="1170" y="733"/>
                      <a:pt x="1173" y="900"/>
                    </a:cubicBezTo>
                    <a:cubicBezTo>
                      <a:pt x="1126" y="887"/>
                      <a:pt x="1077" y="881"/>
                      <a:pt x="1031" y="881"/>
                    </a:cubicBezTo>
                    <a:cubicBezTo>
                      <a:pt x="679" y="881"/>
                      <a:pt x="287" y="1227"/>
                      <a:pt x="142" y="1668"/>
                    </a:cubicBezTo>
                    <a:cubicBezTo>
                      <a:pt x="1" y="2103"/>
                      <a:pt x="121" y="2497"/>
                      <a:pt x="473" y="2756"/>
                    </a:cubicBezTo>
                    <a:cubicBezTo>
                      <a:pt x="695" y="2920"/>
                      <a:pt x="926" y="3022"/>
                      <a:pt x="1145" y="3046"/>
                    </a:cubicBezTo>
                    <a:cubicBezTo>
                      <a:pt x="1247" y="3410"/>
                      <a:pt x="1540" y="3620"/>
                      <a:pt x="1953" y="3626"/>
                    </a:cubicBezTo>
                    <a:lnTo>
                      <a:pt x="1999" y="3626"/>
                    </a:lnTo>
                    <a:cubicBezTo>
                      <a:pt x="2564" y="3626"/>
                      <a:pt x="3005" y="3509"/>
                      <a:pt x="3288" y="3296"/>
                    </a:cubicBezTo>
                    <a:cubicBezTo>
                      <a:pt x="3335" y="3349"/>
                      <a:pt x="3387" y="3395"/>
                      <a:pt x="3440" y="3438"/>
                    </a:cubicBezTo>
                    <a:cubicBezTo>
                      <a:pt x="3556" y="3528"/>
                      <a:pt x="3702" y="3577"/>
                      <a:pt x="3849" y="3577"/>
                    </a:cubicBezTo>
                    <a:cubicBezTo>
                      <a:pt x="3853" y="3577"/>
                      <a:pt x="3858" y="3577"/>
                      <a:pt x="3862" y="3577"/>
                    </a:cubicBezTo>
                    <a:cubicBezTo>
                      <a:pt x="4393" y="3577"/>
                      <a:pt x="5077" y="3065"/>
                      <a:pt x="5327" y="2482"/>
                    </a:cubicBezTo>
                    <a:cubicBezTo>
                      <a:pt x="5491" y="2099"/>
                      <a:pt x="5444" y="1742"/>
                      <a:pt x="5195" y="1480"/>
                    </a:cubicBezTo>
                    <a:cubicBezTo>
                      <a:pt x="5009" y="1285"/>
                      <a:pt x="4803" y="1183"/>
                      <a:pt x="4578" y="1177"/>
                    </a:cubicBezTo>
                    <a:cubicBezTo>
                      <a:pt x="4556" y="776"/>
                      <a:pt x="4319" y="397"/>
                      <a:pt x="3930" y="150"/>
                    </a:cubicBezTo>
                    <a:cubicBezTo>
                      <a:pt x="3771" y="49"/>
                      <a:pt x="3600" y="1"/>
                      <a:pt x="34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332" name="Google Shape;1332;p14"/>
            <p:cNvSpPr/>
            <p:nvPr/>
          </p:nvSpPr>
          <p:spPr>
            <a:xfrm>
              <a:off x="8619309" y="4732142"/>
              <a:ext cx="253995" cy="244340"/>
            </a:xfrm>
            <a:custGeom>
              <a:avLst/>
              <a:gdLst/>
              <a:ahLst/>
              <a:cxnLst/>
              <a:rect l="l" t="t" r="r" b="b"/>
              <a:pathLst>
                <a:path w="2580" h="2482" extrusionOk="0">
                  <a:moveTo>
                    <a:pt x="800" y="227"/>
                  </a:moveTo>
                  <a:lnTo>
                    <a:pt x="800" y="227"/>
                  </a:lnTo>
                  <a:cubicBezTo>
                    <a:pt x="895" y="304"/>
                    <a:pt x="1056" y="439"/>
                    <a:pt x="1265" y="628"/>
                  </a:cubicBezTo>
                  <a:cubicBezTo>
                    <a:pt x="1151" y="689"/>
                    <a:pt x="1022" y="757"/>
                    <a:pt x="886" y="831"/>
                  </a:cubicBezTo>
                  <a:cubicBezTo>
                    <a:pt x="831" y="523"/>
                    <a:pt x="809" y="335"/>
                    <a:pt x="800" y="227"/>
                  </a:cubicBezTo>
                  <a:close/>
                  <a:moveTo>
                    <a:pt x="2070" y="452"/>
                  </a:moveTo>
                  <a:cubicBezTo>
                    <a:pt x="2024" y="631"/>
                    <a:pt x="1962" y="806"/>
                    <a:pt x="1888" y="973"/>
                  </a:cubicBezTo>
                  <a:cubicBezTo>
                    <a:pt x="1777" y="871"/>
                    <a:pt x="1663" y="766"/>
                    <a:pt x="1552" y="665"/>
                  </a:cubicBezTo>
                  <a:cubicBezTo>
                    <a:pt x="1861" y="513"/>
                    <a:pt x="2003" y="467"/>
                    <a:pt x="2070" y="452"/>
                  </a:cubicBezTo>
                  <a:close/>
                  <a:moveTo>
                    <a:pt x="766" y="1081"/>
                  </a:moveTo>
                  <a:cubicBezTo>
                    <a:pt x="794" y="1226"/>
                    <a:pt x="824" y="1374"/>
                    <a:pt x="855" y="1519"/>
                  </a:cubicBezTo>
                  <a:cubicBezTo>
                    <a:pt x="472" y="1467"/>
                    <a:pt x="302" y="1421"/>
                    <a:pt x="226" y="1391"/>
                  </a:cubicBezTo>
                  <a:lnTo>
                    <a:pt x="226" y="1391"/>
                  </a:lnTo>
                  <a:cubicBezTo>
                    <a:pt x="338" y="1326"/>
                    <a:pt x="537" y="1209"/>
                    <a:pt x="766" y="1081"/>
                  </a:cubicBezTo>
                  <a:close/>
                  <a:moveTo>
                    <a:pt x="1398" y="745"/>
                  </a:moveTo>
                  <a:cubicBezTo>
                    <a:pt x="1537" y="871"/>
                    <a:pt x="1685" y="1004"/>
                    <a:pt x="1821" y="1133"/>
                  </a:cubicBezTo>
                  <a:cubicBezTo>
                    <a:pt x="1756" y="1288"/>
                    <a:pt x="1685" y="1445"/>
                    <a:pt x="1611" y="1590"/>
                  </a:cubicBezTo>
                  <a:cubicBezTo>
                    <a:pt x="1395" y="1574"/>
                    <a:pt x="1198" y="1556"/>
                    <a:pt x="1025" y="1537"/>
                  </a:cubicBezTo>
                  <a:cubicBezTo>
                    <a:pt x="985" y="1362"/>
                    <a:pt x="948" y="1177"/>
                    <a:pt x="917" y="998"/>
                  </a:cubicBezTo>
                  <a:cubicBezTo>
                    <a:pt x="1093" y="902"/>
                    <a:pt x="1253" y="816"/>
                    <a:pt x="1398" y="745"/>
                  </a:cubicBezTo>
                  <a:close/>
                  <a:moveTo>
                    <a:pt x="1947" y="1251"/>
                  </a:moveTo>
                  <a:cubicBezTo>
                    <a:pt x="2151" y="1451"/>
                    <a:pt x="2262" y="1565"/>
                    <a:pt x="2317" y="1633"/>
                  </a:cubicBezTo>
                  <a:cubicBezTo>
                    <a:pt x="2200" y="1627"/>
                    <a:pt x="2009" y="1618"/>
                    <a:pt x="1787" y="1602"/>
                  </a:cubicBezTo>
                  <a:cubicBezTo>
                    <a:pt x="1839" y="1488"/>
                    <a:pt x="1895" y="1371"/>
                    <a:pt x="1947" y="1251"/>
                  </a:cubicBezTo>
                  <a:close/>
                  <a:moveTo>
                    <a:pt x="1062" y="1704"/>
                  </a:moveTo>
                  <a:lnTo>
                    <a:pt x="1062" y="1704"/>
                  </a:lnTo>
                  <a:cubicBezTo>
                    <a:pt x="1204" y="1719"/>
                    <a:pt x="1364" y="1735"/>
                    <a:pt x="1534" y="1747"/>
                  </a:cubicBezTo>
                  <a:cubicBezTo>
                    <a:pt x="1373" y="2065"/>
                    <a:pt x="1268" y="2225"/>
                    <a:pt x="1213" y="2287"/>
                  </a:cubicBezTo>
                  <a:cubicBezTo>
                    <a:pt x="1182" y="2197"/>
                    <a:pt x="1130" y="2012"/>
                    <a:pt x="1062" y="1704"/>
                  </a:cubicBezTo>
                  <a:close/>
                  <a:moveTo>
                    <a:pt x="735" y="0"/>
                  </a:moveTo>
                  <a:cubicBezTo>
                    <a:pt x="708" y="0"/>
                    <a:pt x="683" y="10"/>
                    <a:pt x="664" y="29"/>
                  </a:cubicBezTo>
                  <a:cubicBezTo>
                    <a:pt x="636" y="66"/>
                    <a:pt x="593" y="116"/>
                    <a:pt x="735" y="914"/>
                  </a:cubicBezTo>
                  <a:cubicBezTo>
                    <a:pt x="362" y="1121"/>
                    <a:pt x="53" y="1303"/>
                    <a:pt x="50" y="1303"/>
                  </a:cubicBezTo>
                  <a:cubicBezTo>
                    <a:pt x="29" y="1318"/>
                    <a:pt x="13" y="1340"/>
                    <a:pt x="13" y="1365"/>
                  </a:cubicBezTo>
                  <a:cubicBezTo>
                    <a:pt x="1" y="1497"/>
                    <a:pt x="143" y="1596"/>
                    <a:pt x="889" y="1685"/>
                  </a:cubicBezTo>
                  <a:cubicBezTo>
                    <a:pt x="948" y="1938"/>
                    <a:pt x="1037" y="2321"/>
                    <a:pt x="1096" y="2423"/>
                  </a:cubicBezTo>
                  <a:cubicBezTo>
                    <a:pt x="1114" y="2460"/>
                    <a:pt x="1151" y="2481"/>
                    <a:pt x="1191" y="2481"/>
                  </a:cubicBezTo>
                  <a:cubicBezTo>
                    <a:pt x="1247" y="2481"/>
                    <a:pt x="1352" y="2481"/>
                    <a:pt x="1710" y="1763"/>
                  </a:cubicBezTo>
                  <a:cubicBezTo>
                    <a:pt x="2117" y="1787"/>
                    <a:pt x="2434" y="1800"/>
                    <a:pt x="2441" y="1800"/>
                  </a:cubicBezTo>
                  <a:cubicBezTo>
                    <a:pt x="2443" y="1800"/>
                    <a:pt x="2446" y="1800"/>
                    <a:pt x="2448" y="1800"/>
                  </a:cubicBezTo>
                  <a:cubicBezTo>
                    <a:pt x="2485" y="1800"/>
                    <a:pt x="2519" y="1779"/>
                    <a:pt x="2533" y="1741"/>
                  </a:cubicBezTo>
                  <a:cubicBezTo>
                    <a:pt x="2558" y="1682"/>
                    <a:pt x="2579" y="1633"/>
                    <a:pt x="2012" y="1093"/>
                  </a:cubicBezTo>
                  <a:cubicBezTo>
                    <a:pt x="2126" y="822"/>
                    <a:pt x="2249" y="495"/>
                    <a:pt x="2237" y="387"/>
                  </a:cubicBezTo>
                  <a:cubicBezTo>
                    <a:pt x="2234" y="341"/>
                    <a:pt x="2197" y="285"/>
                    <a:pt x="2107" y="285"/>
                  </a:cubicBezTo>
                  <a:cubicBezTo>
                    <a:pt x="2040" y="285"/>
                    <a:pt x="1895" y="313"/>
                    <a:pt x="1423" y="550"/>
                  </a:cubicBezTo>
                  <a:cubicBezTo>
                    <a:pt x="1198" y="350"/>
                    <a:pt x="843" y="42"/>
                    <a:pt x="775" y="8"/>
                  </a:cubicBezTo>
                  <a:cubicBezTo>
                    <a:pt x="762" y="3"/>
                    <a:pt x="749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3" name="Google Shape;1333;p14"/>
            <p:cNvSpPr/>
            <p:nvPr/>
          </p:nvSpPr>
          <p:spPr>
            <a:xfrm>
              <a:off x="8480874" y="4560712"/>
              <a:ext cx="71582" cy="71518"/>
            </a:xfrm>
            <a:custGeom>
              <a:avLst/>
              <a:gdLst/>
              <a:ahLst/>
              <a:cxnLst/>
              <a:rect l="l" t="t" r="r" b="b"/>
              <a:pathLst>
                <a:path w="1124" h="1123" extrusionOk="0">
                  <a:moveTo>
                    <a:pt x="562" y="164"/>
                  </a:moveTo>
                  <a:cubicBezTo>
                    <a:pt x="781" y="167"/>
                    <a:pt x="957" y="346"/>
                    <a:pt x="957" y="565"/>
                  </a:cubicBezTo>
                  <a:cubicBezTo>
                    <a:pt x="957" y="784"/>
                    <a:pt x="778" y="959"/>
                    <a:pt x="559" y="959"/>
                  </a:cubicBezTo>
                  <a:cubicBezTo>
                    <a:pt x="340" y="959"/>
                    <a:pt x="164" y="780"/>
                    <a:pt x="164" y="561"/>
                  </a:cubicBezTo>
                  <a:cubicBezTo>
                    <a:pt x="164" y="339"/>
                    <a:pt x="343" y="164"/>
                    <a:pt x="562" y="164"/>
                  </a:cubicBezTo>
                  <a:close/>
                  <a:moveTo>
                    <a:pt x="562" y="0"/>
                  </a:moveTo>
                  <a:cubicBezTo>
                    <a:pt x="254" y="0"/>
                    <a:pt x="1" y="250"/>
                    <a:pt x="1" y="561"/>
                  </a:cubicBezTo>
                  <a:cubicBezTo>
                    <a:pt x="1" y="870"/>
                    <a:pt x="250" y="1120"/>
                    <a:pt x="562" y="1123"/>
                  </a:cubicBezTo>
                  <a:cubicBezTo>
                    <a:pt x="873" y="1120"/>
                    <a:pt x="1123" y="870"/>
                    <a:pt x="1123" y="561"/>
                  </a:cubicBezTo>
                  <a:cubicBezTo>
                    <a:pt x="1123" y="250"/>
                    <a:pt x="870" y="0"/>
                    <a:pt x="5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4" name="Google Shape;1334;p14"/>
            <p:cNvSpPr/>
            <p:nvPr/>
          </p:nvSpPr>
          <p:spPr>
            <a:xfrm>
              <a:off x="7415483" y="4732155"/>
              <a:ext cx="71391" cy="71582"/>
            </a:xfrm>
            <a:custGeom>
              <a:avLst/>
              <a:gdLst/>
              <a:ahLst/>
              <a:cxnLst/>
              <a:rect l="l" t="t" r="r" b="b"/>
              <a:pathLst>
                <a:path w="1121" h="1124" extrusionOk="0">
                  <a:moveTo>
                    <a:pt x="562" y="164"/>
                  </a:moveTo>
                  <a:cubicBezTo>
                    <a:pt x="781" y="167"/>
                    <a:pt x="957" y="346"/>
                    <a:pt x="957" y="565"/>
                  </a:cubicBezTo>
                  <a:cubicBezTo>
                    <a:pt x="957" y="784"/>
                    <a:pt x="778" y="960"/>
                    <a:pt x="559" y="960"/>
                  </a:cubicBezTo>
                  <a:cubicBezTo>
                    <a:pt x="340" y="960"/>
                    <a:pt x="164" y="781"/>
                    <a:pt x="164" y="562"/>
                  </a:cubicBezTo>
                  <a:cubicBezTo>
                    <a:pt x="164" y="343"/>
                    <a:pt x="343" y="164"/>
                    <a:pt x="562" y="164"/>
                  </a:cubicBezTo>
                  <a:close/>
                  <a:moveTo>
                    <a:pt x="559" y="1"/>
                  </a:moveTo>
                  <a:cubicBezTo>
                    <a:pt x="251" y="1"/>
                    <a:pt x="1" y="251"/>
                    <a:pt x="1" y="562"/>
                  </a:cubicBezTo>
                  <a:cubicBezTo>
                    <a:pt x="1" y="871"/>
                    <a:pt x="251" y="1120"/>
                    <a:pt x="559" y="1124"/>
                  </a:cubicBezTo>
                  <a:lnTo>
                    <a:pt x="562" y="1124"/>
                  </a:lnTo>
                  <a:cubicBezTo>
                    <a:pt x="870" y="1120"/>
                    <a:pt x="1120" y="871"/>
                    <a:pt x="1120" y="562"/>
                  </a:cubicBezTo>
                  <a:cubicBezTo>
                    <a:pt x="1120" y="251"/>
                    <a:pt x="870" y="1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5" name="Google Shape;1335;p14"/>
            <p:cNvSpPr/>
            <p:nvPr/>
          </p:nvSpPr>
          <p:spPr>
            <a:xfrm>
              <a:off x="8755482" y="4489385"/>
              <a:ext cx="71327" cy="71327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3" y="164"/>
                  </a:moveTo>
                  <a:cubicBezTo>
                    <a:pt x="781" y="165"/>
                    <a:pt x="959" y="343"/>
                    <a:pt x="956" y="562"/>
                  </a:cubicBezTo>
                  <a:cubicBezTo>
                    <a:pt x="956" y="781"/>
                    <a:pt x="778" y="960"/>
                    <a:pt x="559" y="960"/>
                  </a:cubicBezTo>
                  <a:cubicBezTo>
                    <a:pt x="340" y="960"/>
                    <a:pt x="164" y="781"/>
                    <a:pt x="164" y="559"/>
                  </a:cubicBezTo>
                  <a:cubicBezTo>
                    <a:pt x="164" y="340"/>
                    <a:pt x="342" y="165"/>
                    <a:pt x="563" y="164"/>
                  </a:cubicBezTo>
                  <a:close/>
                  <a:moveTo>
                    <a:pt x="562" y="0"/>
                  </a:moveTo>
                  <a:cubicBezTo>
                    <a:pt x="250" y="0"/>
                    <a:pt x="0" y="250"/>
                    <a:pt x="0" y="559"/>
                  </a:cubicBezTo>
                  <a:cubicBezTo>
                    <a:pt x="0" y="870"/>
                    <a:pt x="250" y="1120"/>
                    <a:pt x="559" y="1120"/>
                  </a:cubicBezTo>
                  <a:lnTo>
                    <a:pt x="562" y="1120"/>
                  </a:lnTo>
                  <a:cubicBezTo>
                    <a:pt x="870" y="1120"/>
                    <a:pt x="1120" y="870"/>
                    <a:pt x="1120" y="559"/>
                  </a:cubicBezTo>
                  <a:cubicBezTo>
                    <a:pt x="1120" y="250"/>
                    <a:pt x="870" y="0"/>
                    <a:pt x="5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6" name="Google Shape;1336;p14"/>
            <p:cNvSpPr/>
            <p:nvPr/>
          </p:nvSpPr>
          <p:spPr>
            <a:xfrm>
              <a:off x="8619310" y="3724289"/>
              <a:ext cx="71582" cy="71391"/>
            </a:xfrm>
            <a:custGeom>
              <a:avLst/>
              <a:gdLst/>
              <a:ahLst/>
              <a:cxnLst/>
              <a:rect l="l" t="t" r="r" b="b"/>
              <a:pathLst>
                <a:path w="1124" h="1121" extrusionOk="0">
                  <a:moveTo>
                    <a:pt x="565" y="164"/>
                  </a:moveTo>
                  <a:cubicBezTo>
                    <a:pt x="670" y="164"/>
                    <a:pt x="769" y="208"/>
                    <a:pt x="843" y="282"/>
                  </a:cubicBezTo>
                  <a:cubicBezTo>
                    <a:pt x="1092" y="535"/>
                    <a:pt x="913" y="960"/>
                    <a:pt x="562" y="960"/>
                  </a:cubicBezTo>
                  <a:cubicBezTo>
                    <a:pt x="340" y="960"/>
                    <a:pt x="164" y="781"/>
                    <a:pt x="164" y="559"/>
                  </a:cubicBezTo>
                  <a:cubicBezTo>
                    <a:pt x="167" y="340"/>
                    <a:pt x="346" y="164"/>
                    <a:pt x="565" y="164"/>
                  </a:cubicBezTo>
                  <a:close/>
                  <a:moveTo>
                    <a:pt x="562" y="1"/>
                  </a:moveTo>
                  <a:cubicBezTo>
                    <a:pt x="250" y="1"/>
                    <a:pt x="1" y="251"/>
                    <a:pt x="1" y="559"/>
                  </a:cubicBezTo>
                  <a:cubicBezTo>
                    <a:pt x="1" y="871"/>
                    <a:pt x="250" y="1121"/>
                    <a:pt x="559" y="1121"/>
                  </a:cubicBezTo>
                  <a:lnTo>
                    <a:pt x="562" y="1121"/>
                  </a:lnTo>
                  <a:cubicBezTo>
                    <a:pt x="870" y="1121"/>
                    <a:pt x="1123" y="871"/>
                    <a:pt x="1120" y="559"/>
                  </a:cubicBezTo>
                  <a:cubicBezTo>
                    <a:pt x="1120" y="251"/>
                    <a:pt x="870" y="1"/>
                    <a:pt x="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7" name="Google Shape;1337;p14"/>
            <p:cNvSpPr/>
            <p:nvPr/>
          </p:nvSpPr>
          <p:spPr>
            <a:xfrm>
              <a:off x="8940718" y="4584831"/>
              <a:ext cx="115525" cy="116098"/>
            </a:xfrm>
            <a:custGeom>
              <a:avLst/>
              <a:gdLst/>
              <a:ahLst/>
              <a:cxnLst/>
              <a:rect l="l" t="t" r="r" b="b"/>
              <a:pathLst>
                <a:path w="1814" h="1823" extrusionOk="0">
                  <a:moveTo>
                    <a:pt x="969" y="234"/>
                  </a:moveTo>
                  <a:cubicBezTo>
                    <a:pt x="991" y="315"/>
                    <a:pt x="1018" y="416"/>
                    <a:pt x="1034" y="484"/>
                  </a:cubicBezTo>
                  <a:cubicBezTo>
                    <a:pt x="1077" y="666"/>
                    <a:pt x="1089" y="706"/>
                    <a:pt x="1111" y="737"/>
                  </a:cubicBezTo>
                  <a:cubicBezTo>
                    <a:pt x="1132" y="768"/>
                    <a:pt x="1166" y="783"/>
                    <a:pt x="1345" y="845"/>
                  </a:cubicBezTo>
                  <a:cubicBezTo>
                    <a:pt x="1410" y="870"/>
                    <a:pt x="1506" y="904"/>
                    <a:pt x="1577" y="935"/>
                  </a:cubicBezTo>
                  <a:cubicBezTo>
                    <a:pt x="1478" y="978"/>
                    <a:pt x="1311" y="1039"/>
                    <a:pt x="1169" y="1092"/>
                  </a:cubicBezTo>
                  <a:cubicBezTo>
                    <a:pt x="1148" y="1098"/>
                    <a:pt x="1129" y="1113"/>
                    <a:pt x="1120" y="1135"/>
                  </a:cubicBezTo>
                  <a:cubicBezTo>
                    <a:pt x="1049" y="1302"/>
                    <a:pt x="960" y="1490"/>
                    <a:pt x="901" y="1595"/>
                  </a:cubicBezTo>
                  <a:cubicBezTo>
                    <a:pt x="861" y="1481"/>
                    <a:pt x="802" y="1280"/>
                    <a:pt x="759" y="1107"/>
                  </a:cubicBezTo>
                  <a:cubicBezTo>
                    <a:pt x="753" y="1076"/>
                    <a:pt x="728" y="1052"/>
                    <a:pt x="698" y="1046"/>
                  </a:cubicBezTo>
                  <a:cubicBezTo>
                    <a:pt x="528" y="1015"/>
                    <a:pt x="334" y="972"/>
                    <a:pt x="226" y="941"/>
                  </a:cubicBezTo>
                  <a:cubicBezTo>
                    <a:pt x="392" y="854"/>
                    <a:pt x="565" y="774"/>
                    <a:pt x="738" y="706"/>
                  </a:cubicBezTo>
                  <a:cubicBezTo>
                    <a:pt x="759" y="697"/>
                    <a:pt x="775" y="682"/>
                    <a:pt x="784" y="660"/>
                  </a:cubicBezTo>
                  <a:cubicBezTo>
                    <a:pt x="839" y="515"/>
                    <a:pt x="901" y="373"/>
                    <a:pt x="969" y="234"/>
                  </a:cubicBezTo>
                  <a:close/>
                  <a:moveTo>
                    <a:pt x="987" y="0"/>
                  </a:moveTo>
                  <a:cubicBezTo>
                    <a:pt x="938" y="0"/>
                    <a:pt x="864" y="0"/>
                    <a:pt x="645" y="571"/>
                  </a:cubicBezTo>
                  <a:cubicBezTo>
                    <a:pt x="37" y="814"/>
                    <a:pt x="16" y="895"/>
                    <a:pt x="7" y="928"/>
                  </a:cubicBezTo>
                  <a:cubicBezTo>
                    <a:pt x="0" y="956"/>
                    <a:pt x="7" y="984"/>
                    <a:pt x="22" y="1009"/>
                  </a:cubicBezTo>
                  <a:cubicBezTo>
                    <a:pt x="37" y="1030"/>
                    <a:pt x="84" y="1092"/>
                    <a:pt x="614" y="1197"/>
                  </a:cubicBezTo>
                  <a:cubicBezTo>
                    <a:pt x="775" y="1823"/>
                    <a:pt x="830" y="1823"/>
                    <a:pt x="889" y="1823"/>
                  </a:cubicBezTo>
                  <a:lnTo>
                    <a:pt x="895" y="1823"/>
                  </a:lnTo>
                  <a:cubicBezTo>
                    <a:pt x="944" y="1820"/>
                    <a:pt x="1000" y="1817"/>
                    <a:pt x="1256" y="1231"/>
                  </a:cubicBezTo>
                  <a:cubicBezTo>
                    <a:pt x="1413" y="1175"/>
                    <a:pt x="1715" y="1064"/>
                    <a:pt x="1780" y="1006"/>
                  </a:cubicBezTo>
                  <a:cubicBezTo>
                    <a:pt x="1802" y="984"/>
                    <a:pt x="1814" y="950"/>
                    <a:pt x="1811" y="919"/>
                  </a:cubicBezTo>
                  <a:cubicBezTo>
                    <a:pt x="1796" y="845"/>
                    <a:pt x="1715" y="805"/>
                    <a:pt x="1404" y="694"/>
                  </a:cubicBezTo>
                  <a:cubicBezTo>
                    <a:pt x="1345" y="672"/>
                    <a:pt x="1274" y="648"/>
                    <a:pt x="1240" y="632"/>
                  </a:cubicBezTo>
                  <a:cubicBezTo>
                    <a:pt x="1231" y="598"/>
                    <a:pt x="1209" y="515"/>
                    <a:pt x="1194" y="447"/>
                  </a:cubicBezTo>
                  <a:cubicBezTo>
                    <a:pt x="1139" y="228"/>
                    <a:pt x="1105" y="93"/>
                    <a:pt x="1065" y="40"/>
                  </a:cubicBezTo>
                  <a:cubicBezTo>
                    <a:pt x="1046" y="15"/>
                    <a:pt x="1018" y="3"/>
                    <a:pt x="9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" name="Google Shape;1338;p14"/>
            <p:cNvGrpSpPr/>
            <p:nvPr/>
          </p:nvGrpSpPr>
          <p:grpSpPr>
            <a:xfrm>
              <a:off x="8403303" y="4188152"/>
              <a:ext cx="299552" cy="265537"/>
              <a:chOff x="8792070" y="4843090"/>
              <a:chExt cx="142474" cy="126290"/>
            </a:xfrm>
          </p:grpSpPr>
          <p:sp>
            <p:nvSpPr>
              <p:cNvPr id="1339" name="Google Shape;1339;p14"/>
              <p:cNvSpPr/>
              <p:nvPr/>
            </p:nvSpPr>
            <p:spPr>
              <a:xfrm>
                <a:off x="8835905" y="4843090"/>
                <a:ext cx="69128" cy="58982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651" extrusionOk="0">
                    <a:moveTo>
                      <a:pt x="926" y="796"/>
                    </a:moveTo>
                    <a:cubicBezTo>
                      <a:pt x="947" y="848"/>
                      <a:pt x="960" y="904"/>
                      <a:pt x="966" y="959"/>
                    </a:cubicBezTo>
                    <a:cubicBezTo>
                      <a:pt x="958" y="961"/>
                      <a:pt x="950" y="962"/>
                      <a:pt x="941" y="962"/>
                    </a:cubicBezTo>
                    <a:cubicBezTo>
                      <a:pt x="933" y="962"/>
                      <a:pt x="924" y="961"/>
                      <a:pt x="917" y="959"/>
                    </a:cubicBezTo>
                    <a:cubicBezTo>
                      <a:pt x="904" y="938"/>
                      <a:pt x="904" y="882"/>
                      <a:pt x="926" y="796"/>
                    </a:cubicBezTo>
                    <a:close/>
                    <a:moveTo>
                      <a:pt x="1472" y="164"/>
                    </a:moveTo>
                    <a:cubicBezTo>
                      <a:pt x="1537" y="164"/>
                      <a:pt x="1595" y="194"/>
                      <a:pt x="1635" y="241"/>
                    </a:cubicBezTo>
                    <a:cubicBezTo>
                      <a:pt x="1725" y="327"/>
                      <a:pt x="1771" y="447"/>
                      <a:pt x="1765" y="571"/>
                    </a:cubicBezTo>
                    <a:cubicBezTo>
                      <a:pt x="1746" y="950"/>
                      <a:pt x="1296" y="1348"/>
                      <a:pt x="1296" y="1348"/>
                    </a:cubicBezTo>
                    <a:cubicBezTo>
                      <a:pt x="1197" y="1431"/>
                      <a:pt x="1074" y="1481"/>
                      <a:pt x="947" y="1487"/>
                    </a:cubicBezTo>
                    <a:cubicBezTo>
                      <a:pt x="565" y="1487"/>
                      <a:pt x="275" y="999"/>
                      <a:pt x="210" y="645"/>
                    </a:cubicBezTo>
                    <a:cubicBezTo>
                      <a:pt x="183" y="491"/>
                      <a:pt x="189" y="312"/>
                      <a:pt x="297" y="272"/>
                    </a:cubicBezTo>
                    <a:cubicBezTo>
                      <a:pt x="328" y="262"/>
                      <a:pt x="358" y="256"/>
                      <a:pt x="389" y="256"/>
                    </a:cubicBezTo>
                    <a:cubicBezTo>
                      <a:pt x="559" y="256"/>
                      <a:pt x="722" y="423"/>
                      <a:pt x="827" y="592"/>
                    </a:cubicBezTo>
                    <a:cubicBezTo>
                      <a:pt x="778" y="710"/>
                      <a:pt x="704" y="922"/>
                      <a:pt x="781" y="1046"/>
                    </a:cubicBezTo>
                    <a:cubicBezTo>
                      <a:pt x="815" y="1098"/>
                      <a:pt x="867" y="1125"/>
                      <a:pt x="932" y="1125"/>
                    </a:cubicBezTo>
                    <a:cubicBezTo>
                      <a:pt x="956" y="1125"/>
                      <a:pt x="982" y="1121"/>
                      <a:pt x="1009" y="1114"/>
                    </a:cubicBezTo>
                    <a:cubicBezTo>
                      <a:pt x="1052" y="1101"/>
                      <a:pt x="1086" y="1070"/>
                      <a:pt x="1105" y="1027"/>
                    </a:cubicBezTo>
                    <a:cubicBezTo>
                      <a:pt x="1148" y="916"/>
                      <a:pt x="1086" y="734"/>
                      <a:pt x="1009" y="586"/>
                    </a:cubicBezTo>
                    <a:cubicBezTo>
                      <a:pt x="1123" y="370"/>
                      <a:pt x="1311" y="164"/>
                      <a:pt x="1472" y="164"/>
                    </a:cubicBezTo>
                    <a:close/>
                    <a:moveTo>
                      <a:pt x="1472" y="0"/>
                    </a:moveTo>
                    <a:cubicBezTo>
                      <a:pt x="1247" y="0"/>
                      <a:pt x="1043" y="210"/>
                      <a:pt x="914" y="429"/>
                    </a:cubicBezTo>
                    <a:cubicBezTo>
                      <a:pt x="809" y="287"/>
                      <a:pt x="624" y="93"/>
                      <a:pt x="389" y="93"/>
                    </a:cubicBezTo>
                    <a:cubicBezTo>
                      <a:pt x="337" y="93"/>
                      <a:pt x="287" y="102"/>
                      <a:pt x="241" y="120"/>
                    </a:cubicBezTo>
                    <a:cubicBezTo>
                      <a:pt x="72" y="185"/>
                      <a:pt x="1" y="392"/>
                      <a:pt x="50" y="676"/>
                    </a:cubicBezTo>
                    <a:cubicBezTo>
                      <a:pt x="124" y="1067"/>
                      <a:pt x="457" y="1650"/>
                      <a:pt x="947" y="1650"/>
                    </a:cubicBezTo>
                    <a:cubicBezTo>
                      <a:pt x="1099" y="1650"/>
                      <a:pt x="1250" y="1589"/>
                      <a:pt x="1398" y="1471"/>
                    </a:cubicBezTo>
                    <a:cubicBezTo>
                      <a:pt x="1419" y="1453"/>
                      <a:pt x="1907" y="1027"/>
                      <a:pt x="1925" y="577"/>
                    </a:cubicBezTo>
                    <a:cubicBezTo>
                      <a:pt x="1934" y="410"/>
                      <a:pt x="1873" y="247"/>
                      <a:pt x="1752" y="130"/>
                    </a:cubicBezTo>
                    <a:cubicBezTo>
                      <a:pt x="1682" y="49"/>
                      <a:pt x="1580" y="3"/>
                      <a:pt x="147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0" name="Google Shape;1340;p14"/>
              <p:cNvSpPr/>
              <p:nvPr/>
            </p:nvSpPr>
            <p:spPr>
              <a:xfrm>
                <a:off x="8856626" y="4909183"/>
                <a:ext cx="68020" cy="60197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685" extrusionOk="0">
                    <a:moveTo>
                      <a:pt x="809" y="676"/>
                    </a:moveTo>
                    <a:cubicBezTo>
                      <a:pt x="821" y="688"/>
                      <a:pt x="836" y="750"/>
                      <a:pt x="830" y="849"/>
                    </a:cubicBezTo>
                    <a:cubicBezTo>
                      <a:pt x="781" y="769"/>
                      <a:pt x="771" y="710"/>
                      <a:pt x="778" y="692"/>
                    </a:cubicBezTo>
                    <a:cubicBezTo>
                      <a:pt x="787" y="685"/>
                      <a:pt x="799" y="679"/>
                      <a:pt x="809" y="676"/>
                    </a:cubicBezTo>
                    <a:close/>
                    <a:moveTo>
                      <a:pt x="784" y="161"/>
                    </a:moveTo>
                    <a:lnTo>
                      <a:pt x="784" y="164"/>
                    </a:lnTo>
                    <a:cubicBezTo>
                      <a:pt x="870" y="164"/>
                      <a:pt x="957" y="183"/>
                      <a:pt x="1037" y="217"/>
                    </a:cubicBezTo>
                    <a:cubicBezTo>
                      <a:pt x="1043" y="220"/>
                      <a:pt x="1583" y="476"/>
                      <a:pt x="1703" y="837"/>
                    </a:cubicBezTo>
                    <a:cubicBezTo>
                      <a:pt x="1743" y="954"/>
                      <a:pt x="1731" y="1080"/>
                      <a:pt x="1669" y="1188"/>
                    </a:cubicBezTo>
                    <a:cubicBezTo>
                      <a:pt x="1623" y="1274"/>
                      <a:pt x="1558" y="1318"/>
                      <a:pt x="1472" y="1318"/>
                    </a:cubicBezTo>
                    <a:cubicBezTo>
                      <a:pt x="1311" y="1318"/>
                      <a:pt x="1111" y="1176"/>
                      <a:pt x="972" y="1028"/>
                    </a:cubicBezTo>
                    <a:cubicBezTo>
                      <a:pt x="1006" y="864"/>
                      <a:pt x="1015" y="673"/>
                      <a:pt x="941" y="577"/>
                    </a:cubicBezTo>
                    <a:cubicBezTo>
                      <a:pt x="913" y="540"/>
                      <a:pt x="870" y="519"/>
                      <a:pt x="824" y="519"/>
                    </a:cubicBezTo>
                    <a:cubicBezTo>
                      <a:pt x="697" y="522"/>
                      <a:pt x="648" y="587"/>
                      <a:pt x="633" y="624"/>
                    </a:cubicBezTo>
                    <a:cubicBezTo>
                      <a:pt x="568" y="766"/>
                      <a:pt x="704" y="966"/>
                      <a:pt x="790" y="1071"/>
                    </a:cubicBezTo>
                    <a:cubicBezTo>
                      <a:pt x="728" y="1288"/>
                      <a:pt x="596" y="1525"/>
                      <a:pt x="391" y="1525"/>
                    </a:cubicBezTo>
                    <a:cubicBezTo>
                      <a:pt x="383" y="1525"/>
                      <a:pt x="375" y="1525"/>
                      <a:pt x="367" y="1524"/>
                    </a:cubicBezTo>
                    <a:cubicBezTo>
                      <a:pt x="247" y="1512"/>
                      <a:pt x="167" y="1305"/>
                      <a:pt x="179" y="1028"/>
                    </a:cubicBezTo>
                    <a:cubicBezTo>
                      <a:pt x="198" y="608"/>
                      <a:pt x="414" y="161"/>
                      <a:pt x="784" y="161"/>
                    </a:cubicBezTo>
                    <a:close/>
                    <a:moveTo>
                      <a:pt x="784" y="1"/>
                    </a:moveTo>
                    <a:cubicBezTo>
                      <a:pt x="309" y="1"/>
                      <a:pt x="37" y="516"/>
                      <a:pt x="16" y="1022"/>
                    </a:cubicBezTo>
                    <a:cubicBezTo>
                      <a:pt x="0" y="1407"/>
                      <a:pt x="130" y="1666"/>
                      <a:pt x="352" y="1685"/>
                    </a:cubicBezTo>
                    <a:lnTo>
                      <a:pt x="389" y="1685"/>
                    </a:lnTo>
                    <a:cubicBezTo>
                      <a:pt x="651" y="1685"/>
                      <a:pt x="824" y="1456"/>
                      <a:pt x="916" y="1207"/>
                    </a:cubicBezTo>
                    <a:cubicBezTo>
                      <a:pt x="1071" y="1352"/>
                      <a:pt x="1274" y="1481"/>
                      <a:pt x="1469" y="1481"/>
                    </a:cubicBezTo>
                    <a:cubicBezTo>
                      <a:pt x="1570" y="1481"/>
                      <a:pt x="1712" y="1444"/>
                      <a:pt x="1805" y="1265"/>
                    </a:cubicBezTo>
                    <a:cubicBezTo>
                      <a:pt x="1888" y="1120"/>
                      <a:pt x="1903" y="944"/>
                      <a:pt x="1851" y="787"/>
                    </a:cubicBezTo>
                    <a:cubicBezTo>
                      <a:pt x="1709" y="362"/>
                      <a:pt x="1126" y="84"/>
                      <a:pt x="1098" y="69"/>
                    </a:cubicBezTo>
                    <a:cubicBezTo>
                      <a:pt x="997" y="25"/>
                      <a:pt x="892" y="4"/>
                      <a:pt x="78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1" name="Google Shape;1341;p14"/>
              <p:cNvSpPr/>
              <p:nvPr/>
            </p:nvSpPr>
            <p:spPr>
              <a:xfrm>
                <a:off x="8792070" y="4893678"/>
                <a:ext cx="69092" cy="50086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402" extrusionOk="0">
                    <a:moveTo>
                      <a:pt x="1147" y="1"/>
                    </a:moveTo>
                    <a:cubicBezTo>
                      <a:pt x="1058" y="1"/>
                      <a:pt x="963" y="19"/>
                      <a:pt x="867" y="65"/>
                    </a:cubicBezTo>
                    <a:cubicBezTo>
                      <a:pt x="386" y="290"/>
                      <a:pt x="0" y="740"/>
                      <a:pt x="241" y="1042"/>
                    </a:cubicBezTo>
                    <a:cubicBezTo>
                      <a:pt x="397" y="1239"/>
                      <a:pt x="698" y="1401"/>
                      <a:pt x="1009" y="1401"/>
                    </a:cubicBezTo>
                    <a:cubicBezTo>
                      <a:pt x="1176" y="1401"/>
                      <a:pt x="1347" y="1354"/>
                      <a:pt x="1499" y="1240"/>
                    </a:cubicBezTo>
                    <a:cubicBezTo>
                      <a:pt x="1934" y="910"/>
                      <a:pt x="1934" y="416"/>
                      <a:pt x="1789" y="296"/>
                    </a:cubicBezTo>
                    <a:cubicBezTo>
                      <a:pt x="1789" y="296"/>
                      <a:pt x="1508" y="1"/>
                      <a:pt x="1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2" name="Google Shape;1342;p14"/>
              <p:cNvSpPr/>
              <p:nvPr/>
            </p:nvSpPr>
            <p:spPr>
              <a:xfrm>
                <a:off x="8838763" y="4894428"/>
                <a:ext cx="12397" cy="38369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074" extrusionOk="0">
                    <a:moveTo>
                      <a:pt x="1" y="0"/>
                    </a:moveTo>
                    <a:cubicBezTo>
                      <a:pt x="1" y="1"/>
                      <a:pt x="214" y="957"/>
                      <a:pt x="346" y="107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3" name="Google Shape;1343;p14"/>
              <p:cNvSpPr/>
              <p:nvPr/>
            </p:nvSpPr>
            <p:spPr>
              <a:xfrm>
                <a:off x="8835262" y="4891285"/>
                <a:ext cx="19863" cy="4437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242" extrusionOk="0">
                    <a:moveTo>
                      <a:pt x="98" y="0"/>
                    </a:moveTo>
                    <a:cubicBezTo>
                      <a:pt x="50" y="0"/>
                      <a:pt x="1" y="40"/>
                      <a:pt x="19" y="104"/>
                    </a:cubicBezTo>
                    <a:cubicBezTo>
                      <a:pt x="71" y="335"/>
                      <a:pt x="250" y="1097"/>
                      <a:pt x="392" y="1223"/>
                    </a:cubicBezTo>
                    <a:cubicBezTo>
                      <a:pt x="407" y="1236"/>
                      <a:pt x="426" y="1242"/>
                      <a:pt x="447" y="1242"/>
                    </a:cubicBezTo>
                    <a:cubicBezTo>
                      <a:pt x="521" y="1242"/>
                      <a:pt x="555" y="1149"/>
                      <a:pt x="500" y="1100"/>
                    </a:cubicBezTo>
                    <a:cubicBezTo>
                      <a:pt x="429" y="1038"/>
                      <a:pt x="278" y="517"/>
                      <a:pt x="176" y="70"/>
                    </a:cubicBezTo>
                    <a:cubicBezTo>
                      <a:pt x="168" y="22"/>
                      <a:pt x="133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4" name="Google Shape;1344;p14"/>
              <p:cNvSpPr/>
              <p:nvPr/>
            </p:nvSpPr>
            <p:spPr>
              <a:xfrm>
                <a:off x="8821794" y="4897286"/>
                <a:ext cx="16255" cy="44978"/>
              </a:xfrm>
              <a:custGeom>
                <a:avLst/>
                <a:gdLst/>
                <a:ahLst/>
                <a:cxnLst/>
                <a:rect l="l" t="t" r="r" b="b"/>
                <a:pathLst>
                  <a:path w="455" h="1259" extrusionOk="0">
                    <a:moveTo>
                      <a:pt x="1" y="1"/>
                    </a:moveTo>
                    <a:cubicBezTo>
                      <a:pt x="1" y="1"/>
                      <a:pt x="285" y="1111"/>
                      <a:pt x="454" y="125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5" name="Google Shape;1345;p14"/>
              <p:cNvSpPr/>
              <p:nvPr/>
            </p:nvSpPr>
            <p:spPr>
              <a:xfrm>
                <a:off x="8818150" y="4894143"/>
                <a:ext cx="23864" cy="51122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431" extrusionOk="0">
                    <a:moveTo>
                      <a:pt x="103" y="1"/>
                    </a:moveTo>
                    <a:cubicBezTo>
                      <a:pt x="52" y="1"/>
                      <a:pt x="1" y="43"/>
                      <a:pt x="23" y="110"/>
                    </a:cubicBezTo>
                    <a:cubicBezTo>
                      <a:pt x="72" y="298"/>
                      <a:pt x="325" y="1251"/>
                      <a:pt x="504" y="1409"/>
                    </a:cubicBezTo>
                    <a:cubicBezTo>
                      <a:pt x="519" y="1421"/>
                      <a:pt x="538" y="1427"/>
                      <a:pt x="556" y="1427"/>
                    </a:cubicBezTo>
                    <a:lnTo>
                      <a:pt x="556" y="1430"/>
                    </a:lnTo>
                    <a:cubicBezTo>
                      <a:pt x="630" y="1430"/>
                      <a:pt x="667" y="1338"/>
                      <a:pt x="612" y="1288"/>
                    </a:cubicBezTo>
                    <a:cubicBezTo>
                      <a:pt x="507" y="1196"/>
                      <a:pt x="297" y="520"/>
                      <a:pt x="180" y="70"/>
                    </a:cubicBezTo>
                    <a:cubicBezTo>
                      <a:pt x="172" y="22"/>
                      <a:pt x="138" y="1"/>
                      <a:pt x="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6" name="Google Shape;1346;p14"/>
              <p:cNvSpPr/>
              <p:nvPr/>
            </p:nvSpPr>
            <p:spPr>
              <a:xfrm>
                <a:off x="8888458" y="4866562"/>
                <a:ext cx="33189" cy="3429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60" extrusionOk="0">
                    <a:moveTo>
                      <a:pt x="841" y="1"/>
                    </a:moveTo>
                    <a:cubicBezTo>
                      <a:pt x="805" y="1"/>
                      <a:pt x="770" y="22"/>
                      <a:pt x="763" y="68"/>
                    </a:cubicBezTo>
                    <a:cubicBezTo>
                      <a:pt x="682" y="679"/>
                      <a:pt x="118" y="796"/>
                      <a:pt x="96" y="799"/>
                    </a:cubicBezTo>
                    <a:cubicBezTo>
                      <a:pt x="1" y="817"/>
                      <a:pt x="13" y="959"/>
                      <a:pt x="112" y="959"/>
                    </a:cubicBezTo>
                    <a:lnTo>
                      <a:pt x="127" y="959"/>
                    </a:lnTo>
                    <a:cubicBezTo>
                      <a:pt x="133" y="956"/>
                      <a:pt x="824" y="820"/>
                      <a:pt x="923" y="90"/>
                    </a:cubicBezTo>
                    <a:cubicBezTo>
                      <a:pt x="928" y="32"/>
                      <a:pt x="884" y="1"/>
                      <a:pt x="8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7" name="Google Shape;1347;p14"/>
              <p:cNvSpPr/>
              <p:nvPr/>
            </p:nvSpPr>
            <p:spPr>
              <a:xfrm>
                <a:off x="8810218" y="4907861"/>
                <a:ext cx="12825" cy="35511"/>
              </a:xfrm>
              <a:custGeom>
                <a:avLst/>
                <a:gdLst/>
                <a:ahLst/>
                <a:cxnLst/>
                <a:rect l="l" t="t" r="r" b="b"/>
                <a:pathLst>
                  <a:path w="359" h="9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43" y="827"/>
                      <a:pt x="359" y="9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8" name="Google Shape;1348;p14"/>
              <p:cNvSpPr/>
              <p:nvPr/>
            </p:nvSpPr>
            <p:spPr>
              <a:xfrm>
                <a:off x="8806824" y="4904860"/>
                <a:ext cx="20185" cy="4151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162" extrusionOk="0">
                    <a:moveTo>
                      <a:pt x="96" y="0"/>
                    </a:moveTo>
                    <a:cubicBezTo>
                      <a:pt x="48" y="0"/>
                      <a:pt x="0" y="37"/>
                      <a:pt x="16" y="100"/>
                    </a:cubicBezTo>
                    <a:cubicBezTo>
                      <a:pt x="31" y="186"/>
                      <a:pt x="173" y="961"/>
                      <a:pt x="404" y="1143"/>
                    </a:cubicBezTo>
                    <a:cubicBezTo>
                      <a:pt x="420" y="1155"/>
                      <a:pt x="435" y="1161"/>
                      <a:pt x="454" y="1161"/>
                    </a:cubicBezTo>
                    <a:cubicBezTo>
                      <a:pt x="531" y="1161"/>
                      <a:pt x="565" y="1062"/>
                      <a:pt x="503" y="1016"/>
                    </a:cubicBezTo>
                    <a:cubicBezTo>
                      <a:pt x="364" y="908"/>
                      <a:pt x="229" y="381"/>
                      <a:pt x="176" y="72"/>
                    </a:cubicBezTo>
                    <a:cubicBezTo>
                      <a:pt x="169" y="23"/>
                      <a:pt x="133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9" name="Google Shape;1349;p14"/>
              <p:cNvSpPr/>
              <p:nvPr/>
            </p:nvSpPr>
            <p:spPr>
              <a:xfrm>
                <a:off x="8888387" y="4899466"/>
                <a:ext cx="46157" cy="17898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01" extrusionOk="0">
                    <a:moveTo>
                      <a:pt x="514" y="1"/>
                    </a:moveTo>
                    <a:cubicBezTo>
                      <a:pt x="390" y="1"/>
                      <a:pt x="249" y="22"/>
                      <a:pt x="92" y="75"/>
                    </a:cubicBezTo>
                    <a:cubicBezTo>
                      <a:pt x="0" y="106"/>
                      <a:pt x="34" y="234"/>
                      <a:pt x="116" y="234"/>
                    </a:cubicBezTo>
                    <a:cubicBezTo>
                      <a:pt x="125" y="234"/>
                      <a:pt x="135" y="233"/>
                      <a:pt x="145" y="230"/>
                    </a:cubicBezTo>
                    <a:cubicBezTo>
                      <a:pt x="286" y="182"/>
                      <a:pt x="410" y="163"/>
                      <a:pt x="518" y="163"/>
                    </a:cubicBezTo>
                    <a:cubicBezTo>
                      <a:pt x="937" y="163"/>
                      <a:pt x="1122" y="446"/>
                      <a:pt x="1132" y="461"/>
                    </a:cubicBezTo>
                    <a:cubicBezTo>
                      <a:pt x="1147" y="486"/>
                      <a:pt x="1172" y="501"/>
                      <a:pt x="1199" y="501"/>
                    </a:cubicBezTo>
                    <a:cubicBezTo>
                      <a:pt x="1215" y="501"/>
                      <a:pt x="1230" y="495"/>
                      <a:pt x="1243" y="489"/>
                    </a:cubicBezTo>
                    <a:cubicBezTo>
                      <a:pt x="1280" y="464"/>
                      <a:pt x="1292" y="415"/>
                      <a:pt x="1270" y="378"/>
                    </a:cubicBezTo>
                    <a:cubicBezTo>
                      <a:pt x="1268" y="373"/>
                      <a:pt x="1031" y="1"/>
                      <a:pt x="5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350" name="Google Shape;1350;p14"/>
            <p:cNvSpPr/>
            <p:nvPr/>
          </p:nvSpPr>
          <p:spPr>
            <a:xfrm rot="4671195">
              <a:off x="8431922" y="3731298"/>
              <a:ext cx="892202" cy="355826"/>
            </a:xfrm>
            <a:custGeom>
              <a:avLst/>
              <a:gdLst/>
              <a:ahLst/>
              <a:cxnLst/>
              <a:rect l="l" t="t" r="r" b="b"/>
              <a:pathLst>
                <a:path w="14010" h="5587" extrusionOk="0">
                  <a:moveTo>
                    <a:pt x="7628" y="0"/>
                  </a:moveTo>
                  <a:cubicBezTo>
                    <a:pt x="7582" y="0"/>
                    <a:pt x="7548" y="38"/>
                    <a:pt x="7548" y="84"/>
                  </a:cubicBezTo>
                  <a:cubicBezTo>
                    <a:pt x="7551" y="127"/>
                    <a:pt x="7588" y="158"/>
                    <a:pt x="7631" y="161"/>
                  </a:cubicBezTo>
                  <a:lnTo>
                    <a:pt x="7693" y="161"/>
                  </a:lnTo>
                  <a:cubicBezTo>
                    <a:pt x="7776" y="161"/>
                    <a:pt x="7862" y="164"/>
                    <a:pt x="7946" y="170"/>
                  </a:cubicBezTo>
                  <a:lnTo>
                    <a:pt x="7952" y="170"/>
                  </a:lnTo>
                  <a:lnTo>
                    <a:pt x="7952" y="173"/>
                  </a:lnTo>
                  <a:cubicBezTo>
                    <a:pt x="8054" y="170"/>
                    <a:pt x="8060" y="22"/>
                    <a:pt x="7958" y="10"/>
                  </a:cubicBezTo>
                  <a:cubicBezTo>
                    <a:pt x="7872" y="4"/>
                    <a:pt x="7782" y="0"/>
                    <a:pt x="7693" y="0"/>
                  </a:cubicBezTo>
                  <a:close/>
                  <a:moveTo>
                    <a:pt x="7306" y="21"/>
                  </a:moveTo>
                  <a:cubicBezTo>
                    <a:pt x="7302" y="21"/>
                    <a:pt x="7299" y="22"/>
                    <a:pt x="7295" y="22"/>
                  </a:cubicBezTo>
                  <a:cubicBezTo>
                    <a:pt x="7187" y="34"/>
                    <a:pt x="7079" y="53"/>
                    <a:pt x="6971" y="75"/>
                  </a:cubicBezTo>
                  <a:cubicBezTo>
                    <a:pt x="6879" y="96"/>
                    <a:pt x="6891" y="235"/>
                    <a:pt x="6990" y="235"/>
                  </a:cubicBezTo>
                  <a:lnTo>
                    <a:pt x="7005" y="235"/>
                  </a:lnTo>
                  <a:cubicBezTo>
                    <a:pt x="7107" y="213"/>
                    <a:pt x="7212" y="195"/>
                    <a:pt x="7320" y="182"/>
                  </a:cubicBezTo>
                  <a:cubicBezTo>
                    <a:pt x="7363" y="173"/>
                    <a:pt x="7394" y="133"/>
                    <a:pt x="7387" y="90"/>
                  </a:cubicBezTo>
                  <a:cubicBezTo>
                    <a:pt x="7379" y="50"/>
                    <a:pt x="7345" y="21"/>
                    <a:pt x="7306" y="21"/>
                  </a:cubicBezTo>
                  <a:close/>
                  <a:moveTo>
                    <a:pt x="8269" y="54"/>
                  </a:moveTo>
                  <a:cubicBezTo>
                    <a:pt x="8180" y="54"/>
                    <a:pt x="8159" y="196"/>
                    <a:pt x="8257" y="216"/>
                  </a:cubicBezTo>
                  <a:cubicBezTo>
                    <a:pt x="8359" y="235"/>
                    <a:pt x="8461" y="263"/>
                    <a:pt x="8560" y="294"/>
                  </a:cubicBezTo>
                  <a:cubicBezTo>
                    <a:pt x="8569" y="297"/>
                    <a:pt x="8578" y="297"/>
                    <a:pt x="8587" y="297"/>
                  </a:cubicBezTo>
                  <a:lnTo>
                    <a:pt x="8587" y="300"/>
                  </a:lnTo>
                  <a:cubicBezTo>
                    <a:pt x="8680" y="300"/>
                    <a:pt x="8698" y="170"/>
                    <a:pt x="8612" y="139"/>
                  </a:cubicBezTo>
                  <a:cubicBezTo>
                    <a:pt x="8504" y="105"/>
                    <a:pt x="8399" y="78"/>
                    <a:pt x="8288" y="56"/>
                  </a:cubicBezTo>
                  <a:cubicBezTo>
                    <a:pt x="8282" y="55"/>
                    <a:pt x="8275" y="54"/>
                    <a:pt x="8269" y="54"/>
                  </a:cubicBezTo>
                  <a:close/>
                  <a:moveTo>
                    <a:pt x="3122" y="157"/>
                  </a:moveTo>
                  <a:cubicBezTo>
                    <a:pt x="3039" y="157"/>
                    <a:pt x="2955" y="160"/>
                    <a:pt x="2872" y="167"/>
                  </a:cubicBezTo>
                  <a:cubicBezTo>
                    <a:pt x="2770" y="176"/>
                    <a:pt x="2776" y="327"/>
                    <a:pt x="2881" y="327"/>
                  </a:cubicBezTo>
                  <a:lnTo>
                    <a:pt x="2888" y="327"/>
                  </a:lnTo>
                  <a:cubicBezTo>
                    <a:pt x="2955" y="321"/>
                    <a:pt x="3022" y="318"/>
                    <a:pt x="3088" y="318"/>
                  </a:cubicBezTo>
                  <a:cubicBezTo>
                    <a:pt x="3125" y="318"/>
                    <a:pt x="3162" y="319"/>
                    <a:pt x="3199" y="321"/>
                  </a:cubicBezTo>
                  <a:cubicBezTo>
                    <a:pt x="3301" y="318"/>
                    <a:pt x="3307" y="167"/>
                    <a:pt x="3205" y="158"/>
                  </a:cubicBezTo>
                  <a:cubicBezTo>
                    <a:pt x="3177" y="157"/>
                    <a:pt x="3150" y="157"/>
                    <a:pt x="3122" y="157"/>
                  </a:cubicBezTo>
                  <a:close/>
                  <a:moveTo>
                    <a:pt x="6671" y="159"/>
                  </a:moveTo>
                  <a:cubicBezTo>
                    <a:pt x="6664" y="159"/>
                    <a:pt x="6658" y="159"/>
                    <a:pt x="6650" y="161"/>
                  </a:cubicBezTo>
                  <a:cubicBezTo>
                    <a:pt x="6545" y="192"/>
                    <a:pt x="6441" y="229"/>
                    <a:pt x="6339" y="269"/>
                  </a:cubicBezTo>
                  <a:cubicBezTo>
                    <a:pt x="6265" y="306"/>
                    <a:pt x="6286" y="420"/>
                    <a:pt x="6370" y="423"/>
                  </a:cubicBezTo>
                  <a:lnTo>
                    <a:pt x="6373" y="423"/>
                  </a:lnTo>
                  <a:cubicBezTo>
                    <a:pt x="6382" y="423"/>
                    <a:pt x="6391" y="423"/>
                    <a:pt x="6401" y="420"/>
                  </a:cubicBezTo>
                  <a:cubicBezTo>
                    <a:pt x="6499" y="380"/>
                    <a:pt x="6598" y="346"/>
                    <a:pt x="6700" y="315"/>
                  </a:cubicBezTo>
                  <a:cubicBezTo>
                    <a:pt x="6785" y="278"/>
                    <a:pt x="6755" y="159"/>
                    <a:pt x="6671" y="159"/>
                  </a:cubicBezTo>
                  <a:close/>
                  <a:moveTo>
                    <a:pt x="3515" y="195"/>
                  </a:moveTo>
                  <a:cubicBezTo>
                    <a:pt x="3426" y="195"/>
                    <a:pt x="3405" y="341"/>
                    <a:pt x="3507" y="355"/>
                  </a:cubicBezTo>
                  <a:cubicBezTo>
                    <a:pt x="3609" y="377"/>
                    <a:pt x="3711" y="405"/>
                    <a:pt x="3807" y="438"/>
                  </a:cubicBezTo>
                  <a:cubicBezTo>
                    <a:pt x="3816" y="442"/>
                    <a:pt x="3825" y="445"/>
                    <a:pt x="3834" y="445"/>
                  </a:cubicBezTo>
                  <a:cubicBezTo>
                    <a:pt x="3927" y="442"/>
                    <a:pt x="3949" y="318"/>
                    <a:pt x="3862" y="287"/>
                  </a:cubicBezTo>
                  <a:cubicBezTo>
                    <a:pt x="3757" y="247"/>
                    <a:pt x="3649" y="219"/>
                    <a:pt x="3538" y="198"/>
                  </a:cubicBezTo>
                  <a:cubicBezTo>
                    <a:pt x="3530" y="196"/>
                    <a:pt x="3522" y="195"/>
                    <a:pt x="3515" y="195"/>
                  </a:cubicBezTo>
                  <a:close/>
                  <a:moveTo>
                    <a:pt x="2566" y="217"/>
                  </a:moveTo>
                  <a:cubicBezTo>
                    <a:pt x="2560" y="217"/>
                    <a:pt x="2553" y="218"/>
                    <a:pt x="2545" y="219"/>
                  </a:cubicBezTo>
                  <a:cubicBezTo>
                    <a:pt x="2434" y="241"/>
                    <a:pt x="2329" y="272"/>
                    <a:pt x="2224" y="306"/>
                  </a:cubicBezTo>
                  <a:cubicBezTo>
                    <a:pt x="2138" y="334"/>
                    <a:pt x="2157" y="463"/>
                    <a:pt x="2249" y="463"/>
                  </a:cubicBezTo>
                  <a:lnTo>
                    <a:pt x="2249" y="460"/>
                  </a:lnTo>
                  <a:cubicBezTo>
                    <a:pt x="2252" y="461"/>
                    <a:pt x="2255" y="461"/>
                    <a:pt x="2258" y="461"/>
                  </a:cubicBezTo>
                  <a:cubicBezTo>
                    <a:pt x="2263" y="461"/>
                    <a:pt x="2268" y="460"/>
                    <a:pt x="2274" y="460"/>
                  </a:cubicBezTo>
                  <a:cubicBezTo>
                    <a:pt x="2372" y="426"/>
                    <a:pt x="2474" y="398"/>
                    <a:pt x="2579" y="377"/>
                  </a:cubicBezTo>
                  <a:cubicBezTo>
                    <a:pt x="2676" y="357"/>
                    <a:pt x="2654" y="217"/>
                    <a:pt x="2566" y="217"/>
                  </a:cubicBezTo>
                  <a:close/>
                  <a:moveTo>
                    <a:pt x="8883" y="251"/>
                  </a:moveTo>
                  <a:cubicBezTo>
                    <a:pt x="8807" y="251"/>
                    <a:pt x="8770" y="367"/>
                    <a:pt x="8853" y="408"/>
                  </a:cubicBezTo>
                  <a:cubicBezTo>
                    <a:pt x="8948" y="451"/>
                    <a:pt x="9041" y="500"/>
                    <a:pt x="9130" y="553"/>
                  </a:cubicBezTo>
                  <a:cubicBezTo>
                    <a:pt x="9142" y="562"/>
                    <a:pt x="9158" y="565"/>
                    <a:pt x="9173" y="565"/>
                  </a:cubicBezTo>
                  <a:cubicBezTo>
                    <a:pt x="9253" y="565"/>
                    <a:pt x="9284" y="457"/>
                    <a:pt x="9213" y="414"/>
                  </a:cubicBezTo>
                  <a:cubicBezTo>
                    <a:pt x="9121" y="355"/>
                    <a:pt x="9022" y="306"/>
                    <a:pt x="8920" y="260"/>
                  </a:cubicBezTo>
                  <a:cubicBezTo>
                    <a:pt x="8907" y="253"/>
                    <a:pt x="8895" y="251"/>
                    <a:pt x="8883" y="251"/>
                  </a:cubicBezTo>
                  <a:close/>
                  <a:moveTo>
                    <a:pt x="6084" y="391"/>
                  </a:moveTo>
                  <a:cubicBezTo>
                    <a:pt x="6070" y="391"/>
                    <a:pt x="6055" y="395"/>
                    <a:pt x="6040" y="405"/>
                  </a:cubicBezTo>
                  <a:cubicBezTo>
                    <a:pt x="5944" y="454"/>
                    <a:pt x="5845" y="506"/>
                    <a:pt x="5753" y="565"/>
                  </a:cubicBezTo>
                  <a:cubicBezTo>
                    <a:pt x="5716" y="590"/>
                    <a:pt x="5703" y="639"/>
                    <a:pt x="5728" y="676"/>
                  </a:cubicBezTo>
                  <a:cubicBezTo>
                    <a:pt x="5740" y="701"/>
                    <a:pt x="5768" y="716"/>
                    <a:pt x="5796" y="716"/>
                  </a:cubicBezTo>
                  <a:cubicBezTo>
                    <a:pt x="5811" y="713"/>
                    <a:pt x="5827" y="710"/>
                    <a:pt x="5839" y="701"/>
                  </a:cubicBezTo>
                  <a:cubicBezTo>
                    <a:pt x="5929" y="648"/>
                    <a:pt x="6021" y="596"/>
                    <a:pt x="6114" y="546"/>
                  </a:cubicBezTo>
                  <a:cubicBezTo>
                    <a:pt x="6202" y="507"/>
                    <a:pt x="6159" y="391"/>
                    <a:pt x="6084" y="391"/>
                  </a:cubicBezTo>
                  <a:close/>
                  <a:moveTo>
                    <a:pt x="1943" y="415"/>
                  </a:moveTo>
                  <a:cubicBezTo>
                    <a:pt x="1934" y="415"/>
                    <a:pt x="1923" y="416"/>
                    <a:pt x="1913" y="420"/>
                  </a:cubicBezTo>
                  <a:cubicBezTo>
                    <a:pt x="1817" y="463"/>
                    <a:pt x="1715" y="509"/>
                    <a:pt x="1617" y="562"/>
                  </a:cubicBezTo>
                  <a:cubicBezTo>
                    <a:pt x="1538" y="598"/>
                    <a:pt x="1564" y="716"/>
                    <a:pt x="1650" y="716"/>
                  </a:cubicBezTo>
                  <a:cubicBezTo>
                    <a:pt x="1652" y="716"/>
                    <a:pt x="1653" y="716"/>
                    <a:pt x="1654" y="716"/>
                  </a:cubicBezTo>
                  <a:lnTo>
                    <a:pt x="1654" y="713"/>
                  </a:lnTo>
                  <a:cubicBezTo>
                    <a:pt x="1666" y="713"/>
                    <a:pt x="1678" y="710"/>
                    <a:pt x="1691" y="704"/>
                  </a:cubicBezTo>
                  <a:cubicBezTo>
                    <a:pt x="1783" y="654"/>
                    <a:pt x="1882" y="608"/>
                    <a:pt x="1978" y="568"/>
                  </a:cubicBezTo>
                  <a:cubicBezTo>
                    <a:pt x="2060" y="529"/>
                    <a:pt x="2022" y="415"/>
                    <a:pt x="1943" y="415"/>
                  </a:cubicBezTo>
                  <a:close/>
                  <a:moveTo>
                    <a:pt x="4135" y="415"/>
                  </a:moveTo>
                  <a:cubicBezTo>
                    <a:pt x="4063" y="415"/>
                    <a:pt x="4021" y="517"/>
                    <a:pt x="4093" y="565"/>
                  </a:cubicBezTo>
                  <a:lnTo>
                    <a:pt x="4112" y="577"/>
                  </a:lnTo>
                  <a:cubicBezTo>
                    <a:pt x="4198" y="624"/>
                    <a:pt x="4279" y="673"/>
                    <a:pt x="4359" y="731"/>
                  </a:cubicBezTo>
                  <a:cubicBezTo>
                    <a:pt x="4371" y="741"/>
                    <a:pt x="4390" y="747"/>
                    <a:pt x="4405" y="747"/>
                  </a:cubicBezTo>
                  <a:cubicBezTo>
                    <a:pt x="4482" y="747"/>
                    <a:pt x="4516" y="645"/>
                    <a:pt x="4451" y="599"/>
                  </a:cubicBezTo>
                  <a:cubicBezTo>
                    <a:pt x="4368" y="540"/>
                    <a:pt x="4282" y="485"/>
                    <a:pt x="4192" y="435"/>
                  </a:cubicBezTo>
                  <a:lnTo>
                    <a:pt x="4171" y="423"/>
                  </a:lnTo>
                  <a:cubicBezTo>
                    <a:pt x="4158" y="418"/>
                    <a:pt x="4146" y="415"/>
                    <a:pt x="4135" y="415"/>
                  </a:cubicBezTo>
                  <a:close/>
                  <a:moveTo>
                    <a:pt x="9442" y="585"/>
                  </a:moveTo>
                  <a:cubicBezTo>
                    <a:pt x="9376" y="585"/>
                    <a:pt x="9327" y="676"/>
                    <a:pt x="9389" y="728"/>
                  </a:cubicBezTo>
                  <a:cubicBezTo>
                    <a:pt x="9472" y="793"/>
                    <a:pt x="9553" y="864"/>
                    <a:pt x="9627" y="938"/>
                  </a:cubicBezTo>
                  <a:cubicBezTo>
                    <a:pt x="9642" y="950"/>
                    <a:pt x="9664" y="960"/>
                    <a:pt x="9682" y="960"/>
                  </a:cubicBezTo>
                  <a:cubicBezTo>
                    <a:pt x="9704" y="960"/>
                    <a:pt x="9725" y="950"/>
                    <a:pt x="9741" y="938"/>
                  </a:cubicBezTo>
                  <a:cubicBezTo>
                    <a:pt x="9772" y="904"/>
                    <a:pt x="9772" y="852"/>
                    <a:pt x="9741" y="821"/>
                  </a:cubicBezTo>
                  <a:cubicBezTo>
                    <a:pt x="9661" y="744"/>
                    <a:pt x="9577" y="670"/>
                    <a:pt x="9491" y="602"/>
                  </a:cubicBezTo>
                  <a:cubicBezTo>
                    <a:pt x="9475" y="590"/>
                    <a:pt x="9458" y="585"/>
                    <a:pt x="9442" y="585"/>
                  </a:cubicBezTo>
                  <a:close/>
                  <a:moveTo>
                    <a:pt x="1376" y="707"/>
                  </a:moveTo>
                  <a:cubicBezTo>
                    <a:pt x="1361" y="707"/>
                    <a:pt x="1346" y="712"/>
                    <a:pt x="1330" y="722"/>
                  </a:cubicBezTo>
                  <a:cubicBezTo>
                    <a:pt x="1234" y="778"/>
                    <a:pt x="1142" y="839"/>
                    <a:pt x="1055" y="898"/>
                  </a:cubicBezTo>
                  <a:cubicBezTo>
                    <a:pt x="988" y="944"/>
                    <a:pt x="1022" y="1046"/>
                    <a:pt x="1099" y="1046"/>
                  </a:cubicBezTo>
                  <a:lnTo>
                    <a:pt x="1102" y="1046"/>
                  </a:lnTo>
                  <a:cubicBezTo>
                    <a:pt x="1117" y="1046"/>
                    <a:pt x="1129" y="1040"/>
                    <a:pt x="1145" y="1034"/>
                  </a:cubicBezTo>
                  <a:cubicBezTo>
                    <a:pt x="1231" y="975"/>
                    <a:pt x="1321" y="917"/>
                    <a:pt x="1413" y="861"/>
                  </a:cubicBezTo>
                  <a:cubicBezTo>
                    <a:pt x="1495" y="815"/>
                    <a:pt x="1447" y="707"/>
                    <a:pt x="1376" y="707"/>
                  </a:cubicBezTo>
                  <a:close/>
                  <a:moveTo>
                    <a:pt x="5530" y="736"/>
                  </a:moveTo>
                  <a:cubicBezTo>
                    <a:pt x="5513" y="736"/>
                    <a:pt x="5496" y="741"/>
                    <a:pt x="5481" y="753"/>
                  </a:cubicBezTo>
                  <a:cubicBezTo>
                    <a:pt x="5392" y="818"/>
                    <a:pt x="5306" y="889"/>
                    <a:pt x="5225" y="963"/>
                  </a:cubicBezTo>
                  <a:cubicBezTo>
                    <a:pt x="5170" y="1012"/>
                    <a:pt x="5204" y="1105"/>
                    <a:pt x="5278" y="1105"/>
                  </a:cubicBezTo>
                  <a:lnTo>
                    <a:pt x="5278" y="1102"/>
                  </a:lnTo>
                  <a:cubicBezTo>
                    <a:pt x="5299" y="1102"/>
                    <a:pt x="5318" y="1095"/>
                    <a:pt x="5333" y="1083"/>
                  </a:cubicBezTo>
                  <a:cubicBezTo>
                    <a:pt x="5410" y="1012"/>
                    <a:pt x="5494" y="944"/>
                    <a:pt x="5577" y="883"/>
                  </a:cubicBezTo>
                  <a:cubicBezTo>
                    <a:pt x="5614" y="855"/>
                    <a:pt x="5620" y="802"/>
                    <a:pt x="5592" y="768"/>
                  </a:cubicBezTo>
                  <a:cubicBezTo>
                    <a:pt x="5578" y="747"/>
                    <a:pt x="5554" y="736"/>
                    <a:pt x="5530" y="736"/>
                  </a:cubicBezTo>
                  <a:close/>
                  <a:moveTo>
                    <a:pt x="11730" y="966"/>
                  </a:moveTo>
                  <a:cubicBezTo>
                    <a:pt x="11638" y="966"/>
                    <a:pt x="11545" y="972"/>
                    <a:pt x="11453" y="984"/>
                  </a:cubicBezTo>
                  <a:cubicBezTo>
                    <a:pt x="11354" y="997"/>
                    <a:pt x="11360" y="1142"/>
                    <a:pt x="11462" y="1145"/>
                  </a:cubicBezTo>
                  <a:lnTo>
                    <a:pt x="11471" y="1145"/>
                  </a:lnTo>
                  <a:cubicBezTo>
                    <a:pt x="11557" y="1132"/>
                    <a:pt x="11644" y="1129"/>
                    <a:pt x="11730" y="1129"/>
                  </a:cubicBezTo>
                  <a:lnTo>
                    <a:pt x="11783" y="1129"/>
                  </a:lnTo>
                  <a:cubicBezTo>
                    <a:pt x="11826" y="1129"/>
                    <a:pt x="11863" y="1092"/>
                    <a:pt x="11866" y="1049"/>
                  </a:cubicBezTo>
                  <a:cubicBezTo>
                    <a:pt x="11866" y="1006"/>
                    <a:pt x="11829" y="969"/>
                    <a:pt x="11786" y="966"/>
                  </a:cubicBezTo>
                  <a:close/>
                  <a:moveTo>
                    <a:pt x="4653" y="784"/>
                  </a:moveTo>
                  <a:cubicBezTo>
                    <a:pt x="4588" y="784"/>
                    <a:pt x="4533" y="872"/>
                    <a:pt x="4599" y="929"/>
                  </a:cubicBezTo>
                  <a:cubicBezTo>
                    <a:pt x="4676" y="1000"/>
                    <a:pt x="4747" y="1077"/>
                    <a:pt x="4812" y="1157"/>
                  </a:cubicBezTo>
                  <a:cubicBezTo>
                    <a:pt x="4828" y="1176"/>
                    <a:pt x="4852" y="1188"/>
                    <a:pt x="4877" y="1188"/>
                  </a:cubicBezTo>
                  <a:cubicBezTo>
                    <a:pt x="4945" y="1188"/>
                    <a:pt x="4982" y="1108"/>
                    <a:pt x="4939" y="1055"/>
                  </a:cubicBezTo>
                  <a:cubicBezTo>
                    <a:pt x="4868" y="969"/>
                    <a:pt x="4794" y="886"/>
                    <a:pt x="4710" y="812"/>
                  </a:cubicBezTo>
                  <a:cubicBezTo>
                    <a:pt x="4692" y="792"/>
                    <a:pt x="4672" y="784"/>
                    <a:pt x="4653" y="784"/>
                  </a:cubicBezTo>
                  <a:close/>
                  <a:moveTo>
                    <a:pt x="12104" y="996"/>
                  </a:moveTo>
                  <a:cubicBezTo>
                    <a:pt x="12009" y="996"/>
                    <a:pt x="11991" y="1142"/>
                    <a:pt x="12094" y="1157"/>
                  </a:cubicBezTo>
                  <a:cubicBezTo>
                    <a:pt x="12196" y="1173"/>
                    <a:pt x="12298" y="1194"/>
                    <a:pt x="12399" y="1222"/>
                  </a:cubicBezTo>
                  <a:cubicBezTo>
                    <a:pt x="12406" y="1225"/>
                    <a:pt x="12415" y="1225"/>
                    <a:pt x="12421" y="1225"/>
                  </a:cubicBezTo>
                  <a:cubicBezTo>
                    <a:pt x="12514" y="1225"/>
                    <a:pt x="12532" y="1092"/>
                    <a:pt x="12443" y="1068"/>
                  </a:cubicBezTo>
                  <a:cubicBezTo>
                    <a:pt x="12335" y="1037"/>
                    <a:pt x="12227" y="1015"/>
                    <a:pt x="12119" y="997"/>
                  </a:cubicBezTo>
                  <a:cubicBezTo>
                    <a:pt x="12114" y="996"/>
                    <a:pt x="12109" y="996"/>
                    <a:pt x="12104" y="996"/>
                  </a:cubicBezTo>
                  <a:close/>
                  <a:moveTo>
                    <a:pt x="11144" y="1043"/>
                  </a:moveTo>
                  <a:cubicBezTo>
                    <a:pt x="11137" y="1043"/>
                    <a:pt x="11130" y="1044"/>
                    <a:pt x="11123" y="1046"/>
                  </a:cubicBezTo>
                  <a:cubicBezTo>
                    <a:pt x="11015" y="1074"/>
                    <a:pt x="10910" y="1111"/>
                    <a:pt x="10805" y="1151"/>
                  </a:cubicBezTo>
                  <a:cubicBezTo>
                    <a:pt x="10728" y="1188"/>
                    <a:pt x="10752" y="1302"/>
                    <a:pt x="10839" y="1305"/>
                  </a:cubicBezTo>
                  <a:cubicBezTo>
                    <a:pt x="10842" y="1306"/>
                    <a:pt x="10844" y="1306"/>
                    <a:pt x="10847" y="1306"/>
                  </a:cubicBezTo>
                  <a:cubicBezTo>
                    <a:pt x="10853" y="1306"/>
                    <a:pt x="10860" y="1304"/>
                    <a:pt x="10867" y="1302"/>
                  </a:cubicBezTo>
                  <a:cubicBezTo>
                    <a:pt x="10965" y="1262"/>
                    <a:pt x="11064" y="1228"/>
                    <a:pt x="11163" y="1203"/>
                  </a:cubicBezTo>
                  <a:cubicBezTo>
                    <a:pt x="11257" y="1175"/>
                    <a:pt x="11230" y="1043"/>
                    <a:pt x="11144" y="1043"/>
                  </a:cubicBezTo>
                  <a:close/>
                  <a:moveTo>
                    <a:pt x="839" y="1069"/>
                  </a:moveTo>
                  <a:cubicBezTo>
                    <a:pt x="822" y="1069"/>
                    <a:pt x="804" y="1075"/>
                    <a:pt x="787" y="1089"/>
                  </a:cubicBezTo>
                  <a:cubicBezTo>
                    <a:pt x="695" y="1160"/>
                    <a:pt x="608" y="1228"/>
                    <a:pt x="531" y="1296"/>
                  </a:cubicBezTo>
                  <a:cubicBezTo>
                    <a:pt x="473" y="1342"/>
                    <a:pt x="506" y="1438"/>
                    <a:pt x="584" y="1438"/>
                  </a:cubicBezTo>
                  <a:cubicBezTo>
                    <a:pt x="602" y="1438"/>
                    <a:pt x="621" y="1429"/>
                    <a:pt x="633" y="1419"/>
                  </a:cubicBezTo>
                  <a:cubicBezTo>
                    <a:pt x="710" y="1354"/>
                    <a:pt x="793" y="1287"/>
                    <a:pt x="883" y="1219"/>
                  </a:cubicBezTo>
                  <a:cubicBezTo>
                    <a:pt x="959" y="1167"/>
                    <a:pt x="907" y="1069"/>
                    <a:pt x="839" y="1069"/>
                  </a:cubicBezTo>
                  <a:close/>
                  <a:moveTo>
                    <a:pt x="12729" y="1168"/>
                  </a:moveTo>
                  <a:cubicBezTo>
                    <a:pt x="12649" y="1168"/>
                    <a:pt x="12612" y="1285"/>
                    <a:pt x="12696" y="1324"/>
                  </a:cubicBezTo>
                  <a:cubicBezTo>
                    <a:pt x="12791" y="1361"/>
                    <a:pt x="12890" y="1404"/>
                    <a:pt x="12985" y="1453"/>
                  </a:cubicBezTo>
                  <a:cubicBezTo>
                    <a:pt x="12995" y="1459"/>
                    <a:pt x="13010" y="1462"/>
                    <a:pt x="13022" y="1462"/>
                  </a:cubicBezTo>
                  <a:cubicBezTo>
                    <a:pt x="13024" y="1462"/>
                    <a:pt x="13025" y="1463"/>
                    <a:pt x="13026" y="1463"/>
                  </a:cubicBezTo>
                  <a:cubicBezTo>
                    <a:pt x="13110" y="1463"/>
                    <a:pt x="13136" y="1345"/>
                    <a:pt x="13056" y="1308"/>
                  </a:cubicBezTo>
                  <a:cubicBezTo>
                    <a:pt x="12958" y="1259"/>
                    <a:pt x="12856" y="1213"/>
                    <a:pt x="12757" y="1173"/>
                  </a:cubicBezTo>
                  <a:cubicBezTo>
                    <a:pt x="12748" y="1169"/>
                    <a:pt x="12738" y="1168"/>
                    <a:pt x="12729" y="1168"/>
                  </a:cubicBezTo>
                  <a:close/>
                  <a:moveTo>
                    <a:pt x="9902" y="1038"/>
                  </a:moveTo>
                  <a:cubicBezTo>
                    <a:pt x="9842" y="1038"/>
                    <a:pt x="9786" y="1108"/>
                    <a:pt x="9836" y="1169"/>
                  </a:cubicBezTo>
                  <a:cubicBezTo>
                    <a:pt x="9901" y="1253"/>
                    <a:pt x="9960" y="1336"/>
                    <a:pt x="10015" y="1425"/>
                  </a:cubicBezTo>
                  <a:cubicBezTo>
                    <a:pt x="10028" y="1450"/>
                    <a:pt x="10055" y="1466"/>
                    <a:pt x="10083" y="1466"/>
                  </a:cubicBezTo>
                  <a:cubicBezTo>
                    <a:pt x="10099" y="1466"/>
                    <a:pt x="10111" y="1462"/>
                    <a:pt x="10126" y="1453"/>
                  </a:cubicBezTo>
                  <a:cubicBezTo>
                    <a:pt x="10163" y="1432"/>
                    <a:pt x="10176" y="1382"/>
                    <a:pt x="10154" y="1342"/>
                  </a:cubicBezTo>
                  <a:cubicBezTo>
                    <a:pt x="10095" y="1247"/>
                    <a:pt x="10031" y="1157"/>
                    <a:pt x="9963" y="1068"/>
                  </a:cubicBezTo>
                  <a:cubicBezTo>
                    <a:pt x="9945" y="1047"/>
                    <a:pt x="9923" y="1038"/>
                    <a:pt x="9902" y="1038"/>
                  </a:cubicBezTo>
                  <a:close/>
                  <a:moveTo>
                    <a:pt x="5050" y="1167"/>
                  </a:moveTo>
                  <a:cubicBezTo>
                    <a:pt x="5027" y="1167"/>
                    <a:pt x="5004" y="1176"/>
                    <a:pt x="4988" y="1194"/>
                  </a:cubicBezTo>
                  <a:cubicBezTo>
                    <a:pt x="4914" y="1277"/>
                    <a:pt x="4843" y="1364"/>
                    <a:pt x="4781" y="1453"/>
                  </a:cubicBezTo>
                  <a:cubicBezTo>
                    <a:pt x="4739" y="1518"/>
                    <a:pt x="4793" y="1582"/>
                    <a:pt x="4850" y="1582"/>
                  </a:cubicBezTo>
                  <a:cubicBezTo>
                    <a:pt x="4873" y="1582"/>
                    <a:pt x="4896" y="1572"/>
                    <a:pt x="4914" y="1549"/>
                  </a:cubicBezTo>
                  <a:cubicBezTo>
                    <a:pt x="4939" y="1509"/>
                    <a:pt x="4969" y="1472"/>
                    <a:pt x="5000" y="1432"/>
                  </a:cubicBezTo>
                  <a:cubicBezTo>
                    <a:pt x="5047" y="1515"/>
                    <a:pt x="5090" y="1601"/>
                    <a:pt x="5127" y="1691"/>
                  </a:cubicBezTo>
                  <a:cubicBezTo>
                    <a:pt x="5136" y="1722"/>
                    <a:pt x="5167" y="1743"/>
                    <a:pt x="5201" y="1743"/>
                  </a:cubicBezTo>
                  <a:cubicBezTo>
                    <a:pt x="5259" y="1743"/>
                    <a:pt x="5296" y="1685"/>
                    <a:pt x="5278" y="1632"/>
                  </a:cubicBezTo>
                  <a:cubicBezTo>
                    <a:pt x="5235" y="1527"/>
                    <a:pt x="5185" y="1425"/>
                    <a:pt x="5130" y="1330"/>
                  </a:cubicBezTo>
                  <a:cubicBezTo>
                    <a:pt x="5124" y="1321"/>
                    <a:pt x="5117" y="1314"/>
                    <a:pt x="5108" y="1305"/>
                  </a:cubicBezTo>
                  <a:lnTo>
                    <a:pt x="5111" y="1305"/>
                  </a:lnTo>
                  <a:cubicBezTo>
                    <a:pt x="5142" y="1271"/>
                    <a:pt x="5139" y="1219"/>
                    <a:pt x="5105" y="1188"/>
                  </a:cubicBezTo>
                  <a:cubicBezTo>
                    <a:pt x="5089" y="1174"/>
                    <a:pt x="5070" y="1167"/>
                    <a:pt x="5050" y="1167"/>
                  </a:cubicBezTo>
                  <a:close/>
                  <a:moveTo>
                    <a:pt x="13293" y="1466"/>
                  </a:moveTo>
                  <a:cubicBezTo>
                    <a:pt x="13224" y="1466"/>
                    <a:pt x="13171" y="1562"/>
                    <a:pt x="13245" y="1614"/>
                  </a:cubicBezTo>
                  <a:cubicBezTo>
                    <a:pt x="13325" y="1678"/>
                    <a:pt x="13399" y="1749"/>
                    <a:pt x="13464" y="1826"/>
                  </a:cubicBezTo>
                  <a:cubicBezTo>
                    <a:pt x="13479" y="1848"/>
                    <a:pt x="13501" y="1857"/>
                    <a:pt x="13525" y="1857"/>
                  </a:cubicBezTo>
                  <a:cubicBezTo>
                    <a:pt x="13593" y="1857"/>
                    <a:pt x="13630" y="1780"/>
                    <a:pt x="13587" y="1725"/>
                  </a:cubicBezTo>
                  <a:cubicBezTo>
                    <a:pt x="13516" y="1638"/>
                    <a:pt x="13436" y="1558"/>
                    <a:pt x="13346" y="1487"/>
                  </a:cubicBezTo>
                  <a:cubicBezTo>
                    <a:pt x="13329" y="1472"/>
                    <a:pt x="13310" y="1466"/>
                    <a:pt x="13293" y="1466"/>
                  </a:cubicBezTo>
                  <a:close/>
                  <a:moveTo>
                    <a:pt x="341" y="1488"/>
                  </a:moveTo>
                  <a:cubicBezTo>
                    <a:pt x="322" y="1488"/>
                    <a:pt x="302" y="1495"/>
                    <a:pt x="284" y="1512"/>
                  </a:cubicBezTo>
                  <a:cubicBezTo>
                    <a:pt x="136" y="1648"/>
                    <a:pt x="53" y="1737"/>
                    <a:pt x="50" y="1743"/>
                  </a:cubicBezTo>
                  <a:cubicBezTo>
                    <a:pt x="1" y="1792"/>
                    <a:pt x="38" y="1879"/>
                    <a:pt x="109" y="1879"/>
                  </a:cubicBezTo>
                  <a:cubicBezTo>
                    <a:pt x="130" y="1879"/>
                    <a:pt x="152" y="1870"/>
                    <a:pt x="167" y="1851"/>
                  </a:cubicBezTo>
                  <a:cubicBezTo>
                    <a:pt x="170" y="1851"/>
                    <a:pt x="250" y="1762"/>
                    <a:pt x="395" y="1629"/>
                  </a:cubicBezTo>
                  <a:cubicBezTo>
                    <a:pt x="458" y="1572"/>
                    <a:pt x="405" y="1488"/>
                    <a:pt x="341" y="1488"/>
                  </a:cubicBezTo>
                  <a:close/>
                  <a:moveTo>
                    <a:pt x="10551" y="1286"/>
                  </a:moveTo>
                  <a:cubicBezTo>
                    <a:pt x="10538" y="1286"/>
                    <a:pt x="10523" y="1290"/>
                    <a:pt x="10509" y="1299"/>
                  </a:cubicBezTo>
                  <a:cubicBezTo>
                    <a:pt x="10410" y="1354"/>
                    <a:pt x="10318" y="1419"/>
                    <a:pt x="10231" y="1487"/>
                  </a:cubicBezTo>
                  <a:cubicBezTo>
                    <a:pt x="10197" y="1512"/>
                    <a:pt x="10191" y="1558"/>
                    <a:pt x="10213" y="1595"/>
                  </a:cubicBezTo>
                  <a:cubicBezTo>
                    <a:pt x="10210" y="1595"/>
                    <a:pt x="10203" y="1595"/>
                    <a:pt x="10200" y="1598"/>
                  </a:cubicBezTo>
                  <a:cubicBezTo>
                    <a:pt x="10160" y="1617"/>
                    <a:pt x="10142" y="1663"/>
                    <a:pt x="10157" y="1703"/>
                  </a:cubicBezTo>
                  <a:cubicBezTo>
                    <a:pt x="10197" y="1799"/>
                    <a:pt x="10228" y="1897"/>
                    <a:pt x="10250" y="1996"/>
                  </a:cubicBezTo>
                  <a:cubicBezTo>
                    <a:pt x="10259" y="2033"/>
                    <a:pt x="10290" y="2061"/>
                    <a:pt x="10327" y="2061"/>
                  </a:cubicBezTo>
                  <a:cubicBezTo>
                    <a:pt x="10333" y="2061"/>
                    <a:pt x="10339" y="2061"/>
                    <a:pt x="10345" y="2058"/>
                  </a:cubicBezTo>
                  <a:cubicBezTo>
                    <a:pt x="10388" y="2048"/>
                    <a:pt x="10416" y="2008"/>
                    <a:pt x="10407" y="1962"/>
                  </a:cubicBezTo>
                  <a:cubicBezTo>
                    <a:pt x="10385" y="1851"/>
                    <a:pt x="10351" y="1743"/>
                    <a:pt x="10305" y="1641"/>
                  </a:cubicBezTo>
                  <a:cubicBezTo>
                    <a:pt x="10305" y="1635"/>
                    <a:pt x="10302" y="1632"/>
                    <a:pt x="10299" y="1629"/>
                  </a:cubicBezTo>
                  <a:cubicBezTo>
                    <a:pt x="10311" y="1626"/>
                    <a:pt x="10321" y="1620"/>
                    <a:pt x="10330" y="1614"/>
                  </a:cubicBezTo>
                  <a:cubicBezTo>
                    <a:pt x="10413" y="1549"/>
                    <a:pt x="10500" y="1490"/>
                    <a:pt x="10589" y="1438"/>
                  </a:cubicBezTo>
                  <a:cubicBezTo>
                    <a:pt x="10667" y="1394"/>
                    <a:pt x="10622" y="1286"/>
                    <a:pt x="10551" y="1286"/>
                  </a:cubicBezTo>
                  <a:close/>
                  <a:moveTo>
                    <a:pt x="10039" y="1684"/>
                  </a:moveTo>
                  <a:cubicBezTo>
                    <a:pt x="10020" y="1684"/>
                    <a:pt x="9999" y="1691"/>
                    <a:pt x="9981" y="1709"/>
                  </a:cubicBezTo>
                  <a:cubicBezTo>
                    <a:pt x="9901" y="1786"/>
                    <a:pt x="9827" y="1873"/>
                    <a:pt x="9762" y="1962"/>
                  </a:cubicBezTo>
                  <a:cubicBezTo>
                    <a:pt x="9722" y="2015"/>
                    <a:pt x="9759" y="2092"/>
                    <a:pt x="9827" y="2092"/>
                  </a:cubicBezTo>
                  <a:cubicBezTo>
                    <a:pt x="9852" y="2092"/>
                    <a:pt x="9877" y="2079"/>
                    <a:pt x="9892" y="2061"/>
                  </a:cubicBezTo>
                  <a:cubicBezTo>
                    <a:pt x="9954" y="1978"/>
                    <a:pt x="10021" y="1897"/>
                    <a:pt x="10095" y="1823"/>
                  </a:cubicBezTo>
                  <a:cubicBezTo>
                    <a:pt x="10155" y="1764"/>
                    <a:pt x="10101" y="1684"/>
                    <a:pt x="10039" y="1684"/>
                  </a:cubicBezTo>
                  <a:close/>
                  <a:moveTo>
                    <a:pt x="4679" y="1694"/>
                  </a:moveTo>
                  <a:cubicBezTo>
                    <a:pt x="4651" y="1694"/>
                    <a:pt x="4623" y="1709"/>
                    <a:pt x="4609" y="1743"/>
                  </a:cubicBezTo>
                  <a:cubicBezTo>
                    <a:pt x="4556" y="1845"/>
                    <a:pt x="4516" y="1953"/>
                    <a:pt x="4488" y="2064"/>
                  </a:cubicBezTo>
                  <a:cubicBezTo>
                    <a:pt x="4479" y="2107"/>
                    <a:pt x="4507" y="2150"/>
                    <a:pt x="4550" y="2163"/>
                  </a:cubicBezTo>
                  <a:lnTo>
                    <a:pt x="4572" y="2163"/>
                  </a:lnTo>
                  <a:cubicBezTo>
                    <a:pt x="4605" y="2163"/>
                    <a:pt x="4639" y="2138"/>
                    <a:pt x="4649" y="2101"/>
                  </a:cubicBezTo>
                  <a:cubicBezTo>
                    <a:pt x="4670" y="2002"/>
                    <a:pt x="4707" y="1907"/>
                    <a:pt x="4754" y="1817"/>
                  </a:cubicBezTo>
                  <a:cubicBezTo>
                    <a:pt x="4790" y="1750"/>
                    <a:pt x="4734" y="1694"/>
                    <a:pt x="4679" y="1694"/>
                  </a:cubicBezTo>
                  <a:close/>
                  <a:moveTo>
                    <a:pt x="5295" y="1885"/>
                  </a:moveTo>
                  <a:cubicBezTo>
                    <a:pt x="5247" y="1885"/>
                    <a:pt x="5199" y="1923"/>
                    <a:pt x="5216" y="1987"/>
                  </a:cubicBezTo>
                  <a:cubicBezTo>
                    <a:pt x="5232" y="2076"/>
                    <a:pt x="5241" y="2166"/>
                    <a:pt x="5244" y="2258"/>
                  </a:cubicBezTo>
                  <a:lnTo>
                    <a:pt x="5244" y="2292"/>
                  </a:lnTo>
                  <a:cubicBezTo>
                    <a:pt x="5241" y="2335"/>
                    <a:pt x="5275" y="2372"/>
                    <a:pt x="5321" y="2375"/>
                  </a:cubicBezTo>
                  <a:lnTo>
                    <a:pt x="5324" y="2375"/>
                  </a:lnTo>
                  <a:cubicBezTo>
                    <a:pt x="5367" y="2375"/>
                    <a:pt x="5404" y="2338"/>
                    <a:pt x="5404" y="2295"/>
                  </a:cubicBezTo>
                  <a:lnTo>
                    <a:pt x="5404" y="2258"/>
                  </a:lnTo>
                  <a:cubicBezTo>
                    <a:pt x="5404" y="2156"/>
                    <a:pt x="5392" y="2055"/>
                    <a:pt x="5373" y="1956"/>
                  </a:cubicBezTo>
                  <a:cubicBezTo>
                    <a:pt x="5367" y="1907"/>
                    <a:pt x="5331" y="1885"/>
                    <a:pt x="5295" y="1885"/>
                  </a:cubicBezTo>
                  <a:close/>
                  <a:moveTo>
                    <a:pt x="13704" y="1964"/>
                  </a:moveTo>
                  <a:cubicBezTo>
                    <a:pt x="13649" y="1964"/>
                    <a:pt x="13593" y="2021"/>
                    <a:pt x="13630" y="2085"/>
                  </a:cubicBezTo>
                  <a:cubicBezTo>
                    <a:pt x="13676" y="2178"/>
                    <a:pt x="13716" y="2274"/>
                    <a:pt x="13744" y="2372"/>
                  </a:cubicBezTo>
                  <a:cubicBezTo>
                    <a:pt x="13757" y="2406"/>
                    <a:pt x="13787" y="2431"/>
                    <a:pt x="13821" y="2431"/>
                  </a:cubicBezTo>
                  <a:lnTo>
                    <a:pt x="13824" y="2431"/>
                  </a:lnTo>
                  <a:cubicBezTo>
                    <a:pt x="13831" y="2431"/>
                    <a:pt x="13837" y="2428"/>
                    <a:pt x="13846" y="2428"/>
                  </a:cubicBezTo>
                  <a:cubicBezTo>
                    <a:pt x="13889" y="2412"/>
                    <a:pt x="13914" y="2369"/>
                    <a:pt x="13898" y="2326"/>
                  </a:cubicBezTo>
                  <a:cubicBezTo>
                    <a:pt x="13868" y="2218"/>
                    <a:pt x="13824" y="2113"/>
                    <a:pt x="13775" y="2011"/>
                  </a:cubicBezTo>
                  <a:cubicBezTo>
                    <a:pt x="13759" y="1978"/>
                    <a:pt x="13732" y="1964"/>
                    <a:pt x="13704" y="1964"/>
                  </a:cubicBezTo>
                  <a:close/>
                  <a:moveTo>
                    <a:pt x="9654" y="2199"/>
                  </a:moveTo>
                  <a:cubicBezTo>
                    <a:pt x="9626" y="2199"/>
                    <a:pt x="9598" y="2214"/>
                    <a:pt x="9583" y="2249"/>
                  </a:cubicBezTo>
                  <a:cubicBezTo>
                    <a:pt x="9528" y="2354"/>
                    <a:pt x="9491" y="2465"/>
                    <a:pt x="9472" y="2582"/>
                  </a:cubicBezTo>
                  <a:cubicBezTo>
                    <a:pt x="9466" y="2625"/>
                    <a:pt x="9500" y="2665"/>
                    <a:pt x="9543" y="2671"/>
                  </a:cubicBezTo>
                  <a:lnTo>
                    <a:pt x="9553" y="2671"/>
                  </a:lnTo>
                  <a:cubicBezTo>
                    <a:pt x="9593" y="2671"/>
                    <a:pt x="9627" y="2641"/>
                    <a:pt x="9633" y="2601"/>
                  </a:cubicBezTo>
                  <a:cubicBezTo>
                    <a:pt x="9648" y="2502"/>
                    <a:pt x="9682" y="2409"/>
                    <a:pt x="9728" y="2323"/>
                  </a:cubicBezTo>
                  <a:cubicBezTo>
                    <a:pt x="9767" y="2256"/>
                    <a:pt x="9710" y="2199"/>
                    <a:pt x="9654" y="2199"/>
                  </a:cubicBezTo>
                  <a:close/>
                  <a:moveTo>
                    <a:pt x="10352" y="2221"/>
                  </a:moveTo>
                  <a:cubicBezTo>
                    <a:pt x="10311" y="2221"/>
                    <a:pt x="10277" y="2254"/>
                    <a:pt x="10271" y="2295"/>
                  </a:cubicBezTo>
                  <a:cubicBezTo>
                    <a:pt x="10265" y="2391"/>
                    <a:pt x="10237" y="2483"/>
                    <a:pt x="10188" y="2564"/>
                  </a:cubicBezTo>
                  <a:cubicBezTo>
                    <a:pt x="10163" y="2601"/>
                    <a:pt x="10173" y="2650"/>
                    <a:pt x="10210" y="2675"/>
                  </a:cubicBezTo>
                  <a:cubicBezTo>
                    <a:pt x="10225" y="2684"/>
                    <a:pt x="10240" y="2687"/>
                    <a:pt x="10256" y="2687"/>
                  </a:cubicBezTo>
                  <a:cubicBezTo>
                    <a:pt x="10281" y="2687"/>
                    <a:pt x="10308" y="2675"/>
                    <a:pt x="10324" y="2653"/>
                  </a:cubicBezTo>
                  <a:cubicBezTo>
                    <a:pt x="10388" y="2548"/>
                    <a:pt x="10426" y="2431"/>
                    <a:pt x="10432" y="2311"/>
                  </a:cubicBezTo>
                  <a:cubicBezTo>
                    <a:pt x="10435" y="2264"/>
                    <a:pt x="10404" y="2224"/>
                    <a:pt x="10358" y="2221"/>
                  </a:cubicBezTo>
                  <a:cubicBezTo>
                    <a:pt x="10356" y="2221"/>
                    <a:pt x="10354" y="2221"/>
                    <a:pt x="10352" y="2221"/>
                  </a:cubicBezTo>
                  <a:close/>
                  <a:moveTo>
                    <a:pt x="4557" y="2323"/>
                  </a:moveTo>
                  <a:cubicBezTo>
                    <a:pt x="4511" y="2323"/>
                    <a:pt x="4464" y="2359"/>
                    <a:pt x="4476" y="2419"/>
                  </a:cubicBezTo>
                  <a:cubicBezTo>
                    <a:pt x="4498" y="2545"/>
                    <a:pt x="4565" y="2659"/>
                    <a:pt x="4664" y="2739"/>
                  </a:cubicBezTo>
                  <a:cubicBezTo>
                    <a:pt x="4679" y="2752"/>
                    <a:pt x="4698" y="2758"/>
                    <a:pt x="4716" y="2758"/>
                  </a:cubicBezTo>
                  <a:cubicBezTo>
                    <a:pt x="4791" y="2758"/>
                    <a:pt x="4824" y="2662"/>
                    <a:pt x="4766" y="2613"/>
                  </a:cubicBezTo>
                  <a:cubicBezTo>
                    <a:pt x="4698" y="2557"/>
                    <a:pt x="4652" y="2477"/>
                    <a:pt x="4633" y="2388"/>
                  </a:cubicBezTo>
                  <a:cubicBezTo>
                    <a:pt x="4625" y="2343"/>
                    <a:pt x="4591" y="2323"/>
                    <a:pt x="4557" y="2323"/>
                  </a:cubicBezTo>
                  <a:close/>
                  <a:moveTo>
                    <a:pt x="5254" y="2525"/>
                  </a:moveTo>
                  <a:cubicBezTo>
                    <a:pt x="5227" y="2525"/>
                    <a:pt x="5199" y="2539"/>
                    <a:pt x="5182" y="2573"/>
                  </a:cubicBezTo>
                  <a:cubicBezTo>
                    <a:pt x="5139" y="2662"/>
                    <a:pt x="5080" y="2708"/>
                    <a:pt x="5006" y="2712"/>
                  </a:cubicBezTo>
                  <a:cubicBezTo>
                    <a:pt x="4899" y="2712"/>
                    <a:pt x="4905" y="2872"/>
                    <a:pt x="5010" y="2872"/>
                  </a:cubicBezTo>
                  <a:cubicBezTo>
                    <a:pt x="5011" y="2872"/>
                    <a:pt x="5012" y="2872"/>
                    <a:pt x="5013" y="2872"/>
                  </a:cubicBezTo>
                  <a:lnTo>
                    <a:pt x="5016" y="2875"/>
                  </a:lnTo>
                  <a:cubicBezTo>
                    <a:pt x="5148" y="2866"/>
                    <a:pt x="5259" y="2786"/>
                    <a:pt x="5330" y="2644"/>
                  </a:cubicBezTo>
                  <a:cubicBezTo>
                    <a:pt x="5361" y="2578"/>
                    <a:pt x="5308" y="2525"/>
                    <a:pt x="5254" y="2525"/>
                  </a:cubicBezTo>
                  <a:close/>
                  <a:moveTo>
                    <a:pt x="10003" y="2726"/>
                  </a:moveTo>
                  <a:cubicBezTo>
                    <a:pt x="9995" y="2726"/>
                    <a:pt x="9987" y="2728"/>
                    <a:pt x="9978" y="2730"/>
                  </a:cubicBezTo>
                  <a:cubicBezTo>
                    <a:pt x="9898" y="2758"/>
                    <a:pt x="9815" y="2770"/>
                    <a:pt x="9732" y="2770"/>
                  </a:cubicBezTo>
                  <a:cubicBezTo>
                    <a:pt x="9722" y="2770"/>
                    <a:pt x="9713" y="2767"/>
                    <a:pt x="9704" y="2767"/>
                  </a:cubicBezTo>
                  <a:cubicBezTo>
                    <a:pt x="9697" y="2766"/>
                    <a:pt x="9691" y="2765"/>
                    <a:pt x="9684" y="2765"/>
                  </a:cubicBezTo>
                  <a:cubicBezTo>
                    <a:pt x="9593" y="2765"/>
                    <a:pt x="9575" y="2907"/>
                    <a:pt x="9673" y="2924"/>
                  </a:cubicBezTo>
                  <a:cubicBezTo>
                    <a:pt x="9691" y="2927"/>
                    <a:pt x="9713" y="2931"/>
                    <a:pt x="9732" y="2931"/>
                  </a:cubicBezTo>
                  <a:cubicBezTo>
                    <a:pt x="9739" y="2931"/>
                    <a:pt x="9747" y="2931"/>
                    <a:pt x="9754" y="2931"/>
                  </a:cubicBezTo>
                  <a:cubicBezTo>
                    <a:pt x="9851" y="2931"/>
                    <a:pt x="9945" y="2913"/>
                    <a:pt x="10034" y="2881"/>
                  </a:cubicBezTo>
                  <a:cubicBezTo>
                    <a:pt x="10118" y="2842"/>
                    <a:pt x="10082" y="2726"/>
                    <a:pt x="10003" y="2726"/>
                  </a:cubicBezTo>
                  <a:close/>
                  <a:moveTo>
                    <a:pt x="13896" y="2583"/>
                  </a:moveTo>
                  <a:cubicBezTo>
                    <a:pt x="13851" y="2583"/>
                    <a:pt x="13805" y="2617"/>
                    <a:pt x="13815" y="2678"/>
                  </a:cubicBezTo>
                  <a:cubicBezTo>
                    <a:pt x="13831" y="2779"/>
                    <a:pt x="13843" y="2884"/>
                    <a:pt x="13846" y="2989"/>
                  </a:cubicBezTo>
                  <a:cubicBezTo>
                    <a:pt x="13849" y="3032"/>
                    <a:pt x="13883" y="3066"/>
                    <a:pt x="13926" y="3066"/>
                  </a:cubicBezTo>
                  <a:lnTo>
                    <a:pt x="13932" y="3066"/>
                  </a:lnTo>
                  <a:cubicBezTo>
                    <a:pt x="13976" y="3063"/>
                    <a:pt x="14009" y="3026"/>
                    <a:pt x="14009" y="2983"/>
                  </a:cubicBezTo>
                  <a:cubicBezTo>
                    <a:pt x="14003" y="2872"/>
                    <a:pt x="13991" y="2761"/>
                    <a:pt x="13976" y="2650"/>
                  </a:cubicBezTo>
                  <a:cubicBezTo>
                    <a:pt x="13967" y="2604"/>
                    <a:pt x="13932" y="2583"/>
                    <a:pt x="13896" y="2583"/>
                  </a:cubicBezTo>
                  <a:close/>
                  <a:moveTo>
                    <a:pt x="13922" y="3229"/>
                  </a:moveTo>
                  <a:cubicBezTo>
                    <a:pt x="13880" y="3229"/>
                    <a:pt x="13846" y="3264"/>
                    <a:pt x="13846" y="3307"/>
                  </a:cubicBezTo>
                  <a:cubicBezTo>
                    <a:pt x="13843" y="3409"/>
                    <a:pt x="13834" y="3513"/>
                    <a:pt x="13821" y="3625"/>
                  </a:cubicBezTo>
                  <a:cubicBezTo>
                    <a:pt x="13818" y="3668"/>
                    <a:pt x="13849" y="3708"/>
                    <a:pt x="13895" y="3714"/>
                  </a:cubicBezTo>
                  <a:lnTo>
                    <a:pt x="13905" y="3714"/>
                  </a:lnTo>
                  <a:cubicBezTo>
                    <a:pt x="13945" y="3711"/>
                    <a:pt x="13979" y="3683"/>
                    <a:pt x="13982" y="3643"/>
                  </a:cubicBezTo>
                  <a:cubicBezTo>
                    <a:pt x="13994" y="3529"/>
                    <a:pt x="14003" y="3418"/>
                    <a:pt x="14009" y="3313"/>
                  </a:cubicBezTo>
                  <a:cubicBezTo>
                    <a:pt x="14009" y="3270"/>
                    <a:pt x="13976" y="3230"/>
                    <a:pt x="13932" y="3230"/>
                  </a:cubicBezTo>
                  <a:cubicBezTo>
                    <a:pt x="13929" y="3229"/>
                    <a:pt x="13926" y="3229"/>
                    <a:pt x="13922" y="3229"/>
                  </a:cubicBezTo>
                  <a:close/>
                  <a:moveTo>
                    <a:pt x="13857" y="3875"/>
                  </a:moveTo>
                  <a:cubicBezTo>
                    <a:pt x="13822" y="3875"/>
                    <a:pt x="13786" y="3896"/>
                    <a:pt x="13778" y="3942"/>
                  </a:cubicBezTo>
                  <a:cubicBezTo>
                    <a:pt x="13760" y="4047"/>
                    <a:pt x="13738" y="4152"/>
                    <a:pt x="13716" y="4254"/>
                  </a:cubicBezTo>
                  <a:cubicBezTo>
                    <a:pt x="13707" y="4297"/>
                    <a:pt x="13735" y="4340"/>
                    <a:pt x="13778" y="4352"/>
                  </a:cubicBezTo>
                  <a:lnTo>
                    <a:pt x="13797" y="4352"/>
                  </a:lnTo>
                  <a:cubicBezTo>
                    <a:pt x="13834" y="4352"/>
                    <a:pt x="13864" y="4325"/>
                    <a:pt x="13874" y="4291"/>
                  </a:cubicBezTo>
                  <a:cubicBezTo>
                    <a:pt x="13898" y="4186"/>
                    <a:pt x="13920" y="4078"/>
                    <a:pt x="13939" y="3967"/>
                  </a:cubicBezTo>
                  <a:cubicBezTo>
                    <a:pt x="13947" y="3908"/>
                    <a:pt x="13902" y="3875"/>
                    <a:pt x="13857" y="3875"/>
                  </a:cubicBezTo>
                  <a:close/>
                  <a:moveTo>
                    <a:pt x="13716" y="4498"/>
                  </a:moveTo>
                  <a:cubicBezTo>
                    <a:pt x="13682" y="4498"/>
                    <a:pt x="13649" y="4518"/>
                    <a:pt x="13639" y="4562"/>
                  </a:cubicBezTo>
                  <a:cubicBezTo>
                    <a:pt x="13612" y="4673"/>
                    <a:pt x="13581" y="4775"/>
                    <a:pt x="13550" y="4871"/>
                  </a:cubicBezTo>
                  <a:cubicBezTo>
                    <a:pt x="13538" y="4914"/>
                    <a:pt x="13562" y="4960"/>
                    <a:pt x="13605" y="4972"/>
                  </a:cubicBezTo>
                  <a:cubicBezTo>
                    <a:pt x="13612" y="4975"/>
                    <a:pt x="13621" y="4975"/>
                    <a:pt x="13627" y="4975"/>
                  </a:cubicBezTo>
                  <a:cubicBezTo>
                    <a:pt x="13664" y="4975"/>
                    <a:pt x="13695" y="4954"/>
                    <a:pt x="13704" y="4920"/>
                  </a:cubicBezTo>
                  <a:cubicBezTo>
                    <a:pt x="13735" y="4821"/>
                    <a:pt x="13766" y="4716"/>
                    <a:pt x="13797" y="4605"/>
                  </a:cubicBezTo>
                  <a:cubicBezTo>
                    <a:pt x="13817" y="4541"/>
                    <a:pt x="13766" y="4498"/>
                    <a:pt x="13716" y="4498"/>
                  </a:cubicBezTo>
                  <a:close/>
                  <a:moveTo>
                    <a:pt x="13524" y="5121"/>
                  </a:moveTo>
                  <a:cubicBezTo>
                    <a:pt x="13493" y="5121"/>
                    <a:pt x="13462" y="5137"/>
                    <a:pt x="13448" y="5176"/>
                  </a:cubicBezTo>
                  <a:cubicBezTo>
                    <a:pt x="13405" y="5305"/>
                    <a:pt x="13365" y="5407"/>
                    <a:pt x="13337" y="5475"/>
                  </a:cubicBezTo>
                  <a:cubicBezTo>
                    <a:pt x="13319" y="5515"/>
                    <a:pt x="13340" y="5565"/>
                    <a:pt x="13380" y="5580"/>
                  </a:cubicBezTo>
                  <a:cubicBezTo>
                    <a:pt x="13390" y="5583"/>
                    <a:pt x="13402" y="5586"/>
                    <a:pt x="13411" y="5586"/>
                  </a:cubicBezTo>
                  <a:cubicBezTo>
                    <a:pt x="13413" y="5586"/>
                    <a:pt x="13415" y="5586"/>
                    <a:pt x="13418" y="5586"/>
                  </a:cubicBezTo>
                  <a:cubicBezTo>
                    <a:pt x="13449" y="5586"/>
                    <a:pt x="13477" y="5566"/>
                    <a:pt x="13488" y="5537"/>
                  </a:cubicBezTo>
                  <a:cubicBezTo>
                    <a:pt x="13516" y="5466"/>
                    <a:pt x="13556" y="5361"/>
                    <a:pt x="13602" y="5228"/>
                  </a:cubicBezTo>
                  <a:cubicBezTo>
                    <a:pt x="13625" y="5165"/>
                    <a:pt x="13575" y="5121"/>
                    <a:pt x="13524" y="5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1" name="Google Shape;1351;p14"/>
            <p:cNvSpPr/>
            <p:nvPr/>
          </p:nvSpPr>
          <p:spPr>
            <a:xfrm>
              <a:off x="7599657" y="4817172"/>
              <a:ext cx="881209" cy="198251"/>
            </a:xfrm>
            <a:custGeom>
              <a:avLst/>
              <a:gdLst/>
              <a:ahLst/>
              <a:cxnLst/>
              <a:rect l="l" t="t" r="r" b="b"/>
              <a:pathLst>
                <a:path w="13837" h="3113" extrusionOk="0">
                  <a:moveTo>
                    <a:pt x="568" y="109"/>
                  </a:moveTo>
                  <a:cubicBezTo>
                    <a:pt x="554" y="109"/>
                    <a:pt x="539" y="114"/>
                    <a:pt x="524" y="124"/>
                  </a:cubicBezTo>
                  <a:cubicBezTo>
                    <a:pt x="484" y="148"/>
                    <a:pt x="447" y="176"/>
                    <a:pt x="410" y="207"/>
                  </a:cubicBezTo>
                  <a:cubicBezTo>
                    <a:pt x="355" y="256"/>
                    <a:pt x="392" y="349"/>
                    <a:pt x="466" y="349"/>
                  </a:cubicBezTo>
                  <a:lnTo>
                    <a:pt x="463" y="343"/>
                  </a:lnTo>
                  <a:lnTo>
                    <a:pt x="463" y="343"/>
                  </a:lnTo>
                  <a:cubicBezTo>
                    <a:pt x="466" y="343"/>
                    <a:pt x="470" y="343"/>
                    <a:pt x="473" y="343"/>
                  </a:cubicBezTo>
                  <a:cubicBezTo>
                    <a:pt x="491" y="343"/>
                    <a:pt x="505" y="337"/>
                    <a:pt x="518" y="327"/>
                  </a:cubicBezTo>
                  <a:cubicBezTo>
                    <a:pt x="546" y="303"/>
                    <a:pt x="577" y="281"/>
                    <a:pt x="608" y="259"/>
                  </a:cubicBezTo>
                  <a:cubicBezTo>
                    <a:pt x="685" y="213"/>
                    <a:pt x="638" y="109"/>
                    <a:pt x="568" y="109"/>
                  </a:cubicBezTo>
                  <a:close/>
                  <a:moveTo>
                    <a:pt x="9160" y="0"/>
                  </a:moveTo>
                  <a:cubicBezTo>
                    <a:pt x="9012" y="0"/>
                    <a:pt x="8907" y="96"/>
                    <a:pt x="8867" y="265"/>
                  </a:cubicBezTo>
                  <a:cubicBezTo>
                    <a:pt x="8858" y="309"/>
                    <a:pt x="8886" y="352"/>
                    <a:pt x="8929" y="361"/>
                  </a:cubicBezTo>
                  <a:lnTo>
                    <a:pt x="8948" y="361"/>
                  </a:lnTo>
                  <a:lnTo>
                    <a:pt x="8948" y="355"/>
                  </a:lnTo>
                  <a:cubicBezTo>
                    <a:pt x="8949" y="355"/>
                    <a:pt x="8951" y="355"/>
                    <a:pt x="8953" y="355"/>
                  </a:cubicBezTo>
                  <a:cubicBezTo>
                    <a:pt x="8985" y="355"/>
                    <a:pt x="9016" y="331"/>
                    <a:pt x="9025" y="299"/>
                  </a:cubicBezTo>
                  <a:cubicBezTo>
                    <a:pt x="9055" y="164"/>
                    <a:pt x="9136" y="164"/>
                    <a:pt x="9163" y="164"/>
                  </a:cubicBezTo>
                  <a:cubicBezTo>
                    <a:pt x="9207" y="164"/>
                    <a:pt x="9244" y="127"/>
                    <a:pt x="9244" y="80"/>
                  </a:cubicBezTo>
                  <a:cubicBezTo>
                    <a:pt x="9241" y="37"/>
                    <a:pt x="9207" y="0"/>
                    <a:pt x="9160" y="0"/>
                  </a:cubicBezTo>
                  <a:close/>
                  <a:moveTo>
                    <a:pt x="3837" y="138"/>
                  </a:moveTo>
                  <a:cubicBezTo>
                    <a:pt x="3734" y="138"/>
                    <a:pt x="3646" y="176"/>
                    <a:pt x="3581" y="250"/>
                  </a:cubicBezTo>
                  <a:cubicBezTo>
                    <a:pt x="3535" y="303"/>
                    <a:pt x="3572" y="383"/>
                    <a:pt x="3643" y="383"/>
                  </a:cubicBezTo>
                  <a:lnTo>
                    <a:pt x="3639" y="380"/>
                  </a:lnTo>
                  <a:cubicBezTo>
                    <a:pt x="3664" y="380"/>
                    <a:pt x="3686" y="373"/>
                    <a:pt x="3701" y="358"/>
                  </a:cubicBezTo>
                  <a:cubicBezTo>
                    <a:pt x="3735" y="318"/>
                    <a:pt x="3780" y="300"/>
                    <a:pt x="3834" y="300"/>
                  </a:cubicBezTo>
                  <a:cubicBezTo>
                    <a:pt x="3860" y="300"/>
                    <a:pt x="3887" y="304"/>
                    <a:pt x="3917" y="312"/>
                  </a:cubicBezTo>
                  <a:cubicBezTo>
                    <a:pt x="3925" y="314"/>
                    <a:pt x="3934" y="315"/>
                    <a:pt x="3941" y="315"/>
                  </a:cubicBezTo>
                  <a:cubicBezTo>
                    <a:pt x="4027" y="315"/>
                    <a:pt x="4054" y="180"/>
                    <a:pt x="3960" y="154"/>
                  </a:cubicBezTo>
                  <a:cubicBezTo>
                    <a:pt x="3917" y="143"/>
                    <a:pt x="3876" y="138"/>
                    <a:pt x="3837" y="138"/>
                  </a:cubicBezTo>
                  <a:close/>
                  <a:moveTo>
                    <a:pt x="9445" y="141"/>
                  </a:moveTo>
                  <a:cubicBezTo>
                    <a:pt x="9388" y="141"/>
                    <a:pt x="9334" y="204"/>
                    <a:pt x="9373" y="265"/>
                  </a:cubicBezTo>
                  <a:cubicBezTo>
                    <a:pt x="9410" y="327"/>
                    <a:pt x="9426" y="398"/>
                    <a:pt x="9423" y="469"/>
                  </a:cubicBezTo>
                  <a:cubicBezTo>
                    <a:pt x="9423" y="491"/>
                    <a:pt x="9419" y="509"/>
                    <a:pt x="9419" y="528"/>
                  </a:cubicBezTo>
                  <a:cubicBezTo>
                    <a:pt x="9416" y="571"/>
                    <a:pt x="9450" y="611"/>
                    <a:pt x="9493" y="614"/>
                  </a:cubicBezTo>
                  <a:lnTo>
                    <a:pt x="9503" y="614"/>
                  </a:lnTo>
                  <a:lnTo>
                    <a:pt x="9500" y="611"/>
                  </a:lnTo>
                  <a:cubicBezTo>
                    <a:pt x="9543" y="611"/>
                    <a:pt x="9577" y="580"/>
                    <a:pt x="9583" y="540"/>
                  </a:cubicBezTo>
                  <a:cubicBezTo>
                    <a:pt x="9586" y="515"/>
                    <a:pt x="9586" y="494"/>
                    <a:pt x="9586" y="469"/>
                  </a:cubicBezTo>
                  <a:cubicBezTo>
                    <a:pt x="9589" y="367"/>
                    <a:pt x="9561" y="265"/>
                    <a:pt x="9509" y="176"/>
                  </a:cubicBezTo>
                  <a:cubicBezTo>
                    <a:pt x="9491" y="151"/>
                    <a:pt x="9468" y="141"/>
                    <a:pt x="9445" y="141"/>
                  </a:cubicBezTo>
                  <a:close/>
                  <a:moveTo>
                    <a:pt x="4213" y="307"/>
                  </a:moveTo>
                  <a:cubicBezTo>
                    <a:pt x="4150" y="307"/>
                    <a:pt x="4092" y="388"/>
                    <a:pt x="4155" y="447"/>
                  </a:cubicBezTo>
                  <a:cubicBezTo>
                    <a:pt x="4216" y="518"/>
                    <a:pt x="4253" y="605"/>
                    <a:pt x="4262" y="697"/>
                  </a:cubicBezTo>
                  <a:cubicBezTo>
                    <a:pt x="4269" y="737"/>
                    <a:pt x="4303" y="768"/>
                    <a:pt x="4343" y="768"/>
                  </a:cubicBezTo>
                  <a:lnTo>
                    <a:pt x="4352" y="765"/>
                  </a:lnTo>
                  <a:cubicBezTo>
                    <a:pt x="4398" y="759"/>
                    <a:pt x="4429" y="719"/>
                    <a:pt x="4423" y="676"/>
                  </a:cubicBezTo>
                  <a:cubicBezTo>
                    <a:pt x="4407" y="552"/>
                    <a:pt x="4358" y="435"/>
                    <a:pt x="4275" y="340"/>
                  </a:cubicBezTo>
                  <a:cubicBezTo>
                    <a:pt x="4257" y="317"/>
                    <a:pt x="4235" y="307"/>
                    <a:pt x="4213" y="307"/>
                  </a:cubicBezTo>
                  <a:close/>
                  <a:moveTo>
                    <a:pt x="261" y="437"/>
                  </a:moveTo>
                  <a:cubicBezTo>
                    <a:pt x="237" y="437"/>
                    <a:pt x="212" y="448"/>
                    <a:pt x="194" y="475"/>
                  </a:cubicBezTo>
                  <a:cubicBezTo>
                    <a:pt x="139" y="574"/>
                    <a:pt x="93" y="682"/>
                    <a:pt x="65" y="793"/>
                  </a:cubicBezTo>
                  <a:cubicBezTo>
                    <a:pt x="46" y="836"/>
                    <a:pt x="74" y="885"/>
                    <a:pt x="120" y="895"/>
                  </a:cubicBezTo>
                  <a:cubicBezTo>
                    <a:pt x="126" y="898"/>
                    <a:pt x="136" y="898"/>
                    <a:pt x="142" y="898"/>
                  </a:cubicBezTo>
                  <a:lnTo>
                    <a:pt x="142" y="895"/>
                  </a:lnTo>
                  <a:cubicBezTo>
                    <a:pt x="176" y="895"/>
                    <a:pt x="210" y="870"/>
                    <a:pt x="219" y="836"/>
                  </a:cubicBezTo>
                  <a:cubicBezTo>
                    <a:pt x="247" y="737"/>
                    <a:pt x="287" y="645"/>
                    <a:pt x="336" y="555"/>
                  </a:cubicBezTo>
                  <a:cubicBezTo>
                    <a:pt x="368" y="492"/>
                    <a:pt x="315" y="437"/>
                    <a:pt x="261" y="437"/>
                  </a:cubicBezTo>
                  <a:close/>
                  <a:moveTo>
                    <a:pt x="8955" y="520"/>
                  </a:moveTo>
                  <a:cubicBezTo>
                    <a:pt x="8909" y="520"/>
                    <a:pt x="8861" y="557"/>
                    <a:pt x="8874" y="617"/>
                  </a:cubicBezTo>
                  <a:cubicBezTo>
                    <a:pt x="8895" y="728"/>
                    <a:pt x="8929" y="836"/>
                    <a:pt x="8972" y="941"/>
                  </a:cubicBezTo>
                  <a:cubicBezTo>
                    <a:pt x="8985" y="972"/>
                    <a:pt x="9015" y="990"/>
                    <a:pt x="9049" y="990"/>
                  </a:cubicBezTo>
                  <a:lnTo>
                    <a:pt x="9049" y="984"/>
                  </a:lnTo>
                  <a:cubicBezTo>
                    <a:pt x="9054" y="986"/>
                    <a:pt x="9059" y="986"/>
                    <a:pt x="9063" y="986"/>
                  </a:cubicBezTo>
                  <a:cubicBezTo>
                    <a:pt x="9068" y="986"/>
                    <a:pt x="9072" y="986"/>
                    <a:pt x="9077" y="984"/>
                  </a:cubicBezTo>
                  <a:cubicBezTo>
                    <a:pt x="9120" y="969"/>
                    <a:pt x="9139" y="919"/>
                    <a:pt x="9123" y="879"/>
                  </a:cubicBezTo>
                  <a:cubicBezTo>
                    <a:pt x="9083" y="784"/>
                    <a:pt x="9052" y="685"/>
                    <a:pt x="9031" y="586"/>
                  </a:cubicBezTo>
                  <a:cubicBezTo>
                    <a:pt x="9023" y="540"/>
                    <a:pt x="8989" y="520"/>
                    <a:pt x="8955" y="520"/>
                  </a:cubicBezTo>
                  <a:close/>
                  <a:moveTo>
                    <a:pt x="3538" y="521"/>
                  </a:moveTo>
                  <a:cubicBezTo>
                    <a:pt x="3495" y="521"/>
                    <a:pt x="3460" y="557"/>
                    <a:pt x="3457" y="599"/>
                  </a:cubicBezTo>
                  <a:cubicBezTo>
                    <a:pt x="3457" y="620"/>
                    <a:pt x="3457" y="639"/>
                    <a:pt x="3457" y="660"/>
                  </a:cubicBezTo>
                  <a:cubicBezTo>
                    <a:pt x="3457" y="756"/>
                    <a:pt x="3467" y="848"/>
                    <a:pt x="3485" y="941"/>
                  </a:cubicBezTo>
                  <a:cubicBezTo>
                    <a:pt x="3491" y="978"/>
                    <a:pt x="3525" y="1006"/>
                    <a:pt x="3565" y="1006"/>
                  </a:cubicBezTo>
                  <a:lnTo>
                    <a:pt x="3565" y="1003"/>
                  </a:lnTo>
                  <a:lnTo>
                    <a:pt x="3584" y="1003"/>
                  </a:lnTo>
                  <a:cubicBezTo>
                    <a:pt x="3627" y="993"/>
                    <a:pt x="3655" y="953"/>
                    <a:pt x="3646" y="910"/>
                  </a:cubicBezTo>
                  <a:cubicBezTo>
                    <a:pt x="3630" y="827"/>
                    <a:pt x="3621" y="744"/>
                    <a:pt x="3621" y="660"/>
                  </a:cubicBezTo>
                  <a:lnTo>
                    <a:pt x="3621" y="608"/>
                  </a:lnTo>
                  <a:cubicBezTo>
                    <a:pt x="3624" y="562"/>
                    <a:pt x="3587" y="525"/>
                    <a:pt x="3544" y="521"/>
                  </a:cubicBezTo>
                  <a:cubicBezTo>
                    <a:pt x="3542" y="521"/>
                    <a:pt x="3540" y="521"/>
                    <a:pt x="3538" y="521"/>
                  </a:cubicBezTo>
                  <a:close/>
                  <a:moveTo>
                    <a:pt x="13745" y="670"/>
                  </a:moveTo>
                  <a:cubicBezTo>
                    <a:pt x="13706" y="670"/>
                    <a:pt x="13668" y="694"/>
                    <a:pt x="13666" y="747"/>
                  </a:cubicBezTo>
                  <a:cubicBezTo>
                    <a:pt x="13651" y="852"/>
                    <a:pt x="13633" y="953"/>
                    <a:pt x="13605" y="1055"/>
                  </a:cubicBezTo>
                  <a:cubicBezTo>
                    <a:pt x="13596" y="1098"/>
                    <a:pt x="13620" y="1141"/>
                    <a:pt x="13663" y="1154"/>
                  </a:cubicBezTo>
                  <a:cubicBezTo>
                    <a:pt x="13670" y="1157"/>
                    <a:pt x="13676" y="1157"/>
                    <a:pt x="13685" y="1157"/>
                  </a:cubicBezTo>
                  <a:lnTo>
                    <a:pt x="13685" y="1151"/>
                  </a:lnTo>
                  <a:cubicBezTo>
                    <a:pt x="13719" y="1151"/>
                    <a:pt x="13753" y="1129"/>
                    <a:pt x="13762" y="1095"/>
                  </a:cubicBezTo>
                  <a:cubicBezTo>
                    <a:pt x="13790" y="987"/>
                    <a:pt x="13811" y="876"/>
                    <a:pt x="13827" y="765"/>
                  </a:cubicBezTo>
                  <a:cubicBezTo>
                    <a:pt x="13837" y="703"/>
                    <a:pt x="13790" y="670"/>
                    <a:pt x="13745" y="670"/>
                  </a:cubicBezTo>
                  <a:close/>
                  <a:moveTo>
                    <a:pt x="4321" y="921"/>
                  </a:moveTo>
                  <a:cubicBezTo>
                    <a:pt x="4285" y="921"/>
                    <a:pt x="4251" y="942"/>
                    <a:pt x="4244" y="990"/>
                  </a:cubicBezTo>
                  <a:cubicBezTo>
                    <a:pt x="4219" y="1089"/>
                    <a:pt x="4188" y="1188"/>
                    <a:pt x="4145" y="1283"/>
                  </a:cubicBezTo>
                  <a:cubicBezTo>
                    <a:pt x="4127" y="1323"/>
                    <a:pt x="4148" y="1370"/>
                    <a:pt x="4188" y="1388"/>
                  </a:cubicBezTo>
                  <a:cubicBezTo>
                    <a:pt x="4198" y="1391"/>
                    <a:pt x="4210" y="1394"/>
                    <a:pt x="4219" y="1394"/>
                  </a:cubicBezTo>
                  <a:lnTo>
                    <a:pt x="4222" y="1391"/>
                  </a:lnTo>
                  <a:cubicBezTo>
                    <a:pt x="4253" y="1391"/>
                    <a:pt x="4281" y="1373"/>
                    <a:pt x="4293" y="1348"/>
                  </a:cubicBezTo>
                  <a:cubicBezTo>
                    <a:pt x="4340" y="1243"/>
                    <a:pt x="4377" y="1135"/>
                    <a:pt x="4401" y="1024"/>
                  </a:cubicBezTo>
                  <a:cubicBezTo>
                    <a:pt x="4419" y="960"/>
                    <a:pt x="4369" y="921"/>
                    <a:pt x="4321" y="921"/>
                  </a:cubicBezTo>
                  <a:close/>
                  <a:moveTo>
                    <a:pt x="84" y="1058"/>
                  </a:moveTo>
                  <a:cubicBezTo>
                    <a:pt x="43" y="1058"/>
                    <a:pt x="9" y="1091"/>
                    <a:pt x="6" y="1132"/>
                  </a:cubicBezTo>
                  <a:cubicBezTo>
                    <a:pt x="0" y="1169"/>
                    <a:pt x="0" y="1203"/>
                    <a:pt x="0" y="1240"/>
                  </a:cubicBezTo>
                  <a:cubicBezTo>
                    <a:pt x="0" y="1317"/>
                    <a:pt x="6" y="1394"/>
                    <a:pt x="19" y="1471"/>
                  </a:cubicBezTo>
                  <a:cubicBezTo>
                    <a:pt x="25" y="1512"/>
                    <a:pt x="59" y="1539"/>
                    <a:pt x="99" y="1539"/>
                  </a:cubicBezTo>
                  <a:lnTo>
                    <a:pt x="108" y="1542"/>
                  </a:lnTo>
                  <a:cubicBezTo>
                    <a:pt x="154" y="1533"/>
                    <a:pt x="185" y="1493"/>
                    <a:pt x="179" y="1450"/>
                  </a:cubicBezTo>
                  <a:cubicBezTo>
                    <a:pt x="167" y="1379"/>
                    <a:pt x="163" y="1308"/>
                    <a:pt x="163" y="1240"/>
                  </a:cubicBezTo>
                  <a:cubicBezTo>
                    <a:pt x="163" y="1206"/>
                    <a:pt x="167" y="1175"/>
                    <a:pt x="167" y="1145"/>
                  </a:cubicBezTo>
                  <a:cubicBezTo>
                    <a:pt x="170" y="1098"/>
                    <a:pt x="136" y="1061"/>
                    <a:pt x="89" y="1058"/>
                  </a:cubicBezTo>
                  <a:cubicBezTo>
                    <a:pt x="88" y="1058"/>
                    <a:pt x="86" y="1058"/>
                    <a:pt x="84" y="1058"/>
                  </a:cubicBezTo>
                  <a:close/>
                  <a:moveTo>
                    <a:pt x="9425" y="769"/>
                  </a:moveTo>
                  <a:cubicBezTo>
                    <a:pt x="9395" y="769"/>
                    <a:pt x="9364" y="785"/>
                    <a:pt x="9352" y="824"/>
                  </a:cubicBezTo>
                  <a:cubicBezTo>
                    <a:pt x="9315" y="922"/>
                    <a:pt x="9271" y="1015"/>
                    <a:pt x="9225" y="1108"/>
                  </a:cubicBezTo>
                  <a:cubicBezTo>
                    <a:pt x="9222" y="1114"/>
                    <a:pt x="9219" y="1120"/>
                    <a:pt x="9216" y="1123"/>
                  </a:cubicBezTo>
                  <a:cubicBezTo>
                    <a:pt x="9208" y="1120"/>
                    <a:pt x="9200" y="1119"/>
                    <a:pt x="9192" y="1119"/>
                  </a:cubicBezTo>
                  <a:cubicBezTo>
                    <a:pt x="9135" y="1119"/>
                    <a:pt x="9091" y="1183"/>
                    <a:pt x="9123" y="1240"/>
                  </a:cubicBezTo>
                  <a:cubicBezTo>
                    <a:pt x="9179" y="1336"/>
                    <a:pt x="9241" y="1428"/>
                    <a:pt x="9308" y="1518"/>
                  </a:cubicBezTo>
                  <a:cubicBezTo>
                    <a:pt x="9324" y="1536"/>
                    <a:pt x="9345" y="1549"/>
                    <a:pt x="9373" y="1549"/>
                  </a:cubicBezTo>
                  <a:lnTo>
                    <a:pt x="9373" y="1545"/>
                  </a:lnTo>
                  <a:cubicBezTo>
                    <a:pt x="9389" y="1545"/>
                    <a:pt x="9407" y="1542"/>
                    <a:pt x="9423" y="1533"/>
                  </a:cubicBezTo>
                  <a:cubicBezTo>
                    <a:pt x="9456" y="1508"/>
                    <a:pt x="9466" y="1456"/>
                    <a:pt x="9438" y="1422"/>
                  </a:cubicBezTo>
                  <a:cubicBezTo>
                    <a:pt x="9389" y="1360"/>
                    <a:pt x="9345" y="1293"/>
                    <a:pt x="9302" y="1228"/>
                  </a:cubicBezTo>
                  <a:cubicBezTo>
                    <a:pt x="9330" y="1225"/>
                    <a:pt x="9355" y="1209"/>
                    <a:pt x="9367" y="1185"/>
                  </a:cubicBezTo>
                  <a:cubicBezTo>
                    <a:pt x="9423" y="1086"/>
                    <a:pt x="9466" y="984"/>
                    <a:pt x="9506" y="876"/>
                  </a:cubicBezTo>
                  <a:cubicBezTo>
                    <a:pt x="9527" y="813"/>
                    <a:pt x="9475" y="769"/>
                    <a:pt x="9425" y="769"/>
                  </a:cubicBezTo>
                  <a:close/>
                  <a:moveTo>
                    <a:pt x="3653" y="1153"/>
                  </a:moveTo>
                  <a:cubicBezTo>
                    <a:pt x="3602" y="1153"/>
                    <a:pt x="3551" y="1199"/>
                    <a:pt x="3578" y="1265"/>
                  </a:cubicBezTo>
                  <a:cubicBezTo>
                    <a:pt x="3615" y="1370"/>
                    <a:pt x="3661" y="1471"/>
                    <a:pt x="3710" y="1570"/>
                  </a:cubicBezTo>
                  <a:cubicBezTo>
                    <a:pt x="3726" y="1595"/>
                    <a:pt x="3754" y="1613"/>
                    <a:pt x="3784" y="1613"/>
                  </a:cubicBezTo>
                  <a:lnTo>
                    <a:pt x="3784" y="1607"/>
                  </a:lnTo>
                  <a:cubicBezTo>
                    <a:pt x="3788" y="1608"/>
                    <a:pt x="3792" y="1608"/>
                    <a:pt x="3795" y="1608"/>
                  </a:cubicBezTo>
                  <a:cubicBezTo>
                    <a:pt x="3804" y="1608"/>
                    <a:pt x="3813" y="1606"/>
                    <a:pt x="3821" y="1604"/>
                  </a:cubicBezTo>
                  <a:cubicBezTo>
                    <a:pt x="3862" y="1582"/>
                    <a:pt x="3877" y="1533"/>
                    <a:pt x="3855" y="1496"/>
                  </a:cubicBezTo>
                  <a:cubicBezTo>
                    <a:pt x="3806" y="1404"/>
                    <a:pt x="3766" y="1308"/>
                    <a:pt x="3729" y="1209"/>
                  </a:cubicBezTo>
                  <a:cubicBezTo>
                    <a:pt x="3715" y="1170"/>
                    <a:pt x="3684" y="1153"/>
                    <a:pt x="3653" y="1153"/>
                  </a:cubicBezTo>
                  <a:close/>
                  <a:moveTo>
                    <a:pt x="9126" y="1339"/>
                  </a:moveTo>
                  <a:cubicBezTo>
                    <a:pt x="9103" y="1339"/>
                    <a:pt x="9079" y="1350"/>
                    <a:pt x="9062" y="1376"/>
                  </a:cubicBezTo>
                  <a:cubicBezTo>
                    <a:pt x="9003" y="1459"/>
                    <a:pt x="8941" y="1545"/>
                    <a:pt x="8874" y="1629"/>
                  </a:cubicBezTo>
                  <a:cubicBezTo>
                    <a:pt x="8830" y="1681"/>
                    <a:pt x="8867" y="1761"/>
                    <a:pt x="8935" y="1761"/>
                  </a:cubicBezTo>
                  <a:lnTo>
                    <a:pt x="8935" y="1758"/>
                  </a:lnTo>
                  <a:cubicBezTo>
                    <a:pt x="8960" y="1758"/>
                    <a:pt x="8981" y="1749"/>
                    <a:pt x="8997" y="1731"/>
                  </a:cubicBezTo>
                  <a:cubicBezTo>
                    <a:pt x="9068" y="1644"/>
                    <a:pt x="9136" y="1555"/>
                    <a:pt x="9194" y="1465"/>
                  </a:cubicBezTo>
                  <a:cubicBezTo>
                    <a:pt x="9238" y="1402"/>
                    <a:pt x="9183" y="1339"/>
                    <a:pt x="9126" y="1339"/>
                  </a:cubicBezTo>
                  <a:close/>
                  <a:moveTo>
                    <a:pt x="13583" y="1304"/>
                  </a:moveTo>
                  <a:cubicBezTo>
                    <a:pt x="13553" y="1304"/>
                    <a:pt x="13524" y="1320"/>
                    <a:pt x="13509" y="1357"/>
                  </a:cubicBezTo>
                  <a:cubicBezTo>
                    <a:pt x="13472" y="1453"/>
                    <a:pt x="13429" y="1549"/>
                    <a:pt x="13380" y="1641"/>
                  </a:cubicBezTo>
                  <a:cubicBezTo>
                    <a:pt x="13358" y="1681"/>
                    <a:pt x="13373" y="1731"/>
                    <a:pt x="13414" y="1752"/>
                  </a:cubicBezTo>
                  <a:cubicBezTo>
                    <a:pt x="13426" y="1758"/>
                    <a:pt x="13438" y="1761"/>
                    <a:pt x="13454" y="1761"/>
                  </a:cubicBezTo>
                  <a:lnTo>
                    <a:pt x="13454" y="1755"/>
                  </a:lnTo>
                  <a:cubicBezTo>
                    <a:pt x="13481" y="1755"/>
                    <a:pt x="13509" y="1743"/>
                    <a:pt x="13525" y="1718"/>
                  </a:cubicBezTo>
                  <a:cubicBezTo>
                    <a:pt x="13574" y="1619"/>
                    <a:pt x="13620" y="1518"/>
                    <a:pt x="13660" y="1413"/>
                  </a:cubicBezTo>
                  <a:cubicBezTo>
                    <a:pt x="13684" y="1350"/>
                    <a:pt x="13633" y="1304"/>
                    <a:pt x="13583" y="1304"/>
                  </a:cubicBezTo>
                  <a:close/>
                  <a:moveTo>
                    <a:pt x="9576" y="1623"/>
                  </a:moveTo>
                  <a:cubicBezTo>
                    <a:pt x="9511" y="1623"/>
                    <a:pt x="9453" y="1710"/>
                    <a:pt x="9524" y="1768"/>
                  </a:cubicBezTo>
                  <a:cubicBezTo>
                    <a:pt x="9601" y="1848"/>
                    <a:pt x="9682" y="1925"/>
                    <a:pt x="9765" y="1996"/>
                  </a:cubicBezTo>
                  <a:cubicBezTo>
                    <a:pt x="9780" y="2008"/>
                    <a:pt x="9799" y="2014"/>
                    <a:pt x="9817" y="2014"/>
                  </a:cubicBezTo>
                  <a:cubicBezTo>
                    <a:pt x="9894" y="2014"/>
                    <a:pt x="9928" y="1922"/>
                    <a:pt x="9870" y="1872"/>
                  </a:cubicBezTo>
                  <a:cubicBezTo>
                    <a:pt x="9790" y="1805"/>
                    <a:pt x="9712" y="1734"/>
                    <a:pt x="9638" y="1657"/>
                  </a:cubicBezTo>
                  <a:cubicBezTo>
                    <a:pt x="9620" y="1632"/>
                    <a:pt x="9597" y="1623"/>
                    <a:pt x="9576" y="1623"/>
                  </a:cubicBezTo>
                  <a:close/>
                  <a:moveTo>
                    <a:pt x="177" y="1685"/>
                  </a:moveTo>
                  <a:cubicBezTo>
                    <a:pt x="167" y="1685"/>
                    <a:pt x="158" y="1687"/>
                    <a:pt x="148" y="1690"/>
                  </a:cubicBezTo>
                  <a:cubicBezTo>
                    <a:pt x="108" y="1706"/>
                    <a:pt x="86" y="1752"/>
                    <a:pt x="102" y="1795"/>
                  </a:cubicBezTo>
                  <a:cubicBezTo>
                    <a:pt x="142" y="1900"/>
                    <a:pt x="191" y="2005"/>
                    <a:pt x="253" y="2101"/>
                  </a:cubicBezTo>
                  <a:cubicBezTo>
                    <a:pt x="268" y="2125"/>
                    <a:pt x="293" y="2141"/>
                    <a:pt x="321" y="2141"/>
                  </a:cubicBezTo>
                  <a:lnTo>
                    <a:pt x="321" y="2135"/>
                  </a:lnTo>
                  <a:cubicBezTo>
                    <a:pt x="386" y="2135"/>
                    <a:pt x="426" y="2064"/>
                    <a:pt x="389" y="2011"/>
                  </a:cubicBezTo>
                  <a:cubicBezTo>
                    <a:pt x="336" y="1925"/>
                    <a:pt x="290" y="1832"/>
                    <a:pt x="253" y="1737"/>
                  </a:cubicBezTo>
                  <a:cubicBezTo>
                    <a:pt x="241" y="1705"/>
                    <a:pt x="210" y="1685"/>
                    <a:pt x="177" y="1685"/>
                  </a:cubicBezTo>
                  <a:close/>
                  <a:moveTo>
                    <a:pt x="4066" y="1521"/>
                  </a:moveTo>
                  <a:cubicBezTo>
                    <a:pt x="4042" y="1521"/>
                    <a:pt x="4018" y="1532"/>
                    <a:pt x="4000" y="1558"/>
                  </a:cubicBezTo>
                  <a:cubicBezTo>
                    <a:pt x="3945" y="1647"/>
                    <a:pt x="3886" y="1734"/>
                    <a:pt x="3821" y="1814"/>
                  </a:cubicBezTo>
                  <a:cubicBezTo>
                    <a:pt x="3773" y="1874"/>
                    <a:pt x="3823" y="1947"/>
                    <a:pt x="3884" y="1947"/>
                  </a:cubicBezTo>
                  <a:cubicBezTo>
                    <a:pt x="3901" y="1947"/>
                    <a:pt x="3919" y="1941"/>
                    <a:pt x="3936" y="1928"/>
                  </a:cubicBezTo>
                  <a:cubicBezTo>
                    <a:pt x="3982" y="1993"/>
                    <a:pt x="4031" y="2057"/>
                    <a:pt x="4084" y="2119"/>
                  </a:cubicBezTo>
                  <a:cubicBezTo>
                    <a:pt x="4099" y="2138"/>
                    <a:pt x="4121" y="2147"/>
                    <a:pt x="4145" y="2147"/>
                  </a:cubicBezTo>
                  <a:lnTo>
                    <a:pt x="4145" y="2144"/>
                  </a:lnTo>
                  <a:cubicBezTo>
                    <a:pt x="4164" y="2144"/>
                    <a:pt x="4182" y="2141"/>
                    <a:pt x="4198" y="2131"/>
                  </a:cubicBezTo>
                  <a:cubicBezTo>
                    <a:pt x="4232" y="2101"/>
                    <a:pt x="4238" y="2048"/>
                    <a:pt x="4207" y="2014"/>
                  </a:cubicBezTo>
                  <a:cubicBezTo>
                    <a:pt x="4145" y="1943"/>
                    <a:pt x="4090" y="1872"/>
                    <a:pt x="4037" y="1795"/>
                  </a:cubicBezTo>
                  <a:cubicBezTo>
                    <a:pt x="4074" y="1743"/>
                    <a:pt x="4108" y="1694"/>
                    <a:pt x="4139" y="1641"/>
                  </a:cubicBezTo>
                  <a:cubicBezTo>
                    <a:pt x="4174" y="1579"/>
                    <a:pt x="4121" y="1521"/>
                    <a:pt x="4066" y="1521"/>
                  </a:cubicBezTo>
                  <a:close/>
                  <a:moveTo>
                    <a:pt x="8714" y="1843"/>
                  </a:moveTo>
                  <a:cubicBezTo>
                    <a:pt x="8696" y="1843"/>
                    <a:pt x="8678" y="1849"/>
                    <a:pt x="8661" y="1863"/>
                  </a:cubicBezTo>
                  <a:cubicBezTo>
                    <a:pt x="8587" y="1940"/>
                    <a:pt x="8510" y="2014"/>
                    <a:pt x="8432" y="2082"/>
                  </a:cubicBezTo>
                  <a:cubicBezTo>
                    <a:pt x="8377" y="2131"/>
                    <a:pt x="8411" y="2224"/>
                    <a:pt x="8485" y="2224"/>
                  </a:cubicBezTo>
                  <a:lnTo>
                    <a:pt x="8488" y="2224"/>
                  </a:lnTo>
                  <a:cubicBezTo>
                    <a:pt x="8506" y="2221"/>
                    <a:pt x="8525" y="2215"/>
                    <a:pt x="8537" y="2202"/>
                  </a:cubicBezTo>
                  <a:cubicBezTo>
                    <a:pt x="8621" y="2131"/>
                    <a:pt x="8701" y="2054"/>
                    <a:pt x="8778" y="1977"/>
                  </a:cubicBezTo>
                  <a:cubicBezTo>
                    <a:pt x="8826" y="1917"/>
                    <a:pt x="8775" y="1843"/>
                    <a:pt x="8714" y="1843"/>
                  </a:cubicBezTo>
                  <a:close/>
                  <a:moveTo>
                    <a:pt x="13277" y="1872"/>
                  </a:moveTo>
                  <a:cubicBezTo>
                    <a:pt x="13256" y="1872"/>
                    <a:pt x="13234" y="1881"/>
                    <a:pt x="13216" y="1903"/>
                  </a:cubicBezTo>
                  <a:cubicBezTo>
                    <a:pt x="13154" y="1987"/>
                    <a:pt x="13087" y="2064"/>
                    <a:pt x="13013" y="2138"/>
                  </a:cubicBezTo>
                  <a:cubicBezTo>
                    <a:pt x="12982" y="2168"/>
                    <a:pt x="12982" y="2221"/>
                    <a:pt x="13013" y="2252"/>
                  </a:cubicBezTo>
                  <a:cubicBezTo>
                    <a:pt x="13028" y="2267"/>
                    <a:pt x="13050" y="2276"/>
                    <a:pt x="13071" y="2276"/>
                  </a:cubicBezTo>
                  <a:cubicBezTo>
                    <a:pt x="13093" y="2276"/>
                    <a:pt x="13111" y="2267"/>
                    <a:pt x="13127" y="2252"/>
                  </a:cubicBezTo>
                  <a:cubicBezTo>
                    <a:pt x="13207" y="2175"/>
                    <a:pt x="13281" y="2088"/>
                    <a:pt x="13346" y="1999"/>
                  </a:cubicBezTo>
                  <a:cubicBezTo>
                    <a:pt x="13386" y="1936"/>
                    <a:pt x="13334" y="1872"/>
                    <a:pt x="13277" y="1872"/>
                  </a:cubicBezTo>
                  <a:close/>
                  <a:moveTo>
                    <a:pt x="10071" y="2044"/>
                  </a:moveTo>
                  <a:cubicBezTo>
                    <a:pt x="10003" y="2044"/>
                    <a:pt x="9954" y="2145"/>
                    <a:pt x="10030" y="2193"/>
                  </a:cubicBezTo>
                  <a:cubicBezTo>
                    <a:pt x="10123" y="2255"/>
                    <a:pt x="10218" y="2310"/>
                    <a:pt x="10314" y="2363"/>
                  </a:cubicBezTo>
                  <a:cubicBezTo>
                    <a:pt x="10326" y="2369"/>
                    <a:pt x="10338" y="2375"/>
                    <a:pt x="10353" y="2375"/>
                  </a:cubicBezTo>
                  <a:lnTo>
                    <a:pt x="10353" y="2375"/>
                  </a:lnTo>
                  <a:cubicBezTo>
                    <a:pt x="10438" y="2374"/>
                    <a:pt x="10464" y="2261"/>
                    <a:pt x="10391" y="2221"/>
                  </a:cubicBezTo>
                  <a:cubicBezTo>
                    <a:pt x="10298" y="2172"/>
                    <a:pt x="10209" y="2119"/>
                    <a:pt x="10120" y="2061"/>
                  </a:cubicBezTo>
                  <a:cubicBezTo>
                    <a:pt x="10103" y="2049"/>
                    <a:pt x="10087" y="2044"/>
                    <a:pt x="10071" y="2044"/>
                  </a:cubicBezTo>
                  <a:close/>
                  <a:moveTo>
                    <a:pt x="10353" y="2375"/>
                  </a:moveTo>
                  <a:lnTo>
                    <a:pt x="10353" y="2375"/>
                  </a:lnTo>
                  <a:cubicBezTo>
                    <a:pt x="10352" y="2375"/>
                    <a:pt x="10351" y="2375"/>
                    <a:pt x="10351" y="2375"/>
                  </a:cubicBezTo>
                  <a:lnTo>
                    <a:pt x="10354" y="2375"/>
                  </a:lnTo>
                  <a:cubicBezTo>
                    <a:pt x="10354" y="2375"/>
                    <a:pt x="10353" y="2375"/>
                    <a:pt x="10353" y="2375"/>
                  </a:cubicBezTo>
                  <a:close/>
                  <a:moveTo>
                    <a:pt x="3677" y="2019"/>
                  </a:moveTo>
                  <a:cubicBezTo>
                    <a:pt x="3655" y="2019"/>
                    <a:pt x="3633" y="2028"/>
                    <a:pt x="3615" y="2051"/>
                  </a:cubicBezTo>
                  <a:cubicBezTo>
                    <a:pt x="3541" y="2128"/>
                    <a:pt x="3464" y="2199"/>
                    <a:pt x="3383" y="2267"/>
                  </a:cubicBezTo>
                  <a:cubicBezTo>
                    <a:pt x="3328" y="2317"/>
                    <a:pt x="3362" y="2409"/>
                    <a:pt x="3436" y="2409"/>
                  </a:cubicBezTo>
                  <a:lnTo>
                    <a:pt x="3439" y="2409"/>
                  </a:lnTo>
                  <a:cubicBezTo>
                    <a:pt x="3457" y="2409"/>
                    <a:pt x="3476" y="2403"/>
                    <a:pt x="3488" y="2391"/>
                  </a:cubicBezTo>
                  <a:cubicBezTo>
                    <a:pt x="3575" y="2320"/>
                    <a:pt x="3655" y="2243"/>
                    <a:pt x="3732" y="2162"/>
                  </a:cubicBezTo>
                  <a:cubicBezTo>
                    <a:pt x="3799" y="2104"/>
                    <a:pt x="3741" y="2019"/>
                    <a:pt x="3677" y="2019"/>
                  </a:cubicBezTo>
                  <a:close/>
                  <a:moveTo>
                    <a:pt x="4367" y="2212"/>
                  </a:moveTo>
                  <a:cubicBezTo>
                    <a:pt x="4302" y="2212"/>
                    <a:pt x="4249" y="2300"/>
                    <a:pt x="4315" y="2357"/>
                  </a:cubicBezTo>
                  <a:cubicBezTo>
                    <a:pt x="4395" y="2431"/>
                    <a:pt x="4481" y="2502"/>
                    <a:pt x="4571" y="2569"/>
                  </a:cubicBezTo>
                  <a:cubicBezTo>
                    <a:pt x="4583" y="2579"/>
                    <a:pt x="4602" y="2585"/>
                    <a:pt x="4617" y="2585"/>
                  </a:cubicBezTo>
                  <a:cubicBezTo>
                    <a:pt x="4697" y="2585"/>
                    <a:pt x="4728" y="2483"/>
                    <a:pt x="4667" y="2437"/>
                  </a:cubicBezTo>
                  <a:cubicBezTo>
                    <a:pt x="4583" y="2375"/>
                    <a:pt x="4500" y="2310"/>
                    <a:pt x="4426" y="2239"/>
                  </a:cubicBezTo>
                  <a:cubicBezTo>
                    <a:pt x="4407" y="2220"/>
                    <a:pt x="4387" y="2212"/>
                    <a:pt x="4367" y="2212"/>
                  </a:cubicBezTo>
                  <a:close/>
                  <a:moveTo>
                    <a:pt x="526" y="2233"/>
                  </a:moveTo>
                  <a:cubicBezTo>
                    <a:pt x="466" y="2233"/>
                    <a:pt x="415" y="2307"/>
                    <a:pt x="463" y="2366"/>
                  </a:cubicBezTo>
                  <a:cubicBezTo>
                    <a:pt x="543" y="2446"/>
                    <a:pt x="629" y="2520"/>
                    <a:pt x="719" y="2588"/>
                  </a:cubicBezTo>
                  <a:cubicBezTo>
                    <a:pt x="733" y="2597"/>
                    <a:pt x="748" y="2603"/>
                    <a:pt x="766" y="2603"/>
                  </a:cubicBezTo>
                  <a:lnTo>
                    <a:pt x="766" y="2603"/>
                  </a:lnTo>
                  <a:cubicBezTo>
                    <a:pt x="845" y="2600"/>
                    <a:pt x="876" y="2501"/>
                    <a:pt x="814" y="2455"/>
                  </a:cubicBezTo>
                  <a:cubicBezTo>
                    <a:pt x="728" y="2397"/>
                    <a:pt x="651" y="2329"/>
                    <a:pt x="580" y="2255"/>
                  </a:cubicBezTo>
                  <a:cubicBezTo>
                    <a:pt x="563" y="2239"/>
                    <a:pt x="544" y="2233"/>
                    <a:pt x="526" y="2233"/>
                  </a:cubicBezTo>
                  <a:close/>
                  <a:moveTo>
                    <a:pt x="766" y="2603"/>
                  </a:moveTo>
                  <a:cubicBezTo>
                    <a:pt x="765" y="2603"/>
                    <a:pt x="765" y="2603"/>
                    <a:pt x="765" y="2603"/>
                  </a:cubicBezTo>
                  <a:lnTo>
                    <a:pt x="768" y="2603"/>
                  </a:lnTo>
                  <a:cubicBezTo>
                    <a:pt x="767" y="2603"/>
                    <a:pt x="766" y="2603"/>
                    <a:pt x="766" y="2603"/>
                  </a:cubicBezTo>
                  <a:close/>
                  <a:moveTo>
                    <a:pt x="8235" y="2265"/>
                  </a:moveTo>
                  <a:cubicBezTo>
                    <a:pt x="8219" y="2265"/>
                    <a:pt x="8202" y="2270"/>
                    <a:pt x="8186" y="2283"/>
                  </a:cubicBezTo>
                  <a:cubicBezTo>
                    <a:pt x="8102" y="2344"/>
                    <a:pt x="8013" y="2406"/>
                    <a:pt x="7924" y="2461"/>
                  </a:cubicBezTo>
                  <a:cubicBezTo>
                    <a:pt x="7856" y="2505"/>
                    <a:pt x="7887" y="2610"/>
                    <a:pt x="7967" y="2610"/>
                  </a:cubicBezTo>
                  <a:cubicBezTo>
                    <a:pt x="7982" y="2610"/>
                    <a:pt x="7998" y="2606"/>
                    <a:pt x="8010" y="2597"/>
                  </a:cubicBezTo>
                  <a:cubicBezTo>
                    <a:pt x="8102" y="2539"/>
                    <a:pt x="8195" y="2477"/>
                    <a:pt x="8284" y="2412"/>
                  </a:cubicBezTo>
                  <a:cubicBezTo>
                    <a:pt x="8354" y="2360"/>
                    <a:pt x="8303" y="2265"/>
                    <a:pt x="8235" y="2265"/>
                  </a:cubicBezTo>
                  <a:close/>
                  <a:moveTo>
                    <a:pt x="10646" y="2351"/>
                  </a:moveTo>
                  <a:cubicBezTo>
                    <a:pt x="10568" y="2351"/>
                    <a:pt x="10531" y="2466"/>
                    <a:pt x="10616" y="2505"/>
                  </a:cubicBezTo>
                  <a:cubicBezTo>
                    <a:pt x="10715" y="2548"/>
                    <a:pt x="10820" y="2585"/>
                    <a:pt x="10928" y="2616"/>
                  </a:cubicBezTo>
                  <a:cubicBezTo>
                    <a:pt x="10934" y="2619"/>
                    <a:pt x="10943" y="2619"/>
                    <a:pt x="10949" y="2619"/>
                  </a:cubicBezTo>
                  <a:cubicBezTo>
                    <a:pt x="11042" y="2619"/>
                    <a:pt x="11063" y="2489"/>
                    <a:pt x="10974" y="2461"/>
                  </a:cubicBezTo>
                  <a:cubicBezTo>
                    <a:pt x="10872" y="2431"/>
                    <a:pt x="10773" y="2394"/>
                    <a:pt x="10678" y="2357"/>
                  </a:cubicBezTo>
                  <a:cubicBezTo>
                    <a:pt x="10667" y="2352"/>
                    <a:pt x="10656" y="2351"/>
                    <a:pt x="10646" y="2351"/>
                  </a:cubicBezTo>
                  <a:close/>
                  <a:moveTo>
                    <a:pt x="12823" y="2318"/>
                  </a:moveTo>
                  <a:cubicBezTo>
                    <a:pt x="12808" y="2318"/>
                    <a:pt x="12791" y="2323"/>
                    <a:pt x="12775" y="2335"/>
                  </a:cubicBezTo>
                  <a:cubicBezTo>
                    <a:pt x="12689" y="2391"/>
                    <a:pt x="12599" y="2437"/>
                    <a:pt x="12504" y="2477"/>
                  </a:cubicBezTo>
                  <a:cubicBezTo>
                    <a:pt x="12430" y="2511"/>
                    <a:pt x="12451" y="2625"/>
                    <a:pt x="12535" y="2631"/>
                  </a:cubicBezTo>
                  <a:lnTo>
                    <a:pt x="12538" y="2628"/>
                  </a:lnTo>
                  <a:cubicBezTo>
                    <a:pt x="12547" y="2628"/>
                    <a:pt x="12556" y="2628"/>
                    <a:pt x="12565" y="2625"/>
                  </a:cubicBezTo>
                  <a:cubicBezTo>
                    <a:pt x="12670" y="2582"/>
                    <a:pt x="12769" y="2529"/>
                    <a:pt x="12865" y="2468"/>
                  </a:cubicBezTo>
                  <a:cubicBezTo>
                    <a:pt x="12940" y="2420"/>
                    <a:pt x="12892" y="2318"/>
                    <a:pt x="12823" y="2318"/>
                  </a:cubicBezTo>
                  <a:close/>
                  <a:moveTo>
                    <a:pt x="11267" y="2538"/>
                  </a:moveTo>
                  <a:cubicBezTo>
                    <a:pt x="11228" y="2538"/>
                    <a:pt x="11192" y="2564"/>
                    <a:pt x="11184" y="2603"/>
                  </a:cubicBezTo>
                  <a:cubicBezTo>
                    <a:pt x="11174" y="2647"/>
                    <a:pt x="11202" y="2690"/>
                    <a:pt x="11248" y="2699"/>
                  </a:cubicBezTo>
                  <a:cubicBezTo>
                    <a:pt x="11356" y="2721"/>
                    <a:pt x="11464" y="2739"/>
                    <a:pt x="11575" y="2748"/>
                  </a:cubicBezTo>
                  <a:lnTo>
                    <a:pt x="11585" y="2748"/>
                  </a:lnTo>
                  <a:cubicBezTo>
                    <a:pt x="11686" y="2748"/>
                    <a:pt x="11693" y="2597"/>
                    <a:pt x="11591" y="2588"/>
                  </a:cubicBezTo>
                  <a:cubicBezTo>
                    <a:pt x="11486" y="2579"/>
                    <a:pt x="11381" y="2560"/>
                    <a:pt x="11279" y="2539"/>
                  </a:cubicBezTo>
                  <a:cubicBezTo>
                    <a:pt x="11275" y="2538"/>
                    <a:pt x="11271" y="2538"/>
                    <a:pt x="11267" y="2538"/>
                  </a:cubicBezTo>
                  <a:close/>
                  <a:moveTo>
                    <a:pt x="12225" y="2562"/>
                  </a:moveTo>
                  <a:cubicBezTo>
                    <a:pt x="12221" y="2562"/>
                    <a:pt x="12216" y="2563"/>
                    <a:pt x="12211" y="2563"/>
                  </a:cubicBezTo>
                  <a:cubicBezTo>
                    <a:pt x="12109" y="2582"/>
                    <a:pt x="12007" y="2594"/>
                    <a:pt x="11902" y="2597"/>
                  </a:cubicBezTo>
                  <a:cubicBezTo>
                    <a:pt x="11804" y="2606"/>
                    <a:pt x="11804" y="2755"/>
                    <a:pt x="11905" y="2761"/>
                  </a:cubicBezTo>
                  <a:lnTo>
                    <a:pt x="11912" y="2761"/>
                  </a:lnTo>
                  <a:cubicBezTo>
                    <a:pt x="12023" y="2755"/>
                    <a:pt x="12134" y="2742"/>
                    <a:pt x="12245" y="2721"/>
                  </a:cubicBezTo>
                  <a:cubicBezTo>
                    <a:pt x="12338" y="2697"/>
                    <a:pt x="12315" y="2562"/>
                    <a:pt x="12225" y="2562"/>
                  </a:cubicBezTo>
                  <a:close/>
                  <a:moveTo>
                    <a:pt x="3183" y="2436"/>
                  </a:moveTo>
                  <a:cubicBezTo>
                    <a:pt x="3167" y="2436"/>
                    <a:pt x="3150" y="2442"/>
                    <a:pt x="3134" y="2455"/>
                  </a:cubicBezTo>
                  <a:cubicBezTo>
                    <a:pt x="3044" y="2514"/>
                    <a:pt x="2955" y="2569"/>
                    <a:pt x="2862" y="2616"/>
                  </a:cubicBezTo>
                  <a:cubicBezTo>
                    <a:pt x="2784" y="2652"/>
                    <a:pt x="2811" y="2770"/>
                    <a:pt x="2896" y="2770"/>
                  </a:cubicBezTo>
                  <a:cubicBezTo>
                    <a:pt x="2898" y="2770"/>
                    <a:pt x="2900" y="2770"/>
                    <a:pt x="2902" y="2770"/>
                  </a:cubicBezTo>
                  <a:cubicBezTo>
                    <a:pt x="2915" y="2770"/>
                    <a:pt x="2927" y="2767"/>
                    <a:pt x="2936" y="2761"/>
                  </a:cubicBezTo>
                  <a:cubicBezTo>
                    <a:pt x="3035" y="2708"/>
                    <a:pt x="3131" y="2653"/>
                    <a:pt x="3223" y="2591"/>
                  </a:cubicBezTo>
                  <a:cubicBezTo>
                    <a:pt x="3303" y="2543"/>
                    <a:pt x="3253" y="2436"/>
                    <a:pt x="3183" y="2436"/>
                  </a:cubicBezTo>
                  <a:close/>
                  <a:moveTo>
                    <a:pt x="1036" y="2603"/>
                  </a:moveTo>
                  <a:cubicBezTo>
                    <a:pt x="961" y="2603"/>
                    <a:pt x="917" y="2722"/>
                    <a:pt x="1005" y="2761"/>
                  </a:cubicBezTo>
                  <a:cubicBezTo>
                    <a:pt x="1104" y="2810"/>
                    <a:pt x="1206" y="2856"/>
                    <a:pt x="1311" y="2893"/>
                  </a:cubicBezTo>
                  <a:cubicBezTo>
                    <a:pt x="1320" y="2896"/>
                    <a:pt x="1329" y="2899"/>
                    <a:pt x="1339" y="2899"/>
                  </a:cubicBezTo>
                  <a:cubicBezTo>
                    <a:pt x="1428" y="2899"/>
                    <a:pt x="1453" y="2773"/>
                    <a:pt x="1366" y="2742"/>
                  </a:cubicBezTo>
                  <a:cubicBezTo>
                    <a:pt x="1268" y="2705"/>
                    <a:pt x="1172" y="2665"/>
                    <a:pt x="1080" y="2616"/>
                  </a:cubicBezTo>
                  <a:cubicBezTo>
                    <a:pt x="1064" y="2607"/>
                    <a:pt x="1050" y="2603"/>
                    <a:pt x="1036" y="2603"/>
                  </a:cubicBezTo>
                  <a:close/>
                  <a:moveTo>
                    <a:pt x="4887" y="2595"/>
                  </a:moveTo>
                  <a:cubicBezTo>
                    <a:pt x="4816" y="2595"/>
                    <a:pt x="4771" y="2701"/>
                    <a:pt x="4852" y="2748"/>
                  </a:cubicBezTo>
                  <a:cubicBezTo>
                    <a:pt x="4947" y="2801"/>
                    <a:pt x="5046" y="2850"/>
                    <a:pt x="5151" y="2893"/>
                  </a:cubicBezTo>
                  <a:cubicBezTo>
                    <a:pt x="5160" y="2896"/>
                    <a:pt x="5169" y="2899"/>
                    <a:pt x="5182" y="2899"/>
                  </a:cubicBezTo>
                  <a:lnTo>
                    <a:pt x="5182" y="2896"/>
                  </a:lnTo>
                  <a:cubicBezTo>
                    <a:pt x="5268" y="2896"/>
                    <a:pt x="5290" y="2779"/>
                    <a:pt x="5212" y="2742"/>
                  </a:cubicBezTo>
                  <a:cubicBezTo>
                    <a:pt x="5114" y="2702"/>
                    <a:pt x="5021" y="2656"/>
                    <a:pt x="4929" y="2606"/>
                  </a:cubicBezTo>
                  <a:cubicBezTo>
                    <a:pt x="4914" y="2598"/>
                    <a:pt x="4900" y="2595"/>
                    <a:pt x="4887" y="2595"/>
                  </a:cubicBezTo>
                  <a:close/>
                  <a:moveTo>
                    <a:pt x="7683" y="2605"/>
                  </a:moveTo>
                  <a:cubicBezTo>
                    <a:pt x="7672" y="2605"/>
                    <a:pt x="7661" y="2608"/>
                    <a:pt x="7649" y="2613"/>
                  </a:cubicBezTo>
                  <a:cubicBezTo>
                    <a:pt x="7553" y="2662"/>
                    <a:pt x="7458" y="2705"/>
                    <a:pt x="7359" y="2742"/>
                  </a:cubicBezTo>
                  <a:cubicBezTo>
                    <a:pt x="7279" y="2776"/>
                    <a:pt x="7301" y="2896"/>
                    <a:pt x="7390" y="2899"/>
                  </a:cubicBezTo>
                  <a:cubicBezTo>
                    <a:pt x="7399" y="2899"/>
                    <a:pt x="7408" y="2896"/>
                    <a:pt x="7418" y="2893"/>
                  </a:cubicBezTo>
                  <a:cubicBezTo>
                    <a:pt x="7520" y="2853"/>
                    <a:pt x="7621" y="2807"/>
                    <a:pt x="7720" y="2758"/>
                  </a:cubicBezTo>
                  <a:cubicBezTo>
                    <a:pt x="7798" y="2714"/>
                    <a:pt x="7756" y="2605"/>
                    <a:pt x="7683" y="2605"/>
                  </a:cubicBezTo>
                  <a:close/>
                  <a:moveTo>
                    <a:pt x="2609" y="2736"/>
                  </a:moveTo>
                  <a:cubicBezTo>
                    <a:pt x="2599" y="2736"/>
                    <a:pt x="2589" y="2738"/>
                    <a:pt x="2578" y="2742"/>
                  </a:cubicBezTo>
                  <a:cubicBezTo>
                    <a:pt x="2480" y="2776"/>
                    <a:pt x="2381" y="2804"/>
                    <a:pt x="2279" y="2822"/>
                  </a:cubicBezTo>
                  <a:cubicBezTo>
                    <a:pt x="2184" y="2841"/>
                    <a:pt x="2196" y="2980"/>
                    <a:pt x="2292" y="2983"/>
                  </a:cubicBezTo>
                  <a:lnTo>
                    <a:pt x="2307" y="2983"/>
                  </a:lnTo>
                  <a:cubicBezTo>
                    <a:pt x="2418" y="2961"/>
                    <a:pt x="2526" y="2933"/>
                    <a:pt x="2631" y="2896"/>
                  </a:cubicBezTo>
                  <a:cubicBezTo>
                    <a:pt x="2725" y="2863"/>
                    <a:pt x="2690" y="2736"/>
                    <a:pt x="2609" y="2736"/>
                  </a:cubicBezTo>
                  <a:close/>
                  <a:moveTo>
                    <a:pt x="1642" y="2822"/>
                  </a:moveTo>
                  <a:cubicBezTo>
                    <a:pt x="1550" y="2822"/>
                    <a:pt x="1529" y="2968"/>
                    <a:pt x="1635" y="2983"/>
                  </a:cubicBezTo>
                  <a:cubicBezTo>
                    <a:pt x="1743" y="3004"/>
                    <a:pt x="1851" y="3014"/>
                    <a:pt x="1959" y="3014"/>
                  </a:cubicBezTo>
                  <a:lnTo>
                    <a:pt x="1974" y="3014"/>
                  </a:lnTo>
                  <a:cubicBezTo>
                    <a:pt x="2017" y="3014"/>
                    <a:pt x="2048" y="2977"/>
                    <a:pt x="2048" y="2933"/>
                  </a:cubicBezTo>
                  <a:cubicBezTo>
                    <a:pt x="2045" y="2889"/>
                    <a:pt x="2008" y="2853"/>
                    <a:pt x="1967" y="2853"/>
                  </a:cubicBezTo>
                  <a:cubicBezTo>
                    <a:pt x="1965" y="2853"/>
                    <a:pt x="1963" y="2853"/>
                    <a:pt x="1962" y="2853"/>
                  </a:cubicBezTo>
                  <a:cubicBezTo>
                    <a:pt x="1860" y="2853"/>
                    <a:pt x="1761" y="2844"/>
                    <a:pt x="1666" y="2825"/>
                  </a:cubicBezTo>
                  <a:cubicBezTo>
                    <a:pt x="1657" y="2823"/>
                    <a:pt x="1649" y="2822"/>
                    <a:pt x="1642" y="2822"/>
                  </a:cubicBezTo>
                  <a:close/>
                  <a:moveTo>
                    <a:pt x="7085" y="2836"/>
                  </a:moveTo>
                  <a:cubicBezTo>
                    <a:pt x="7078" y="2836"/>
                    <a:pt x="7071" y="2837"/>
                    <a:pt x="7063" y="2841"/>
                  </a:cubicBezTo>
                  <a:cubicBezTo>
                    <a:pt x="6961" y="2869"/>
                    <a:pt x="6859" y="2893"/>
                    <a:pt x="6755" y="2909"/>
                  </a:cubicBezTo>
                  <a:cubicBezTo>
                    <a:pt x="6654" y="2924"/>
                    <a:pt x="6665" y="3069"/>
                    <a:pt x="6764" y="3069"/>
                  </a:cubicBezTo>
                  <a:cubicBezTo>
                    <a:pt x="6765" y="3069"/>
                    <a:pt x="6766" y="3069"/>
                    <a:pt x="6767" y="3069"/>
                  </a:cubicBezTo>
                  <a:lnTo>
                    <a:pt x="6770" y="3072"/>
                  </a:lnTo>
                  <a:cubicBezTo>
                    <a:pt x="6773" y="3069"/>
                    <a:pt x="6776" y="3069"/>
                    <a:pt x="6782" y="3069"/>
                  </a:cubicBezTo>
                  <a:cubicBezTo>
                    <a:pt x="6890" y="3051"/>
                    <a:pt x="6998" y="3026"/>
                    <a:pt x="7106" y="2995"/>
                  </a:cubicBezTo>
                  <a:cubicBezTo>
                    <a:pt x="7190" y="2984"/>
                    <a:pt x="7155" y="2836"/>
                    <a:pt x="7085" y="2836"/>
                  </a:cubicBezTo>
                  <a:close/>
                  <a:moveTo>
                    <a:pt x="5496" y="2846"/>
                  </a:moveTo>
                  <a:cubicBezTo>
                    <a:pt x="5413" y="2846"/>
                    <a:pt x="5383" y="2966"/>
                    <a:pt x="5465" y="3001"/>
                  </a:cubicBezTo>
                  <a:cubicBezTo>
                    <a:pt x="5573" y="3032"/>
                    <a:pt x="5681" y="3057"/>
                    <a:pt x="5789" y="3072"/>
                  </a:cubicBezTo>
                  <a:cubicBezTo>
                    <a:pt x="5792" y="3074"/>
                    <a:pt x="5795" y="3074"/>
                    <a:pt x="5797" y="3074"/>
                  </a:cubicBezTo>
                  <a:cubicBezTo>
                    <a:pt x="5799" y="3074"/>
                    <a:pt x="5802" y="3074"/>
                    <a:pt x="5805" y="3072"/>
                  </a:cubicBezTo>
                  <a:lnTo>
                    <a:pt x="5805" y="3075"/>
                  </a:lnTo>
                  <a:cubicBezTo>
                    <a:pt x="5903" y="3075"/>
                    <a:pt x="5916" y="2933"/>
                    <a:pt x="5817" y="2915"/>
                  </a:cubicBezTo>
                  <a:cubicBezTo>
                    <a:pt x="5715" y="2899"/>
                    <a:pt x="5610" y="2875"/>
                    <a:pt x="5509" y="2847"/>
                  </a:cubicBezTo>
                  <a:cubicBezTo>
                    <a:pt x="5504" y="2846"/>
                    <a:pt x="5500" y="2846"/>
                    <a:pt x="5496" y="2846"/>
                  </a:cubicBezTo>
                  <a:close/>
                  <a:moveTo>
                    <a:pt x="6123" y="2946"/>
                  </a:moveTo>
                  <a:cubicBezTo>
                    <a:pt x="6020" y="2946"/>
                    <a:pt x="6013" y="3103"/>
                    <a:pt x="6119" y="3109"/>
                  </a:cubicBezTo>
                  <a:cubicBezTo>
                    <a:pt x="6172" y="3112"/>
                    <a:pt x="6227" y="3112"/>
                    <a:pt x="6280" y="3112"/>
                  </a:cubicBezTo>
                  <a:cubicBezTo>
                    <a:pt x="6338" y="3112"/>
                    <a:pt x="6394" y="3109"/>
                    <a:pt x="6452" y="3109"/>
                  </a:cubicBezTo>
                  <a:cubicBezTo>
                    <a:pt x="6554" y="3097"/>
                    <a:pt x="6548" y="2949"/>
                    <a:pt x="6446" y="2946"/>
                  </a:cubicBezTo>
                  <a:lnTo>
                    <a:pt x="6443" y="2946"/>
                  </a:lnTo>
                  <a:cubicBezTo>
                    <a:pt x="6391" y="2949"/>
                    <a:pt x="6338" y="2950"/>
                    <a:pt x="6286" y="2950"/>
                  </a:cubicBezTo>
                  <a:cubicBezTo>
                    <a:pt x="6233" y="2950"/>
                    <a:pt x="6181" y="2949"/>
                    <a:pt x="6128" y="2946"/>
                  </a:cubicBezTo>
                  <a:cubicBezTo>
                    <a:pt x="6126" y="2946"/>
                    <a:pt x="6125" y="2946"/>
                    <a:pt x="6123" y="29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2" name="Google Shape;1352;p14"/>
            <p:cNvSpPr/>
            <p:nvPr/>
          </p:nvSpPr>
          <p:spPr>
            <a:xfrm>
              <a:off x="8708991" y="3277577"/>
              <a:ext cx="164307" cy="158066"/>
            </a:xfrm>
            <a:custGeom>
              <a:avLst/>
              <a:gdLst/>
              <a:ahLst/>
              <a:cxnLst/>
              <a:rect l="l" t="t" r="r" b="b"/>
              <a:pathLst>
                <a:path w="2580" h="2482" extrusionOk="0">
                  <a:moveTo>
                    <a:pt x="800" y="227"/>
                  </a:moveTo>
                  <a:lnTo>
                    <a:pt x="800" y="227"/>
                  </a:lnTo>
                  <a:cubicBezTo>
                    <a:pt x="895" y="304"/>
                    <a:pt x="1056" y="439"/>
                    <a:pt x="1265" y="628"/>
                  </a:cubicBezTo>
                  <a:cubicBezTo>
                    <a:pt x="1151" y="689"/>
                    <a:pt x="1022" y="757"/>
                    <a:pt x="886" y="831"/>
                  </a:cubicBezTo>
                  <a:cubicBezTo>
                    <a:pt x="831" y="523"/>
                    <a:pt x="809" y="335"/>
                    <a:pt x="800" y="227"/>
                  </a:cubicBezTo>
                  <a:close/>
                  <a:moveTo>
                    <a:pt x="2070" y="452"/>
                  </a:moveTo>
                  <a:cubicBezTo>
                    <a:pt x="2024" y="631"/>
                    <a:pt x="1962" y="806"/>
                    <a:pt x="1888" y="973"/>
                  </a:cubicBezTo>
                  <a:cubicBezTo>
                    <a:pt x="1777" y="871"/>
                    <a:pt x="1663" y="766"/>
                    <a:pt x="1552" y="665"/>
                  </a:cubicBezTo>
                  <a:cubicBezTo>
                    <a:pt x="1861" y="513"/>
                    <a:pt x="2003" y="467"/>
                    <a:pt x="2070" y="452"/>
                  </a:cubicBezTo>
                  <a:close/>
                  <a:moveTo>
                    <a:pt x="766" y="1081"/>
                  </a:moveTo>
                  <a:cubicBezTo>
                    <a:pt x="794" y="1226"/>
                    <a:pt x="824" y="1374"/>
                    <a:pt x="855" y="1519"/>
                  </a:cubicBezTo>
                  <a:cubicBezTo>
                    <a:pt x="472" y="1467"/>
                    <a:pt x="302" y="1421"/>
                    <a:pt x="226" y="1391"/>
                  </a:cubicBezTo>
                  <a:lnTo>
                    <a:pt x="226" y="1391"/>
                  </a:lnTo>
                  <a:cubicBezTo>
                    <a:pt x="338" y="1326"/>
                    <a:pt x="537" y="1209"/>
                    <a:pt x="766" y="1081"/>
                  </a:cubicBezTo>
                  <a:close/>
                  <a:moveTo>
                    <a:pt x="1398" y="745"/>
                  </a:moveTo>
                  <a:cubicBezTo>
                    <a:pt x="1537" y="871"/>
                    <a:pt x="1685" y="1004"/>
                    <a:pt x="1821" y="1133"/>
                  </a:cubicBezTo>
                  <a:cubicBezTo>
                    <a:pt x="1756" y="1288"/>
                    <a:pt x="1685" y="1445"/>
                    <a:pt x="1611" y="1590"/>
                  </a:cubicBezTo>
                  <a:cubicBezTo>
                    <a:pt x="1395" y="1574"/>
                    <a:pt x="1198" y="1556"/>
                    <a:pt x="1025" y="1537"/>
                  </a:cubicBezTo>
                  <a:cubicBezTo>
                    <a:pt x="985" y="1362"/>
                    <a:pt x="948" y="1177"/>
                    <a:pt x="917" y="998"/>
                  </a:cubicBezTo>
                  <a:cubicBezTo>
                    <a:pt x="1093" y="902"/>
                    <a:pt x="1253" y="816"/>
                    <a:pt x="1398" y="745"/>
                  </a:cubicBezTo>
                  <a:close/>
                  <a:moveTo>
                    <a:pt x="1947" y="1251"/>
                  </a:moveTo>
                  <a:cubicBezTo>
                    <a:pt x="2151" y="1451"/>
                    <a:pt x="2262" y="1565"/>
                    <a:pt x="2317" y="1633"/>
                  </a:cubicBezTo>
                  <a:cubicBezTo>
                    <a:pt x="2200" y="1627"/>
                    <a:pt x="2009" y="1618"/>
                    <a:pt x="1787" y="1602"/>
                  </a:cubicBezTo>
                  <a:cubicBezTo>
                    <a:pt x="1839" y="1488"/>
                    <a:pt x="1895" y="1371"/>
                    <a:pt x="1947" y="1251"/>
                  </a:cubicBezTo>
                  <a:close/>
                  <a:moveTo>
                    <a:pt x="1062" y="1704"/>
                  </a:moveTo>
                  <a:lnTo>
                    <a:pt x="1062" y="1704"/>
                  </a:lnTo>
                  <a:cubicBezTo>
                    <a:pt x="1204" y="1719"/>
                    <a:pt x="1364" y="1735"/>
                    <a:pt x="1534" y="1747"/>
                  </a:cubicBezTo>
                  <a:cubicBezTo>
                    <a:pt x="1373" y="2065"/>
                    <a:pt x="1268" y="2225"/>
                    <a:pt x="1213" y="2287"/>
                  </a:cubicBezTo>
                  <a:cubicBezTo>
                    <a:pt x="1182" y="2197"/>
                    <a:pt x="1130" y="2012"/>
                    <a:pt x="1062" y="1704"/>
                  </a:cubicBezTo>
                  <a:close/>
                  <a:moveTo>
                    <a:pt x="735" y="0"/>
                  </a:moveTo>
                  <a:cubicBezTo>
                    <a:pt x="708" y="0"/>
                    <a:pt x="683" y="10"/>
                    <a:pt x="664" y="29"/>
                  </a:cubicBezTo>
                  <a:cubicBezTo>
                    <a:pt x="636" y="66"/>
                    <a:pt x="593" y="116"/>
                    <a:pt x="735" y="914"/>
                  </a:cubicBezTo>
                  <a:cubicBezTo>
                    <a:pt x="362" y="1121"/>
                    <a:pt x="53" y="1303"/>
                    <a:pt x="50" y="1303"/>
                  </a:cubicBezTo>
                  <a:cubicBezTo>
                    <a:pt x="29" y="1318"/>
                    <a:pt x="13" y="1340"/>
                    <a:pt x="13" y="1365"/>
                  </a:cubicBezTo>
                  <a:cubicBezTo>
                    <a:pt x="1" y="1497"/>
                    <a:pt x="143" y="1596"/>
                    <a:pt x="889" y="1685"/>
                  </a:cubicBezTo>
                  <a:cubicBezTo>
                    <a:pt x="948" y="1938"/>
                    <a:pt x="1037" y="2321"/>
                    <a:pt x="1096" y="2423"/>
                  </a:cubicBezTo>
                  <a:cubicBezTo>
                    <a:pt x="1114" y="2460"/>
                    <a:pt x="1151" y="2481"/>
                    <a:pt x="1191" y="2481"/>
                  </a:cubicBezTo>
                  <a:cubicBezTo>
                    <a:pt x="1247" y="2481"/>
                    <a:pt x="1352" y="2481"/>
                    <a:pt x="1710" y="1763"/>
                  </a:cubicBezTo>
                  <a:cubicBezTo>
                    <a:pt x="2117" y="1787"/>
                    <a:pt x="2434" y="1800"/>
                    <a:pt x="2441" y="1800"/>
                  </a:cubicBezTo>
                  <a:cubicBezTo>
                    <a:pt x="2443" y="1800"/>
                    <a:pt x="2446" y="1800"/>
                    <a:pt x="2448" y="1800"/>
                  </a:cubicBezTo>
                  <a:cubicBezTo>
                    <a:pt x="2485" y="1800"/>
                    <a:pt x="2519" y="1779"/>
                    <a:pt x="2533" y="1741"/>
                  </a:cubicBezTo>
                  <a:cubicBezTo>
                    <a:pt x="2558" y="1682"/>
                    <a:pt x="2579" y="1633"/>
                    <a:pt x="2012" y="1093"/>
                  </a:cubicBezTo>
                  <a:cubicBezTo>
                    <a:pt x="2126" y="822"/>
                    <a:pt x="2249" y="495"/>
                    <a:pt x="2237" y="387"/>
                  </a:cubicBezTo>
                  <a:cubicBezTo>
                    <a:pt x="2234" y="341"/>
                    <a:pt x="2197" y="285"/>
                    <a:pt x="2107" y="285"/>
                  </a:cubicBezTo>
                  <a:cubicBezTo>
                    <a:pt x="2040" y="285"/>
                    <a:pt x="1895" y="313"/>
                    <a:pt x="1423" y="550"/>
                  </a:cubicBezTo>
                  <a:cubicBezTo>
                    <a:pt x="1198" y="350"/>
                    <a:pt x="843" y="42"/>
                    <a:pt x="775" y="8"/>
                  </a:cubicBezTo>
                  <a:cubicBezTo>
                    <a:pt x="762" y="3"/>
                    <a:pt x="749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3" name="Google Shape;1353;p14"/>
            <p:cNvSpPr/>
            <p:nvPr/>
          </p:nvSpPr>
          <p:spPr>
            <a:xfrm>
              <a:off x="6815220" y="4899330"/>
              <a:ext cx="115525" cy="116098"/>
            </a:xfrm>
            <a:custGeom>
              <a:avLst/>
              <a:gdLst/>
              <a:ahLst/>
              <a:cxnLst/>
              <a:rect l="l" t="t" r="r" b="b"/>
              <a:pathLst>
                <a:path w="1814" h="1823" extrusionOk="0">
                  <a:moveTo>
                    <a:pt x="969" y="234"/>
                  </a:moveTo>
                  <a:cubicBezTo>
                    <a:pt x="991" y="315"/>
                    <a:pt x="1018" y="416"/>
                    <a:pt x="1034" y="484"/>
                  </a:cubicBezTo>
                  <a:cubicBezTo>
                    <a:pt x="1077" y="666"/>
                    <a:pt x="1089" y="706"/>
                    <a:pt x="1111" y="737"/>
                  </a:cubicBezTo>
                  <a:cubicBezTo>
                    <a:pt x="1132" y="768"/>
                    <a:pt x="1166" y="783"/>
                    <a:pt x="1345" y="845"/>
                  </a:cubicBezTo>
                  <a:cubicBezTo>
                    <a:pt x="1410" y="870"/>
                    <a:pt x="1506" y="904"/>
                    <a:pt x="1577" y="935"/>
                  </a:cubicBezTo>
                  <a:cubicBezTo>
                    <a:pt x="1478" y="978"/>
                    <a:pt x="1311" y="1039"/>
                    <a:pt x="1169" y="1092"/>
                  </a:cubicBezTo>
                  <a:cubicBezTo>
                    <a:pt x="1148" y="1098"/>
                    <a:pt x="1129" y="1113"/>
                    <a:pt x="1120" y="1135"/>
                  </a:cubicBezTo>
                  <a:cubicBezTo>
                    <a:pt x="1049" y="1302"/>
                    <a:pt x="960" y="1490"/>
                    <a:pt x="901" y="1595"/>
                  </a:cubicBezTo>
                  <a:cubicBezTo>
                    <a:pt x="861" y="1481"/>
                    <a:pt x="802" y="1280"/>
                    <a:pt x="759" y="1107"/>
                  </a:cubicBezTo>
                  <a:cubicBezTo>
                    <a:pt x="753" y="1076"/>
                    <a:pt x="728" y="1052"/>
                    <a:pt x="698" y="1046"/>
                  </a:cubicBezTo>
                  <a:cubicBezTo>
                    <a:pt x="528" y="1015"/>
                    <a:pt x="334" y="972"/>
                    <a:pt x="226" y="941"/>
                  </a:cubicBezTo>
                  <a:cubicBezTo>
                    <a:pt x="392" y="854"/>
                    <a:pt x="565" y="774"/>
                    <a:pt x="738" y="706"/>
                  </a:cubicBezTo>
                  <a:cubicBezTo>
                    <a:pt x="759" y="697"/>
                    <a:pt x="775" y="682"/>
                    <a:pt x="784" y="660"/>
                  </a:cubicBezTo>
                  <a:cubicBezTo>
                    <a:pt x="839" y="515"/>
                    <a:pt x="901" y="373"/>
                    <a:pt x="969" y="234"/>
                  </a:cubicBezTo>
                  <a:close/>
                  <a:moveTo>
                    <a:pt x="987" y="0"/>
                  </a:moveTo>
                  <a:cubicBezTo>
                    <a:pt x="938" y="0"/>
                    <a:pt x="864" y="0"/>
                    <a:pt x="645" y="571"/>
                  </a:cubicBezTo>
                  <a:cubicBezTo>
                    <a:pt x="37" y="814"/>
                    <a:pt x="16" y="895"/>
                    <a:pt x="7" y="928"/>
                  </a:cubicBezTo>
                  <a:cubicBezTo>
                    <a:pt x="0" y="956"/>
                    <a:pt x="7" y="984"/>
                    <a:pt x="22" y="1009"/>
                  </a:cubicBezTo>
                  <a:cubicBezTo>
                    <a:pt x="37" y="1030"/>
                    <a:pt x="84" y="1092"/>
                    <a:pt x="614" y="1197"/>
                  </a:cubicBezTo>
                  <a:cubicBezTo>
                    <a:pt x="775" y="1823"/>
                    <a:pt x="830" y="1823"/>
                    <a:pt x="889" y="1823"/>
                  </a:cubicBezTo>
                  <a:lnTo>
                    <a:pt x="895" y="1823"/>
                  </a:lnTo>
                  <a:cubicBezTo>
                    <a:pt x="944" y="1820"/>
                    <a:pt x="1000" y="1817"/>
                    <a:pt x="1256" y="1231"/>
                  </a:cubicBezTo>
                  <a:cubicBezTo>
                    <a:pt x="1413" y="1175"/>
                    <a:pt x="1715" y="1064"/>
                    <a:pt x="1780" y="1006"/>
                  </a:cubicBezTo>
                  <a:cubicBezTo>
                    <a:pt x="1802" y="984"/>
                    <a:pt x="1814" y="950"/>
                    <a:pt x="1811" y="919"/>
                  </a:cubicBezTo>
                  <a:cubicBezTo>
                    <a:pt x="1796" y="845"/>
                    <a:pt x="1715" y="805"/>
                    <a:pt x="1404" y="694"/>
                  </a:cubicBezTo>
                  <a:cubicBezTo>
                    <a:pt x="1345" y="672"/>
                    <a:pt x="1274" y="648"/>
                    <a:pt x="1240" y="632"/>
                  </a:cubicBezTo>
                  <a:cubicBezTo>
                    <a:pt x="1231" y="598"/>
                    <a:pt x="1209" y="515"/>
                    <a:pt x="1194" y="447"/>
                  </a:cubicBezTo>
                  <a:cubicBezTo>
                    <a:pt x="1139" y="228"/>
                    <a:pt x="1105" y="93"/>
                    <a:pt x="1065" y="40"/>
                  </a:cubicBezTo>
                  <a:cubicBezTo>
                    <a:pt x="1046" y="15"/>
                    <a:pt x="1018" y="3"/>
                    <a:pt x="9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" name="Google Shape;1354;p14"/>
          <p:cNvGrpSpPr/>
          <p:nvPr/>
        </p:nvGrpSpPr>
        <p:grpSpPr>
          <a:xfrm>
            <a:off x="9887300" y="26365"/>
            <a:ext cx="2223824" cy="2141139"/>
            <a:chOff x="7415475" y="19774"/>
            <a:chExt cx="1667868" cy="1605854"/>
          </a:xfrm>
        </p:grpSpPr>
        <p:grpSp>
          <p:nvGrpSpPr>
            <p:cNvPr id="6" name="Google Shape;1355;p14"/>
            <p:cNvGrpSpPr/>
            <p:nvPr/>
          </p:nvGrpSpPr>
          <p:grpSpPr>
            <a:xfrm>
              <a:off x="8727034" y="1413481"/>
              <a:ext cx="356308" cy="212146"/>
              <a:chOff x="5852753" y="-1422679"/>
              <a:chExt cx="195881" cy="116634"/>
            </a:xfrm>
          </p:grpSpPr>
          <p:sp>
            <p:nvSpPr>
              <p:cNvPr id="1356" name="Google Shape;1356;p14"/>
              <p:cNvSpPr/>
              <p:nvPr/>
            </p:nvSpPr>
            <p:spPr>
              <a:xfrm>
                <a:off x="5852753" y="-1420330"/>
                <a:ext cx="195881" cy="111615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3469" extrusionOk="0">
                    <a:moveTo>
                      <a:pt x="3696" y="1"/>
                    </a:moveTo>
                    <a:cubicBezTo>
                      <a:pt x="3413" y="1"/>
                      <a:pt x="3163" y="158"/>
                      <a:pt x="2991" y="365"/>
                    </a:cubicBezTo>
                    <a:lnTo>
                      <a:pt x="2991" y="365"/>
                    </a:lnTo>
                    <a:cubicBezTo>
                      <a:pt x="2876" y="273"/>
                      <a:pt x="2725" y="190"/>
                      <a:pt x="2533" y="128"/>
                    </a:cubicBezTo>
                    <a:cubicBezTo>
                      <a:pt x="2372" y="75"/>
                      <a:pt x="2237" y="52"/>
                      <a:pt x="2122" y="52"/>
                    </a:cubicBezTo>
                    <a:cubicBezTo>
                      <a:pt x="1407" y="52"/>
                      <a:pt x="1530" y="951"/>
                      <a:pt x="1530" y="951"/>
                    </a:cubicBezTo>
                    <a:cubicBezTo>
                      <a:pt x="1457" y="907"/>
                      <a:pt x="1378" y="886"/>
                      <a:pt x="1298" y="886"/>
                    </a:cubicBezTo>
                    <a:cubicBezTo>
                      <a:pt x="694" y="886"/>
                      <a:pt x="1" y="2034"/>
                      <a:pt x="790" y="2617"/>
                    </a:cubicBezTo>
                    <a:cubicBezTo>
                      <a:pt x="1039" y="2800"/>
                      <a:pt x="1275" y="2883"/>
                      <a:pt x="1477" y="2895"/>
                    </a:cubicBezTo>
                    <a:lnTo>
                      <a:pt x="1477" y="2895"/>
                    </a:lnTo>
                    <a:cubicBezTo>
                      <a:pt x="1545" y="3200"/>
                      <a:pt x="1763" y="3463"/>
                      <a:pt x="2224" y="3468"/>
                    </a:cubicBezTo>
                    <a:cubicBezTo>
                      <a:pt x="2242" y="3468"/>
                      <a:pt x="2259" y="3468"/>
                      <a:pt x="2276" y="3468"/>
                    </a:cubicBezTo>
                    <a:cubicBezTo>
                      <a:pt x="2909" y="3468"/>
                      <a:pt x="3333" y="3322"/>
                      <a:pt x="3571" y="3105"/>
                    </a:cubicBezTo>
                    <a:lnTo>
                      <a:pt x="3571" y="3105"/>
                    </a:lnTo>
                    <a:cubicBezTo>
                      <a:pt x="3621" y="3172"/>
                      <a:pt x="3683" y="3237"/>
                      <a:pt x="3760" y="3298"/>
                    </a:cubicBezTo>
                    <a:cubicBezTo>
                      <a:pt x="3866" y="3382"/>
                      <a:pt x="3994" y="3419"/>
                      <a:pt x="4133" y="3419"/>
                    </a:cubicBezTo>
                    <a:cubicBezTo>
                      <a:pt x="4932" y="3419"/>
                      <a:pt x="6088" y="2177"/>
                      <a:pt x="5404" y="1457"/>
                    </a:cubicBezTo>
                    <a:cubicBezTo>
                      <a:pt x="5215" y="1258"/>
                      <a:pt x="5015" y="1183"/>
                      <a:pt x="4827" y="1183"/>
                    </a:cubicBezTo>
                    <a:cubicBezTo>
                      <a:pt x="4806" y="1183"/>
                      <a:pt x="4786" y="1184"/>
                      <a:pt x="4765" y="1185"/>
                    </a:cubicBezTo>
                    <a:lnTo>
                      <a:pt x="4765" y="1185"/>
                    </a:lnTo>
                    <a:cubicBezTo>
                      <a:pt x="4773" y="830"/>
                      <a:pt x="4595" y="421"/>
                      <a:pt x="4155" y="143"/>
                    </a:cubicBezTo>
                    <a:cubicBezTo>
                      <a:pt x="3998" y="43"/>
                      <a:pt x="3843" y="1"/>
                      <a:pt x="36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57" name="Google Shape;1357;p14"/>
              <p:cNvSpPr/>
              <p:nvPr/>
            </p:nvSpPr>
            <p:spPr>
              <a:xfrm>
                <a:off x="5861505" y="-1422679"/>
                <a:ext cx="176673" cy="116634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625" extrusionOk="0">
                    <a:moveTo>
                      <a:pt x="2733" y="558"/>
                    </a:moveTo>
                    <a:cubicBezTo>
                      <a:pt x="2952" y="768"/>
                      <a:pt x="2995" y="1015"/>
                      <a:pt x="2936" y="1178"/>
                    </a:cubicBezTo>
                    <a:cubicBezTo>
                      <a:pt x="2906" y="1264"/>
                      <a:pt x="2852" y="1311"/>
                      <a:pt x="2788" y="1311"/>
                    </a:cubicBezTo>
                    <a:cubicBezTo>
                      <a:pt x="2749" y="1311"/>
                      <a:pt x="2705" y="1293"/>
                      <a:pt x="2662" y="1255"/>
                    </a:cubicBezTo>
                    <a:cubicBezTo>
                      <a:pt x="2508" y="1129"/>
                      <a:pt x="2542" y="827"/>
                      <a:pt x="2733" y="558"/>
                    </a:cubicBezTo>
                    <a:close/>
                    <a:moveTo>
                      <a:pt x="4404" y="1354"/>
                    </a:moveTo>
                    <a:lnTo>
                      <a:pt x="4404" y="1354"/>
                    </a:lnTo>
                    <a:cubicBezTo>
                      <a:pt x="4367" y="1650"/>
                      <a:pt x="4185" y="1872"/>
                      <a:pt x="3945" y="1906"/>
                    </a:cubicBezTo>
                    <a:cubicBezTo>
                      <a:pt x="3929" y="1906"/>
                      <a:pt x="3917" y="1909"/>
                      <a:pt x="3902" y="1909"/>
                    </a:cubicBezTo>
                    <a:cubicBezTo>
                      <a:pt x="3837" y="1909"/>
                      <a:pt x="3837" y="1888"/>
                      <a:pt x="3837" y="1869"/>
                    </a:cubicBezTo>
                    <a:cubicBezTo>
                      <a:pt x="3831" y="1746"/>
                      <a:pt x="4068" y="1431"/>
                      <a:pt x="4404" y="1354"/>
                    </a:cubicBezTo>
                    <a:close/>
                    <a:moveTo>
                      <a:pt x="1527" y="2125"/>
                    </a:moveTo>
                    <a:cubicBezTo>
                      <a:pt x="1570" y="2125"/>
                      <a:pt x="1610" y="2162"/>
                      <a:pt x="1635" y="2196"/>
                    </a:cubicBezTo>
                    <a:cubicBezTo>
                      <a:pt x="1755" y="2347"/>
                      <a:pt x="1783" y="2511"/>
                      <a:pt x="1718" y="2646"/>
                    </a:cubicBezTo>
                    <a:cubicBezTo>
                      <a:pt x="1647" y="2795"/>
                      <a:pt x="1477" y="2884"/>
                      <a:pt x="1274" y="2890"/>
                    </a:cubicBezTo>
                    <a:cubicBezTo>
                      <a:pt x="1231" y="2619"/>
                      <a:pt x="1308" y="2332"/>
                      <a:pt x="1416" y="2199"/>
                    </a:cubicBezTo>
                    <a:cubicBezTo>
                      <a:pt x="1440" y="2159"/>
                      <a:pt x="1481" y="2131"/>
                      <a:pt x="1527" y="2125"/>
                    </a:cubicBezTo>
                    <a:close/>
                    <a:moveTo>
                      <a:pt x="3350" y="2350"/>
                    </a:moveTo>
                    <a:cubicBezTo>
                      <a:pt x="3362" y="2350"/>
                      <a:pt x="3396" y="2384"/>
                      <a:pt x="3424" y="2468"/>
                    </a:cubicBezTo>
                    <a:cubicBezTo>
                      <a:pt x="3491" y="2668"/>
                      <a:pt x="3448" y="2890"/>
                      <a:pt x="3313" y="3051"/>
                    </a:cubicBezTo>
                    <a:cubicBezTo>
                      <a:pt x="3183" y="2825"/>
                      <a:pt x="3195" y="2582"/>
                      <a:pt x="3266" y="2440"/>
                    </a:cubicBezTo>
                    <a:cubicBezTo>
                      <a:pt x="3297" y="2375"/>
                      <a:pt x="3334" y="2350"/>
                      <a:pt x="3350" y="2350"/>
                    </a:cubicBezTo>
                    <a:close/>
                    <a:moveTo>
                      <a:pt x="3426" y="160"/>
                    </a:moveTo>
                    <a:cubicBezTo>
                      <a:pt x="3566" y="160"/>
                      <a:pt x="3707" y="201"/>
                      <a:pt x="3840" y="287"/>
                    </a:cubicBezTo>
                    <a:cubicBezTo>
                      <a:pt x="4185" y="503"/>
                      <a:pt x="4395" y="836"/>
                      <a:pt x="4411" y="1191"/>
                    </a:cubicBezTo>
                    <a:cubicBezTo>
                      <a:pt x="3994" y="1265"/>
                      <a:pt x="3667" y="1650"/>
                      <a:pt x="3677" y="1878"/>
                    </a:cubicBezTo>
                    <a:cubicBezTo>
                      <a:pt x="3679" y="1969"/>
                      <a:pt x="3738" y="2069"/>
                      <a:pt x="3899" y="2069"/>
                    </a:cubicBezTo>
                    <a:cubicBezTo>
                      <a:pt x="3920" y="2069"/>
                      <a:pt x="3942" y="2067"/>
                      <a:pt x="3966" y="2064"/>
                    </a:cubicBezTo>
                    <a:cubicBezTo>
                      <a:pt x="4293" y="2020"/>
                      <a:pt x="4534" y="1727"/>
                      <a:pt x="4571" y="1339"/>
                    </a:cubicBezTo>
                    <a:cubicBezTo>
                      <a:pt x="4753" y="1342"/>
                      <a:pt x="4920" y="1428"/>
                      <a:pt x="5074" y="1589"/>
                    </a:cubicBezTo>
                    <a:cubicBezTo>
                      <a:pt x="5336" y="1863"/>
                      <a:pt x="5274" y="2190"/>
                      <a:pt x="5176" y="2418"/>
                    </a:cubicBezTo>
                    <a:cubicBezTo>
                      <a:pt x="4953" y="2939"/>
                      <a:pt x="4327" y="3414"/>
                      <a:pt x="3862" y="3414"/>
                    </a:cubicBezTo>
                    <a:cubicBezTo>
                      <a:pt x="3857" y="3415"/>
                      <a:pt x="3853" y="3415"/>
                      <a:pt x="3848" y="3415"/>
                    </a:cubicBezTo>
                    <a:cubicBezTo>
                      <a:pt x="3736" y="3415"/>
                      <a:pt x="3627" y="3378"/>
                      <a:pt x="3541" y="3310"/>
                    </a:cubicBezTo>
                    <a:cubicBezTo>
                      <a:pt x="3491" y="3273"/>
                      <a:pt x="3448" y="3232"/>
                      <a:pt x="3408" y="3186"/>
                    </a:cubicBezTo>
                    <a:cubicBezTo>
                      <a:pt x="3603" y="2983"/>
                      <a:pt x="3667" y="2687"/>
                      <a:pt x="3578" y="2421"/>
                    </a:cubicBezTo>
                    <a:cubicBezTo>
                      <a:pt x="3513" y="2218"/>
                      <a:pt x="3408" y="2190"/>
                      <a:pt x="3350" y="2190"/>
                    </a:cubicBezTo>
                    <a:cubicBezTo>
                      <a:pt x="3260" y="2190"/>
                      <a:pt x="3177" y="2255"/>
                      <a:pt x="3121" y="2366"/>
                    </a:cubicBezTo>
                    <a:cubicBezTo>
                      <a:pt x="3023" y="2563"/>
                      <a:pt x="3010" y="2878"/>
                      <a:pt x="3192" y="3165"/>
                    </a:cubicBezTo>
                    <a:cubicBezTo>
                      <a:pt x="3001" y="3306"/>
                      <a:pt x="2649" y="3461"/>
                      <a:pt x="1999" y="3461"/>
                    </a:cubicBezTo>
                    <a:lnTo>
                      <a:pt x="1956" y="3461"/>
                    </a:lnTo>
                    <a:cubicBezTo>
                      <a:pt x="1558" y="3458"/>
                      <a:pt x="1385" y="3254"/>
                      <a:pt x="1314" y="3051"/>
                    </a:cubicBezTo>
                    <a:cubicBezTo>
                      <a:pt x="1564" y="3035"/>
                      <a:pt x="1767" y="2915"/>
                      <a:pt x="1863" y="2720"/>
                    </a:cubicBezTo>
                    <a:cubicBezTo>
                      <a:pt x="1959" y="2523"/>
                      <a:pt x="1922" y="2298"/>
                      <a:pt x="1761" y="2097"/>
                    </a:cubicBezTo>
                    <a:cubicBezTo>
                      <a:pt x="1675" y="1986"/>
                      <a:pt x="1585" y="1965"/>
                      <a:pt x="1527" y="1965"/>
                    </a:cubicBezTo>
                    <a:cubicBezTo>
                      <a:pt x="1444" y="1965"/>
                      <a:pt x="1360" y="2011"/>
                      <a:pt x="1289" y="2097"/>
                    </a:cubicBezTo>
                    <a:cubicBezTo>
                      <a:pt x="1147" y="2276"/>
                      <a:pt x="1076" y="2594"/>
                      <a:pt x="1107" y="2878"/>
                    </a:cubicBezTo>
                    <a:cubicBezTo>
                      <a:pt x="913" y="2835"/>
                      <a:pt x="728" y="2751"/>
                      <a:pt x="568" y="2628"/>
                    </a:cubicBezTo>
                    <a:cubicBezTo>
                      <a:pt x="154" y="2320"/>
                      <a:pt x="241" y="1891"/>
                      <a:pt x="296" y="1718"/>
                    </a:cubicBezTo>
                    <a:cubicBezTo>
                      <a:pt x="420" y="1345"/>
                      <a:pt x="746" y="1043"/>
                      <a:pt x="1027" y="1043"/>
                    </a:cubicBezTo>
                    <a:cubicBezTo>
                      <a:pt x="1095" y="1043"/>
                      <a:pt x="1163" y="1061"/>
                      <a:pt x="1218" y="1095"/>
                    </a:cubicBezTo>
                    <a:cubicBezTo>
                      <a:pt x="1232" y="1103"/>
                      <a:pt x="1246" y="1106"/>
                      <a:pt x="1260" y="1106"/>
                    </a:cubicBezTo>
                    <a:cubicBezTo>
                      <a:pt x="1307" y="1106"/>
                      <a:pt x="1349" y="1067"/>
                      <a:pt x="1342" y="1015"/>
                    </a:cubicBezTo>
                    <a:cubicBezTo>
                      <a:pt x="1342" y="1012"/>
                      <a:pt x="1283" y="586"/>
                      <a:pt x="1487" y="355"/>
                    </a:cubicBezTo>
                    <a:cubicBezTo>
                      <a:pt x="1572" y="255"/>
                      <a:pt x="1695" y="205"/>
                      <a:pt x="1853" y="205"/>
                    </a:cubicBezTo>
                    <a:cubicBezTo>
                      <a:pt x="1964" y="205"/>
                      <a:pt x="2092" y="230"/>
                      <a:pt x="2236" y="278"/>
                    </a:cubicBezTo>
                    <a:cubicBezTo>
                      <a:pt x="2369" y="318"/>
                      <a:pt x="2495" y="380"/>
                      <a:pt x="2609" y="457"/>
                    </a:cubicBezTo>
                    <a:cubicBezTo>
                      <a:pt x="2387" y="765"/>
                      <a:pt x="2313" y="1172"/>
                      <a:pt x="2560" y="1382"/>
                    </a:cubicBezTo>
                    <a:cubicBezTo>
                      <a:pt x="2622" y="1437"/>
                      <a:pt x="2705" y="1474"/>
                      <a:pt x="2791" y="1478"/>
                    </a:cubicBezTo>
                    <a:cubicBezTo>
                      <a:pt x="2921" y="1478"/>
                      <a:pt x="3038" y="1382"/>
                      <a:pt x="3091" y="1234"/>
                    </a:cubicBezTo>
                    <a:cubicBezTo>
                      <a:pt x="3168" y="1018"/>
                      <a:pt x="3112" y="694"/>
                      <a:pt x="2835" y="432"/>
                    </a:cubicBezTo>
                    <a:cubicBezTo>
                      <a:pt x="3006" y="255"/>
                      <a:pt x="3214" y="160"/>
                      <a:pt x="3426" y="160"/>
                    </a:cubicBezTo>
                    <a:close/>
                    <a:moveTo>
                      <a:pt x="3431" y="0"/>
                    </a:moveTo>
                    <a:cubicBezTo>
                      <a:pt x="3171" y="0"/>
                      <a:pt x="2915" y="116"/>
                      <a:pt x="2711" y="333"/>
                    </a:cubicBezTo>
                    <a:cubicBezTo>
                      <a:pt x="2582" y="241"/>
                      <a:pt x="2440" y="173"/>
                      <a:pt x="2289" y="124"/>
                    </a:cubicBezTo>
                    <a:cubicBezTo>
                      <a:pt x="2129" y="71"/>
                      <a:pt x="1984" y="45"/>
                      <a:pt x="1856" y="45"/>
                    </a:cubicBezTo>
                    <a:cubicBezTo>
                      <a:pt x="1647" y="45"/>
                      <a:pt x="1482" y="113"/>
                      <a:pt x="1363" y="247"/>
                    </a:cubicBezTo>
                    <a:cubicBezTo>
                      <a:pt x="1194" y="444"/>
                      <a:pt x="1169" y="731"/>
                      <a:pt x="1172" y="901"/>
                    </a:cubicBezTo>
                    <a:cubicBezTo>
                      <a:pt x="1126" y="888"/>
                      <a:pt x="1076" y="882"/>
                      <a:pt x="1027" y="882"/>
                    </a:cubicBezTo>
                    <a:cubicBezTo>
                      <a:pt x="676" y="882"/>
                      <a:pt x="287" y="1228"/>
                      <a:pt x="142" y="1669"/>
                    </a:cubicBezTo>
                    <a:cubicBezTo>
                      <a:pt x="0" y="2104"/>
                      <a:pt x="120" y="2498"/>
                      <a:pt x="472" y="2757"/>
                    </a:cubicBezTo>
                    <a:cubicBezTo>
                      <a:pt x="694" y="2921"/>
                      <a:pt x="922" y="3020"/>
                      <a:pt x="1141" y="3047"/>
                    </a:cubicBezTo>
                    <a:cubicBezTo>
                      <a:pt x="1246" y="3408"/>
                      <a:pt x="1539" y="3621"/>
                      <a:pt x="1952" y="3624"/>
                    </a:cubicBezTo>
                    <a:lnTo>
                      <a:pt x="1999" y="3624"/>
                    </a:lnTo>
                    <a:cubicBezTo>
                      <a:pt x="2563" y="3624"/>
                      <a:pt x="3007" y="3513"/>
                      <a:pt x="3288" y="3297"/>
                    </a:cubicBezTo>
                    <a:cubicBezTo>
                      <a:pt x="3334" y="3347"/>
                      <a:pt x="3384" y="3396"/>
                      <a:pt x="3439" y="3439"/>
                    </a:cubicBezTo>
                    <a:cubicBezTo>
                      <a:pt x="3556" y="3529"/>
                      <a:pt x="3699" y="3578"/>
                      <a:pt x="3848" y="3578"/>
                    </a:cubicBezTo>
                    <a:cubicBezTo>
                      <a:pt x="3853" y="3578"/>
                      <a:pt x="3857" y="3578"/>
                      <a:pt x="3862" y="3578"/>
                    </a:cubicBezTo>
                    <a:cubicBezTo>
                      <a:pt x="4392" y="3578"/>
                      <a:pt x="5077" y="3066"/>
                      <a:pt x="5327" y="2483"/>
                    </a:cubicBezTo>
                    <a:cubicBezTo>
                      <a:pt x="5490" y="2097"/>
                      <a:pt x="5444" y="1743"/>
                      <a:pt x="5191" y="1478"/>
                    </a:cubicBezTo>
                    <a:cubicBezTo>
                      <a:pt x="5009" y="1283"/>
                      <a:pt x="4802" y="1185"/>
                      <a:pt x="4574" y="1178"/>
                    </a:cubicBezTo>
                    <a:cubicBezTo>
                      <a:pt x="4552" y="774"/>
                      <a:pt x="4315" y="395"/>
                      <a:pt x="3929" y="151"/>
                    </a:cubicBezTo>
                    <a:cubicBezTo>
                      <a:pt x="3770" y="49"/>
                      <a:pt x="3600" y="0"/>
                      <a:pt x="34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358" name="Google Shape;1358;p14"/>
            <p:cNvSpPr/>
            <p:nvPr/>
          </p:nvSpPr>
          <p:spPr>
            <a:xfrm>
              <a:off x="7415475" y="120062"/>
              <a:ext cx="96224" cy="96476"/>
            </a:xfrm>
            <a:custGeom>
              <a:avLst/>
              <a:gdLst/>
              <a:ahLst/>
              <a:cxnLst/>
              <a:rect l="l" t="t" r="r" b="b"/>
              <a:pathLst>
                <a:path w="1121" h="1124" extrusionOk="0">
                  <a:moveTo>
                    <a:pt x="563" y="164"/>
                  </a:moveTo>
                  <a:lnTo>
                    <a:pt x="563" y="164"/>
                  </a:lnTo>
                  <a:cubicBezTo>
                    <a:pt x="782" y="168"/>
                    <a:pt x="960" y="347"/>
                    <a:pt x="957" y="565"/>
                  </a:cubicBezTo>
                  <a:cubicBezTo>
                    <a:pt x="957" y="784"/>
                    <a:pt x="778" y="960"/>
                    <a:pt x="562" y="960"/>
                  </a:cubicBezTo>
                  <a:cubicBezTo>
                    <a:pt x="340" y="960"/>
                    <a:pt x="164" y="781"/>
                    <a:pt x="164" y="562"/>
                  </a:cubicBezTo>
                  <a:cubicBezTo>
                    <a:pt x="164" y="341"/>
                    <a:pt x="342" y="166"/>
                    <a:pt x="563" y="164"/>
                  </a:cubicBezTo>
                  <a:close/>
                  <a:moveTo>
                    <a:pt x="562" y="1"/>
                  </a:moveTo>
                  <a:cubicBezTo>
                    <a:pt x="251" y="1"/>
                    <a:pt x="1" y="251"/>
                    <a:pt x="1" y="562"/>
                  </a:cubicBezTo>
                  <a:cubicBezTo>
                    <a:pt x="1" y="871"/>
                    <a:pt x="251" y="1121"/>
                    <a:pt x="559" y="1124"/>
                  </a:cubicBezTo>
                  <a:lnTo>
                    <a:pt x="562" y="1124"/>
                  </a:lnTo>
                  <a:cubicBezTo>
                    <a:pt x="871" y="1121"/>
                    <a:pt x="1121" y="871"/>
                    <a:pt x="1121" y="562"/>
                  </a:cubicBezTo>
                  <a:cubicBezTo>
                    <a:pt x="1121" y="251"/>
                    <a:pt x="871" y="1"/>
                    <a:pt x="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9" name="Google Shape;1359;p14"/>
            <p:cNvSpPr/>
            <p:nvPr/>
          </p:nvSpPr>
          <p:spPr>
            <a:xfrm>
              <a:off x="8454729" y="218609"/>
              <a:ext cx="102917" cy="102663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0" name="Google Shape;1360;p14"/>
            <p:cNvSpPr/>
            <p:nvPr/>
          </p:nvSpPr>
          <p:spPr>
            <a:xfrm>
              <a:off x="8812877" y="179637"/>
              <a:ext cx="184623" cy="198973"/>
            </a:xfrm>
            <a:custGeom>
              <a:avLst/>
              <a:gdLst/>
              <a:ahLst/>
              <a:cxnLst/>
              <a:rect l="l" t="t" r="r" b="b"/>
              <a:pathLst>
                <a:path w="2496" h="2690" extrusionOk="0">
                  <a:moveTo>
                    <a:pt x="1564" y="244"/>
                  </a:moveTo>
                  <a:cubicBezTo>
                    <a:pt x="1574" y="374"/>
                    <a:pt x="1580" y="596"/>
                    <a:pt x="1583" y="898"/>
                  </a:cubicBezTo>
                  <a:cubicBezTo>
                    <a:pt x="1450" y="849"/>
                    <a:pt x="1308" y="796"/>
                    <a:pt x="1151" y="741"/>
                  </a:cubicBezTo>
                  <a:cubicBezTo>
                    <a:pt x="1355" y="478"/>
                    <a:pt x="1487" y="327"/>
                    <a:pt x="1564" y="244"/>
                  </a:cubicBezTo>
                  <a:close/>
                  <a:moveTo>
                    <a:pt x="241" y="617"/>
                  </a:moveTo>
                  <a:cubicBezTo>
                    <a:pt x="371" y="657"/>
                    <a:pt x="605" y="734"/>
                    <a:pt x="870" y="824"/>
                  </a:cubicBezTo>
                  <a:cubicBezTo>
                    <a:pt x="775" y="947"/>
                    <a:pt x="679" y="1077"/>
                    <a:pt x="590" y="1203"/>
                  </a:cubicBezTo>
                  <a:cubicBezTo>
                    <a:pt x="352" y="864"/>
                    <a:pt x="269" y="697"/>
                    <a:pt x="241" y="617"/>
                  </a:cubicBezTo>
                  <a:close/>
                  <a:moveTo>
                    <a:pt x="1756" y="1149"/>
                  </a:moveTo>
                  <a:cubicBezTo>
                    <a:pt x="2099" y="1287"/>
                    <a:pt x="2237" y="1367"/>
                    <a:pt x="2289" y="1404"/>
                  </a:cubicBezTo>
                  <a:cubicBezTo>
                    <a:pt x="2117" y="1493"/>
                    <a:pt x="1935" y="1567"/>
                    <a:pt x="1749" y="1629"/>
                  </a:cubicBezTo>
                  <a:cubicBezTo>
                    <a:pt x="1756" y="1472"/>
                    <a:pt x="1756" y="1309"/>
                    <a:pt x="1756" y="1149"/>
                  </a:cubicBezTo>
                  <a:close/>
                  <a:moveTo>
                    <a:pt x="1043" y="883"/>
                  </a:moveTo>
                  <a:cubicBezTo>
                    <a:pt x="1244" y="953"/>
                    <a:pt x="1426" y="1021"/>
                    <a:pt x="1583" y="1080"/>
                  </a:cubicBezTo>
                  <a:cubicBezTo>
                    <a:pt x="1583" y="1283"/>
                    <a:pt x="1583" y="1493"/>
                    <a:pt x="1577" y="1691"/>
                  </a:cubicBezTo>
                  <a:cubicBezTo>
                    <a:pt x="1410" y="1749"/>
                    <a:pt x="1234" y="1802"/>
                    <a:pt x="1068" y="1851"/>
                  </a:cubicBezTo>
                  <a:cubicBezTo>
                    <a:pt x="929" y="1669"/>
                    <a:pt x="803" y="1502"/>
                    <a:pt x="695" y="1351"/>
                  </a:cubicBezTo>
                  <a:lnTo>
                    <a:pt x="692" y="1351"/>
                  </a:lnTo>
                  <a:cubicBezTo>
                    <a:pt x="806" y="1194"/>
                    <a:pt x="923" y="1037"/>
                    <a:pt x="1043" y="883"/>
                  </a:cubicBezTo>
                  <a:close/>
                  <a:moveTo>
                    <a:pt x="590" y="1496"/>
                  </a:moveTo>
                  <a:cubicBezTo>
                    <a:pt x="679" y="1623"/>
                    <a:pt x="778" y="1755"/>
                    <a:pt x="892" y="1900"/>
                  </a:cubicBezTo>
                  <a:cubicBezTo>
                    <a:pt x="590" y="1984"/>
                    <a:pt x="358" y="2030"/>
                    <a:pt x="238" y="2030"/>
                  </a:cubicBezTo>
                  <a:cubicBezTo>
                    <a:pt x="346" y="1848"/>
                    <a:pt x="463" y="1669"/>
                    <a:pt x="590" y="1496"/>
                  </a:cubicBezTo>
                  <a:close/>
                  <a:moveTo>
                    <a:pt x="1574" y="1873"/>
                  </a:moveTo>
                  <a:lnTo>
                    <a:pt x="1574" y="1873"/>
                  </a:lnTo>
                  <a:cubicBezTo>
                    <a:pt x="1561" y="2175"/>
                    <a:pt x="1546" y="2341"/>
                    <a:pt x="1534" y="2434"/>
                  </a:cubicBezTo>
                  <a:cubicBezTo>
                    <a:pt x="1456" y="2338"/>
                    <a:pt x="1327" y="2181"/>
                    <a:pt x="1182" y="1996"/>
                  </a:cubicBezTo>
                  <a:cubicBezTo>
                    <a:pt x="1312" y="1959"/>
                    <a:pt x="1441" y="1916"/>
                    <a:pt x="1574" y="1873"/>
                  </a:cubicBezTo>
                  <a:close/>
                  <a:moveTo>
                    <a:pt x="1629" y="0"/>
                  </a:moveTo>
                  <a:cubicBezTo>
                    <a:pt x="1583" y="0"/>
                    <a:pt x="1512" y="0"/>
                    <a:pt x="982" y="682"/>
                  </a:cubicBezTo>
                  <a:cubicBezTo>
                    <a:pt x="553" y="537"/>
                    <a:pt x="192" y="420"/>
                    <a:pt x="189" y="420"/>
                  </a:cubicBezTo>
                  <a:cubicBezTo>
                    <a:pt x="181" y="417"/>
                    <a:pt x="172" y="416"/>
                    <a:pt x="164" y="416"/>
                  </a:cubicBezTo>
                  <a:cubicBezTo>
                    <a:pt x="145" y="416"/>
                    <a:pt x="126" y="422"/>
                    <a:pt x="112" y="432"/>
                  </a:cubicBezTo>
                  <a:cubicBezTo>
                    <a:pt x="1" y="516"/>
                    <a:pt x="25" y="701"/>
                    <a:pt x="485" y="1351"/>
                  </a:cubicBezTo>
                  <a:cubicBezTo>
                    <a:pt x="325" y="1573"/>
                    <a:pt x="87" y="1919"/>
                    <a:pt x="50" y="2033"/>
                  </a:cubicBezTo>
                  <a:cubicBezTo>
                    <a:pt x="35" y="2070"/>
                    <a:pt x="41" y="2110"/>
                    <a:pt x="62" y="2141"/>
                  </a:cubicBezTo>
                  <a:cubicBezTo>
                    <a:pt x="102" y="2196"/>
                    <a:pt x="173" y="2203"/>
                    <a:pt x="232" y="2203"/>
                  </a:cubicBezTo>
                  <a:cubicBezTo>
                    <a:pt x="411" y="2203"/>
                    <a:pt x="741" y="2122"/>
                    <a:pt x="1003" y="2048"/>
                  </a:cubicBezTo>
                  <a:cubicBezTo>
                    <a:pt x="1271" y="2388"/>
                    <a:pt x="1487" y="2647"/>
                    <a:pt x="1490" y="2650"/>
                  </a:cubicBezTo>
                  <a:cubicBezTo>
                    <a:pt x="1512" y="2671"/>
                    <a:pt x="1540" y="2687"/>
                    <a:pt x="1571" y="2690"/>
                  </a:cubicBezTo>
                  <a:cubicBezTo>
                    <a:pt x="1660" y="2690"/>
                    <a:pt x="1719" y="2690"/>
                    <a:pt x="1746" y="1814"/>
                  </a:cubicBezTo>
                  <a:cubicBezTo>
                    <a:pt x="2039" y="1709"/>
                    <a:pt x="2382" y="1577"/>
                    <a:pt x="2459" y="1490"/>
                  </a:cubicBezTo>
                  <a:cubicBezTo>
                    <a:pt x="2487" y="1462"/>
                    <a:pt x="2496" y="1422"/>
                    <a:pt x="2487" y="1385"/>
                  </a:cubicBezTo>
                  <a:cubicBezTo>
                    <a:pt x="2471" y="1311"/>
                    <a:pt x="2397" y="1216"/>
                    <a:pt x="1756" y="963"/>
                  </a:cubicBezTo>
                  <a:cubicBezTo>
                    <a:pt x="1753" y="645"/>
                    <a:pt x="1743" y="148"/>
                    <a:pt x="1722" y="71"/>
                  </a:cubicBezTo>
                  <a:cubicBezTo>
                    <a:pt x="1706" y="31"/>
                    <a:pt x="1672" y="4"/>
                    <a:pt x="1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1" name="Google Shape;1361;p14"/>
            <p:cNvSpPr/>
            <p:nvPr/>
          </p:nvSpPr>
          <p:spPr>
            <a:xfrm>
              <a:off x="7700974" y="316816"/>
              <a:ext cx="122063" cy="122890"/>
            </a:xfrm>
            <a:custGeom>
              <a:avLst/>
              <a:gdLst/>
              <a:ahLst/>
              <a:cxnLst/>
              <a:rect l="l" t="t" r="r" b="b"/>
              <a:pathLst>
                <a:path w="1919" h="1932" extrusionOk="0">
                  <a:moveTo>
                    <a:pt x="1024" y="248"/>
                  </a:moveTo>
                  <a:cubicBezTo>
                    <a:pt x="1049" y="331"/>
                    <a:pt x="1076" y="442"/>
                    <a:pt x="1095" y="513"/>
                  </a:cubicBezTo>
                  <a:cubicBezTo>
                    <a:pt x="1141" y="704"/>
                    <a:pt x="1150" y="747"/>
                    <a:pt x="1175" y="781"/>
                  </a:cubicBezTo>
                  <a:cubicBezTo>
                    <a:pt x="1200" y="815"/>
                    <a:pt x="1234" y="828"/>
                    <a:pt x="1425" y="895"/>
                  </a:cubicBezTo>
                  <a:cubicBezTo>
                    <a:pt x="1490" y="920"/>
                    <a:pt x="1592" y="957"/>
                    <a:pt x="1669" y="988"/>
                  </a:cubicBezTo>
                  <a:cubicBezTo>
                    <a:pt x="1561" y="1037"/>
                    <a:pt x="1388" y="1102"/>
                    <a:pt x="1234" y="1154"/>
                  </a:cubicBezTo>
                  <a:cubicBezTo>
                    <a:pt x="1212" y="1164"/>
                    <a:pt x="1194" y="1179"/>
                    <a:pt x="1184" y="1201"/>
                  </a:cubicBezTo>
                  <a:cubicBezTo>
                    <a:pt x="1110" y="1377"/>
                    <a:pt x="1015" y="1577"/>
                    <a:pt x="953" y="1688"/>
                  </a:cubicBezTo>
                  <a:cubicBezTo>
                    <a:pt x="910" y="1568"/>
                    <a:pt x="851" y="1358"/>
                    <a:pt x="805" y="1173"/>
                  </a:cubicBezTo>
                  <a:cubicBezTo>
                    <a:pt x="796" y="1139"/>
                    <a:pt x="771" y="1114"/>
                    <a:pt x="737" y="1108"/>
                  </a:cubicBezTo>
                  <a:cubicBezTo>
                    <a:pt x="558" y="1071"/>
                    <a:pt x="355" y="1028"/>
                    <a:pt x="241" y="994"/>
                  </a:cubicBezTo>
                  <a:cubicBezTo>
                    <a:pt x="416" y="905"/>
                    <a:pt x="595" y="821"/>
                    <a:pt x="780" y="747"/>
                  </a:cubicBezTo>
                  <a:cubicBezTo>
                    <a:pt x="802" y="738"/>
                    <a:pt x="820" y="723"/>
                    <a:pt x="830" y="698"/>
                  </a:cubicBezTo>
                  <a:cubicBezTo>
                    <a:pt x="885" y="547"/>
                    <a:pt x="953" y="396"/>
                    <a:pt x="1024" y="248"/>
                  </a:cubicBezTo>
                  <a:close/>
                  <a:moveTo>
                    <a:pt x="1046" y="1"/>
                  </a:moveTo>
                  <a:cubicBezTo>
                    <a:pt x="993" y="1"/>
                    <a:pt x="916" y="1"/>
                    <a:pt x="685" y="605"/>
                  </a:cubicBezTo>
                  <a:cubicBezTo>
                    <a:pt x="40" y="865"/>
                    <a:pt x="19" y="948"/>
                    <a:pt x="6" y="982"/>
                  </a:cubicBezTo>
                  <a:cubicBezTo>
                    <a:pt x="0" y="1013"/>
                    <a:pt x="6" y="1043"/>
                    <a:pt x="22" y="1068"/>
                  </a:cubicBezTo>
                  <a:cubicBezTo>
                    <a:pt x="40" y="1093"/>
                    <a:pt x="89" y="1158"/>
                    <a:pt x="651" y="1265"/>
                  </a:cubicBezTo>
                  <a:cubicBezTo>
                    <a:pt x="817" y="1932"/>
                    <a:pt x="879" y="1932"/>
                    <a:pt x="941" y="1932"/>
                  </a:cubicBezTo>
                  <a:lnTo>
                    <a:pt x="947" y="1932"/>
                  </a:lnTo>
                  <a:cubicBezTo>
                    <a:pt x="999" y="1929"/>
                    <a:pt x="1058" y="1926"/>
                    <a:pt x="1329" y="1306"/>
                  </a:cubicBezTo>
                  <a:cubicBezTo>
                    <a:pt x="1499" y="1244"/>
                    <a:pt x="1817" y="1127"/>
                    <a:pt x="1885" y="1065"/>
                  </a:cubicBezTo>
                  <a:cubicBezTo>
                    <a:pt x="1909" y="1040"/>
                    <a:pt x="1918" y="1006"/>
                    <a:pt x="1915" y="972"/>
                  </a:cubicBezTo>
                  <a:cubicBezTo>
                    <a:pt x="1900" y="895"/>
                    <a:pt x="1814" y="855"/>
                    <a:pt x="1484" y="735"/>
                  </a:cubicBezTo>
                  <a:cubicBezTo>
                    <a:pt x="1422" y="713"/>
                    <a:pt x="1348" y="686"/>
                    <a:pt x="1314" y="670"/>
                  </a:cubicBezTo>
                  <a:cubicBezTo>
                    <a:pt x="1302" y="633"/>
                    <a:pt x="1280" y="547"/>
                    <a:pt x="1262" y="473"/>
                  </a:cubicBezTo>
                  <a:cubicBezTo>
                    <a:pt x="1203" y="241"/>
                    <a:pt x="1169" y="100"/>
                    <a:pt x="1126" y="44"/>
                  </a:cubicBezTo>
                  <a:cubicBezTo>
                    <a:pt x="1107" y="19"/>
                    <a:pt x="1076" y="4"/>
                    <a:pt x="10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2" name="Google Shape;1362;p14"/>
            <p:cNvSpPr/>
            <p:nvPr/>
          </p:nvSpPr>
          <p:spPr>
            <a:xfrm>
              <a:off x="8853729" y="627684"/>
              <a:ext cx="102917" cy="102663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3" name="Google Shape;1363;p14"/>
            <p:cNvSpPr/>
            <p:nvPr/>
          </p:nvSpPr>
          <p:spPr>
            <a:xfrm>
              <a:off x="8957048" y="1145935"/>
              <a:ext cx="82881" cy="75566"/>
            </a:xfrm>
            <a:custGeom>
              <a:avLst/>
              <a:gdLst/>
              <a:ahLst/>
              <a:cxnLst/>
              <a:rect l="l" t="t" r="r" b="b"/>
              <a:pathLst>
                <a:path w="1303" h="1188" extrusionOk="0">
                  <a:moveTo>
                    <a:pt x="710" y="173"/>
                  </a:moveTo>
                  <a:cubicBezTo>
                    <a:pt x="941" y="173"/>
                    <a:pt x="1129" y="364"/>
                    <a:pt x="1129" y="595"/>
                  </a:cubicBezTo>
                  <a:cubicBezTo>
                    <a:pt x="1126" y="827"/>
                    <a:pt x="938" y="1012"/>
                    <a:pt x="707" y="1015"/>
                  </a:cubicBezTo>
                  <a:cubicBezTo>
                    <a:pt x="476" y="1015"/>
                    <a:pt x="287" y="823"/>
                    <a:pt x="287" y="592"/>
                  </a:cubicBezTo>
                  <a:cubicBezTo>
                    <a:pt x="287" y="358"/>
                    <a:pt x="479" y="173"/>
                    <a:pt x="710" y="173"/>
                  </a:cubicBezTo>
                  <a:close/>
                  <a:moveTo>
                    <a:pt x="712" y="1"/>
                  </a:moveTo>
                  <a:cubicBezTo>
                    <a:pt x="485" y="1"/>
                    <a:pt x="263" y="130"/>
                    <a:pt x="164" y="364"/>
                  </a:cubicBezTo>
                  <a:cubicBezTo>
                    <a:pt x="1" y="752"/>
                    <a:pt x="284" y="1184"/>
                    <a:pt x="707" y="1187"/>
                  </a:cubicBezTo>
                  <a:lnTo>
                    <a:pt x="710" y="1187"/>
                  </a:lnTo>
                  <a:cubicBezTo>
                    <a:pt x="1034" y="1187"/>
                    <a:pt x="1299" y="922"/>
                    <a:pt x="1302" y="595"/>
                  </a:cubicBezTo>
                  <a:cubicBezTo>
                    <a:pt x="1302" y="438"/>
                    <a:pt x="1240" y="287"/>
                    <a:pt x="1129" y="176"/>
                  </a:cubicBezTo>
                  <a:cubicBezTo>
                    <a:pt x="1012" y="57"/>
                    <a:pt x="861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7" name="Google Shape;1364;p14"/>
            <p:cNvGrpSpPr/>
            <p:nvPr/>
          </p:nvGrpSpPr>
          <p:grpSpPr>
            <a:xfrm>
              <a:off x="7853382" y="19774"/>
              <a:ext cx="394623" cy="297061"/>
              <a:chOff x="85157" y="4436674"/>
              <a:chExt cx="394623" cy="297061"/>
            </a:xfrm>
          </p:grpSpPr>
          <p:sp>
            <p:nvSpPr>
              <p:cNvPr id="1365" name="Google Shape;1365;p14"/>
              <p:cNvSpPr/>
              <p:nvPr/>
            </p:nvSpPr>
            <p:spPr>
              <a:xfrm flipH="1">
                <a:off x="381812" y="4602895"/>
                <a:ext cx="97968" cy="74569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21" extrusionOk="0">
                    <a:moveTo>
                      <a:pt x="861" y="1"/>
                    </a:moveTo>
                    <a:cubicBezTo>
                      <a:pt x="840" y="1"/>
                      <a:pt x="818" y="10"/>
                      <a:pt x="800" y="32"/>
                    </a:cubicBezTo>
                    <a:cubicBezTo>
                      <a:pt x="1" y="788"/>
                      <a:pt x="26" y="822"/>
                      <a:pt x="78" y="890"/>
                    </a:cubicBezTo>
                    <a:cubicBezTo>
                      <a:pt x="97" y="911"/>
                      <a:pt x="152" y="921"/>
                      <a:pt x="229" y="921"/>
                    </a:cubicBezTo>
                    <a:cubicBezTo>
                      <a:pt x="525" y="921"/>
                      <a:pt x="1139" y="788"/>
                      <a:pt x="1145" y="782"/>
                    </a:cubicBezTo>
                    <a:cubicBezTo>
                      <a:pt x="1188" y="769"/>
                      <a:pt x="1210" y="723"/>
                      <a:pt x="1195" y="683"/>
                    </a:cubicBezTo>
                    <a:cubicBezTo>
                      <a:pt x="1182" y="648"/>
                      <a:pt x="1151" y="627"/>
                      <a:pt x="1117" y="627"/>
                    </a:cubicBezTo>
                    <a:cubicBezTo>
                      <a:pt x="1109" y="627"/>
                      <a:pt x="1101" y="628"/>
                      <a:pt x="1093" y="631"/>
                    </a:cubicBezTo>
                    <a:cubicBezTo>
                      <a:pt x="1028" y="649"/>
                      <a:pt x="544" y="729"/>
                      <a:pt x="300" y="757"/>
                    </a:cubicBezTo>
                    <a:cubicBezTo>
                      <a:pt x="427" y="615"/>
                      <a:pt x="676" y="368"/>
                      <a:pt x="911" y="146"/>
                    </a:cubicBezTo>
                    <a:cubicBezTo>
                      <a:pt x="981" y="90"/>
                      <a:pt x="925" y="1"/>
                      <a:pt x="86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366" name="Google Shape;1366;p14"/>
              <p:cNvSpPr/>
              <p:nvPr/>
            </p:nvSpPr>
            <p:spPr>
              <a:xfrm flipH="1">
                <a:off x="85157" y="4436674"/>
                <a:ext cx="358432" cy="297061"/>
              </a:xfrm>
              <a:custGeom>
                <a:avLst/>
                <a:gdLst/>
                <a:ahLst/>
                <a:cxnLst/>
                <a:rect l="l" t="t" r="r" b="b"/>
                <a:pathLst>
                  <a:path w="4427" h="3669" extrusionOk="0">
                    <a:moveTo>
                      <a:pt x="1234" y="0"/>
                    </a:moveTo>
                    <a:cubicBezTo>
                      <a:pt x="1179" y="0"/>
                      <a:pt x="1127" y="25"/>
                      <a:pt x="1081" y="84"/>
                    </a:cubicBezTo>
                    <a:cubicBezTo>
                      <a:pt x="769" y="478"/>
                      <a:pt x="1463" y="1792"/>
                      <a:pt x="1463" y="1792"/>
                    </a:cubicBezTo>
                    <a:cubicBezTo>
                      <a:pt x="1463" y="1792"/>
                      <a:pt x="991" y="1509"/>
                      <a:pt x="617" y="1509"/>
                    </a:cubicBezTo>
                    <a:cubicBezTo>
                      <a:pt x="424" y="1509"/>
                      <a:pt x="257" y="1585"/>
                      <a:pt x="195" y="1814"/>
                    </a:cubicBezTo>
                    <a:cubicBezTo>
                      <a:pt x="0" y="2525"/>
                      <a:pt x="944" y="3669"/>
                      <a:pt x="2021" y="3669"/>
                    </a:cubicBezTo>
                    <a:cubicBezTo>
                      <a:pt x="2356" y="3669"/>
                      <a:pt x="2703" y="3559"/>
                      <a:pt x="3033" y="3291"/>
                    </a:cubicBezTo>
                    <a:cubicBezTo>
                      <a:pt x="4427" y="2162"/>
                      <a:pt x="3613" y="852"/>
                      <a:pt x="3613" y="852"/>
                    </a:cubicBezTo>
                    <a:lnTo>
                      <a:pt x="3613" y="852"/>
                    </a:lnTo>
                    <a:lnTo>
                      <a:pt x="2913" y="1490"/>
                    </a:lnTo>
                    <a:cubicBezTo>
                      <a:pt x="2913" y="1490"/>
                      <a:pt x="2795" y="608"/>
                      <a:pt x="2358" y="383"/>
                    </a:cubicBezTo>
                    <a:cubicBezTo>
                      <a:pt x="2294" y="350"/>
                      <a:pt x="2242" y="336"/>
                      <a:pt x="2198" y="336"/>
                    </a:cubicBezTo>
                    <a:cubicBezTo>
                      <a:pt x="1936" y="336"/>
                      <a:pt x="1981" y="827"/>
                      <a:pt x="1981" y="827"/>
                    </a:cubicBezTo>
                    <a:cubicBezTo>
                      <a:pt x="1981" y="827"/>
                      <a:pt x="1553" y="0"/>
                      <a:pt x="12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67" name="Google Shape;1367;p14"/>
              <p:cNvSpPr/>
              <p:nvPr/>
            </p:nvSpPr>
            <p:spPr>
              <a:xfrm flipH="1">
                <a:off x="362057" y="4580549"/>
                <a:ext cx="53437" cy="51008"/>
              </a:xfrm>
              <a:custGeom>
                <a:avLst/>
                <a:gdLst/>
                <a:ahLst/>
                <a:cxnLst/>
                <a:rect l="l" t="t" r="r" b="b"/>
                <a:pathLst>
                  <a:path w="660" h="630" extrusionOk="0">
                    <a:moveTo>
                      <a:pt x="428" y="0"/>
                    </a:moveTo>
                    <a:cubicBezTo>
                      <a:pt x="374" y="0"/>
                      <a:pt x="319" y="53"/>
                      <a:pt x="351" y="117"/>
                    </a:cubicBezTo>
                    <a:cubicBezTo>
                      <a:pt x="407" y="237"/>
                      <a:pt x="444" y="392"/>
                      <a:pt x="428" y="456"/>
                    </a:cubicBezTo>
                    <a:cubicBezTo>
                      <a:pt x="373" y="419"/>
                      <a:pt x="262" y="287"/>
                      <a:pt x="175" y="154"/>
                    </a:cubicBezTo>
                    <a:cubicBezTo>
                      <a:pt x="158" y="126"/>
                      <a:pt x="133" y="114"/>
                      <a:pt x="109" y="114"/>
                    </a:cubicBezTo>
                    <a:cubicBezTo>
                      <a:pt x="54" y="114"/>
                      <a:pt x="1" y="176"/>
                      <a:pt x="40" y="240"/>
                    </a:cubicBezTo>
                    <a:cubicBezTo>
                      <a:pt x="132" y="382"/>
                      <a:pt x="305" y="623"/>
                      <a:pt x="441" y="629"/>
                    </a:cubicBezTo>
                    <a:lnTo>
                      <a:pt x="447" y="629"/>
                    </a:lnTo>
                    <a:cubicBezTo>
                      <a:pt x="487" y="629"/>
                      <a:pt x="524" y="611"/>
                      <a:pt x="549" y="580"/>
                    </a:cubicBezTo>
                    <a:cubicBezTo>
                      <a:pt x="660" y="438"/>
                      <a:pt x="539" y="139"/>
                      <a:pt x="499" y="52"/>
                    </a:cubicBezTo>
                    <a:cubicBezTo>
                      <a:pt x="485" y="16"/>
                      <a:pt x="457" y="0"/>
                      <a:pt x="428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368" name="Google Shape;1368;p14"/>
              <p:cNvSpPr/>
              <p:nvPr/>
            </p:nvSpPr>
            <p:spPr>
              <a:xfrm flipH="1">
                <a:off x="219396" y="4507518"/>
                <a:ext cx="103554" cy="101287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251" extrusionOk="0">
                    <a:moveTo>
                      <a:pt x="847" y="0"/>
                    </a:moveTo>
                    <a:cubicBezTo>
                      <a:pt x="816" y="0"/>
                      <a:pt x="784" y="9"/>
                      <a:pt x="756" y="26"/>
                    </a:cubicBezTo>
                    <a:cubicBezTo>
                      <a:pt x="667" y="88"/>
                      <a:pt x="642" y="242"/>
                      <a:pt x="642" y="387"/>
                    </a:cubicBezTo>
                    <a:cubicBezTo>
                      <a:pt x="473" y="222"/>
                      <a:pt x="340" y="137"/>
                      <a:pt x="245" y="137"/>
                    </a:cubicBezTo>
                    <a:cubicBezTo>
                      <a:pt x="214" y="137"/>
                      <a:pt x="187" y="146"/>
                      <a:pt x="164" y="165"/>
                    </a:cubicBezTo>
                    <a:cubicBezTo>
                      <a:pt x="124" y="192"/>
                      <a:pt x="1" y="288"/>
                      <a:pt x="386" y="1201"/>
                    </a:cubicBezTo>
                    <a:cubicBezTo>
                      <a:pt x="399" y="1232"/>
                      <a:pt x="430" y="1250"/>
                      <a:pt x="460" y="1250"/>
                    </a:cubicBezTo>
                    <a:cubicBezTo>
                      <a:pt x="473" y="1250"/>
                      <a:pt x="485" y="1247"/>
                      <a:pt x="494" y="1241"/>
                    </a:cubicBezTo>
                    <a:cubicBezTo>
                      <a:pt x="534" y="1226"/>
                      <a:pt x="553" y="1176"/>
                      <a:pt x="537" y="1136"/>
                    </a:cubicBezTo>
                    <a:cubicBezTo>
                      <a:pt x="402" y="812"/>
                      <a:pt x="272" y="424"/>
                      <a:pt x="272" y="300"/>
                    </a:cubicBezTo>
                    <a:lnTo>
                      <a:pt x="272" y="300"/>
                    </a:lnTo>
                    <a:cubicBezTo>
                      <a:pt x="349" y="331"/>
                      <a:pt x="525" y="485"/>
                      <a:pt x="676" y="655"/>
                    </a:cubicBezTo>
                    <a:cubicBezTo>
                      <a:pt x="693" y="674"/>
                      <a:pt x="715" y="682"/>
                      <a:pt x="736" y="682"/>
                    </a:cubicBezTo>
                    <a:cubicBezTo>
                      <a:pt x="779" y="682"/>
                      <a:pt x="821" y="646"/>
                      <a:pt x="815" y="593"/>
                    </a:cubicBezTo>
                    <a:cubicBezTo>
                      <a:pt x="793" y="399"/>
                      <a:pt x="812" y="189"/>
                      <a:pt x="843" y="162"/>
                    </a:cubicBezTo>
                    <a:cubicBezTo>
                      <a:pt x="849" y="162"/>
                      <a:pt x="855" y="165"/>
                      <a:pt x="861" y="168"/>
                    </a:cubicBezTo>
                    <a:cubicBezTo>
                      <a:pt x="1006" y="248"/>
                      <a:pt x="1093" y="606"/>
                      <a:pt x="1111" y="815"/>
                    </a:cubicBezTo>
                    <a:cubicBezTo>
                      <a:pt x="1114" y="867"/>
                      <a:pt x="1152" y="891"/>
                      <a:pt x="1190" y="891"/>
                    </a:cubicBezTo>
                    <a:cubicBezTo>
                      <a:pt x="1234" y="891"/>
                      <a:pt x="1278" y="859"/>
                      <a:pt x="1272" y="800"/>
                    </a:cubicBezTo>
                    <a:cubicBezTo>
                      <a:pt x="1265" y="735"/>
                      <a:pt x="1207" y="171"/>
                      <a:pt x="938" y="26"/>
                    </a:cubicBezTo>
                    <a:cubicBezTo>
                      <a:pt x="911" y="9"/>
                      <a:pt x="879" y="0"/>
                      <a:pt x="847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369" name="Google Shape;1369;p14"/>
              <p:cNvSpPr/>
              <p:nvPr/>
            </p:nvSpPr>
            <p:spPr>
              <a:xfrm flipH="1">
                <a:off x="182072" y="4624513"/>
                <a:ext cx="177556" cy="91895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1135" extrusionOk="0">
                    <a:moveTo>
                      <a:pt x="2091" y="0"/>
                    </a:moveTo>
                    <a:cubicBezTo>
                      <a:pt x="2061" y="0"/>
                      <a:pt x="2030" y="17"/>
                      <a:pt x="2018" y="55"/>
                    </a:cubicBezTo>
                    <a:cubicBezTo>
                      <a:pt x="2014" y="61"/>
                      <a:pt x="1795" y="672"/>
                      <a:pt x="1265" y="891"/>
                    </a:cubicBezTo>
                    <a:cubicBezTo>
                      <a:pt x="1137" y="944"/>
                      <a:pt x="1000" y="970"/>
                      <a:pt x="856" y="970"/>
                    </a:cubicBezTo>
                    <a:cubicBezTo>
                      <a:pt x="640" y="970"/>
                      <a:pt x="406" y="911"/>
                      <a:pt x="158" y="792"/>
                    </a:cubicBezTo>
                    <a:cubicBezTo>
                      <a:pt x="143" y="784"/>
                      <a:pt x="129" y="780"/>
                      <a:pt x="116" y="780"/>
                    </a:cubicBezTo>
                    <a:cubicBezTo>
                      <a:pt x="41" y="780"/>
                      <a:pt x="1" y="898"/>
                      <a:pt x="90" y="937"/>
                    </a:cubicBezTo>
                    <a:cubicBezTo>
                      <a:pt x="361" y="1067"/>
                      <a:pt x="620" y="1135"/>
                      <a:pt x="861" y="1135"/>
                    </a:cubicBezTo>
                    <a:cubicBezTo>
                      <a:pt x="1021" y="1135"/>
                      <a:pt x="1182" y="1104"/>
                      <a:pt x="1330" y="1042"/>
                    </a:cubicBezTo>
                    <a:cubicBezTo>
                      <a:pt x="1928" y="792"/>
                      <a:pt x="2163" y="135"/>
                      <a:pt x="2172" y="108"/>
                    </a:cubicBezTo>
                    <a:cubicBezTo>
                      <a:pt x="2193" y="44"/>
                      <a:pt x="2141" y="0"/>
                      <a:pt x="209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8" name="Google Shape;1370;p14"/>
          <p:cNvGrpSpPr/>
          <p:nvPr/>
        </p:nvGrpSpPr>
        <p:grpSpPr>
          <a:xfrm>
            <a:off x="85639" y="134203"/>
            <a:ext cx="2367628" cy="1924647"/>
            <a:chOff x="64228" y="100651"/>
            <a:chExt cx="1775721" cy="1443485"/>
          </a:xfrm>
        </p:grpSpPr>
        <p:grpSp>
          <p:nvGrpSpPr>
            <p:cNvPr id="9" name="Google Shape;1371;p14"/>
            <p:cNvGrpSpPr/>
            <p:nvPr/>
          </p:nvGrpSpPr>
          <p:grpSpPr>
            <a:xfrm>
              <a:off x="207153" y="986833"/>
              <a:ext cx="367879" cy="258973"/>
              <a:chOff x="8341725" y="115829"/>
              <a:chExt cx="267198" cy="188098"/>
            </a:xfrm>
          </p:grpSpPr>
          <p:sp>
            <p:nvSpPr>
              <p:cNvPr id="1372" name="Google Shape;1372;p14"/>
              <p:cNvSpPr/>
              <p:nvPr/>
            </p:nvSpPr>
            <p:spPr>
              <a:xfrm>
                <a:off x="8405670" y="188118"/>
                <a:ext cx="107912" cy="91561"/>
              </a:xfrm>
              <a:custGeom>
                <a:avLst/>
                <a:gdLst/>
                <a:ahLst/>
                <a:cxnLst/>
                <a:rect l="l" t="t" r="r" b="b"/>
                <a:pathLst>
                  <a:path w="2884" h="2447" extrusionOk="0">
                    <a:moveTo>
                      <a:pt x="1471" y="0"/>
                    </a:moveTo>
                    <a:cubicBezTo>
                      <a:pt x="674" y="0"/>
                      <a:pt x="207" y="963"/>
                      <a:pt x="0" y="1543"/>
                    </a:cubicBezTo>
                    <a:lnTo>
                      <a:pt x="509" y="1710"/>
                    </a:lnTo>
                    <a:cubicBezTo>
                      <a:pt x="509" y="1710"/>
                      <a:pt x="918" y="578"/>
                      <a:pt x="1479" y="578"/>
                    </a:cubicBezTo>
                    <a:cubicBezTo>
                      <a:pt x="1552" y="578"/>
                      <a:pt x="1626" y="597"/>
                      <a:pt x="1703" y="639"/>
                    </a:cubicBezTo>
                    <a:cubicBezTo>
                      <a:pt x="2375" y="1009"/>
                      <a:pt x="2030" y="2212"/>
                      <a:pt x="2030" y="2212"/>
                    </a:cubicBezTo>
                    <a:lnTo>
                      <a:pt x="2647" y="2447"/>
                    </a:lnTo>
                    <a:cubicBezTo>
                      <a:pt x="2770" y="1759"/>
                      <a:pt x="2884" y="312"/>
                      <a:pt x="1724" y="32"/>
                    </a:cubicBezTo>
                    <a:cubicBezTo>
                      <a:pt x="1636" y="10"/>
                      <a:pt x="1552" y="0"/>
                      <a:pt x="1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3" name="Google Shape;1373;p14"/>
              <p:cNvSpPr/>
              <p:nvPr/>
            </p:nvSpPr>
            <p:spPr>
              <a:xfrm>
                <a:off x="8341725" y="115829"/>
                <a:ext cx="267198" cy="188098"/>
              </a:xfrm>
              <a:custGeom>
                <a:avLst/>
                <a:gdLst/>
                <a:ahLst/>
                <a:cxnLst/>
                <a:rect l="l" t="t" r="r" b="b"/>
                <a:pathLst>
                  <a:path w="7141" h="5027" extrusionOk="0">
                    <a:moveTo>
                      <a:pt x="3198" y="0"/>
                    </a:moveTo>
                    <a:cubicBezTo>
                      <a:pt x="998" y="0"/>
                      <a:pt x="1" y="2926"/>
                      <a:pt x="1" y="2926"/>
                    </a:cubicBezTo>
                    <a:lnTo>
                      <a:pt x="475" y="3080"/>
                    </a:lnTo>
                    <a:cubicBezTo>
                      <a:pt x="742" y="2290"/>
                      <a:pt x="1495" y="619"/>
                      <a:pt x="3054" y="619"/>
                    </a:cubicBezTo>
                    <a:cubicBezTo>
                      <a:pt x="3284" y="619"/>
                      <a:pt x="3531" y="655"/>
                      <a:pt x="3797" y="736"/>
                    </a:cubicBezTo>
                    <a:cubicBezTo>
                      <a:pt x="6456" y="1541"/>
                      <a:pt x="5916" y="4018"/>
                      <a:pt x="5648" y="4866"/>
                    </a:cubicBezTo>
                    <a:lnTo>
                      <a:pt x="6067" y="5026"/>
                    </a:lnTo>
                    <a:cubicBezTo>
                      <a:pt x="6067" y="5026"/>
                      <a:pt x="7141" y="1301"/>
                      <a:pt x="4223" y="199"/>
                    </a:cubicBezTo>
                    <a:cubicBezTo>
                      <a:pt x="3856" y="61"/>
                      <a:pt x="3515" y="0"/>
                      <a:pt x="3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4" name="Google Shape;1374;p14"/>
              <p:cNvSpPr/>
              <p:nvPr/>
            </p:nvSpPr>
            <p:spPr>
              <a:xfrm>
                <a:off x="8359386" y="138953"/>
                <a:ext cx="223906" cy="158950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4248" extrusionOk="0">
                    <a:moveTo>
                      <a:pt x="2582" y="1"/>
                    </a:moveTo>
                    <a:cubicBezTo>
                      <a:pt x="1023" y="1"/>
                      <a:pt x="269" y="1672"/>
                      <a:pt x="0" y="2459"/>
                    </a:cubicBezTo>
                    <a:lnTo>
                      <a:pt x="627" y="2660"/>
                    </a:lnTo>
                    <a:cubicBezTo>
                      <a:pt x="890" y="1900"/>
                      <a:pt x="1508" y="619"/>
                      <a:pt x="2695" y="619"/>
                    </a:cubicBezTo>
                    <a:cubicBezTo>
                      <a:pt x="2983" y="619"/>
                      <a:pt x="3304" y="694"/>
                      <a:pt x="3661" y="871"/>
                    </a:cubicBezTo>
                    <a:cubicBezTo>
                      <a:pt x="4861" y="1463"/>
                      <a:pt x="4710" y="3199"/>
                      <a:pt x="4562" y="4017"/>
                    </a:cubicBezTo>
                    <a:lnTo>
                      <a:pt x="5173" y="4248"/>
                    </a:lnTo>
                    <a:cubicBezTo>
                      <a:pt x="5444" y="3400"/>
                      <a:pt x="5984" y="923"/>
                      <a:pt x="3325" y="118"/>
                    </a:cubicBezTo>
                    <a:cubicBezTo>
                      <a:pt x="3059" y="37"/>
                      <a:pt x="2812" y="1"/>
                      <a:pt x="25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5" name="Google Shape;1375;p14"/>
              <p:cNvSpPr/>
              <p:nvPr/>
            </p:nvSpPr>
            <p:spPr>
              <a:xfrm>
                <a:off x="8382696" y="162076"/>
                <a:ext cx="158613" cy="127182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3399" extrusionOk="0">
                    <a:moveTo>
                      <a:pt x="2072" y="1"/>
                    </a:moveTo>
                    <a:cubicBezTo>
                      <a:pt x="884" y="1"/>
                      <a:pt x="264" y="1282"/>
                      <a:pt x="0" y="2042"/>
                    </a:cubicBezTo>
                    <a:lnTo>
                      <a:pt x="614" y="2239"/>
                    </a:lnTo>
                    <a:cubicBezTo>
                      <a:pt x="824" y="1659"/>
                      <a:pt x="1288" y="696"/>
                      <a:pt x="2085" y="696"/>
                    </a:cubicBezTo>
                    <a:cubicBezTo>
                      <a:pt x="2166" y="696"/>
                      <a:pt x="2250" y="706"/>
                      <a:pt x="2338" y="728"/>
                    </a:cubicBezTo>
                    <a:cubicBezTo>
                      <a:pt x="3498" y="1008"/>
                      <a:pt x="3384" y="2455"/>
                      <a:pt x="3261" y="3140"/>
                    </a:cubicBezTo>
                    <a:lnTo>
                      <a:pt x="3939" y="3399"/>
                    </a:lnTo>
                    <a:cubicBezTo>
                      <a:pt x="4084" y="2581"/>
                      <a:pt x="4238" y="845"/>
                      <a:pt x="3038" y="253"/>
                    </a:cubicBezTo>
                    <a:cubicBezTo>
                      <a:pt x="2681" y="76"/>
                      <a:pt x="2360" y="1"/>
                      <a:pt x="20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6" name="Google Shape;1376;p14"/>
              <p:cNvSpPr/>
              <p:nvPr/>
            </p:nvSpPr>
            <p:spPr>
              <a:xfrm>
                <a:off x="8355644" y="135024"/>
                <a:ext cx="241044" cy="163814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378" extrusionOk="0">
                    <a:moveTo>
                      <a:pt x="2825" y="0"/>
                    </a:moveTo>
                    <a:cubicBezTo>
                      <a:pt x="2536" y="0"/>
                      <a:pt x="2256" y="58"/>
                      <a:pt x="1985" y="174"/>
                    </a:cubicBezTo>
                    <a:cubicBezTo>
                      <a:pt x="671" y="738"/>
                      <a:pt x="48" y="2465"/>
                      <a:pt x="23" y="2536"/>
                    </a:cubicBezTo>
                    <a:cubicBezTo>
                      <a:pt x="0" y="2602"/>
                      <a:pt x="51" y="2647"/>
                      <a:pt x="102" y="2647"/>
                    </a:cubicBezTo>
                    <a:cubicBezTo>
                      <a:pt x="133" y="2647"/>
                      <a:pt x="164" y="2630"/>
                      <a:pt x="178" y="2592"/>
                    </a:cubicBezTo>
                    <a:cubicBezTo>
                      <a:pt x="184" y="2573"/>
                      <a:pt x="801" y="862"/>
                      <a:pt x="2050" y="322"/>
                    </a:cubicBezTo>
                    <a:cubicBezTo>
                      <a:pt x="2299" y="216"/>
                      <a:pt x="2558" y="163"/>
                      <a:pt x="2824" y="163"/>
                    </a:cubicBezTo>
                    <a:cubicBezTo>
                      <a:pt x="3140" y="163"/>
                      <a:pt x="3467" y="238"/>
                      <a:pt x="3802" y="387"/>
                    </a:cubicBezTo>
                    <a:cubicBezTo>
                      <a:pt x="4822" y="843"/>
                      <a:pt x="5368" y="1630"/>
                      <a:pt x="5424" y="2728"/>
                    </a:cubicBezTo>
                    <a:cubicBezTo>
                      <a:pt x="5445" y="3249"/>
                      <a:pt x="5368" y="3773"/>
                      <a:pt x="5199" y="4267"/>
                    </a:cubicBezTo>
                    <a:cubicBezTo>
                      <a:pt x="5183" y="4310"/>
                      <a:pt x="5205" y="4356"/>
                      <a:pt x="5245" y="4371"/>
                    </a:cubicBezTo>
                    <a:cubicBezTo>
                      <a:pt x="5254" y="4375"/>
                      <a:pt x="5263" y="4378"/>
                      <a:pt x="5276" y="4378"/>
                    </a:cubicBezTo>
                    <a:cubicBezTo>
                      <a:pt x="5307" y="4375"/>
                      <a:pt x="5334" y="4356"/>
                      <a:pt x="5347" y="4325"/>
                    </a:cubicBezTo>
                    <a:cubicBezTo>
                      <a:pt x="5359" y="4294"/>
                      <a:pt x="6442" y="1389"/>
                      <a:pt x="3863" y="239"/>
                    </a:cubicBezTo>
                    <a:cubicBezTo>
                      <a:pt x="3508" y="79"/>
                      <a:pt x="3161" y="0"/>
                      <a:pt x="28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7" name="Google Shape;1377;p14"/>
              <p:cNvSpPr/>
              <p:nvPr/>
            </p:nvSpPr>
            <p:spPr>
              <a:xfrm>
                <a:off x="8378917" y="160430"/>
                <a:ext cx="167107" cy="131822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523" extrusionOk="0">
                    <a:moveTo>
                      <a:pt x="2270" y="0"/>
                    </a:moveTo>
                    <a:cubicBezTo>
                      <a:pt x="2003" y="0"/>
                      <a:pt x="1745" y="61"/>
                      <a:pt x="1499" y="183"/>
                    </a:cubicBezTo>
                    <a:cubicBezTo>
                      <a:pt x="493" y="679"/>
                      <a:pt x="43" y="2005"/>
                      <a:pt x="21" y="2064"/>
                    </a:cubicBezTo>
                    <a:cubicBezTo>
                      <a:pt x="0" y="2127"/>
                      <a:pt x="51" y="2169"/>
                      <a:pt x="100" y="2169"/>
                    </a:cubicBezTo>
                    <a:cubicBezTo>
                      <a:pt x="131" y="2169"/>
                      <a:pt x="162" y="2153"/>
                      <a:pt x="175" y="2113"/>
                    </a:cubicBezTo>
                    <a:cubicBezTo>
                      <a:pt x="182" y="2101"/>
                      <a:pt x="626" y="793"/>
                      <a:pt x="1573" y="328"/>
                    </a:cubicBezTo>
                    <a:cubicBezTo>
                      <a:pt x="1793" y="217"/>
                      <a:pt x="2027" y="162"/>
                      <a:pt x="2269" y="162"/>
                    </a:cubicBezTo>
                    <a:cubicBezTo>
                      <a:pt x="2467" y="162"/>
                      <a:pt x="2671" y="199"/>
                      <a:pt x="2880" y="272"/>
                    </a:cubicBezTo>
                    <a:cubicBezTo>
                      <a:pt x="4466" y="818"/>
                      <a:pt x="3966" y="3403"/>
                      <a:pt x="3960" y="3427"/>
                    </a:cubicBezTo>
                    <a:cubicBezTo>
                      <a:pt x="3951" y="3470"/>
                      <a:pt x="3978" y="3514"/>
                      <a:pt x="4022" y="3523"/>
                    </a:cubicBezTo>
                    <a:lnTo>
                      <a:pt x="4040" y="3523"/>
                    </a:lnTo>
                    <a:cubicBezTo>
                      <a:pt x="4077" y="3523"/>
                      <a:pt x="4108" y="3495"/>
                      <a:pt x="4114" y="3461"/>
                    </a:cubicBezTo>
                    <a:cubicBezTo>
                      <a:pt x="4200" y="2986"/>
                      <a:pt x="4222" y="2505"/>
                      <a:pt x="4179" y="2027"/>
                    </a:cubicBezTo>
                    <a:cubicBezTo>
                      <a:pt x="4077" y="1025"/>
                      <a:pt x="3648" y="365"/>
                      <a:pt x="2933" y="118"/>
                    </a:cubicBezTo>
                    <a:cubicBezTo>
                      <a:pt x="2706" y="40"/>
                      <a:pt x="2485" y="0"/>
                      <a:pt x="2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8" name="Google Shape;1378;p14"/>
              <p:cNvSpPr/>
              <p:nvPr/>
            </p:nvSpPr>
            <p:spPr>
              <a:xfrm>
                <a:off x="8401853" y="185237"/>
                <a:ext cx="121906" cy="9743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604" extrusionOk="0">
                    <a:moveTo>
                      <a:pt x="1629" y="1"/>
                    </a:moveTo>
                    <a:cubicBezTo>
                      <a:pt x="1471" y="1"/>
                      <a:pt x="1312" y="37"/>
                      <a:pt x="1166" y="109"/>
                    </a:cubicBezTo>
                    <a:cubicBezTo>
                      <a:pt x="429" y="457"/>
                      <a:pt x="41" y="1549"/>
                      <a:pt x="22" y="1595"/>
                    </a:cubicBezTo>
                    <a:cubicBezTo>
                      <a:pt x="1" y="1659"/>
                      <a:pt x="52" y="1703"/>
                      <a:pt x="103" y="1703"/>
                    </a:cubicBezTo>
                    <a:cubicBezTo>
                      <a:pt x="133" y="1703"/>
                      <a:pt x="163" y="1686"/>
                      <a:pt x="176" y="1648"/>
                    </a:cubicBezTo>
                    <a:cubicBezTo>
                      <a:pt x="182" y="1638"/>
                      <a:pt x="562" y="574"/>
                      <a:pt x="1237" y="254"/>
                    </a:cubicBezTo>
                    <a:cubicBezTo>
                      <a:pt x="1360" y="194"/>
                      <a:pt x="1495" y="163"/>
                      <a:pt x="1630" y="163"/>
                    </a:cubicBezTo>
                    <a:cubicBezTo>
                      <a:pt x="1738" y="163"/>
                      <a:pt x="1847" y="183"/>
                      <a:pt x="1950" y="223"/>
                    </a:cubicBezTo>
                    <a:cubicBezTo>
                      <a:pt x="3069" y="624"/>
                      <a:pt x="2674" y="2487"/>
                      <a:pt x="2668" y="2505"/>
                    </a:cubicBezTo>
                    <a:cubicBezTo>
                      <a:pt x="2659" y="2548"/>
                      <a:pt x="2687" y="2592"/>
                      <a:pt x="2730" y="2601"/>
                    </a:cubicBezTo>
                    <a:cubicBezTo>
                      <a:pt x="2736" y="2604"/>
                      <a:pt x="2742" y="2604"/>
                      <a:pt x="2749" y="2604"/>
                    </a:cubicBezTo>
                    <a:cubicBezTo>
                      <a:pt x="2786" y="2601"/>
                      <a:pt x="2816" y="2576"/>
                      <a:pt x="2826" y="2539"/>
                    </a:cubicBezTo>
                    <a:cubicBezTo>
                      <a:pt x="2844" y="2456"/>
                      <a:pt x="3257" y="519"/>
                      <a:pt x="2002" y="69"/>
                    </a:cubicBezTo>
                    <a:cubicBezTo>
                      <a:pt x="1882" y="23"/>
                      <a:pt x="1755" y="1"/>
                      <a:pt x="16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379" name="Google Shape;1379;p14"/>
            <p:cNvSpPr/>
            <p:nvPr/>
          </p:nvSpPr>
          <p:spPr>
            <a:xfrm>
              <a:off x="738125" y="421348"/>
              <a:ext cx="76150" cy="76625"/>
            </a:xfrm>
            <a:custGeom>
              <a:avLst/>
              <a:gdLst/>
              <a:ahLst/>
              <a:cxnLst/>
              <a:rect l="l" t="t" r="r" b="b"/>
              <a:pathLst>
                <a:path w="1518" h="1528" extrusionOk="0">
                  <a:moveTo>
                    <a:pt x="812" y="1"/>
                  </a:moveTo>
                  <a:cubicBezTo>
                    <a:pt x="765" y="1"/>
                    <a:pt x="731" y="38"/>
                    <a:pt x="731" y="81"/>
                  </a:cubicBezTo>
                  <a:lnTo>
                    <a:pt x="728" y="543"/>
                  </a:lnTo>
                  <a:lnTo>
                    <a:pt x="451" y="250"/>
                  </a:lnTo>
                  <a:cubicBezTo>
                    <a:pt x="433" y="232"/>
                    <a:pt x="413" y="224"/>
                    <a:pt x="394" y="224"/>
                  </a:cubicBezTo>
                  <a:cubicBezTo>
                    <a:pt x="332" y="224"/>
                    <a:pt x="277" y="303"/>
                    <a:pt x="333" y="365"/>
                  </a:cubicBezTo>
                  <a:lnTo>
                    <a:pt x="617" y="664"/>
                  </a:lnTo>
                  <a:lnTo>
                    <a:pt x="99" y="670"/>
                  </a:lnTo>
                  <a:cubicBezTo>
                    <a:pt x="0" y="676"/>
                    <a:pt x="0" y="824"/>
                    <a:pt x="99" y="830"/>
                  </a:cubicBezTo>
                  <a:lnTo>
                    <a:pt x="574" y="827"/>
                  </a:lnTo>
                  <a:lnTo>
                    <a:pt x="574" y="827"/>
                  </a:lnTo>
                  <a:lnTo>
                    <a:pt x="207" y="1083"/>
                  </a:lnTo>
                  <a:cubicBezTo>
                    <a:pt x="142" y="1126"/>
                    <a:pt x="173" y="1228"/>
                    <a:pt x="253" y="1228"/>
                  </a:cubicBezTo>
                  <a:cubicBezTo>
                    <a:pt x="269" y="1228"/>
                    <a:pt x="284" y="1225"/>
                    <a:pt x="300" y="1216"/>
                  </a:cubicBezTo>
                  <a:lnTo>
                    <a:pt x="722" y="920"/>
                  </a:lnTo>
                  <a:lnTo>
                    <a:pt x="719" y="1444"/>
                  </a:lnTo>
                  <a:cubicBezTo>
                    <a:pt x="719" y="1490"/>
                    <a:pt x="756" y="1527"/>
                    <a:pt x="802" y="1527"/>
                  </a:cubicBezTo>
                  <a:cubicBezTo>
                    <a:pt x="845" y="1527"/>
                    <a:pt x="882" y="1490"/>
                    <a:pt x="882" y="1447"/>
                  </a:cubicBezTo>
                  <a:lnTo>
                    <a:pt x="886" y="951"/>
                  </a:lnTo>
                  <a:lnTo>
                    <a:pt x="1182" y="1262"/>
                  </a:lnTo>
                  <a:cubicBezTo>
                    <a:pt x="1194" y="1277"/>
                    <a:pt x="1216" y="1287"/>
                    <a:pt x="1240" y="1287"/>
                  </a:cubicBezTo>
                  <a:cubicBezTo>
                    <a:pt x="1311" y="1287"/>
                    <a:pt x="1345" y="1203"/>
                    <a:pt x="1299" y="1151"/>
                  </a:cubicBezTo>
                  <a:lnTo>
                    <a:pt x="990" y="824"/>
                  </a:lnTo>
                  <a:lnTo>
                    <a:pt x="1410" y="818"/>
                  </a:lnTo>
                  <a:cubicBezTo>
                    <a:pt x="1518" y="818"/>
                    <a:pt x="1518" y="658"/>
                    <a:pt x="1410" y="658"/>
                  </a:cubicBezTo>
                  <a:lnTo>
                    <a:pt x="1095" y="661"/>
                  </a:lnTo>
                  <a:lnTo>
                    <a:pt x="1095" y="661"/>
                  </a:lnTo>
                  <a:lnTo>
                    <a:pt x="1425" y="429"/>
                  </a:lnTo>
                  <a:cubicBezTo>
                    <a:pt x="1492" y="378"/>
                    <a:pt x="1443" y="284"/>
                    <a:pt x="1376" y="284"/>
                  </a:cubicBezTo>
                  <a:cubicBezTo>
                    <a:pt x="1362" y="284"/>
                    <a:pt x="1347" y="288"/>
                    <a:pt x="1333" y="297"/>
                  </a:cubicBezTo>
                  <a:lnTo>
                    <a:pt x="889" y="605"/>
                  </a:lnTo>
                  <a:lnTo>
                    <a:pt x="889" y="605"/>
                  </a:lnTo>
                  <a:lnTo>
                    <a:pt x="892" y="84"/>
                  </a:lnTo>
                  <a:cubicBezTo>
                    <a:pt x="892" y="38"/>
                    <a:pt x="855" y="4"/>
                    <a:pt x="8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" name="Google Shape;1380;p14"/>
            <p:cNvSpPr/>
            <p:nvPr/>
          </p:nvSpPr>
          <p:spPr>
            <a:xfrm>
              <a:off x="1678526" y="274305"/>
              <a:ext cx="161423" cy="148928"/>
            </a:xfrm>
            <a:custGeom>
              <a:avLst/>
              <a:gdLst/>
              <a:ahLst/>
              <a:cxnLst/>
              <a:rect l="l" t="t" r="r" b="b"/>
              <a:pathLst>
                <a:path w="2558" h="2360" extrusionOk="0">
                  <a:moveTo>
                    <a:pt x="1855" y="179"/>
                  </a:moveTo>
                  <a:lnTo>
                    <a:pt x="1855" y="179"/>
                  </a:lnTo>
                  <a:cubicBezTo>
                    <a:pt x="1827" y="306"/>
                    <a:pt x="1771" y="531"/>
                    <a:pt x="1707" y="790"/>
                  </a:cubicBezTo>
                  <a:cubicBezTo>
                    <a:pt x="1583" y="710"/>
                    <a:pt x="1457" y="630"/>
                    <a:pt x="1330" y="553"/>
                  </a:cubicBezTo>
                  <a:cubicBezTo>
                    <a:pt x="1629" y="306"/>
                    <a:pt x="1781" y="213"/>
                    <a:pt x="1855" y="179"/>
                  </a:cubicBezTo>
                  <a:close/>
                  <a:moveTo>
                    <a:pt x="522" y="287"/>
                  </a:moveTo>
                  <a:cubicBezTo>
                    <a:pt x="704" y="374"/>
                    <a:pt x="880" y="469"/>
                    <a:pt x="1053" y="577"/>
                  </a:cubicBezTo>
                  <a:cubicBezTo>
                    <a:pt x="942" y="670"/>
                    <a:pt x="824" y="778"/>
                    <a:pt x="698" y="892"/>
                  </a:cubicBezTo>
                  <a:cubicBezTo>
                    <a:pt x="575" y="559"/>
                    <a:pt x="531" y="371"/>
                    <a:pt x="522" y="287"/>
                  </a:cubicBezTo>
                  <a:close/>
                  <a:moveTo>
                    <a:pt x="1811" y="1046"/>
                  </a:moveTo>
                  <a:cubicBezTo>
                    <a:pt x="2070" y="1219"/>
                    <a:pt x="2225" y="1330"/>
                    <a:pt x="2308" y="1398"/>
                  </a:cubicBezTo>
                  <a:cubicBezTo>
                    <a:pt x="2188" y="1413"/>
                    <a:pt x="1981" y="1438"/>
                    <a:pt x="1694" y="1462"/>
                  </a:cubicBezTo>
                  <a:cubicBezTo>
                    <a:pt x="1731" y="1336"/>
                    <a:pt x="1771" y="1197"/>
                    <a:pt x="1808" y="1046"/>
                  </a:cubicBezTo>
                  <a:close/>
                  <a:moveTo>
                    <a:pt x="1201" y="664"/>
                  </a:moveTo>
                  <a:cubicBezTo>
                    <a:pt x="1355" y="756"/>
                    <a:pt x="1515" y="855"/>
                    <a:pt x="1666" y="954"/>
                  </a:cubicBezTo>
                  <a:cubicBezTo>
                    <a:pt x="1617" y="1148"/>
                    <a:pt x="1571" y="1324"/>
                    <a:pt x="1525" y="1478"/>
                  </a:cubicBezTo>
                  <a:cubicBezTo>
                    <a:pt x="1336" y="1493"/>
                    <a:pt x="1136" y="1509"/>
                    <a:pt x="951" y="1521"/>
                  </a:cubicBezTo>
                  <a:cubicBezTo>
                    <a:pt x="883" y="1367"/>
                    <a:pt x="815" y="1210"/>
                    <a:pt x="757" y="1055"/>
                  </a:cubicBezTo>
                  <a:cubicBezTo>
                    <a:pt x="917" y="910"/>
                    <a:pt x="1065" y="778"/>
                    <a:pt x="1201" y="664"/>
                  </a:cubicBezTo>
                  <a:close/>
                  <a:moveTo>
                    <a:pt x="630" y="1173"/>
                  </a:moveTo>
                  <a:cubicBezTo>
                    <a:pt x="676" y="1293"/>
                    <a:pt x="726" y="1413"/>
                    <a:pt x="775" y="1530"/>
                  </a:cubicBezTo>
                  <a:cubicBezTo>
                    <a:pt x="613" y="1539"/>
                    <a:pt x="473" y="1543"/>
                    <a:pt x="370" y="1543"/>
                  </a:cubicBezTo>
                  <a:cubicBezTo>
                    <a:pt x="319" y="1543"/>
                    <a:pt x="276" y="1542"/>
                    <a:pt x="245" y="1540"/>
                  </a:cubicBezTo>
                  <a:cubicBezTo>
                    <a:pt x="337" y="1450"/>
                    <a:pt x="476" y="1317"/>
                    <a:pt x="630" y="1173"/>
                  </a:cubicBezTo>
                  <a:close/>
                  <a:moveTo>
                    <a:pt x="1472" y="1644"/>
                  </a:moveTo>
                  <a:lnTo>
                    <a:pt x="1472" y="1644"/>
                  </a:lnTo>
                  <a:cubicBezTo>
                    <a:pt x="1370" y="1981"/>
                    <a:pt x="1306" y="2116"/>
                    <a:pt x="1275" y="2172"/>
                  </a:cubicBezTo>
                  <a:cubicBezTo>
                    <a:pt x="1176" y="2015"/>
                    <a:pt x="1090" y="1848"/>
                    <a:pt x="1019" y="1678"/>
                  </a:cubicBezTo>
                  <a:cubicBezTo>
                    <a:pt x="1167" y="1672"/>
                    <a:pt x="1321" y="1657"/>
                    <a:pt x="1472" y="1644"/>
                  </a:cubicBezTo>
                  <a:close/>
                  <a:moveTo>
                    <a:pt x="1916" y="0"/>
                  </a:moveTo>
                  <a:cubicBezTo>
                    <a:pt x="1833" y="0"/>
                    <a:pt x="1673" y="53"/>
                    <a:pt x="1182" y="466"/>
                  </a:cubicBezTo>
                  <a:cubicBezTo>
                    <a:pt x="960" y="334"/>
                    <a:pt x="618" y="136"/>
                    <a:pt x="507" y="108"/>
                  </a:cubicBezTo>
                  <a:cubicBezTo>
                    <a:pt x="494" y="108"/>
                    <a:pt x="485" y="105"/>
                    <a:pt x="476" y="105"/>
                  </a:cubicBezTo>
                  <a:cubicBezTo>
                    <a:pt x="439" y="105"/>
                    <a:pt x="408" y="124"/>
                    <a:pt x="386" y="155"/>
                  </a:cubicBezTo>
                  <a:cubicBezTo>
                    <a:pt x="359" y="192"/>
                    <a:pt x="297" y="281"/>
                    <a:pt x="568" y="1009"/>
                  </a:cubicBezTo>
                  <a:cubicBezTo>
                    <a:pt x="328" y="1231"/>
                    <a:pt x="118" y="1435"/>
                    <a:pt x="38" y="1515"/>
                  </a:cubicBezTo>
                  <a:cubicBezTo>
                    <a:pt x="10" y="1543"/>
                    <a:pt x="1" y="1583"/>
                    <a:pt x="13" y="1620"/>
                  </a:cubicBezTo>
                  <a:cubicBezTo>
                    <a:pt x="38" y="1681"/>
                    <a:pt x="93" y="1706"/>
                    <a:pt x="374" y="1706"/>
                  </a:cubicBezTo>
                  <a:cubicBezTo>
                    <a:pt x="497" y="1706"/>
                    <a:pt x="655" y="1700"/>
                    <a:pt x="846" y="1691"/>
                  </a:cubicBezTo>
                  <a:cubicBezTo>
                    <a:pt x="966" y="1959"/>
                    <a:pt x="1117" y="2271"/>
                    <a:pt x="1207" y="2338"/>
                  </a:cubicBezTo>
                  <a:cubicBezTo>
                    <a:pt x="1225" y="2351"/>
                    <a:pt x="1247" y="2360"/>
                    <a:pt x="1272" y="2360"/>
                  </a:cubicBezTo>
                  <a:lnTo>
                    <a:pt x="1275" y="2360"/>
                  </a:lnTo>
                  <a:cubicBezTo>
                    <a:pt x="1358" y="2360"/>
                    <a:pt x="1444" y="2304"/>
                    <a:pt x="1648" y="1629"/>
                  </a:cubicBezTo>
                  <a:cubicBezTo>
                    <a:pt x="1947" y="1604"/>
                    <a:pt x="2413" y="1555"/>
                    <a:pt x="2487" y="1530"/>
                  </a:cubicBezTo>
                  <a:cubicBezTo>
                    <a:pt x="2518" y="1515"/>
                    <a:pt x="2539" y="1487"/>
                    <a:pt x="2545" y="1456"/>
                  </a:cubicBezTo>
                  <a:cubicBezTo>
                    <a:pt x="2549" y="1398"/>
                    <a:pt x="2558" y="1339"/>
                    <a:pt x="1851" y="883"/>
                  </a:cubicBezTo>
                  <a:cubicBezTo>
                    <a:pt x="1959" y="466"/>
                    <a:pt x="2037" y="118"/>
                    <a:pt x="2037" y="115"/>
                  </a:cubicBezTo>
                  <a:cubicBezTo>
                    <a:pt x="2040" y="90"/>
                    <a:pt x="2033" y="62"/>
                    <a:pt x="2018" y="44"/>
                  </a:cubicBezTo>
                  <a:cubicBezTo>
                    <a:pt x="1990" y="16"/>
                    <a:pt x="1953" y="0"/>
                    <a:pt x="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" name="Google Shape;1381;p14"/>
            <p:cNvSpPr/>
            <p:nvPr/>
          </p:nvSpPr>
          <p:spPr>
            <a:xfrm>
              <a:off x="679734" y="119474"/>
              <a:ext cx="70741" cy="70930"/>
            </a:xfrm>
            <a:custGeom>
              <a:avLst/>
              <a:gdLst/>
              <a:ahLst/>
              <a:cxnLst/>
              <a:rect l="l" t="t" r="r" b="b"/>
              <a:pathLst>
                <a:path w="1121" h="1124" extrusionOk="0">
                  <a:moveTo>
                    <a:pt x="562" y="164"/>
                  </a:moveTo>
                  <a:cubicBezTo>
                    <a:pt x="781" y="168"/>
                    <a:pt x="960" y="346"/>
                    <a:pt x="957" y="565"/>
                  </a:cubicBezTo>
                  <a:cubicBezTo>
                    <a:pt x="957" y="784"/>
                    <a:pt x="778" y="960"/>
                    <a:pt x="562" y="960"/>
                  </a:cubicBezTo>
                  <a:cubicBezTo>
                    <a:pt x="340" y="960"/>
                    <a:pt x="164" y="781"/>
                    <a:pt x="164" y="562"/>
                  </a:cubicBezTo>
                  <a:cubicBezTo>
                    <a:pt x="164" y="344"/>
                    <a:pt x="341" y="166"/>
                    <a:pt x="562" y="164"/>
                  </a:cubicBezTo>
                  <a:close/>
                  <a:moveTo>
                    <a:pt x="559" y="1"/>
                  </a:moveTo>
                  <a:cubicBezTo>
                    <a:pt x="250" y="1"/>
                    <a:pt x="0" y="251"/>
                    <a:pt x="0" y="562"/>
                  </a:cubicBezTo>
                  <a:cubicBezTo>
                    <a:pt x="0" y="871"/>
                    <a:pt x="250" y="1120"/>
                    <a:pt x="559" y="1123"/>
                  </a:cubicBezTo>
                  <a:lnTo>
                    <a:pt x="562" y="1123"/>
                  </a:lnTo>
                  <a:cubicBezTo>
                    <a:pt x="870" y="1120"/>
                    <a:pt x="1120" y="871"/>
                    <a:pt x="1120" y="562"/>
                  </a:cubicBezTo>
                  <a:cubicBezTo>
                    <a:pt x="1120" y="251"/>
                    <a:pt x="870" y="1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2" name="Google Shape;1382;p14"/>
            <p:cNvSpPr/>
            <p:nvPr/>
          </p:nvSpPr>
          <p:spPr>
            <a:xfrm>
              <a:off x="64228" y="1429033"/>
              <a:ext cx="114472" cy="115104"/>
            </a:xfrm>
            <a:custGeom>
              <a:avLst/>
              <a:gdLst/>
              <a:ahLst/>
              <a:cxnLst/>
              <a:rect l="l" t="t" r="r" b="b"/>
              <a:pathLst>
                <a:path w="1814" h="1824" extrusionOk="0">
                  <a:moveTo>
                    <a:pt x="969" y="232"/>
                  </a:moveTo>
                  <a:cubicBezTo>
                    <a:pt x="993" y="309"/>
                    <a:pt x="1018" y="414"/>
                    <a:pt x="1034" y="482"/>
                  </a:cubicBezTo>
                  <a:cubicBezTo>
                    <a:pt x="1080" y="664"/>
                    <a:pt x="1089" y="704"/>
                    <a:pt x="1111" y="735"/>
                  </a:cubicBezTo>
                  <a:cubicBezTo>
                    <a:pt x="1135" y="766"/>
                    <a:pt x="1169" y="778"/>
                    <a:pt x="1348" y="843"/>
                  </a:cubicBezTo>
                  <a:cubicBezTo>
                    <a:pt x="1410" y="868"/>
                    <a:pt x="1509" y="901"/>
                    <a:pt x="1579" y="929"/>
                  </a:cubicBezTo>
                  <a:cubicBezTo>
                    <a:pt x="1478" y="975"/>
                    <a:pt x="1314" y="1037"/>
                    <a:pt x="1169" y="1090"/>
                  </a:cubicBezTo>
                  <a:cubicBezTo>
                    <a:pt x="1148" y="1096"/>
                    <a:pt x="1132" y="1111"/>
                    <a:pt x="1123" y="1133"/>
                  </a:cubicBezTo>
                  <a:cubicBezTo>
                    <a:pt x="1049" y="1299"/>
                    <a:pt x="960" y="1487"/>
                    <a:pt x="901" y="1592"/>
                  </a:cubicBezTo>
                  <a:cubicBezTo>
                    <a:pt x="861" y="1478"/>
                    <a:pt x="805" y="1278"/>
                    <a:pt x="762" y="1105"/>
                  </a:cubicBezTo>
                  <a:cubicBezTo>
                    <a:pt x="753" y="1071"/>
                    <a:pt x="728" y="1049"/>
                    <a:pt x="697" y="1043"/>
                  </a:cubicBezTo>
                  <a:cubicBezTo>
                    <a:pt x="528" y="1012"/>
                    <a:pt x="333" y="969"/>
                    <a:pt x="229" y="938"/>
                  </a:cubicBezTo>
                  <a:cubicBezTo>
                    <a:pt x="395" y="849"/>
                    <a:pt x="565" y="772"/>
                    <a:pt x="741" y="704"/>
                  </a:cubicBezTo>
                  <a:cubicBezTo>
                    <a:pt x="759" y="695"/>
                    <a:pt x="778" y="676"/>
                    <a:pt x="784" y="658"/>
                  </a:cubicBezTo>
                  <a:cubicBezTo>
                    <a:pt x="839" y="513"/>
                    <a:pt x="901" y="371"/>
                    <a:pt x="969" y="232"/>
                  </a:cubicBezTo>
                  <a:close/>
                  <a:moveTo>
                    <a:pt x="990" y="1"/>
                  </a:moveTo>
                  <a:cubicBezTo>
                    <a:pt x="941" y="1"/>
                    <a:pt x="867" y="1"/>
                    <a:pt x="648" y="571"/>
                  </a:cubicBezTo>
                  <a:cubicBezTo>
                    <a:pt x="40" y="815"/>
                    <a:pt x="19" y="895"/>
                    <a:pt x="10" y="929"/>
                  </a:cubicBezTo>
                  <a:cubicBezTo>
                    <a:pt x="0" y="957"/>
                    <a:pt x="6" y="985"/>
                    <a:pt x="22" y="1009"/>
                  </a:cubicBezTo>
                  <a:cubicBezTo>
                    <a:pt x="37" y="1031"/>
                    <a:pt x="84" y="1093"/>
                    <a:pt x="617" y="1198"/>
                  </a:cubicBezTo>
                  <a:cubicBezTo>
                    <a:pt x="774" y="1824"/>
                    <a:pt x="830" y="1824"/>
                    <a:pt x="892" y="1824"/>
                  </a:cubicBezTo>
                  <a:lnTo>
                    <a:pt x="898" y="1824"/>
                  </a:lnTo>
                  <a:cubicBezTo>
                    <a:pt x="944" y="1821"/>
                    <a:pt x="1000" y="1817"/>
                    <a:pt x="1259" y="1231"/>
                  </a:cubicBezTo>
                  <a:cubicBezTo>
                    <a:pt x="1416" y="1176"/>
                    <a:pt x="1718" y="1065"/>
                    <a:pt x="1783" y="1006"/>
                  </a:cubicBezTo>
                  <a:cubicBezTo>
                    <a:pt x="1805" y="985"/>
                    <a:pt x="1814" y="951"/>
                    <a:pt x="1811" y="920"/>
                  </a:cubicBezTo>
                  <a:cubicBezTo>
                    <a:pt x="1795" y="846"/>
                    <a:pt x="1715" y="806"/>
                    <a:pt x="1404" y="695"/>
                  </a:cubicBezTo>
                  <a:cubicBezTo>
                    <a:pt x="1345" y="673"/>
                    <a:pt x="1274" y="649"/>
                    <a:pt x="1243" y="633"/>
                  </a:cubicBezTo>
                  <a:cubicBezTo>
                    <a:pt x="1234" y="599"/>
                    <a:pt x="1212" y="516"/>
                    <a:pt x="1194" y="448"/>
                  </a:cubicBezTo>
                  <a:cubicBezTo>
                    <a:pt x="1141" y="229"/>
                    <a:pt x="1104" y="93"/>
                    <a:pt x="1067" y="41"/>
                  </a:cubicBezTo>
                  <a:cubicBezTo>
                    <a:pt x="1046" y="16"/>
                    <a:pt x="1018" y="4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3" name="Google Shape;1383;p14"/>
            <p:cNvSpPr/>
            <p:nvPr/>
          </p:nvSpPr>
          <p:spPr>
            <a:xfrm>
              <a:off x="132954" y="704685"/>
              <a:ext cx="117305" cy="117305"/>
            </a:xfrm>
            <a:custGeom>
              <a:avLst/>
              <a:gdLst/>
              <a:ahLst/>
              <a:cxnLst/>
              <a:rect l="l" t="t" r="r" b="b"/>
              <a:pathLst>
                <a:path w="1611" h="1611" extrusionOk="0">
                  <a:moveTo>
                    <a:pt x="871" y="1"/>
                  </a:moveTo>
                  <a:cubicBezTo>
                    <a:pt x="821" y="1"/>
                    <a:pt x="784" y="38"/>
                    <a:pt x="784" y="84"/>
                  </a:cubicBezTo>
                  <a:lnTo>
                    <a:pt x="781" y="574"/>
                  </a:lnTo>
                  <a:lnTo>
                    <a:pt x="488" y="263"/>
                  </a:lnTo>
                  <a:cubicBezTo>
                    <a:pt x="469" y="243"/>
                    <a:pt x="447" y="234"/>
                    <a:pt x="426" y="234"/>
                  </a:cubicBezTo>
                  <a:cubicBezTo>
                    <a:pt x="360" y="234"/>
                    <a:pt x="303" y="317"/>
                    <a:pt x="362" y="380"/>
                  </a:cubicBezTo>
                  <a:lnTo>
                    <a:pt x="664" y="701"/>
                  </a:lnTo>
                  <a:lnTo>
                    <a:pt x="115" y="704"/>
                  </a:lnTo>
                  <a:cubicBezTo>
                    <a:pt x="1" y="704"/>
                    <a:pt x="1" y="877"/>
                    <a:pt x="115" y="877"/>
                  </a:cubicBezTo>
                  <a:lnTo>
                    <a:pt x="618" y="870"/>
                  </a:lnTo>
                  <a:lnTo>
                    <a:pt x="618" y="870"/>
                  </a:lnTo>
                  <a:lnTo>
                    <a:pt x="232" y="1142"/>
                  </a:lnTo>
                  <a:cubicBezTo>
                    <a:pt x="167" y="1191"/>
                    <a:pt x="201" y="1293"/>
                    <a:pt x="282" y="1296"/>
                  </a:cubicBezTo>
                  <a:cubicBezTo>
                    <a:pt x="297" y="1296"/>
                    <a:pt x="315" y="1290"/>
                    <a:pt x="331" y="1281"/>
                  </a:cubicBezTo>
                  <a:lnTo>
                    <a:pt x="781" y="966"/>
                  </a:lnTo>
                  <a:lnTo>
                    <a:pt x="775" y="1524"/>
                  </a:lnTo>
                  <a:cubicBezTo>
                    <a:pt x="775" y="1571"/>
                    <a:pt x="815" y="1611"/>
                    <a:pt x="861" y="1611"/>
                  </a:cubicBezTo>
                  <a:cubicBezTo>
                    <a:pt x="908" y="1611"/>
                    <a:pt x="948" y="1571"/>
                    <a:pt x="948" y="1524"/>
                  </a:cubicBezTo>
                  <a:lnTo>
                    <a:pt x="951" y="997"/>
                  </a:lnTo>
                  <a:lnTo>
                    <a:pt x="1262" y="1330"/>
                  </a:lnTo>
                  <a:cubicBezTo>
                    <a:pt x="1281" y="1345"/>
                    <a:pt x="1302" y="1355"/>
                    <a:pt x="1327" y="1355"/>
                  </a:cubicBezTo>
                  <a:cubicBezTo>
                    <a:pt x="1349" y="1355"/>
                    <a:pt x="1367" y="1349"/>
                    <a:pt x="1386" y="1333"/>
                  </a:cubicBezTo>
                  <a:cubicBezTo>
                    <a:pt x="1420" y="1299"/>
                    <a:pt x="1420" y="1247"/>
                    <a:pt x="1389" y="1210"/>
                  </a:cubicBezTo>
                  <a:lnTo>
                    <a:pt x="1059" y="864"/>
                  </a:lnTo>
                  <a:lnTo>
                    <a:pt x="1506" y="861"/>
                  </a:lnTo>
                  <a:cubicBezTo>
                    <a:pt x="1611" y="852"/>
                    <a:pt x="1611" y="695"/>
                    <a:pt x="1506" y="689"/>
                  </a:cubicBezTo>
                  <a:lnTo>
                    <a:pt x="1503" y="692"/>
                  </a:lnTo>
                  <a:lnTo>
                    <a:pt x="1170" y="695"/>
                  </a:lnTo>
                  <a:lnTo>
                    <a:pt x="1518" y="451"/>
                  </a:lnTo>
                  <a:cubicBezTo>
                    <a:pt x="1592" y="398"/>
                    <a:pt x="1540" y="297"/>
                    <a:pt x="1468" y="297"/>
                  </a:cubicBezTo>
                  <a:cubicBezTo>
                    <a:pt x="1453" y="297"/>
                    <a:pt x="1436" y="301"/>
                    <a:pt x="1420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38"/>
                    <a:pt x="917" y="1"/>
                    <a:pt x="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4" name="Google Shape;1384;p14"/>
            <p:cNvSpPr/>
            <p:nvPr/>
          </p:nvSpPr>
          <p:spPr>
            <a:xfrm rot="-5594267">
              <a:off x="128159" y="103595"/>
              <a:ext cx="102915" cy="102661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1385;p14"/>
            <p:cNvSpPr/>
            <p:nvPr/>
          </p:nvSpPr>
          <p:spPr>
            <a:xfrm rot="-5594267">
              <a:off x="1518450" y="117160"/>
              <a:ext cx="82879" cy="75565"/>
            </a:xfrm>
            <a:custGeom>
              <a:avLst/>
              <a:gdLst/>
              <a:ahLst/>
              <a:cxnLst/>
              <a:rect l="l" t="t" r="r" b="b"/>
              <a:pathLst>
                <a:path w="1303" h="1188" extrusionOk="0">
                  <a:moveTo>
                    <a:pt x="710" y="173"/>
                  </a:moveTo>
                  <a:cubicBezTo>
                    <a:pt x="941" y="173"/>
                    <a:pt x="1129" y="364"/>
                    <a:pt x="1129" y="595"/>
                  </a:cubicBezTo>
                  <a:cubicBezTo>
                    <a:pt x="1126" y="827"/>
                    <a:pt x="938" y="1012"/>
                    <a:pt x="707" y="1015"/>
                  </a:cubicBezTo>
                  <a:cubicBezTo>
                    <a:pt x="476" y="1015"/>
                    <a:pt x="287" y="823"/>
                    <a:pt x="287" y="592"/>
                  </a:cubicBezTo>
                  <a:cubicBezTo>
                    <a:pt x="287" y="358"/>
                    <a:pt x="479" y="173"/>
                    <a:pt x="710" y="173"/>
                  </a:cubicBezTo>
                  <a:close/>
                  <a:moveTo>
                    <a:pt x="712" y="1"/>
                  </a:moveTo>
                  <a:cubicBezTo>
                    <a:pt x="485" y="1"/>
                    <a:pt x="263" y="130"/>
                    <a:pt x="164" y="364"/>
                  </a:cubicBezTo>
                  <a:cubicBezTo>
                    <a:pt x="1" y="752"/>
                    <a:pt x="284" y="1184"/>
                    <a:pt x="707" y="1187"/>
                  </a:cubicBezTo>
                  <a:lnTo>
                    <a:pt x="710" y="1187"/>
                  </a:lnTo>
                  <a:cubicBezTo>
                    <a:pt x="1034" y="1187"/>
                    <a:pt x="1299" y="922"/>
                    <a:pt x="1302" y="595"/>
                  </a:cubicBezTo>
                  <a:cubicBezTo>
                    <a:pt x="1302" y="438"/>
                    <a:pt x="1240" y="287"/>
                    <a:pt x="1129" y="176"/>
                  </a:cubicBezTo>
                  <a:cubicBezTo>
                    <a:pt x="1012" y="57"/>
                    <a:pt x="861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0" name="Google Shape;1386;p14"/>
            <p:cNvGrpSpPr/>
            <p:nvPr/>
          </p:nvGrpSpPr>
          <p:grpSpPr>
            <a:xfrm>
              <a:off x="978054" y="146142"/>
              <a:ext cx="446685" cy="265947"/>
              <a:chOff x="978054" y="146142"/>
              <a:chExt cx="446685" cy="265947"/>
            </a:xfrm>
          </p:grpSpPr>
          <p:sp>
            <p:nvSpPr>
              <p:cNvPr id="1387" name="Google Shape;1387;p14"/>
              <p:cNvSpPr/>
              <p:nvPr/>
            </p:nvSpPr>
            <p:spPr>
              <a:xfrm>
                <a:off x="978054" y="151960"/>
                <a:ext cx="446685" cy="254309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3671" extrusionOk="0">
                    <a:moveTo>
                      <a:pt x="3915" y="0"/>
                    </a:moveTo>
                    <a:cubicBezTo>
                      <a:pt x="3615" y="0"/>
                      <a:pt x="3350" y="167"/>
                      <a:pt x="3169" y="387"/>
                    </a:cubicBezTo>
                    <a:lnTo>
                      <a:pt x="3169" y="387"/>
                    </a:lnTo>
                    <a:cubicBezTo>
                      <a:pt x="3046" y="288"/>
                      <a:pt x="2886" y="200"/>
                      <a:pt x="2681" y="132"/>
                    </a:cubicBezTo>
                    <a:cubicBezTo>
                      <a:pt x="2511" y="76"/>
                      <a:pt x="2368" y="52"/>
                      <a:pt x="2248" y="52"/>
                    </a:cubicBezTo>
                    <a:cubicBezTo>
                      <a:pt x="1490" y="52"/>
                      <a:pt x="1623" y="1005"/>
                      <a:pt x="1623" y="1005"/>
                    </a:cubicBezTo>
                    <a:cubicBezTo>
                      <a:pt x="1545" y="958"/>
                      <a:pt x="1462" y="937"/>
                      <a:pt x="1377" y="937"/>
                    </a:cubicBezTo>
                    <a:cubicBezTo>
                      <a:pt x="735" y="937"/>
                      <a:pt x="1" y="2154"/>
                      <a:pt x="840" y="2769"/>
                    </a:cubicBezTo>
                    <a:cubicBezTo>
                      <a:pt x="1102" y="2963"/>
                      <a:pt x="1351" y="3051"/>
                      <a:pt x="1564" y="3064"/>
                    </a:cubicBezTo>
                    <a:lnTo>
                      <a:pt x="1564" y="3064"/>
                    </a:lnTo>
                    <a:cubicBezTo>
                      <a:pt x="1637" y="3387"/>
                      <a:pt x="1868" y="3665"/>
                      <a:pt x="2357" y="3670"/>
                    </a:cubicBezTo>
                    <a:cubicBezTo>
                      <a:pt x="2374" y="3670"/>
                      <a:pt x="2392" y="3670"/>
                      <a:pt x="2408" y="3670"/>
                    </a:cubicBezTo>
                    <a:cubicBezTo>
                      <a:pt x="3079" y="3670"/>
                      <a:pt x="3528" y="3515"/>
                      <a:pt x="3781" y="3285"/>
                    </a:cubicBezTo>
                    <a:lnTo>
                      <a:pt x="3781" y="3285"/>
                    </a:lnTo>
                    <a:cubicBezTo>
                      <a:pt x="3834" y="3357"/>
                      <a:pt x="3900" y="3426"/>
                      <a:pt x="3983" y="3491"/>
                    </a:cubicBezTo>
                    <a:cubicBezTo>
                      <a:pt x="4094" y="3579"/>
                      <a:pt x="4230" y="3618"/>
                      <a:pt x="4376" y="3618"/>
                    </a:cubicBezTo>
                    <a:cubicBezTo>
                      <a:pt x="5223" y="3618"/>
                      <a:pt x="6448" y="2304"/>
                      <a:pt x="5722" y="1542"/>
                    </a:cubicBezTo>
                    <a:cubicBezTo>
                      <a:pt x="5522" y="1331"/>
                      <a:pt x="5310" y="1251"/>
                      <a:pt x="5112" y="1251"/>
                    </a:cubicBezTo>
                    <a:cubicBezTo>
                      <a:pt x="5090" y="1251"/>
                      <a:pt x="5068" y="1252"/>
                      <a:pt x="5046" y="1254"/>
                    </a:cubicBezTo>
                    <a:lnTo>
                      <a:pt x="5046" y="1254"/>
                    </a:lnTo>
                    <a:cubicBezTo>
                      <a:pt x="5054" y="878"/>
                      <a:pt x="4866" y="444"/>
                      <a:pt x="4402" y="151"/>
                    </a:cubicBezTo>
                    <a:cubicBezTo>
                      <a:pt x="4235" y="45"/>
                      <a:pt x="4070" y="0"/>
                      <a:pt x="39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88" name="Google Shape;1388;p14"/>
              <p:cNvSpPr/>
              <p:nvPr/>
            </p:nvSpPr>
            <p:spPr>
              <a:xfrm>
                <a:off x="999986" y="146142"/>
                <a:ext cx="402834" cy="265947"/>
              </a:xfrm>
              <a:custGeom>
                <a:avLst/>
                <a:gdLst/>
                <a:ahLst/>
                <a:cxnLst/>
                <a:rect l="l" t="t" r="r" b="b"/>
                <a:pathLst>
                  <a:path w="5815" h="3839" extrusionOk="0">
                    <a:moveTo>
                      <a:pt x="2894" y="594"/>
                    </a:moveTo>
                    <a:cubicBezTo>
                      <a:pt x="3125" y="816"/>
                      <a:pt x="3174" y="1078"/>
                      <a:pt x="3110" y="1251"/>
                    </a:cubicBezTo>
                    <a:cubicBezTo>
                      <a:pt x="3077" y="1342"/>
                      <a:pt x="3020" y="1391"/>
                      <a:pt x="2952" y="1391"/>
                    </a:cubicBezTo>
                    <a:cubicBezTo>
                      <a:pt x="2910" y="1391"/>
                      <a:pt x="2864" y="1373"/>
                      <a:pt x="2817" y="1334"/>
                    </a:cubicBezTo>
                    <a:cubicBezTo>
                      <a:pt x="2656" y="1195"/>
                      <a:pt x="2693" y="877"/>
                      <a:pt x="2894" y="594"/>
                    </a:cubicBezTo>
                    <a:close/>
                    <a:moveTo>
                      <a:pt x="4667" y="1439"/>
                    </a:moveTo>
                    <a:lnTo>
                      <a:pt x="4667" y="1439"/>
                    </a:lnTo>
                    <a:cubicBezTo>
                      <a:pt x="4627" y="1750"/>
                      <a:pt x="4436" y="1981"/>
                      <a:pt x="4177" y="2018"/>
                    </a:cubicBezTo>
                    <a:cubicBezTo>
                      <a:pt x="4161" y="2018"/>
                      <a:pt x="4149" y="2022"/>
                      <a:pt x="4134" y="2022"/>
                    </a:cubicBezTo>
                    <a:cubicBezTo>
                      <a:pt x="4063" y="2022"/>
                      <a:pt x="4063" y="2000"/>
                      <a:pt x="4063" y="1981"/>
                    </a:cubicBezTo>
                    <a:cubicBezTo>
                      <a:pt x="4060" y="1852"/>
                      <a:pt x="4309" y="1519"/>
                      <a:pt x="4667" y="1439"/>
                    </a:cubicBezTo>
                    <a:close/>
                    <a:moveTo>
                      <a:pt x="1620" y="2253"/>
                    </a:moveTo>
                    <a:cubicBezTo>
                      <a:pt x="1663" y="2253"/>
                      <a:pt x="1706" y="2293"/>
                      <a:pt x="1731" y="2327"/>
                    </a:cubicBezTo>
                    <a:cubicBezTo>
                      <a:pt x="1857" y="2484"/>
                      <a:pt x="1888" y="2660"/>
                      <a:pt x="1820" y="2805"/>
                    </a:cubicBezTo>
                    <a:cubicBezTo>
                      <a:pt x="1743" y="2959"/>
                      <a:pt x="1564" y="3055"/>
                      <a:pt x="1348" y="3061"/>
                    </a:cubicBezTo>
                    <a:cubicBezTo>
                      <a:pt x="1305" y="2774"/>
                      <a:pt x="1385" y="2472"/>
                      <a:pt x="1500" y="2330"/>
                    </a:cubicBezTo>
                    <a:cubicBezTo>
                      <a:pt x="1543" y="2278"/>
                      <a:pt x="1583" y="2253"/>
                      <a:pt x="1620" y="2253"/>
                    </a:cubicBezTo>
                    <a:close/>
                    <a:moveTo>
                      <a:pt x="3548" y="2490"/>
                    </a:moveTo>
                    <a:cubicBezTo>
                      <a:pt x="3563" y="2490"/>
                      <a:pt x="3597" y="2524"/>
                      <a:pt x="3625" y="2614"/>
                    </a:cubicBezTo>
                    <a:cubicBezTo>
                      <a:pt x="3699" y="2827"/>
                      <a:pt x="3652" y="3061"/>
                      <a:pt x="3507" y="3231"/>
                    </a:cubicBezTo>
                    <a:cubicBezTo>
                      <a:pt x="3372" y="2993"/>
                      <a:pt x="3384" y="2737"/>
                      <a:pt x="3461" y="2586"/>
                    </a:cubicBezTo>
                    <a:cubicBezTo>
                      <a:pt x="3495" y="2518"/>
                      <a:pt x="3532" y="2490"/>
                      <a:pt x="3548" y="2490"/>
                    </a:cubicBezTo>
                    <a:close/>
                    <a:moveTo>
                      <a:pt x="3628" y="170"/>
                    </a:moveTo>
                    <a:cubicBezTo>
                      <a:pt x="3775" y="170"/>
                      <a:pt x="3925" y="213"/>
                      <a:pt x="4066" y="304"/>
                    </a:cubicBezTo>
                    <a:cubicBezTo>
                      <a:pt x="4430" y="532"/>
                      <a:pt x="4652" y="887"/>
                      <a:pt x="4673" y="1260"/>
                    </a:cubicBezTo>
                    <a:cubicBezTo>
                      <a:pt x="4229" y="1340"/>
                      <a:pt x="3881" y="1747"/>
                      <a:pt x="3893" y="1988"/>
                    </a:cubicBezTo>
                    <a:cubicBezTo>
                      <a:pt x="3899" y="2086"/>
                      <a:pt x="3960" y="2190"/>
                      <a:pt x="4132" y="2190"/>
                    </a:cubicBezTo>
                    <a:cubicBezTo>
                      <a:pt x="4153" y="2190"/>
                      <a:pt x="4177" y="2188"/>
                      <a:pt x="4201" y="2185"/>
                    </a:cubicBezTo>
                    <a:cubicBezTo>
                      <a:pt x="4550" y="2139"/>
                      <a:pt x="4803" y="1827"/>
                      <a:pt x="4840" y="1417"/>
                    </a:cubicBezTo>
                    <a:cubicBezTo>
                      <a:pt x="5034" y="1423"/>
                      <a:pt x="5213" y="1510"/>
                      <a:pt x="5373" y="1682"/>
                    </a:cubicBezTo>
                    <a:cubicBezTo>
                      <a:pt x="5651" y="1972"/>
                      <a:pt x="5586" y="2321"/>
                      <a:pt x="5485" y="2561"/>
                    </a:cubicBezTo>
                    <a:cubicBezTo>
                      <a:pt x="5247" y="3113"/>
                      <a:pt x="4581" y="3616"/>
                      <a:pt x="4090" y="3616"/>
                    </a:cubicBezTo>
                    <a:cubicBezTo>
                      <a:pt x="4086" y="3616"/>
                      <a:pt x="4082" y="3616"/>
                      <a:pt x="4077" y="3616"/>
                    </a:cubicBezTo>
                    <a:cubicBezTo>
                      <a:pt x="3958" y="3616"/>
                      <a:pt x="3843" y="3576"/>
                      <a:pt x="3748" y="3505"/>
                    </a:cubicBezTo>
                    <a:cubicBezTo>
                      <a:pt x="3699" y="3465"/>
                      <a:pt x="3652" y="3422"/>
                      <a:pt x="3609" y="3372"/>
                    </a:cubicBezTo>
                    <a:cubicBezTo>
                      <a:pt x="3816" y="3157"/>
                      <a:pt x="3884" y="2845"/>
                      <a:pt x="3788" y="2564"/>
                    </a:cubicBezTo>
                    <a:cubicBezTo>
                      <a:pt x="3723" y="2352"/>
                      <a:pt x="3609" y="2321"/>
                      <a:pt x="3548" y="2321"/>
                    </a:cubicBezTo>
                    <a:cubicBezTo>
                      <a:pt x="3455" y="2321"/>
                      <a:pt x="3366" y="2389"/>
                      <a:pt x="3307" y="2506"/>
                    </a:cubicBezTo>
                    <a:cubicBezTo>
                      <a:pt x="3202" y="2716"/>
                      <a:pt x="3187" y="3049"/>
                      <a:pt x="3381" y="3351"/>
                    </a:cubicBezTo>
                    <a:cubicBezTo>
                      <a:pt x="3181" y="3505"/>
                      <a:pt x="2807" y="3669"/>
                      <a:pt x="2120" y="3669"/>
                    </a:cubicBezTo>
                    <a:lnTo>
                      <a:pt x="2070" y="3669"/>
                    </a:lnTo>
                    <a:cubicBezTo>
                      <a:pt x="1651" y="3662"/>
                      <a:pt x="1469" y="3447"/>
                      <a:pt x="1392" y="3231"/>
                    </a:cubicBezTo>
                    <a:cubicBezTo>
                      <a:pt x="1657" y="3215"/>
                      <a:pt x="1873" y="3086"/>
                      <a:pt x="1972" y="2879"/>
                    </a:cubicBezTo>
                    <a:cubicBezTo>
                      <a:pt x="2073" y="2672"/>
                      <a:pt x="2033" y="2432"/>
                      <a:pt x="1864" y="2222"/>
                    </a:cubicBezTo>
                    <a:cubicBezTo>
                      <a:pt x="1771" y="2105"/>
                      <a:pt x="1679" y="2080"/>
                      <a:pt x="1617" y="2080"/>
                    </a:cubicBezTo>
                    <a:cubicBezTo>
                      <a:pt x="1527" y="2080"/>
                      <a:pt x="1441" y="2130"/>
                      <a:pt x="1367" y="2222"/>
                    </a:cubicBezTo>
                    <a:cubicBezTo>
                      <a:pt x="1216" y="2410"/>
                      <a:pt x="1139" y="2749"/>
                      <a:pt x="1173" y="3049"/>
                    </a:cubicBezTo>
                    <a:cubicBezTo>
                      <a:pt x="966" y="3002"/>
                      <a:pt x="769" y="2913"/>
                      <a:pt x="602" y="2783"/>
                    </a:cubicBezTo>
                    <a:cubicBezTo>
                      <a:pt x="161" y="2456"/>
                      <a:pt x="254" y="2003"/>
                      <a:pt x="312" y="1821"/>
                    </a:cubicBezTo>
                    <a:cubicBezTo>
                      <a:pt x="442" y="1426"/>
                      <a:pt x="790" y="1106"/>
                      <a:pt x="1086" y="1106"/>
                    </a:cubicBezTo>
                    <a:cubicBezTo>
                      <a:pt x="1157" y="1106"/>
                      <a:pt x="1228" y="1124"/>
                      <a:pt x="1290" y="1161"/>
                    </a:cubicBezTo>
                    <a:cubicBezTo>
                      <a:pt x="1304" y="1169"/>
                      <a:pt x="1319" y="1173"/>
                      <a:pt x="1333" y="1173"/>
                    </a:cubicBezTo>
                    <a:cubicBezTo>
                      <a:pt x="1382" y="1173"/>
                      <a:pt x="1427" y="1130"/>
                      <a:pt x="1419" y="1075"/>
                    </a:cubicBezTo>
                    <a:cubicBezTo>
                      <a:pt x="1419" y="1072"/>
                      <a:pt x="1358" y="621"/>
                      <a:pt x="1574" y="375"/>
                    </a:cubicBezTo>
                    <a:cubicBezTo>
                      <a:pt x="1664" y="270"/>
                      <a:pt x="1793" y="218"/>
                      <a:pt x="1959" y="218"/>
                    </a:cubicBezTo>
                    <a:cubicBezTo>
                      <a:pt x="2076" y="218"/>
                      <a:pt x="2212" y="243"/>
                      <a:pt x="2366" y="294"/>
                    </a:cubicBezTo>
                    <a:cubicBezTo>
                      <a:pt x="2508" y="338"/>
                      <a:pt x="2641" y="402"/>
                      <a:pt x="2761" y="486"/>
                    </a:cubicBezTo>
                    <a:cubicBezTo>
                      <a:pt x="2527" y="809"/>
                      <a:pt x="2446" y="1244"/>
                      <a:pt x="2709" y="1463"/>
                    </a:cubicBezTo>
                    <a:cubicBezTo>
                      <a:pt x="2777" y="1525"/>
                      <a:pt x="2863" y="1562"/>
                      <a:pt x="2955" y="1565"/>
                    </a:cubicBezTo>
                    <a:cubicBezTo>
                      <a:pt x="3094" y="1565"/>
                      <a:pt x="3218" y="1466"/>
                      <a:pt x="3273" y="1306"/>
                    </a:cubicBezTo>
                    <a:cubicBezTo>
                      <a:pt x="3353" y="1075"/>
                      <a:pt x="3298" y="735"/>
                      <a:pt x="3002" y="458"/>
                    </a:cubicBezTo>
                    <a:cubicBezTo>
                      <a:pt x="3182" y="270"/>
                      <a:pt x="3403" y="170"/>
                      <a:pt x="3628" y="170"/>
                    </a:cubicBezTo>
                    <a:close/>
                    <a:moveTo>
                      <a:pt x="3632" y="0"/>
                    </a:moveTo>
                    <a:cubicBezTo>
                      <a:pt x="3356" y="0"/>
                      <a:pt x="3085" y="122"/>
                      <a:pt x="2872" y="350"/>
                    </a:cubicBezTo>
                    <a:cubicBezTo>
                      <a:pt x="2733" y="257"/>
                      <a:pt x="2582" y="183"/>
                      <a:pt x="2422" y="131"/>
                    </a:cubicBezTo>
                    <a:cubicBezTo>
                      <a:pt x="2252" y="76"/>
                      <a:pt x="2099" y="48"/>
                      <a:pt x="1963" y="48"/>
                    </a:cubicBezTo>
                    <a:cubicBezTo>
                      <a:pt x="1743" y="48"/>
                      <a:pt x="1568" y="120"/>
                      <a:pt x="1444" y="264"/>
                    </a:cubicBezTo>
                    <a:cubicBezTo>
                      <a:pt x="1262" y="470"/>
                      <a:pt x="1237" y="776"/>
                      <a:pt x="1241" y="954"/>
                    </a:cubicBezTo>
                    <a:cubicBezTo>
                      <a:pt x="1191" y="939"/>
                      <a:pt x="1139" y="933"/>
                      <a:pt x="1089" y="933"/>
                    </a:cubicBezTo>
                    <a:cubicBezTo>
                      <a:pt x="716" y="933"/>
                      <a:pt x="306" y="1300"/>
                      <a:pt x="152" y="1766"/>
                    </a:cubicBezTo>
                    <a:cubicBezTo>
                      <a:pt x="1" y="2225"/>
                      <a:pt x="127" y="2645"/>
                      <a:pt x="500" y="2919"/>
                    </a:cubicBezTo>
                    <a:cubicBezTo>
                      <a:pt x="735" y="3092"/>
                      <a:pt x="978" y="3197"/>
                      <a:pt x="1210" y="3224"/>
                    </a:cubicBezTo>
                    <a:cubicBezTo>
                      <a:pt x="1321" y="3613"/>
                      <a:pt x="1632" y="3835"/>
                      <a:pt x="2070" y="3838"/>
                    </a:cubicBezTo>
                    <a:lnTo>
                      <a:pt x="2120" y="3838"/>
                    </a:lnTo>
                    <a:cubicBezTo>
                      <a:pt x="2715" y="3838"/>
                      <a:pt x="3184" y="3718"/>
                      <a:pt x="3483" y="3490"/>
                    </a:cubicBezTo>
                    <a:cubicBezTo>
                      <a:pt x="3532" y="3542"/>
                      <a:pt x="3585" y="3595"/>
                      <a:pt x="3643" y="3641"/>
                    </a:cubicBezTo>
                    <a:cubicBezTo>
                      <a:pt x="3766" y="3737"/>
                      <a:pt x="3921" y="3786"/>
                      <a:pt x="4076" y="3786"/>
                    </a:cubicBezTo>
                    <a:cubicBezTo>
                      <a:pt x="4081" y="3786"/>
                      <a:pt x="4086" y="3786"/>
                      <a:pt x="4090" y="3786"/>
                    </a:cubicBezTo>
                    <a:cubicBezTo>
                      <a:pt x="4652" y="3786"/>
                      <a:pt x="5377" y="3246"/>
                      <a:pt x="5642" y="2629"/>
                    </a:cubicBezTo>
                    <a:cubicBezTo>
                      <a:pt x="5815" y="2222"/>
                      <a:pt x="5765" y="1843"/>
                      <a:pt x="5500" y="1565"/>
                    </a:cubicBezTo>
                    <a:cubicBezTo>
                      <a:pt x="5303" y="1358"/>
                      <a:pt x="5084" y="1254"/>
                      <a:pt x="4843" y="1247"/>
                    </a:cubicBezTo>
                    <a:cubicBezTo>
                      <a:pt x="4821" y="819"/>
                      <a:pt x="4572" y="418"/>
                      <a:pt x="4161" y="159"/>
                    </a:cubicBezTo>
                    <a:cubicBezTo>
                      <a:pt x="3992" y="52"/>
                      <a:pt x="3811" y="0"/>
                      <a:pt x="36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1" name="Google Shape;1389;p14"/>
            <p:cNvGrpSpPr/>
            <p:nvPr/>
          </p:nvGrpSpPr>
          <p:grpSpPr>
            <a:xfrm>
              <a:off x="241328" y="274302"/>
              <a:ext cx="299552" cy="265537"/>
              <a:chOff x="8792070" y="4843090"/>
              <a:chExt cx="142474" cy="126290"/>
            </a:xfrm>
          </p:grpSpPr>
          <p:sp>
            <p:nvSpPr>
              <p:cNvPr id="1390" name="Google Shape;1390;p14"/>
              <p:cNvSpPr/>
              <p:nvPr/>
            </p:nvSpPr>
            <p:spPr>
              <a:xfrm>
                <a:off x="8835905" y="4843090"/>
                <a:ext cx="69128" cy="58982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651" extrusionOk="0">
                    <a:moveTo>
                      <a:pt x="926" y="796"/>
                    </a:moveTo>
                    <a:cubicBezTo>
                      <a:pt x="947" y="848"/>
                      <a:pt x="960" y="904"/>
                      <a:pt x="966" y="959"/>
                    </a:cubicBezTo>
                    <a:cubicBezTo>
                      <a:pt x="958" y="961"/>
                      <a:pt x="950" y="962"/>
                      <a:pt x="941" y="962"/>
                    </a:cubicBezTo>
                    <a:cubicBezTo>
                      <a:pt x="933" y="962"/>
                      <a:pt x="924" y="961"/>
                      <a:pt x="917" y="959"/>
                    </a:cubicBezTo>
                    <a:cubicBezTo>
                      <a:pt x="904" y="938"/>
                      <a:pt x="904" y="882"/>
                      <a:pt x="926" y="796"/>
                    </a:cubicBezTo>
                    <a:close/>
                    <a:moveTo>
                      <a:pt x="1472" y="164"/>
                    </a:moveTo>
                    <a:cubicBezTo>
                      <a:pt x="1537" y="164"/>
                      <a:pt x="1595" y="194"/>
                      <a:pt x="1635" y="241"/>
                    </a:cubicBezTo>
                    <a:cubicBezTo>
                      <a:pt x="1725" y="327"/>
                      <a:pt x="1771" y="447"/>
                      <a:pt x="1765" y="571"/>
                    </a:cubicBezTo>
                    <a:cubicBezTo>
                      <a:pt x="1746" y="950"/>
                      <a:pt x="1296" y="1348"/>
                      <a:pt x="1296" y="1348"/>
                    </a:cubicBezTo>
                    <a:cubicBezTo>
                      <a:pt x="1197" y="1431"/>
                      <a:pt x="1074" y="1481"/>
                      <a:pt x="947" y="1487"/>
                    </a:cubicBezTo>
                    <a:cubicBezTo>
                      <a:pt x="565" y="1487"/>
                      <a:pt x="275" y="999"/>
                      <a:pt x="210" y="645"/>
                    </a:cubicBezTo>
                    <a:cubicBezTo>
                      <a:pt x="183" y="491"/>
                      <a:pt x="189" y="312"/>
                      <a:pt x="297" y="272"/>
                    </a:cubicBezTo>
                    <a:cubicBezTo>
                      <a:pt x="328" y="262"/>
                      <a:pt x="358" y="256"/>
                      <a:pt x="389" y="256"/>
                    </a:cubicBezTo>
                    <a:cubicBezTo>
                      <a:pt x="559" y="256"/>
                      <a:pt x="722" y="423"/>
                      <a:pt x="827" y="592"/>
                    </a:cubicBezTo>
                    <a:cubicBezTo>
                      <a:pt x="778" y="710"/>
                      <a:pt x="704" y="922"/>
                      <a:pt x="781" y="1046"/>
                    </a:cubicBezTo>
                    <a:cubicBezTo>
                      <a:pt x="815" y="1098"/>
                      <a:pt x="867" y="1125"/>
                      <a:pt x="932" y="1125"/>
                    </a:cubicBezTo>
                    <a:cubicBezTo>
                      <a:pt x="956" y="1125"/>
                      <a:pt x="982" y="1121"/>
                      <a:pt x="1009" y="1114"/>
                    </a:cubicBezTo>
                    <a:cubicBezTo>
                      <a:pt x="1052" y="1101"/>
                      <a:pt x="1086" y="1070"/>
                      <a:pt x="1105" y="1027"/>
                    </a:cubicBezTo>
                    <a:cubicBezTo>
                      <a:pt x="1148" y="916"/>
                      <a:pt x="1086" y="734"/>
                      <a:pt x="1009" y="586"/>
                    </a:cubicBezTo>
                    <a:cubicBezTo>
                      <a:pt x="1123" y="370"/>
                      <a:pt x="1311" y="164"/>
                      <a:pt x="1472" y="164"/>
                    </a:cubicBezTo>
                    <a:close/>
                    <a:moveTo>
                      <a:pt x="1472" y="0"/>
                    </a:moveTo>
                    <a:cubicBezTo>
                      <a:pt x="1247" y="0"/>
                      <a:pt x="1043" y="210"/>
                      <a:pt x="914" y="429"/>
                    </a:cubicBezTo>
                    <a:cubicBezTo>
                      <a:pt x="809" y="287"/>
                      <a:pt x="624" y="93"/>
                      <a:pt x="389" y="93"/>
                    </a:cubicBezTo>
                    <a:cubicBezTo>
                      <a:pt x="337" y="93"/>
                      <a:pt x="287" y="102"/>
                      <a:pt x="241" y="120"/>
                    </a:cubicBezTo>
                    <a:cubicBezTo>
                      <a:pt x="72" y="185"/>
                      <a:pt x="1" y="392"/>
                      <a:pt x="50" y="676"/>
                    </a:cubicBezTo>
                    <a:cubicBezTo>
                      <a:pt x="124" y="1067"/>
                      <a:pt x="457" y="1650"/>
                      <a:pt x="947" y="1650"/>
                    </a:cubicBezTo>
                    <a:cubicBezTo>
                      <a:pt x="1099" y="1650"/>
                      <a:pt x="1250" y="1589"/>
                      <a:pt x="1398" y="1471"/>
                    </a:cubicBezTo>
                    <a:cubicBezTo>
                      <a:pt x="1419" y="1453"/>
                      <a:pt x="1907" y="1027"/>
                      <a:pt x="1925" y="577"/>
                    </a:cubicBezTo>
                    <a:cubicBezTo>
                      <a:pt x="1934" y="410"/>
                      <a:pt x="1873" y="247"/>
                      <a:pt x="1752" y="130"/>
                    </a:cubicBezTo>
                    <a:cubicBezTo>
                      <a:pt x="1682" y="49"/>
                      <a:pt x="1580" y="3"/>
                      <a:pt x="147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1" name="Google Shape;1391;p14"/>
              <p:cNvSpPr/>
              <p:nvPr/>
            </p:nvSpPr>
            <p:spPr>
              <a:xfrm>
                <a:off x="8856626" y="4909183"/>
                <a:ext cx="68020" cy="60197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685" extrusionOk="0">
                    <a:moveTo>
                      <a:pt x="809" y="676"/>
                    </a:moveTo>
                    <a:cubicBezTo>
                      <a:pt x="821" y="688"/>
                      <a:pt x="836" y="750"/>
                      <a:pt x="830" y="849"/>
                    </a:cubicBezTo>
                    <a:cubicBezTo>
                      <a:pt x="781" y="769"/>
                      <a:pt x="771" y="710"/>
                      <a:pt x="778" y="692"/>
                    </a:cubicBezTo>
                    <a:cubicBezTo>
                      <a:pt x="787" y="685"/>
                      <a:pt x="799" y="679"/>
                      <a:pt x="809" y="676"/>
                    </a:cubicBezTo>
                    <a:close/>
                    <a:moveTo>
                      <a:pt x="784" y="161"/>
                    </a:moveTo>
                    <a:lnTo>
                      <a:pt x="784" y="164"/>
                    </a:lnTo>
                    <a:cubicBezTo>
                      <a:pt x="870" y="164"/>
                      <a:pt x="957" y="183"/>
                      <a:pt x="1037" y="217"/>
                    </a:cubicBezTo>
                    <a:cubicBezTo>
                      <a:pt x="1043" y="220"/>
                      <a:pt x="1583" y="476"/>
                      <a:pt x="1703" y="837"/>
                    </a:cubicBezTo>
                    <a:cubicBezTo>
                      <a:pt x="1743" y="954"/>
                      <a:pt x="1731" y="1080"/>
                      <a:pt x="1669" y="1188"/>
                    </a:cubicBezTo>
                    <a:cubicBezTo>
                      <a:pt x="1623" y="1274"/>
                      <a:pt x="1558" y="1318"/>
                      <a:pt x="1472" y="1318"/>
                    </a:cubicBezTo>
                    <a:cubicBezTo>
                      <a:pt x="1311" y="1318"/>
                      <a:pt x="1111" y="1176"/>
                      <a:pt x="972" y="1028"/>
                    </a:cubicBezTo>
                    <a:cubicBezTo>
                      <a:pt x="1006" y="864"/>
                      <a:pt x="1015" y="673"/>
                      <a:pt x="941" y="577"/>
                    </a:cubicBezTo>
                    <a:cubicBezTo>
                      <a:pt x="913" y="540"/>
                      <a:pt x="870" y="519"/>
                      <a:pt x="824" y="519"/>
                    </a:cubicBezTo>
                    <a:cubicBezTo>
                      <a:pt x="697" y="522"/>
                      <a:pt x="648" y="587"/>
                      <a:pt x="633" y="624"/>
                    </a:cubicBezTo>
                    <a:cubicBezTo>
                      <a:pt x="568" y="766"/>
                      <a:pt x="704" y="966"/>
                      <a:pt x="790" y="1071"/>
                    </a:cubicBezTo>
                    <a:cubicBezTo>
                      <a:pt x="728" y="1288"/>
                      <a:pt x="596" y="1525"/>
                      <a:pt x="391" y="1525"/>
                    </a:cubicBezTo>
                    <a:cubicBezTo>
                      <a:pt x="383" y="1525"/>
                      <a:pt x="375" y="1525"/>
                      <a:pt x="367" y="1524"/>
                    </a:cubicBezTo>
                    <a:cubicBezTo>
                      <a:pt x="247" y="1512"/>
                      <a:pt x="167" y="1305"/>
                      <a:pt x="179" y="1028"/>
                    </a:cubicBezTo>
                    <a:cubicBezTo>
                      <a:pt x="198" y="608"/>
                      <a:pt x="414" y="161"/>
                      <a:pt x="784" y="161"/>
                    </a:cubicBezTo>
                    <a:close/>
                    <a:moveTo>
                      <a:pt x="784" y="1"/>
                    </a:moveTo>
                    <a:cubicBezTo>
                      <a:pt x="309" y="1"/>
                      <a:pt x="37" y="516"/>
                      <a:pt x="16" y="1022"/>
                    </a:cubicBezTo>
                    <a:cubicBezTo>
                      <a:pt x="0" y="1407"/>
                      <a:pt x="130" y="1666"/>
                      <a:pt x="352" y="1685"/>
                    </a:cubicBezTo>
                    <a:lnTo>
                      <a:pt x="389" y="1685"/>
                    </a:lnTo>
                    <a:cubicBezTo>
                      <a:pt x="651" y="1685"/>
                      <a:pt x="824" y="1456"/>
                      <a:pt x="916" y="1207"/>
                    </a:cubicBezTo>
                    <a:cubicBezTo>
                      <a:pt x="1071" y="1352"/>
                      <a:pt x="1274" y="1481"/>
                      <a:pt x="1469" y="1481"/>
                    </a:cubicBezTo>
                    <a:cubicBezTo>
                      <a:pt x="1570" y="1481"/>
                      <a:pt x="1712" y="1444"/>
                      <a:pt x="1805" y="1265"/>
                    </a:cubicBezTo>
                    <a:cubicBezTo>
                      <a:pt x="1888" y="1120"/>
                      <a:pt x="1903" y="944"/>
                      <a:pt x="1851" y="787"/>
                    </a:cubicBezTo>
                    <a:cubicBezTo>
                      <a:pt x="1709" y="362"/>
                      <a:pt x="1126" y="84"/>
                      <a:pt x="1098" y="69"/>
                    </a:cubicBezTo>
                    <a:cubicBezTo>
                      <a:pt x="997" y="25"/>
                      <a:pt x="892" y="4"/>
                      <a:pt x="78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2" name="Google Shape;1392;p14"/>
              <p:cNvSpPr/>
              <p:nvPr/>
            </p:nvSpPr>
            <p:spPr>
              <a:xfrm>
                <a:off x="8792070" y="4893678"/>
                <a:ext cx="69092" cy="50086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402" extrusionOk="0">
                    <a:moveTo>
                      <a:pt x="1147" y="1"/>
                    </a:moveTo>
                    <a:cubicBezTo>
                      <a:pt x="1058" y="1"/>
                      <a:pt x="963" y="19"/>
                      <a:pt x="867" y="65"/>
                    </a:cubicBezTo>
                    <a:cubicBezTo>
                      <a:pt x="386" y="290"/>
                      <a:pt x="0" y="740"/>
                      <a:pt x="241" y="1042"/>
                    </a:cubicBezTo>
                    <a:cubicBezTo>
                      <a:pt x="397" y="1239"/>
                      <a:pt x="698" y="1401"/>
                      <a:pt x="1009" y="1401"/>
                    </a:cubicBezTo>
                    <a:cubicBezTo>
                      <a:pt x="1176" y="1401"/>
                      <a:pt x="1347" y="1354"/>
                      <a:pt x="1499" y="1240"/>
                    </a:cubicBezTo>
                    <a:cubicBezTo>
                      <a:pt x="1934" y="910"/>
                      <a:pt x="1934" y="416"/>
                      <a:pt x="1789" y="296"/>
                    </a:cubicBezTo>
                    <a:cubicBezTo>
                      <a:pt x="1789" y="296"/>
                      <a:pt x="1508" y="1"/>
                      <a:pt x="1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3" name="Google Shape;1393;p14"/>
              <p:cNvSpPr/>
              <p:nvPr/>
            </p:nvSpPr>
            <p:spPr>
              <a:xfrm>
                <a:off x="8838763" y="4894428"/>
                <a:ext cx="12397" cy="38369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074" extrusionOk="0">
                    <a:moveTo>
                      <a:pt x="1" y="0"/>
                    </a:moveTo>
                    <a:cubicBezTo>
                      <a:pt x="1" y="1"/>
                      <a:pt x="214" y="957"/>
                      <a:pt x="346" y="107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4" name="Google Shape;1394;p14"/>
              <p:cNvSpPr/>
              <p:nvPr/>
            </p:nvSpPr>
            <p:spPr>
              <a:xfrm>
                <a:off x="8835262" y="4891285"/>
                <a:ext cx="19863" cy="4437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242" extrusionOk="0">
                    <a:moveTo>
                      <a:pt x="98" y="0"/>
                    </a:moveTo>
                    <a:cubicBezTo>
                      <a:pt x="50" y="0"/>
                      <a:pt x="1" y="40"/>
                      <a:pt x="19" y="104"/>
                    </a:cubicBezTo>
                    <a:cubicBezTo>
                      <a:pt x="71" y="335"/>
                      <a:pt x="250" y="1097"/>
                      <a:pt x="392" y="1223"/>
                    </a:cubicBezTo>
                    <a:cubicBezTo>
                      <a:pt x="407" y="1236"/>
                      <a:pt x="426" y="1242"/>
                      <a:pt x="447" y="1242"/>
                    </a:cubicBezTo>
                    <a:cubicBezTo>
                      <a:pt x="521" y="1242"/>
                      <a:pt x="555" y="1149"/>
                      <a:pt x="500" y="1100"/>
                    </a:cubicBezTo>
                    <a:cubicBezTo>
                      <a:pt x="429" y="1038"/>
                      <a:pt x="278" y="517"/>
                      <a:pt x="176" y="70"/>
                    </a:cubicBezTo>
                    <a:cubicBezTo>
                      <a:pt x="168" y="22"/>
                      <a:pt x="133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5" name="Google Shape;1395;p14"/>
              <p:cNvSpPr/>
              <p:nvPr/>
            </p:nvSpPr>
            <p:spPr>
              <a:xfrm>
                <a:off x="8821794" y="4897286"/>
                <a:ext cx="16255" cy="44978"/>
              </a:xfrm>
              <a:custGeom>
                <a:avLst/>
                <a:gdLst/>
                <a:ahLst/>
                <a:cxnLst/>
                <a:rect l="l" t="t" r="r" b="b"/>
                <a:pathLst>
                  <a:path w="455" h="1259" extrusionOk="0">
                    <a:moveTo>
                      <a:pt x="1" y="1"/>
                    </a:moveTo>
                    <a:cubicBezTo>
                      <a:pt x="1" y="1"/>
                      <a:pt x="285" y="1111"/>
                      <a:pt x="454" y="125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6" name="Google Shape;1396;p14"/>
              <p:cNvSpPr/>
              <p:nvPr/>
            </p:nvSpPr>
            <p:spPr>
              <a:xfrm>
                <a:off x="8818150" y="4894143"/>
                <a:ext cx="23864" cy="51122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431" extrusionOk="0">
                    <a:moveTo>
                      <a:pt x="103" y="1"/>
                    </a:moveTo>
                    <a:cubicBezTo>
                      <a:pt x="52" y="1"/>
                      <a:pt x="1" y="43"/>
                      <a:pt x="23" y="110"/>
                    </a:cubicBezTo>
                    <a:cubicBezTo>
                      <a:pt x="72" y="298"/>
                      <a:pt x="325" y="1251"/>
                      <a:pt x="504" y="1409"/>
                    </a:cubicBezTo>
                    <a:cubicBezTo>
                      <a:pt x="519" y="1421"/>
                      <a:pt x="538" y="1427"/>
                      <a:pt x="556" y="1427"/>
                    </a:cubicBezTo>
                    <a:lnTo>
                      <a:pt x="556" y="1430"/>
                    </a:lnTo>
                    <a:cubicBezTo>
                      <a:pt x="630" y="1430"/>
                      <a:pt x="667" y="1338"/>
                      <a:pt x="612" y="1288"/>
                    </a:cubicBezTo>
                    <a:cubicBezTo>
                      <a:pt x="507" y="1196"/>
                      <a:pt x="297" y="520"/>
                      <a:pt x="180" y="70"/>
                    </a:cubicBezTo>
                    <a:cubicBezTo>
                      <a:pt x="172" y="22"/>
                      <a:pt x="138" y="1"/>
                      <a:pt x="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7" name="Google Shape;1397;p14"/>
              <p:cNvSpPr/>
              <p:nvPr/>
            </p:nvSpPr>
            <p:spPr>
              <a:xfrm>
                <a:off x="8888458" y="4866562"/>
                <a:ext cx="33189" cy="3429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60" extrusionOk="0">
                    <a:moveTo>
                      <a:pt x="841" y="1"/>
                    </a:moveTo>
                    <a:cubicBezTo>
                      <a:pt x="805" y="1"/>
                      <a:pt x="770" y="22"/>
                      <a:pt x="763" y="68"/>
                    </a:cubicBezTo>
                    <a:cubicBezTo>
                      <a:pt x="682" y="679"/>
                      <a:pt x="118" y="796"/>
                      <a:pt x="96" y="799"/>
                    </a:cubicBezTo>
                    <a:cubicBezTo>
                      <a:pt x="1" y="817"/>
                      <a:pt x="13" y="959"/>
                      <a:pt x="112" y="959"/>
                    </a:cubicBezTo>
                    <a:lnTo>
                      <a:pt x="127" y="959"/>
                    </a:lnTo>
                    <a:cubicBezTo>
                      <a:pt x="133" y="956"/>
                      <a:pt x="824" y="820"/>
                      <a:pt x="923" y="90"/>
                    </a:cubicBezTo>
                    <a:cubicBezTo>
                      <a:pt x="928" y="32"/>
                      <a:pt x="884" y="1"/>
                      <a:pt x="8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8" name="Google Shape;1398;p14"/>
              <p:cNvSpPr/>
              <p:nvPr/>
            </p:nvSpPr>
            <p:spPr>
              <a:xfrm>
                <a:off x="8810218" y="4907861"/>
                <a:ext cx="12825" cy="35511"/>
              </a:xfrm>
              <a:custGeom>
                <a:avLst/>
                <a:gdLst/>
                <a:ahLst/>
                <a:cxnLst/>
                <a:rect l="l" t="t" r="r" b="b"/>
                <a:pathLst>
                  <a:path w="359" h="9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43" y="827"/>
                      <a:pt x="359" y="9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9" name="Google Shape;1399;p14"/>
              <p:cNvSpPr/>
              <p:nvPr/>
            </p:nvSpPr>
            <p:spPr>
              <a:xfrm>
                <a:off x="8806824" y="4904860"/>
                <a:ext cx="20185" cy="4151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162" extrusionOk="0">
                    <a:moveTo>
                      <a:pt x="96" y="0"/>
                    </a:moveTo>
                    <a:cubicBezTo>
                      <a:pt x="48" y="0"/>
                      <a:pt x="0" y="37"/>
                      <a:pt x="16" y="100"/>
                    </a:cubicBezTo>
                    <a:cubicBezTo>
                      <a:pt x="31" y="186"/>
                      <a:pt x="173" y="961"/>
                      <a:pt x="404" y="1143"/>
                    </a:cubicBezTo>
                    <a:cubicBezTo>
                      <a:pt x="420" y="1155"/>
                      <a:pt x="435" y="1161"/>
                      <a:pt x="454" y="1161"/>
                    </a:cubicBezTo>
                    <a:cubicBezTo>
                      <a:pt x="531" y="1161"/>
                      <a:pt x="565" y="1062"/>
                      <a:pt x="503" y="1016"/>
                    </a:cubicBezTo>
                    <a:cubicBezTo>
                      <a:pt x="364" y="908"/>
                      <a:pt x="229" y="381"/>
                      <a:pt x="176" y="72"/>
                    </a:cubicBezTo>
                    <a:cubicBezTo>
                      <a:pt x="169" y="23"/>
                      <a:pt x="133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00" name="Google Shape;1400;p14"/>
              <p:cNvSpPr/>
              <p:nvPr/>
            </p:nvSpPr>
            <p:spPr>
              <a:xfrm>
                <a:off x="8888387" y="4899466"/>
                <a:ext cx="46157" cy="17898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01" extrusionOk="0">
                    <a:moveTo>
                      <a:pt x="514" y="1"/>
                    </a:moveTo>
                    <a:cubicBezTo>
                      <a:pt x="390" y="1"/>
                      <a:pt x="249" y="22"/>
                      <a:pt x="92" y="75"/>
                    </a:cubicBezTo>
                    <a:cubicBezTo>
                      <a:pt x="0" y="106"/>
                      <a:pt x="34" y="234"/>
                      <a:pt x="116" y="234"/>
                    </a:cubicBezTo>
                    <a:cubicBezTo>
                      <a:pt x="125" y="234"/>
                      <a:pt x="135" y="233"/>
                      <a:pt x="145" y="230"/>
                    </a:cubicBezTo>
                    <a:cubicBezTo>
                      <a:pt x="286" y="182"/>
                      <a:pt x="410" y="163"/>
                      <a:pt x="518" y="163"/>
                    </a:cubicBezTo>
                    <a:cubicBezTo>
                      <a:pt x="937" y="163"/>
                      <a:pt x="1122" y="446"/>
                      <a:pt x="1132" y="461"/>
                    </a:cubicBezTo>
                    <a:cubicBezTo>
                      <a:pt x="1147" y="486"/>
                      <a:pt x="1172" y="501"/>
                      <a:pt x="1199" y="501"/>
                    </a:cubicBezTo>
                    <a:cubicBezTo>
                      <a:pt x="1215" y="501"/>
                      <a:pt x="1230" y="495"/>
                      <a:pt x="1243" y="489"/>
                    </a:cubicBezTo>
                    <a:cubicBezTo>
                      <a:pt x="1280" y="464"/>
                      <a:pt x="1292" y="415"/>
                      <a:pt x="1270" y="378"/>
                    </a:cubicBezTo>
                    <a:cubicBezTo>
                      <a:pt x="1268" y="373"/>
                      <a:pt x="1031" y="1"/>
                      <a:pt x="5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2" name="Google Shape;1401;p14"/>
          <p:cNvGrpSpPr/>
          <p:nvPr/>
        </p:nvGrpSpPr>
        <p:grpSpPr>
          <a:xfrm>
            <a:off x="63476" y="3956315"/>
            <a:ext cx="3386437" cy="2967951"/>
            <a:chOff x="47607" y="2967235"/>
            <a:chExt cx="2539828" cy="2225963"/>
          </a:xfrm>
        </p:grpSpPr>
        <p:sp>
          <p:nvSpPr>
            <p:cNvPr id="1402" name="Google Shape;1402;p14"/>
            <p:cNvSpPr/>
            <p:nvPr/>
          </p:nvSpPr>
          <p:spPr>
            <a:xfrm>
              <a:off x="279841" y="2967235"/>
              <a:ext cx="117305" cy="117305"/>
            </a:xfrm>
            <a:custGeom>
              <a:avLst/>
              <a:gdLst/>
              <a:ahLst/>
              <a:cxnLst/>
              <a:rect l="l" t="t" r="r" b="b"/>
              <a:pathLst>
                <a:path w="1611" h="1611" extrusionOk="0">
                  <a:moveTo>
                    <a:pt x="871" y="1"/>
                  </a:moveTo>
                  <a:cubicBezTo>
                    <a:pt x="821" y="1"/>
                    <a:pt x="784" y="38"/>
                    <a:pt x="784" y="84"/>
                  </a:cubicBezTo>
                  <a:lnTo>
                    <a:pt x="781" y="574"/>
                  </a:lnTo>
                  <a:lnTo>
                    <a:pt x="488" y="263"/>
                  </a:lnTo>
                  <a:cubicBezTo>
                    <a:pt x="469" y="243"/>
                    <a:pt x="447" y="234"/>
                    <a:pt x="426" y="234"/>
                  </a:cubicBezTo>
                  <a:cubicBezTo>
                    <a:pt x="360" y="234"/>
                    <a:pt x="303" y="317"/>
                    <a:pt x="362" y="380"/>
                  </a:cubicBezTo>
                  <a:lnTo>
                    <a:pt x="664" y="701"/>
                  </a:lnTo>
                  <a:lnTo>
                    <a:pt x="115" y="704"/>
                  </a:lnTo>
                  <a:cubicBezTo>
                    <a:pt x="1" y="704"/>
                    <a:pt x="1" y="877"/>
                    <a:pt x="115" y="877"/>
                  </a:cubicBezTo>
                  <a:lnTo>
                    <a:pt x="618" y="870"/>
                  </a:lnTo>
                  <a:lnTo>
                    <a:pt x="618" y="870"/>
                  </a:lnTo>
                  <a:lnTo>
                    <a:pt x="232" y="1142"/>
                  </a:lnTo>
                  <a:cubicBezTo>
                    <a:pt x="167" y="1191"/>
                    <a:pt x="201" y="1293"/>
                    <a:pt x="282" y="1296"/>
                  </a:cubicBezTo>
                  <a:cubicBezTo>
                    <a:pt x="297" y="1296"/>
                    <a:pt x="315" y="1290"/>
                    <a:pt x="331" y="1281"/>
                  </a:cubicBezTo>
                  <a:lnTo>
                    <a:pt x="781" y="966"/>
                  </a:lnTo>
                  <a:lnTo>
                    <a:pt x="775" y="1524"/>
                  </a:lnTo>
                  <a:cubicBezTo>
                    <a:pt x="775" y="1571"/>
                    <a:pt x="815" y="1611"/>
                    <a:pt x="861" y="1611"/>
                  </a:cubicBezTo>
                  <a:cubicBezTo>
                    <a:pt x="908" y="1611"/>
                    <a:pt x="948" y="1571"/>
                    <a:pt x="948" y="1524"/>
                  </a:cubicBezTo>
                  <a:lnTo>
                    <a:pt x="951" y="997"/>
                  </a:lnTo>
                  <a:lnTo>
                    <a:pt x="1262" y="1330"/>
                  </a:lnTo>
                  <a:cubicBezTo>
                    <a:pt x="1281" y="1345"/>
                    <a:pt x="1302" y="1355"/>
                    <a:pt x="1327" y="1355"/>
                  </a:cubicBezTo>
                  <a:cubicBezTo>
                    <a:pt x="1349" y="1355"/>
                    <a:pt x="1367" y="1349"/>
                    <a:pt x="1386" y="1333"/>
                  </a:cubicBezTo>
                  <a:cubicBezTo>
                    <a:pt x="1420" y="1299"/>
                    <a:pt x="1420" y="1247"/>
                    <a:pt x="1389" y="1210"/>
                  </a:cubicBezTo>
                  <a:lnTo>
                    <a:pt x="1059" y="864"/>
                  </a:lnTo>
                  <a:lnTo>
                    <a:pt x="1506" y="861"/>
                  </a:lnTo>
                  <a:cubicBezTo>
                    <a:pt x="1611" y="852"/>
                    <a:pt x="1611" y="695"/>
                    <a:pt x="1506" y="689"/>
                  </a:cubicBezTo>
                  <a:lnTo>
                    <a:pt x="1503" y="692"/>
                  </a:lnTo>
                  <a:lnTo>
                    <a:pt x="1170" y="695"/>
                  </a:lnTo>
                  <a:lnTo>
                    <a:pt x="1518" y="451"/>
                  </a:lnTo>
                  <a:cubicBezTo>
                    <a:pt x="1592" y="398"/>
                    <a:pt x="1540" y="297"/>
                    <a:pt x="1468" y="297"/>
                  </a:cubicBezTo>
                  <a:cubicBezTo>
                    <a:pt x="1453" y="297"/>
                    <a:pt x="1436" y="301"/>
                    <a:pt x="1420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38"/>
                    <a:pt x="917" y="1"/>
                    <a:pt x="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1403;p14"/>
            <p:cNvSpPr/>
            <p:nvPr/>
          </p:nvSpPr>
          <p:spPr>
            <a:xfrm>
              <a:off x="85064" y="4802233"/>
              <a:ext cx="86504" cy="86286"/>
            </a:xfrm>
            <a:custGeom>
              <a:avLst/>
              <a:gdLst/>
              <a:ahLst/>
              <a:cxnLst/>
              <a:rect l="l" t="t" r="r" b="b"/>
              <a:pathLst>
                <a:path w="1188" h="1185" extrusionOk="0">
                  <a:moveTo>
                    <a:pt x="596" y="170"/>
                  </a:moveTo>
                  <a:cubicBezTo>
                    <a:pt x="827" y="173"/>
                    <a:pt x="1015" y="361"/>
                    <a:pt x="1012" y="596"/>
                  </a:cubicBezTo>
                  <a:cubicBezTo>
                    <a:pt x="1009" y="827"/>
                    <a:pt x="824" y="1012"/>
                    <a:pt x="592" y="1015"/>
                  </a:cubicBezTo>
                  <a:cubicBezTo>
                    <a:pt x="364" y="1006"/>
                    <a:pt x="185" y="818"/>
                    <a:pt x="185" y="592"/>
                  </a:cubicBezTo>
                  <a:cubicBezTo>
                    <a:pt x="185" y="364"/>
                    <a:pt x="367" y="179"/>
                    <a:pt x="596" y="173"/>
                  </a:cubicBezTo>
                  <a:lnTo>
                    <a:pt x="596" y="170"/>
                  </a:lnTo>
                  <a:close/>
                  <a:moveTo>
                    <a:pt x="596" y="0"/>
                  </a:moveTo>
                  <a:cubicBezTo>
                    <a:pt x="269" y="0"/>
                    <a:pt x="0" y="262"/>
                    <a:pt x="0" y="592"/>
                  </a:cubicBezTo>
                  <a:cubicBezTo>
                    <a:pt x="0" y="919"/>
                    <a:pt x="266" y="1185"/>
                    <a:pt x="592" y="1185"/>
                  </a:cubicBezTo>
                  <a:lnTo>
                    <a:pt x="596" y="1185"/>
                  </a:lnTo>
                  <a:cubicBezTo>
                    <a:pt x="923" y="1185"/>
                    <a:pt x="1188" y="919"/>
                    <a:pt x="1188" y="592"/>
                  </a:cubicBezTo>
                  <a:cubicBezTo>
                    <a:pt x="1188" y="262"/>
                    <a:pt x="92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1404;p14"/>
            <p:cNvSpPr/>
            <p:nvPr/>
          </p:nvSpPr>
          <p:spPr>
            <a:xfrm rot="-581245">
              <a:off x="321352" y="4794389"/>
              <a:ext cx="787476" cy="334941"/>
            </a:xfrm>
            <a:custGeom>
              <a:avLst/>
              <a:gdLst/>
              <a:ahLst/>
              <a:cxnLst/>
              <a:rect l="l" t="t" r="r" b="b"/>
              <a:pathLst>
                <a:path w="10815" h="4600" extrusionOk="0">
                  <a:moveTo>
                    <a:pt x="1879" y="0"/>
                  </a:moveTo>
                  <a:cubicBezTo>
                    <a:pt x="1876" y="0"/>
                    <a:pt x="1873" y="0"/>
                    <a:pt x="1870" y="0"/>
                  </a:cubicBezTo>
                  <a:cubicBezTo>
                    <a:pt x="1747" y="0"/>
                    <a:pt x="1626" y="22"/>
                    <a:pt x="1509" y="59"/>
                  </a:cubicBezTo>
                  <a:cubicBezTo>
                    <a:pt x="1417" y="90"/>
                    <a:pt x="1438" y="226"/>
                    <a:pt x="1534" y="226"/>
                  </a:cubicBezTo>
                  <a:lnTo>
                    <a:pt x="1537" y="226"/>
                  </a:lnTo>
                  <a:cubicBezTo>
                    <a:pt x="1543" y="226"/>
                    <a:pt x="1552" y="226"/>
                    <a:pt x="1559" y="223"/>
                  </a:cubicBezTo>
                  <a:cubicBezTo>
                    <a:pt x="1660" y="189"/>
                    <a:pt x="1765" y="173"/>
                    <a:pt x="1870" y="170"/>
                  </a:cubicBezTo>
                  <a:cubicBezTo>
                    <a:pt x="1873" y="170"/>
                    <a:pt x="1876" y="170"/>
                    <a:pt x="1879" y="170"/>
                  </a:cubicBezTo>
                  <a:cubicBezTo>
                    <a:pt x="1991" y="170"/>
                    <a:pt x="1991" y="0"/>
                    <a:pt x="1879" y="0"/>
                  </a:cubicBezTo>
                  <a:close/>
                  <a:moveTo>
                    <a:pt x="2205" y="48"/>
                  </a:moveTo>
                  <a:cubicBezTo>
                    <a:pt x="2115" y="48"/>
                    <a:pt x="2084" y="186"/>
                    <a:pt x="2185" y="216"/>
                  </a:cubicBezTo>
                  <a:cubicBezTo>
                    <a:pt x="2286" y="247"/>
                    <a:pt x="2382" y="293"/>
                    <a:pt x="2475" y="349"/>
                  </a:cubicBezTo>
                  <a:cubicBezTo>
                    <a:pt x="2487" y="358"/>
                    <a:pt x="2502" y="361"/>
                    <a:pt x="2518" y="361"/>
                  </a:cubicBezTo>
                  <a:cubicBezTo>
                    <a:pt x="2607" y="361"/>
                    <a:pt x="2638" y="247"/>
                    <a:pt x="2564" y="204"/>
                  </a:cubicBezTo>
                  <a:cubicBezTo>
                    <a:pt x="2459" y="139"/>
                    <a:pt x="2348" y="87"/>
                    <a:pt x="2234" y="53"/>
                  </a:cubicBezTo>
                  <a:cubicBezTo>
                    <a:pt x="2224" y="50"/>
                    <a:pt x="2214" y="48"/>
                    <a:pt x="2205" y="48"/>
                  </a:cubicBezTo>
                  <a:close/>
                  <a:moveTo>
                    <a:pt x="1225" y="194"/>
                  </a:moveTo>
                  <a:cubicBezTo>
                    <a:pt x="1210" y="194"/>
                    <a:pt x="1195" y="198"/>
                    <a:pt x="1179" y="207"/>
                  </a:cubicBezTo>
                  <a:cubicBezTo>
                    <a:pt x="1077" y="269"/>
                    <a:pt x="982" y="340"/>
                    <a:pt x="889" y="417"/>
                  </a:cubicBezTo>
                  <a:cubicBezTo>
                    <a:pt x="852" y="445"/>
                    <a:pt x="849" y="500"/>
                    <a:pt x="880" y="537"/>
                  </a:cubicBezTo>
                  <a:cubicBezTo>
                    <a:pt x="895" y="556"/>
                    <a:pt x="920" y="568"/>
                    <a:pt x="945" y="568"/>
                  </a:cubicBezTo>
                  <a:lnTo>
                    <a:pt x="948" y="568"/>
                  </a:lnTo>
                  <a:cubicBezTo>
                    <a:pt x="966" y="568"/>
                    <a:pt x="985" y="559"/>
                    <a:pt x="1000" y="549"/>
                  </a:cubicBezTo>
                  <a:cubicBezTo>
                    <a:pt x="1084" y="475"/>
                    <a:pt x="1173" y="414"/>
                    <a:pt x="1266" y="355"/>
                  </a:cubicBezTo>
                  <a:cubicBezTo>
                    <a:pt x="1348" y="306"/>
                    <a:pt x="1301" y="194"/>
                    <a:pt x="1225" y="194"/>
                  </a:cubicBezTo>
                  <a:close/>
                  <a:moveTo>
                    <a:pt x="2793" y="393"/>
                  </a:moveTo>
                  <a:cubicBezTo>
                    <a:pt x="2724" y="393"/>
                    <a:pt x="2668" y="486"/>
                    <a:pt x="2734" y="546"/>
                  </a:cubicBezTo>
                  <a:cubicBezTo>
                    <a:pt x="2786" y="593"/>
                    <a:pt x="2839" y="642"/>
                    <a:pt x="2891" y="701"/>
                  </a:cubicBezTo>
                  <a:lnTo>
                    <a:pt x="2968" y="784"/>
                  </a:lnTo>
                  <a:cubicBezTo>
                    <a:pt x="2984" y="799"/>
                    <a:pt x="3008" y="812"/>
                    <a:pt x="3033" y="812"/>
                  </a:cubicBezTo>
                  <a:cubicBezTo>
                    <a:pt x="3107" y="812"/>
                    <a:pt x="3144" y="722"/>
                    <a:pt x="3095" y="670"/>
                  </a:cubicBezTo>
                  <a:cubicBezTo>
                    <a:pt x="3070" y="639"/>
                    <a:pt x="3045" y="611"/>
                    <a:pt x="3017" y="583"/>
                  </a:cubicBezTo>
                  <a:cubicBezTo>
                    <a:pt x="2962" y="522"/>
                    <a:pt x="2906" y="469"/>
                    <a:pt x="2851" y="417"/>
                  </a:cubicBezTo>
                  <a:cubicBezTo>
                    <a:pt x="2832" y="400"/>
                    <a:pt x="2812" y="393"/>
                    <a:pt x="2793" y="393"/>
                  </a:cubicBezTo>
                  <a:close/>
                  <a:moveTo>
                    <a:pt x="691" y="637"/>
                  </a:moveTo>
                  <a:cubicBezTo>
                    <a:pt x="672" y="637"/>
                    <a:pt x="651" y="644"/>
                    <a:pt x="633" y="661"/>
                  </a:cubicBezTo>
                  <a:cubicBezTo>
                    <a:pt x="556" y="741"/>
                    <a:pt x="482" y="830"/>
                    <a:pt x="408" y="926"/>
                  </a:cubicBezTo>
                  <a:cubicBezTo>
                    <a:pt x="377" y="963"/>
                    <a:pt x="383" y="1018"/>
                    <a:pt x="424" y="1046"/>
                  </a:cubicBezTo>
                  <a:cubicBezTo>
                    <a:pt x="439" y="1058"/>
                    <a:pt x="454" y="1065"/>
                    <a:pt x="476" y="1065"/>
                  </a:cubicBezTo>
                  <a:cubicBezTo>
                    <a:pt x="504" y="1065"/>
                    <a:pt x="528" y="1052"/>
                    <a:pt x="544" y="1031"/>
                  </a:cubicBezTo>
                  <a:cubicBezTo>
                    <a:pt x="615" y="938"/>
                    <a:pt x="686" y="852"/>
                    <a:pt x="760" y="775"/>
                  </a:cubicBezTo>
                  <a:cubicBezTo>
                    <a:pt x="809" y="711"/>
                    <a:pt x="754" y="637"/>
                    <a:pt x="691" y="637"/>
                  </a:cubicBezTo>
                  <a:close/>
                  <a:moveTo>
                    <a:pt x="5503" y="1071"/>
                  </a:moveTo>
                  <a:cubicBezTo>
                    <a:pt x="5386" y="1071"/>
                    <a:pt x="5269" y="1080"/>
                    <a:pt x="5152" y="1105"/>
                  </a:cubicBezTo>
                  <a:cubicBezTo>
                    <a:pt x="5047" y="1120"/>
                    <a:pt x="5059" y="1274"/>
                    <a:pt x="5167" y="1274"/>
                  </a:cubicBezTo>
                  <a:cubicBezTo>
                    <a:pt x="5173" y="1274"/>
                    <a:pt x="5180" y="1271"/>
                    <a:pt x="5183" y="1271"/>
                  </a:cubicBezTo>
                  <a:cubicBezTo>
                    <a:pt x="5279" y="1255"/>
                    <a:pt x="5376" y="1243"/>
                    <a:pt x="5473" y="1243"/>
                  </a:cubicBezTo>
                  <a:cubicBezTo>
                    <a:pt x="5484" y="1243"/>
                    <a:pt x="5495" y="1243"/>
                    <a:pt x="5506" y="1243"/>
                  </a:cubicBezTo>
                  <a:cubicBezTo>
                    <a:pt x="5553" y="1243"/>
                    <a:pt x="5593" y="1203"/>
                    <a:pt x="5593" y="1157"/>
                  </a:cubicBezTo>
                  <a:cubicBezTo>
                    <a:pt x="5590" y="1108"/>
                    <a:pt x="5553" y="1071"/>
                    <a:pt x="5503" y="1071"/>
                  </a:cubicBezTo>
                  <a:close/>
                  <a:moveTo>
                    <a:pt x="3254" y="895"/>
                  </a:moveTo>
                  <a:cubicBezTo>
                    <a:pt x="3189" y="895"/>
                    <a:pt x="3131" y="972"/>
                    <a:pt x="3187" y="1037"/>
                  </a:cubicBezTo>
                  <a:cubicBezTo>
                    <a:pt x="3261" y="1129"/>
                    <a:pt x="3329" y="1222"/>
                    <a:pt x="3391" y="1308"/>
                  </a:cubicBezTo>
                  <a:cubicBezTo>
                    <a:pt x="3406" y="1330"/>
                    <a:pt x="3434" y="1345"/>
                    <a:pt x="3462" y="1345"/>
                  </a:cubicBezTo>
                  <a:cubicBezTo>
                    <a:pt x="3480" y="1345"/>
                    <a:pt x="3495" y="1339"/>
                    <a:pt x="3511" y="1327"/>
                  </a:cubicBezTo>
                  <a:cubicBezTo>
                    <a:pt x="3548" y="1299"/>
                    <a:pt x="3557" y="1247"/>
                    <a:pt x="3533" y="1210"/>
                  </a:cubicBezTo>
                  <a:cubicBezTo>
                    <a:pt x="3468" y="1117"/>
                    <a:pt x="3400" y="1024"/>
                    <a:pt x="3323" y="932"/>
                  </a:cubicBezTo>
                  <a:cubicBezTo>
                    <a:pt x="3303" y="906"/>
                    <a:pt x="3278" y="895"/>
                    <a:pt x="3254" y="895"/>
                  </a:cubicBezTo>
                  <a:close/>
                  <a:moveTo>
                    <a:pt x="5845" y="1100"/>
                  </a:moveTo>
                  <a:cubicBezTo>
                    <a:pt x="5747" y="1100"/>
                    <a:pt x="5725" y="1254"/>
                    <a:pt x="5833" y="1271"/>
                  </a:cubicBezTo>
                  <a:cubicBezTo>
                    <a:pt x="5877" y="1277"/>
                    <a:pt x="5917" y="1287"/>
                    <a:pt x="5960" y="1296"/>
                  </a:cubicBezTo>
                  <a:cubicBezTo>
                    <a:pt x="6028" y="1311"/>
                    <a:pt x="6092" y="1330"/>
                    <a:pt x="6154" y="1348"/>
                  </a:cubicBezTo>
                  <a:cubicBezTo>
                    <a:pt x="6163" y="1351"/>
                    <a:pt x="6173" y="1351"/>
                    <a:pt x="6182" y="1351"/>
                  </a:cubicBezTo>
                  <a:lnTo>
                    <a:pt x="6179" y="1351"/>
                  </a:lnTo>
                  <a:cubicBezTo>
                    <a:pt x="6180" y="1351"/>
                    <a:pt x="6181" y="1351"/>
                    <a:pt x="6182" y="1351"/>
                  </a:cubicBezTo>
                  <a:cubicBezTo>
                    <a:pt x="6278" y="1351"/>
                    <a:pt x="6298" y="1215"/>
                    <a:pt x="6207" y="1185"/>
                  </a:cubicBezTo>
                  <a:cubicBezTo>
                    <a:pt x="6139" y="1163"/>
                    <a:pt x="6071" y="1145"/>
                    <a:pt x="6000" y="1129"/>
                  </a:cubicBezTo>
                  <a:cubicBezTo>
                    <a:pt x="5951" y="1117"/>
                    <a:pt x="5907" y="1108"/>
                    <a:pt x="5861" y="1102"/>
                  </a:cubicBezTo>
                  <a:cubicBezTo>
                    <a:pt x="5855" y="1101"/>
                    <a:pt x="5850" y="1100"/>
                    <a:pt x="5845" y="1100"/>
                  </a:cubicBezTo>
                  <a:close/>
                  <a:moveTo>
                    <a:pt x="4842" y="1199"/>
                  </a:moveTo>
                  <a:cubicBezTo>
                    <a:pt x="4831" y="1199"/>
                    <a:pt x="4819" y="1201"/>
                    <a:pt x="4806" y="1206"/>
                  </a:cubicBezTo>
                  <a:cubicBezTo>
                    <a:pt x="4695" y="1250"/>
                    <a:pt x="4590" y="1308"/>
                    <a:pt x="4492" y="1373"/>
                  </a:cubicBezTo>
                  <a:cubicBezTo>
                    <a:pt x="4421" y="1419"/>
                    <a:pt x="4452" y="1530"/>
                    <a:pt x="4538" y="1530"/>
                  </a:cubicBezTo>
                  <a:cubicBezTo>
                    <a:pt x="4553" y="1530"/>
                    <a:pt x="4572" y="1527"/>
                    <a:pt x="4584" y="1518"/>
                  </a:cubicBezTo>
                  <a:cubicBezTo>
                    <a:pt x="4677" y="1456"/>
                    <a:pt x="4772" y="1404"/>
                    <a:pt x="4871" y="1364"/>
                  </a:cubicBezTo>
                  <a:cubicBezTo>
                    <a:pt x="4963" y="1326"/>
                    <a:pt x="4924" y="1199"/>
                    <a:pt x="4842" y="1199"/>
                  </a:cubicBezTo>
                  <a:close/>
                  <a:moveTo>
                    <a:pt x="273" y="1172"/>
                  </a:moveTo>
                  <a:cubicBezTo>
                    <a:pt x="248" y="1172"/>
                    <a:pt x="223" y="1184"/>
                    <a:pt x="205" y="1213"/>
                  </a:cubicBezTo>
                  <a:cubicBezTo>
                    <a:pt x="87" y="1388"/>
                    <a:pt x="26" y="1509"/>
                    <a:pt x="23" y="1515"/>
                  </a:cubicBezTo>
                  <a:cubicBezTo>
                    <a:pt x="1" y="1558"/>
                    <a:pt x="20" y="1610"/>
                    <a:pt x="63" y="1632"/>
                  </a:cubicBezTo>
                  <a:cubicBezTo>
                    <a:pt x="72" y="1638"/>
                    <a:pt x="87" y="1641"/>
                    <a:pt x="100" y="1641"/>
                  </a:cubicBezTo>
                  <a:lnTo>
                    <a:pt x="103" y="1641"/>
                  </a:lnTo>
                  <a:cubicBezTo>
                    <a:pt x="134" y="1638"/>
                    <a:pt x="161" y="1620"/>
                    <a:pt x="177" y="1592"/>
                  </a:cubicBezTo>
                  <a:cubicBezTo>
                    <a:pt x="229" y="1493"/>
                    <a:pt x="285" y="1398"/>
                    <a:pt x="346" y="1305"/>
                  </a:cubicBezTo>
                  <a:cubicBezTo>
                    <a:pt x="390" y="1238"/>
                    <a:pt x="333" y="1172"/>
                    <a:pt x="273" y="1172"/>
                  </a:cubicBezTo>
                  <a:close/>
                  <a:moveTo>
                    <a:pt x="6490" y="1316"/>
                  </a:moveTo>
                  <a:cubicBezTo>
                    <a:pt x="6411" y="1316"/>
                    <a:pt x="6363" y="1434"/>
                    <a:pt x="6453" y="1478"/>
                  </a:cubicBezTo>
                  <a:cubicBezTo>
                    <a:pt x="6546" y="1530"/>
                    <a:pt x="6635" y="1595"/>
                    <a:pt x="6715" y="1666"/>
                  </a:cubicBezTo>
                  <a:cubicBezTo>
                    <a:pt x="6731" y="1678"/>
                    <a:pt x="6753" y="1688"/>
                    <a:pt x="6774" y="1688"/>
                  </a:cubicBezTo>
                  <a:cubicBezTo>
                    <a:pt x="6851" y="1688"/>
                    <a:pt x="6888" y="1589"/>
                    <a:pt x="6830" y="1536"/>
                  </a:cubicBezTo>
                  <a:cubicBezTo>
                    <a:pt x="6740" y="1456"/>
                    <a:pt x="6641" y="1388"/>
                    <a:pt x="6537" y="1330"/>
                  </a:cubicBezTo>
                  <a:cubicBezTo>
                    <a:pt x="6520" y="1320"/>
                    <a:pt x="6504" y="1316"/>
                    <a:pt x="6490" y="1316"/>
                  </a:cubicBezTo>
                  <a:close/>
                  <a:moveTo>
                    <a:pt x="3651" y="1462"/>
                  </a:moveTo>
                  <a:cubicBezTo>
                    <a:pt x="3593" y="1462"/>
                    <a:pt x="3536" y="1523"/>
                    <a:pt x="3573" y="1589"/>
                  </a:cubicBezTo>
                  <a:cubicBezTo>
                    <a:pt x="3628" y="1684"/>
                    <a:pt x="3681" y="1783"/>
                    <a:pt x="3727" y="1885"/>
                  </a:cubicBezTo>
                  <a:cubicBezTo>
                    <a:pt x="3739" y="1916"/>
                    <a:pt x="3770" y="1937"/>
                    <a:pt x="3804" y="1937"/>
                  </a:cubicBezTo>
                  <a:cubicBezTo>
                    <a:pt x="3866" y="1934"/>
                    <a:pt x="3906" y="1873"/>
                    <a:pt x="3881" y="1817"/>
                  </a:cubicBezTo>
                  <a:cubicBezTo>
                    <a:pt x="3835" y="1709"/>
                    <a:pt x="3779" y="1604"/>
                    <a:pt x="3721" y="1503"/>
                  </a:cubicBezTo>
                  <a:cubicBezTo>
                    <a:pt x="3703" y="1474"/>
                    <a:pt x="3677" y="1462"/>
                    <a:pt x="3651" y="1462"/>
                  </a:cubicBezTo>
                  <a:close/>
                  <a:moveTo>
                    <a:pt x="4273" y="1572"/>
                  </a:moveTo>
                  <a:cubicBezTo>
                    <a:pt x="4253" y="1572"/>
                    <a:pt x="4232" y="1580"/>
                    <a:pt x="4214" y="1598"/>
                  </a:cubicBezTo>
                  <a:cubicBezTo>
                    <a:pt x="4128" y="1681"/>
                    <a:pt x="4048" y="1771"/>
                    <a:pt x="3977" y="1866"/>
                  </a:cubicBezTo>
                  <a:cubicBezTo>
                    <a:pt x="3949" y="1903"/>
                    <a:pt x="3958" y="1956"/>
                    <a:pt x="3995" y="1987"/>
                  </a:cubicBezTo>
                  <a:cubicBezTo>
                    <a:pt x="4011" y="1996"/>
                    <a:pt x="4029" y="2002"/>
                    <a:pt x="4048" y="2002"/>
                  </a:cubicBezTo>
                  <a:cubicBezTo>
                    <a:pt x="4072" y="2002"/>
                    <a:pt x="4100" y="1990"/>
                    <a:pt x="4115" y="1968"/>
                  </a:cubicBezTo>
                  <a:cubicBezTo>
                    <a:pt x="4180" y="1879"/>
                    <a:pt x="4251" y="1799"/>
                    <a:pt x="4331" y="1721"/>
                  </a:cubicBezTo>
                  <a:cubicBezTo>
                    <a:pt x="4396" y="1660"/>
                    <a:pt x="4339" y="1572"/>
                    <a:pt x="4273" y="1572"/>
                  </a:cubicBezTo>
                  <a:close/>
                  <a:moveTo>
                    <a:pt x="7005" y="1768"/>
                  </a:moveTo>
                  <a:cubicBezTo>
                    <a:pt x="6943" y="1768"/>
                    <a:pt x="6886" y="1837"/>
                    <a:pt x="6934" y="1903"/>
                  </a:cubicBezTo>
                  <a:cubicBezTo>
                    <a:pt x="6999" y="1993"/>
                    <a:pt x="7052" y="2085"/>
                    <a:pt x="7095" y="2187"/>
                  </a:cubicBezTo>
                  <a:cubicBezTo>
                    <a:pt x="7110" y="2215"/>
                    <a:pt x="7138" y="2237"/>
                    <a:pt x="7172" y="2237"/>
                  </a:cubicBezTo>
                  <a:lnTo>
                    <a:pt x="7175" y="2237"/>
                  </a:lnTo>
                  <a:cubicBezTo>
                    <a:pt x="7237" y="2237"/>
                    <a:pt x="7277" y="2172"/>
                    <a:pt x="7252" y="2116"/>
                  </a:cubicBezTo>
                  <a:cubicBezTo>
                    <a:pt x="7203" y="2005"/>
                    <a:pt x="7144" y="1900"/>
                    <a:pt x="7073" y="1805"/>
                  </a:cubicBezTo>
                  <a:cubicBezTo>
                    <a:pt x="7054" y="1779"/>
                    <a:pt x="7029" y="1768"/>
                    <a:pt x="7005" y="1768"/>
                  </a:cubicBezTo>
                  <a:close/>
                  <a:moveTo>
                    <a:pt x="8677" y="2061"/>
                  </a:moveTo>
                  <a:cubicBezTo>
                    <a:pt x="8557" y="2064"/>
                    <a:pt x="8437" y="2082"/>
                    <a:pt x="8322" y="2113"/>
                  </a:cubicBezTo>
                  <a:cubicBezTo>
                    <a:pt x="8224" y="2141"/>
                    <a:pt x="8242" y="2283"/>
                    <a:pt x="8344" y="2283"/>
                  </a:cubicBezTo>
                  <a:cubicBezTo>
                    <a:pt x="8350" y="2283"/>
                    <a:pt x="8356" y="2283"/>
                    <a:pt x="8366" y="2280"/>
                  </a:cubicBezTo>
                  <a:cubicBezTo>
                    <a:pt x="8467" y="2252"/>
                    <a:pt x="8575" y="2237"/>
                    <a:pt x="8683" y="2233"/>
                  </a:cubicBezTo>
                  <a:cubicBezTo>
                    <a:pt x="8730" y="2230"/>
                    <a:pt x="8767" y="2190"/>
                    <a:pt x="8767" y="2144"/>
                  </a:cubicBezTo>
                  <a:cubicBezTo>
                    <a:pt x="8763" y="2098"/>
                    <a:pt x="8723" y="2061"/>
                    <a:pt x="8677" y="2061"/>
                  </a:cubicBezTo>
                  <a:close/>
                  <a:moveTo>
                    <a:pt x="9017" y="2095"/>
                  </a:moveTo>
                  <a:cubicBezTo>
                    <a:pt x="8925" y="2095"/>
                    <a:pt x="8898" y="2242"/>
                    <a:pt x="9001" y="2264"/>
                  </a:cubicBezTo>
                  <a:cubicBezTo>
                    <a:pt x="9106" y="2289"/>
                    <a:pt x="9208" y="2326"/>
                    <a:pt x="9303" y="2375"/>
                  </a:cubicBezTo>
                  <a:cubicBezTo>
                    <a:pt x="9312" y="2382"/>
                    <a:pt x="9328" y="2385"/>
                    <a:pt x="9340" y="2385"/>
                  </a:cubicBezTo>
                  <a:lnTo>
                    <a:pt x="9343" y="2385"/>
                  </a:lnTo>
                  <a:cubicBezTo>
                    <a:pt x="9430" y="2385"/>
                    <a:pt x="9461" y="2264"/>
                    <a:pt x="9380" y="2224"/>
                  </a:cubicBezTo>
                  <a:cubicBezTo>
                    <a:pt x="9272" y="2169"/>
                    <a:pt x="9158" y="2126"/>
                    <a:pt x="9041" y="2098"/>
                  </a:cubicBezTo>
                  <a:cubicBezTo>
                    <a:pt x="9033" y="2096"/>
                    <a:pt x="9025" y="2095"/>
                    <a:pt x="9017" y="2095"/>
                  </a:cubicBezTo>
                  <a:close/>
                  <a:moveTo>
                    <a:pt x="8026" y="2230"/>
                  </a:moveTo>
                  <a:cubicBezTo>
                    <a:pt x="8013" y="2230"/>
                    <a:pt x="8000" y="2233"/>
                    <a:pt x="7986" y="2240"/>
                  </a:cubicBezTo>
                  <a:cubicBezTo>
                    <a:pt x="7878" y="2292"/>
                    <a:pt x="7776" y="2351"/>
                    <a:pt x="7678" y="2419"/>
                  </a:cubicBezTo>
                  <a:cubicBezTo>
                    <a:pt x="7610" y="2468"/>
                    <a:pt x="7644" y="2576"/>
                    <a:pt x="7727" y="2576"/>
                  </a:cubicBezTo>
                  <a:cubicBezTo>
                    <a:pt x="7746" y="2576"/>
                    <a:pt x="7761" y="2570"/>
                    <a:pt x="7776" y="2560"/>
                  </a:cubicBezTo>
                  <a:cubicBezTo>
                    <a:pt x="7866" y="2499"/>
                    <a:pt x="7962" y="2443"/>
                    <a:pt x="8060" y="2394"/>
                  </a:cubicBezTo>
                  <a:cubicBezTo>
                    <a:pt x="8151" y="2351"/>
                    <a:pt x="8106" y="2230"/>
                    <a:pt x="8026" y="2230"/>
                  </a:cubicBezTo>
                  <a:close/>
                  <a:moveTo>
                    <a:pt x="3919" y="2086"/>
                  </a:moveTo>
                  <a:cubicBezTo>
                    <a:pt x="3911" y="2086"/>
                    <a:pt x="3904" y="2087"/>
                    <a:pt x="3896" y="2089"/>
                  </a:cubicBezTo>
                  <a:cubicBezTo>
                    <a:pt x="3859" y="2113"/>
                    <a:pt x="3822" y="2138"/>
                    <a:pt x="3789" y="2166"/>
                  </a:cubicBezTo>
                  <a:cubicBezTo>
                    <a:pt x="3730" y="2271"/>
                    <a:pt x="3684" y="2382"/>
                    <a:pt x="3647" y="2496"/>
                  </a:cubicBezTo>
                  <a:cubicBezTo>
                    <a:pt x="3631" y="2539"/>
                    <a:pt x="3656" y="2588"/>
                    <a:pt x="3702" y="2604"/>
                  </a:cubicBezTo>
                  <a:cubicBezTo>
                    <a:pt x="3711" y="2604"/>
                    <a:pt x="3721" y="2607"/>
                    <a:pt x="3730" y="2607"/>
                  </a:cubicBezTo>
                  <a:cubicBezTo>
                    <a:pt x="3767" y="2607"/>
                    <a:pt x="3798" y="2582"/>
                    <a:pt x="3810" y="2545"/>
                  </a:cubicBezTo>
                  <a:cubicBezTo>
                    <a:pt x="3829" y="2489"/>
                    <a:pt x="3850" y="2431"/>
                    <a:pt x="3875" y="2378"/>
                  </a:cubicBezTo>
                  <a:cubicBezTo>
                    <a:pt x="3881" y="2422"/>
                    <a:pt x="3884" y="2465"/>
                    <a:pt x="3884" y="2511"/>
                  </a:cubicBezTo>
                  <a:cubicBezTo>
                    <a:pt x="3884" y="2556"/>
                    <a:pt x="3921" y="2595"/>
                    <a:pt x="3965" y="2595"/>
                  </a:cubicBezTo>
                  <a:cubicBezTo>
                    <a:pt x="3967" y="2595"/>
                    <a:pt x="3969" y="2594"/>
                    <a:pt x="3970" y="2594"/>
                  </a:cubicBezTo>
                  <a:cubicBezTo>
                    <a:pt x="4020" y="2594"/>
                    <a:pt x="4057" y="2554"/>
                    <a:pt x="4057" y="2508"/>
                  </a:cubicBezTo>
                  <a:cubicBezTo>
                    <a:pt x="4051" y="2388"/>
                    <a:pt x="4035" y="2267"/>
                    <a:pt x="4001" y="2150"/>
                  </a:cubicBezTo>
                  <a:cubicBezTo>
                    <a:pt x="3991" y="2111"/>
                    <a:pt x="3957" y="2086"/>
                    <a:pt x="3919" y="2086"/>
                  </a:cubicBezTo>
                  <a:close/>
                  <a:moveTo>
                    <a:pt x="9628" y="2400"/>
                  </a:moveTo>
                  <a:cubicBezTo>
                    <a:pt x="9557" y="2400"/>
                    <a:pt x="9503" y="2500"/>
                    <a:pt x="9578" y="2557"/>
                  </a:cubicBezTo>
                  <a:cubicBezTo>
                    <a:pt x="9667" y="2625"/>
                    <a:pt x="9754" y="2696"/>
                    <a:pt x="9834" y="2770"/>
                  </a:cubicBezTo>
                  <a:cubicBezTo>
                    <a:pt x="9849" y="2786"/>
                    <a:pt x="9868" y="2792"/>
                    <a:pt x="9889" y="2792"/>
                  </a:cubicBezTo>
                  <a:lnTo>
                    <a:pt x="9892" y="2792"/>
                  </a:lnTo>
                  <a:cubicBezTo>
                    <a:pt x="9969" y="2792"/>
                    <a:pt x="10006" y="2696"/>
                    <a:pt x="9948" y="2644"/>
                  </a:cubicBezTo>
                  <a:cubicBezTo>
                    <a:pt x="9865" y="2567"/>
                    <a:pt x="9775" y="2493"/>
                    <a:pt x="9679" y="2419"/>
                  </a:cubicBezTo>
                  <a:cubicBezTo>
                    <a:pt x="9662" y="2406"/>
                    <a:pt x="9645" y="2400"/>
                    <a:pt x="9628" y="2400"/>
                  </a:cubicBezTo>
                  <a:close/>
                  <a:moveTo>
                    <a:pt x="7284" y="2391"/>
                  </a:moveTo>
                  <a:cubicBezTo>
                    <a:pt x="7276" y="2391"/>
                    <a:pt x="7269" y="2392"/>
                    <a:pt x="7261" y="2394"/>
                  </a:cubicBezTo>
                  <a:cubicBezTo>
                    <a:pt x="7215" y="2403"/>
                    <a:pt x="7187" y="2449"/>
                    <a:pt x="7200" y="2496"/>
                  </a:cubicBezTo>
                  <a:cubicBezTo>
                    <a:pt x="7221" y="2594"/>
                    <a:pt x="7237" y="2696"/>
                    <a:pt x="7243" y="2801"/>
                  </a:cubicBezTo>
                  <a:cubicBezTo>
                    <a:pt x="7215" y="2832"/>
                    <a:pt x="7184" y="2863"/>
                    <a:pt x="7160" y="2897"/>
                  </a:cubicBezTo>
                  <a:cubicBezTo>
                    <a:pt x="7129" y="2934"/>
                    <a:pt x="7132" y="2986"/>
                    <a:pt x="7169" y="3017"/>
                  </a:cubicBezTo>
                  <a:cubicBezTo>
                    <a:pt x="7184" y="3029"/>
                    <a:pt x="7203" y="3035"/>
                    <a:pt x="7224" y="3038"/>
                  </a:cubicBezTo>
                  <a:cubicBezTo>
                    <a:pt x="7249" y="3038"/>
                    <a:pt x="7274" y="3026"/>
                    <a:pt x="7292" y="3005"/>
                  </a:cubicBezTo>
                  <a:cubicBezTo>
                    <a:pt x="7360" y="2921"/>
                    <a:pt x="7437" y="2841"/>
                    <a:pt x="7517" y="2767"/>
                  </a:cubicBezTo>
                  <a:cubicBezTo>
                    <a:pt x="7587" y="2707"/>
                    <a:pt x="7530" y="2614"/>
                    <a:pt x="7462" y="2614"/>
                  </a:cubicBezTo>
                  <a:cubicBezTo>
                    <a:pt x="7443" y="2614"/>
                    <a:pt x="7422" y="2622"/>
                    <a:pt x="7403" y="2641"/>
                  </a:cubicBezTo>
                  <a:lnTo>
                    <a:pt x="7400" y="2644"/>
                  </a:lnTo>
                  <a:cubicBezTo>
                    <a:pt x="7391" y="2579"/>
                    <a:pt x="7379" y="2517"/>
                    <a:pt x="7366" y="2456"/>
                  </a:cubicBezTo>
                  <a:cubicBezTo>
                    <a:pt x="7356" y="2417"/>
                    <a:pt x="7322" y="2391"/>
                    <a:pt x="7284" y="2391"/>
                  </a:cubicBezTo>
                  <a:close/>
                  <a:moveTo>
                    <a:pt x="3904" y="2757"/>
                  </a:moveTo>
                  <a:cubicBezTo>
                    <a:pt x="3876" y="2757"/>
                    <a:pt x="3849" y="2771"/>
                    <a:pt x="3832" y="2804"/>
                  </a:cubicBezTo>
                  <a:cubicBezTo>
                    <a:pt x="3804" y="2860"/>
                    <a:pt x="3770" y="2875"/>
                    <a:pt x="3770" y="2875"/>
                  </a:cubicBezTo>
                  <a:cubicBezTo>
                    <a:pt x="3770" y="2875"/>
                    <a:pt x="3769" y="2878"/>
                    <a:pt x="3769" y="2878"/>
                  </a:cubicBezTo>
                  <a:cubicBezTo>
                    <a:pt x="3767" y="2878"/>
                    <a:pt x="3766" y="2872"/>
                    <a:pt x="3764" y="2847"/>
                  </a:cubicBezTo>
                  <a:cubicBezTo>
                    <a:pt x="3757" y="2796"/>
                    <a:pt x="3718" y="2772"/>
                    <a:pt x="3679" y="2772"/>
                  </a:cubicBezTo>
                  <a:cubicBezTo>
                    <a:pt x="3632" y="2772"/>
                    <a:pt x="3584" y="2806"/>
                    <a:pt x="3591" y="2869"/>
                  </a:cubicBezTo>
                  <a:cubicBezTo>
                    <a:pt x="3594" y="2906"/>
                    <a:pt x="3610" y="2943"/>
                    <a:pt x="3631" y="2977"/>
                  </a:cubicBezTo>
                  <a:cubicBezTo>
                    <a:pt x="3662" y="3020"/>
                    <a:pt x="3711" y="3048"/>
                    <a:pt x="3767" y="3048"/>
                  </a:cubicBezTo>
                  <a:cubicBezTo>
                    <a:pt x="3850" y="3048"/>
                    <a:pt x="3927" y="2986"/>
                    <a:pt x="3983" y="2884"/>
                  </a:cubicBezTo>
                  <a:cubicBezTo>
                    <a:pt x="4018" y="2816"/>
                    <a:pt x="3961" y="2757"/>
                    <a:pt x="3904" y="2757"/>
                  </a:cubicBezTo>
                  <a:close/>
                  <a:moveTo>
                    <a:pt x="10131" y="2862"/>
                  </a:moveTo>
                  <a:cubicBezTo>
                    <a:pt x="10068" y="2862"/>
                    <a:pt x="10010" y="2940"/>
                    <a:pt x="10065" y="3005"/>
                  </a:cubicBezTo>
                  <a:cubicBezTo>
                    <a:pt x="10139" y="3088"/>
                    <a:pt x="10207" y="3177"/>
                    <a:pt x="10269" y="3270"/>
                  </a:cubicBezTo>
                  <a:cubicBezTo>
                    <a:pt x="10284" y="3291"/>
                    <a:pt x="10312" y="3307"/>
                    <a:pt x="10340" y="3307"/>
                  </a:cubicBezTo>
                  <a:lnTo>
                    <a:pt x="10340" y="3310"/>
                  </a:lnTo>
                  <a:cubicBezTo>
                    <a:pt x="10355" y="3307"/>
                    <a:pt x="10373" y="3301"/>
                    <a:pt x="10389" y="3291"/>
                  </a:cubicBezTo>
                  <a:cubicBezTo>
                    <a:pt x="10426" y="3264"/>
                    <a:pt x="10438" y="3211"/>
                    <a:pt x="10410" y="3174"/>
                  </a:cubicBezTo>
                  <a:cubicBezTo>
                    <a:pt x="10346" y="3075"/>
                    <a:pt x="10272" y="2983"/>
                    <a:pt x="10195" y="2894"/>
                  </a:cubicBezTo>
                  <a:cubicBezTo>
                    <a:pt x="10176" y="2871"/>
                    <a:pt x="10153" y="2862"/>
                    <a:pt x="10131" y="2862"/>
                  </a:cubicBezTo>
                  <a:close/>
                  <a:moveTo>
                    <a:pt x="7315" y="3069"/>
                  </a:moveTo>
                  <a:cubicBezTo>
                    <a:pt x="7273" y="3069"/>
                    <a:pt x="7233" y="3101"/>
                    <a:pt x="7231" y="3143"/>
                  </a:cubicBezTo>
                  <a:cubicBezTo>
                    <a:pt x="7215" y="3248"/>
                    <a:pt x="7187" y="3347"/>
                    <a:pt x="7141" y="3443"/>
                  </a:cubicBezTo>
                  <a:cubicBezTo>
                    <a:pt x="7120" y="3483"/>
                    <a:pt x="7135" y="3535"/>
                    <a:pt x="7175" y="3557"/>
                  </a:cubicBezTo>
                  <a:cubicBezTo>
                    <a:pt x="7187" y="3563"/>
                    <a:pt x="7203" y="3566"/>
                    <a:pt x="7218" y="3569"/>
                  </a:cubicBezTo>
                  <a:cubicBezTo>
                    <a:pt x="7249" y="3569"/>
                    <a:pt x="7277" y="3550"/>
                    <a:pt x="7292" y="3523"/>
                  </a:cubicBezTo>
                  <a:cubicBezTo>
                    <a:pt x="7348" y="3412"/>
                    <a:pt x="7385" y="3291"/>
                    <a:pt x="7400" y="3168"/>
                  </a:cubicBezTo>
                  <a:cubicBezTo>
                    <a:pt x="7406" y="3122"/>
                    <a:pt x="7372" y="3079"/>
                    <a:pt x="7326" y="3069"/>
                  </a:cubicBezTo>
                  <a:cubicBezTo>
                    <a:pt x="7323" y="3069"/>
                    <a:pt x="7319" y="3069"/>
                    <a:pt x="7315" y="3069"/>
                  </a:cubicBezTo>
                  <a:close/>
                  <a:moveTo>
                    <a:pt x="7027" y="3148"/>
                  </a:moveTo>
                  <a:cubicBezTo>
                    <a:pt x="7000" y="3148"/>
                    <a:pt x="6973" y="3161"/>
                    <a:pt x="6956" y="3193"/>
                  </a:cubicBezTo>
                  <a:cubicBezTo>
                    <a:pt x="6901" y="3285"/>
                    <a:pt x="6867" y="3387"/>
                    <a:pt x="6860" y="3495"/>
                  </a:cubicBezTo>
                  <a:cubicBezTo>
                    <a:pt x="6860" y="3529"/>
                    <a:pt x="6867" y="3563"/>
                    <a:pt x="6882" y="3594"/>
                  </a:cubicBezTo>
                  <a:cubicBezTo>
                    <a:pt x="6894" y="3625"/>
                    <a:pt x="6925" y="3643"/>
                    <a:pt x="6959" y="3646"/>
                  </a:cubicBezTo>
                  <a:cubicBezTo>
                    <a:pt x="6971" y="3646"/>
                    <a:pt x="6984" y="3643"/>
                    <a:pt x="6993" y="3637"/>
                  </a:cubicBezTo>
                  <a:cubicBezTo>
                    <a:pt x="7036" y="3618"/>
                    <a:pt x="7055" y="3566"/>
                    <a:pt x="7036" y="3523"/>
                  </a:cubicBezTo>
                  <a:cubicBezTo>
                    <a:pt x="7033" y="3513"/>
                    <a:pt x="7030" y="3504"/>
                    <a:pt x="7033" y="3495"/>
                  </a:cubicBezTo>
                  <a:cubicBezTo>
                    <a:pt x="7033" y="3464"/>
                    <a:pt x="7042" y="3396"/>
                    <a:pt x="7107" y="3276"/>
                  </a:cubicBezTo>
                  <a:cubicBezTo>
                    <a:pt x="7143" y="3207"/>
                    <a:pt x="7085" y="3148"/>
                    <a:pt x="7027" y="3148"/>
                  </a:cubicBezTo>
                  <a:close/>
                  <a:moveTo>
                    <a:pt x="10512" y="3433"/>
                  </a:moveTo>
                  <a:cubicBezTo>
                    <a:pt x="10456" y="3433"/>
                    <a:pt x="10399" y="3489"/>
                    <a:pt x="10432" y="3557"/>
                  </a:cubicBezTo>
                  <a:cubicBezTo>
                    <a:pt x="10481" y="3655"/>
                    <a:pt x="10522" y="3757"/>
                    <a:pt x="10555" y="3862"/>
                  </a:cubicBezTo>
                  <a:cubicBezTo>
                    <a:pt x="10568" y="3899"/>
                    <a:pt x="10599" y="3921"/>
                    <a:pt x="10636" y="3924"/>
                  </a:cubicBezTo>
                  <a:cubicBezTo>
                    <a:pt x="10645" y="3921"/>
                    <a:pt x="10654" y="3921"/>
                    <a:pt x="10663" y="3918"/>
                  </a:cubicBezTo>
                  <a:cubicBezTo>
                    <a:pt x="10710" y="3905"/>
                    <a:pt x="10734" y="3856"/>
                    <a:pt x="10719" y="3810"/>
                  </a:cubicBezTo>
                  <a:cubicBezTo>
                    <a:pt x="10682" y="3699"/>
                    <a:pt x="10639" y="3587"/>
                    <a:pt x="10586" y="3483"/>
                  </a:cubicBezTo>
                  <a:cubicBezTo>
                    <a:pt x="10570" y="3447"/>
                    <a:pt x="10541" y="3433"/>
                    <a:pt x="10512" y="3433"/>
                  </a:cubicBezTo>
                  <a:close/>
                  <a:moveTo>
                    <a:pt x="10716" y="4086"/>
                  </a:moveTo>
                  <a:cubicBezTo>
                    <a:pt x="10711" y="4086"/>
                    <a:pt x="10706" y="4086"/>
                    <a:pt x="10700" y="4087"/>
                  </a:cubicBezTo>
                  <a:cubicBezTo>
                    <a:pt x="10654" y="4093"/>
                    <a:pt x="10620" y="4136"/>
                    <a:pt x="10626" y="4183"/>
                  </a:cubicBezTo>
                  <a:cubicBezTo>
                    <a:pt x="10636" y="4254"/>
                    <a:pt x="10642" y="4325"/>
                    <a:pt x="10642" y="4399"/>
                  </a:cubicBezTo>
                  <a:cubicBezTo>
                    <a:pt x="10642" y="4433"/>
                    <a:pt x="10642" y="4467"/>
                    <a:pt x="10639" y="4504"/>
                  </a:cubicBezTo>
                  <a:cubicBezTo>
                    <a:pt x="10633" y="4550"/>
                    <a:pt x="10666" y="4593"/>
                    <a:pt x="10713" y="4599"/>
                  </a:cubicBezTo>
                  <a:lnTo>
                    <a:pt x="10722" y="4599"/>
                  </a:lnTo>
                  <a:cubicBezTo>
                    <a:pt x="10765" y="4596"/>
                    <a:pt x="10802" y="4565"/>
                    <a:pt x="10808" y="4522"/>
                  </a:cubicBezTo>
                  <a:cubicBezTo>
                    <a:pt x="10811" y="4482"/>
                    <a:pt x="10815" y="4439"/>
                    <a:pt x="10815" y="4399"/>
                  </a:cubicBezTo>
                  <a:cubicBezTo>
                    <a:pt x="10815" y="4318"/>
                    <a:pt x="10808" y="4238"/>
                    <a:pt x="10796" y="4158"/>
                  </a:cubicBezTo>
                  <a:cubicBezTo>
                    <a:pt x="10793" y="4117"/>
                    <a:pt x="10756" y="4086"/>
                    <a:pt x="10716" y="40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1405;p14"/>
            <p:cNvSpPr/>
            <p:nvPr/>
          </p:nvSpPr>
          <p:spPr>
            <a:xfrm>
              <a:off x="397152" y="3370933"/>
              <a:ext cx="86504" cy="86286"/>
            </a:xfrm>
            <a:custGeom>
              <a:avLst/>
              <a:gdLst/>
              <a:ahLst/>
              <a:cxnLst/>
              <a:rect l="l" t="t" r="r" b="b"/>
              <a:pathLst>
                <a:path w="1188" h="1185" extrusionOk="0">
                  <a:moveTo>
                    <a:pt x="596" y="170"/>
                  </a:moveTo>
                  <a:cubicBezTo>
                    <a:pt x="827" y="173"/>
                    <a:pt x="1015" y="361"/>
                    <a:pt x="1012" y="596"/>
                  </a:cubicBezTo>
                  <a:cubicBezTo>
                    <a:pt x="1009" y="827"/>
                    <a:pt x="824" y="1012"/>
                    <a:pt x="592" y="1015"/>
                  </a:cubicBezTo>
                  <a:cubicBezTo>
                    <a:pt x="364" y="1006"/>
                    <a:pt x="185" y="818"/>
                    <a:pt x="185" y="592"/>
                  </a:cubicBezTo>
                  <a:cubicBezTo>
                    <a:pt x="185" y="364"/>
                    <a:pt x="367" y="179"/>
                    <a:pt x="596" y="173"/>
                  </a:cubicBezTo>
                  <a:lnTo>
                    <a:pt x="596" y="170"/>
                  </a:lnTo>
                  <a:close/>
                  <a:moveTo>
                    <a:pt x="596" y="0"/>
                  </a:moveTo>
                  <a:cubicBezTo>
                    <a:pt x="269" y="0"/>
                    <a:pt x="0" y="262"/>
                    <a:pt x="0" y="592"/>
                  </a:cubicBezTo>
                  <a:cubicBezTo>
                    <a:pt x="0" y="919"/>
                    <a:pt x="266" y="1185"/>
                    <a:pt x="592" y="1185"/>
                  </a:cubicBezTo>
                  <a:lnTo>
                    <a:pt x="596" y="1185"/>
                  </a:lnTo>
                  <a:cubicBezTo>
                    <a:pt x="923" y="1185"/>
                    <a:pt x="1188" y="919"/>
                    <a:pt x="1188" y="592"/>
                  </a:cubicBezTo>
                  <a:cubicBezTo>
                    <a:pt x="1188" y="262"/>
                    <a:pt x="92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1406;p14"/>
            <p:cNvSpPr/>
            <p:nvPr/>
          </p:nvSpPr>
          <p:spPr>
            <a:xfrm>
              <a:off x="47607" y="3177955"/>
              <a:ext cx="161423" cy="148928"/>
            </a:xfrm>
            <a:custGeom>
              <a:avLst/>
              <a:gdLst/>
              <a:ahLst/>
              <a:cxnLst/>
              <a:rect l="l" t="t" r="r" b="b"/>
              <a:pathLst>
                <a:path w="2558" h="2360" extrusionOk="0">
                  <a:moveTo>
                    <a:pt x="1855" y="179"/>
                  </a:moveTo>
                  <a:lnTo>
                    <a:pt x="1855" y="179"/>
                  </a:lnTo>
                  <a:cubicBezTo>
                    <a:pt x="1827" y="306"/>
                    <a:pt x="1771" y="531"/>
                    <a:pt x="1707" y="790"/>
                  </a:cubicBezTo>
                  <a:cubicBezTo>
                    <a:pt x="1583" y="710"/>
                    <a:pt x="1457" y="630"/>
                    <a:pt x="1330" y="553"/>
                  </a:cubicBezTo>
                  <a:cubicBezTo>
                    <a:pt x="1629" y="306"/>
                    <a:pt x="1781" y="213"/>
                    <a:pt x="1855" y="179"/>
                  </a:cubicBezTo>
                  <a:close/>
                  <a:moveTo>
                    <a:pt x="522" y="287"/>
                  </a:moveTo>
                  <a:cubicBezTo>
                    <a:pt x="704" y="374"/>
                    <a:pt x="880" y="469"/>
                    <a:pt x="1053" y="577"/>
                  </a:cubicBezTo>
                  <a:cubicBezTo>
                    <a:pt x="942" y="670"/>
                    <a:pt x="824" y="778"/>
                    <a:pt x="698" y="892"/>
                  </a:cubicBezTo>
                  <a:cubicBezTo>
                    <a:pt x="575" y="559"/>
                    <a:pt x="531" y="371"/>
                    <a:pt x="522" y="287"/>
                  </a:cubicBezTo>
                  <a:close/>
                  <a:moveTo>
                    <a:pt x="1811" y="1046"/>
                  </a:moveTo>
                  <a:cubicBezTo>
                    <a:pt x="2070" y="1219"/>
                    <a:pt x="2225" y="1330"/>
                    <a:pt x="2308" y="1398"/>
                  </a:cubicBezTo>
                  <a:cubicBezTo>
                    <a:pt x="2188" y="1413"/>
                    <a:pt x="1981" y="1438"/>
                    <a:pt x="1694" y="1462"/>
                  </a:cubicBezTo>
                  <a:cubicBezTo>
                    <a:pt x="1731" y="1336"/>
                    <a:pt x="1771" y="1197"/>
                    <a:pt x="1808" y="1046"/>
                  </a:cubicBezTo>
                  <a:close/>
                  <a:moveTo>
                    <a:pt x="1201" y="664"/>
                  </a:moveTo>
                  <a:cubicBezTo>
                    <a:pt x="1355" y="756"/>
                    <a:pt x="1515" y="855"/>
                    <a:pt x="1666" y="954"/>
                  </a:cubicBezTo>
                  <a:cubicBezTo>
                    <a:pt x="1617" y="1148"/>
                    <a:pt x="1571" y="1324"/>
                    <a:pt x="1525" y="1478"/>
                  </a:cubicBezTo>
                  <a:cubicBezTo>
                    <a:pt x="1336" y="1493"/>
                    <a:pt x="1136" y="1509"/>
                    <a:pt x="951" y="1521"/>
                  </a:cubicBezTo>
                  <a:cubicBezTo>
                    <a:pt x="883" y="1367"/>
                    <a:pt x="815" y="1210"/>
                    <a:pt x="757" y="1055"/>
                  </a:cubicBezTo>
                  <a:cubicBezTo>
                    <a:pt x="917" y="910"/>
                    <a:pt x="1065" y="778"/>
                    <a:pt x="1201" y="664"/>
                  </a:cubicBezTo>
                  <a:close/>
                  <a:moveTo>
                    <a:pt x="630" y="1173"/>
                  </a:moveTo>
                  <a:cubicBezTo>
                    <a:pt x="676" y="1293"/>
                    <a:pt x="726" y="1413"/>
                    <a:pt x="775" y="1530"/>
                  </a:cubicBezTo>
                  <a:cubicBezTo>
                    <a:pt x="613" y="1539"/>
                    <a:pt x="473" y="1543"/>
                    <a:pt x="370" y="1543"/>
                  </a:cubicBezTo>
                  <a:cubicBezTo>
                    <a:pt x="319" y="1543"/>
                    <a:pt x="276" y="1542"/>
                    <a:pt x="245" y="1540"/>
                  </a:cubicBezTo>
                  <a:cubicBezTo>
                    <a:pt x="337" y="1450"/>
                    <a:pt x="476" y="1317"/>
                    <a:pt x="630" y="1173"/>
                  </a:cubicBezTo>
                  <a:close/>
                  <a:moveTo>
                    <a:pt x="1472" y="1644"/>
                  </a:moveTo>
                  <a:lnTo>
                    <a:pt x="1472" y="1644"/>
                  </a:lnTo>
                  <a:cubicBezTo>
                    <a:pt x="1370" y="1981"/>
                    <a:pt x="1306" y="2116"/>
                    <a:pt x="1275" y="2172"/>
                  </a:cubicBezTo>
                  <a:cubicBezTo>
                    <a:pt x="1176" y="2015"/>
                    <a:pt x="1090" y="1848"/>
                    <a:pt x="1019" y="1678"/>
                  </a:cubicBezTo>
                  <a:cubicBezTo>
                    <a:pt x="1167" y="1672"/>
                    <a:pt x="1321" y="1657"/>
                    <a:pt x="1472" y="1644"/>
                  </a:cubicBezTo>
                  <a:close/>
                  <a:moveTo>
                    <a:pt x="1916" y="0"/>
                  </a:moveTo>
                  <a:cubicBezTo>
                    <a:pt x="1833" y="0"/>
                    <a:pt x="1673" y="53"/>
                    <a:pt x="1182" y="466"/>
                  </a:cubicBezTo>
                  <a:cubicBezTo>
                    <a:pt x="960" y="334"/>
                    <a:pt x="618" y="136"/>
                    <a:pt x="507" y="108"/>
                  </a:cubicBezTo>
                  <a:cubicBezTo>
                    <a:pt x="494" y="108"/>
                    <a:pt x="485" y="105"/>
                    <a:pt x="476" y="105"/>
                  </a:cubicBezTo>
                  <a:cubicBezTo>
                    <a:pt x="439" y="105"/>
                    <a:pt x="408" y="124"/>
                    <a:pt x="386" y="155"/>
                  </a:cubicBezTo>
                  <a:cubicBezTo>
                    <a:pt x="359" y="192"/>
                    <a:pt x="297" y="281"/>
                    <a:pt x="568" y="1009"/>
                  </a:cubicBezTo>
                  <a:cubicBezTo>
                    <a:pt x="328" y="1231"/>
                    <a:pt x="118" y="1435"/>
                    <a:pt x="38" y="1515"/>
                  </a:cubicBezTo>
                  <a:cubicBezTo>
                    <a:pt x="10" y="1543"/>
                    <a:pt x="1" y="1583"/>
                    <a:pt x="13" y="1620"/>
                  </a:cubicBezTo>
                  <a:cubicBezTo>
                    <a:pt x="38" y="1681"/>
                    <a:pt x="93" y="1706"/>
                    <a:pt x="374" y="1706"/>
                  </a:cubicBezTo>
                  <a:cubicBezTo>
                    <a:pt x="497" y="1706"/>
                    <a:pt x="655" y="1700"/>
                    <a:pt x="846" y="1691"/>
                  </a:cubicBezTo>
                  <a:cubicBezTo>
                    <a:pt x="966" y="1959"/>
                    <a:pt x="1117" y="2271"/>
                    <a:pt x="1207" y="2338"/>
                  </a:cubicBezTo>
                  <a:cubicBezTo>
                    <a:pt x="1225" y="2351"/>
                    <a:pt x="1247" y="2360"/>
                    <a:pt x="1272" y="2360"/>
                  </a:cubicBezTo>
                  <a:lnTo>
                    <a:pt x="1275" y="2360"/>
                  </a:lnTo>
                  <a:cubicBezTo>
                    <a:pt x="1358" y="2360"/>
                    <a:pt x="1444" y="2304"/>
                    <a:pt x="1648" y="1629"/>
                  </a:cubicBezTo>
                  <a:cubicBezTo>
                    <a:pt x="1947" y="1604"/>
                    <a:pt x="2413" y="1555"/>
                    <a:pt x="2487" y="1530"/>
                  </a:cubicBezTo>
                  <a:cubicBezTo>
                    <a:pt x="2518" y="1515"/>
                    <a:pt x="2539" y="1487"/>
                    <a:pt x="2545" y="1456"/>
                  </a:cubicBezTo>
                  <a:cubicBezTo>
                    <a:pt x="2549" y="1398"/>
                    <a:pt x="2558" y="1339"/>
                    <a:pt x="1851" y="883"/>
                  </a:cubicBezTo>
                  <a:cubicBezTo>
                    <a:pt x="1959" y="466"/>
                    <a:pt x="2037" y="118"/>
                    <a:pt x="2037" y="115"/>
                  </a:cubicBezTo>
                  <a:cubicBezTo>
                    <a:pt x="2040" y="90"/>
                    <a:pt x="2033" y="62"/>
                    <a:pt x="2018" y="44"/>
                  </a:cubicBezTo>
                  <a:cubicBezTo>
                    <a:pt x="1990" y="16"/>
                    <a:pt x="1953" y="0"/>
                    <a:pt x="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7" name="Google Shape;1407;p14"/>
            <p:cNvSpPr/>
            <p:nvPr/>
          </p:nvSpPr>
          <p:spPr>
            <a:xfrm>
              <a:off x="1839941" y="4971621"/>
              <a:ext cx="114472" cy="115104"/>
            </a:xfrm>
            <a:custGeom>
              <a:avLst/>
              <a:gdLst/>
              <a:ahLst/>
              <a:cxnLst/>
              <a:rect l="l" t="t" r="r" b="b"/>
              <a:pathLst>
                <a:path w="1814" h="1824" extrusionOk="0">
                  <a:moveTo>
                    <a:pt x="969" y="232"/>
                  </a:moveTo>
                  <a:cubicBezTo>
                    <a:pt x="993" y="309"/>
                    <a:pt x="1018" y="414"/>
                    <a:pt x="1034" y="482"/>
                  </a:cubicBezTo>
                  <a:cubicBezTo>
                    <a:pt x="1080" y="664"/>
                    <a:pt x="1089" y="704"/>
                    <a:pt x="1111" y="735"/>
                  </a:cubicBezTo>
                  <a:cubicBezTo>
                    <a:pt x="1135" y="766"/>
                    <a:pt x="1169" y="778"/>
                    <a:pt x="1348" y="843"/>
                  </a:cubicBezTo>
                  <a:cubicBezTo>
                    <a:pt x="1410" y="868"/>
                    <a:pt x="1509" y="901"/>
                    <a:pt x="1579" y="929"/>
                  </a:cubicBezTo>
                  <a:cubicBezTo>
                    <a:pt x="1478" y="975"/>
                    <a:pt x="1314" y="1037"/>
                    <a:pt x="1169" y="1090"/>
                  </a:cubicBezTo>
                  <a:cubicBezTo>
                    <a:pt x="1148" y="1096"/>
                    <a:pt x="1132" y="1111"/>
                    <a:pt x="1123" y="1133"/>
                  </a:cubicBezTo>
                  <a:cubicBezTo>
                    <a:pt x="1049" y="1299"/>
                    <a:pt x="960" y="1487"/>
                    <a:pt x="901" y="1592"/>
                  </a:cubicBezTo>
                  <a:cubicBezTo>
                    <a:pt x="861" y="1478"/>
                    <a:pt x="805" y="1278"/>
                    <a:pt x="762" y="1105"/>
                  </a:cubicBezTo>
                  <a:cubicBezTo>
                    <a:pt x="753" y="1071"/>
                    <a:pt x="728" y="1049"/>
                    <a:pt x="697" y="1043"/>
                  </a:cubicBezTo>
                  <a:cubicBezTo>
                    <a:pt x="528" y="1012"/>
                    <a:pt x="333" y="969"/>
                    <a:pt x="229" y="938"/>
                  </a:cubicBezTo>
                  <a:cubicBezTo>
                    <a:pt x="395" y="849"/>
                    <a:pt x="565" y="772"/>
                    <a:pt x="741" y="704"/>
                  </a:cubicBezTo>
                  <a:cubicBezTo>
                    <a:pt x="759" y="695"/>
                    <a:pt x="778" y="676"/>
                    <a:pt x="784" y="658"/>
                  </a:cubicBezTo>
                  <a:cubicBezTo>
                    <a:pt x="839" y="513"/>
                    <a:pt x="901" y="371"/>
                    <a:pt x="969" y="232"/>
                  </a:cubicBezTo>
                  <a:close/>
                  <a:moveTo>
                    <a:pt x="990" y="1"/>
                  </a:moveTo>
                  <a:cubicBezTo>
                    <a:pt x="941" y="1"/>
                    <a:pt x="867" y="1"/>
                    <a:pt x="648" y="571"/>
                  </a:cubicBezTo>
                  <a:cubicBezTo>
                    <a:pt x="40" y="815"/>
                    <a:pt x="19" y="895"/>
                    <a:pt x="10" y="929"/>
                  </a:cubicBezTo>
                  <a:cubicBezTo>
                    <a:pt x="0" y="957"/>
                    <a:pt x="6" y="985"/>
                    <a:pt x="22" y="1009"/>
                  </a:cubicBezTo>
                  <a:cubicBezTo>
                    <a:pt x="37" y="1031"/>
                    <a:pt x="84" y="1093"/>
                    <a:pt x="617" y="1198"/>
                  </a:cubicBezTo>
                  <a:cubicBezTo>
                    <a:pt x="774" y="1824"/>
                    <a:pt x="830" y="1824"/>
                    <a:pt x="892" y="1824"/>
                  </a:cubicBezTo>
                  <a:lnTo>
                    <a:pt x="898" y="1824"/>
                  </a:lnTo>
                  <a:cubicBezTo>
                    <a:pt x="944" y="1821"/>
                    <a:pt x="1000" y="1817"/>
                    <a:pt x="1259" y="1231"/>
                  </a:cubicBezTo>
                  <a:cubicBezTo>
                    <a:pt x="1416" y="1176"/>
                    <a:pt x="1718" y="1065"/>
                    <a:pt x="1783" y="1006"/>
                  </a:cubicBezTo>
                  <a:cubicBezTo>
                    <a:pt x="1805" y="985"/>
                    <a:pt x="1814" y="951"/>
                    <a:pt x="1811" y="920"/>
                  </a:cubicBezTo>
                  <a:cubicBezTo>
                    <a:pt x="1795" y="846"/>
                    <a:pt x="1715" y="806"/>
                    <a:pt x="1404" y="695"/>
                  </a:cubicBezTo>
                  <a:cubicBezTo>
                    <a:pt x="1345" y="673"/>
                    <a:pt x="1274" y="649"/>
                    <a:pt x="1243" y="633"/>
                  </a:cubicBezTo>
                  <a:cubicBezTo>
                    <a:pt x="1234" y="599"/>
                    <a:pt x="1212" y="516"/>
                    <a:pt x="1194" y="448"/>
                  </a:cubicBezTo>
                  <a:cubicBezTo>
                    <a:pt x="1141" y="229"/>
                    <a:pt x="1104" y="93"/>
                    <a:pt x="1067" y="41"/>
                  </a:cubicBezTo>
                  <a:cubicBezTo>
                    <a:pt x="1046" y="16"/>
                    <a:pt x="1018" y="4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3" name="Google Shape;1408;p14"/>
            <p:cNvGrpSpPr/>
            <p:nvPr/>
          </p:nvGrpSpPr>
          <p:grpSpPr>
            <a:xfrm>
              <a:off x="1339577" y="4712702"/>
              <a:ext cx="407881" cy="242857"/>
              <a:chOff x="78527" y="4008152"/>
              <a:chExt cx="407881" cy="242857"/>
            </a:xfrm>
          </p:grpSpPr>
          <p:sp>
            <p:nvSpPr>
              <p:cNvPr id="1409" name="Google Shape;1409;p14"/>
              <p:cNvSpPr/>
              <p:nvPr/>
            </p:nvSpPr>
            <p:spPr>
              <a:xfrm>
                <a:off x="78527" y="4013042"/>
                <a:ext cx="407881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3469" extrusionOk="0">
                    <a:moveTo>
                      <a:pt x="3696" y="1"/>
                    </a:moveTo>
                    <a:cubicBezTo>
                      <a:pt x="3413" y="1"/>
                      <a:pt x="3163" y="158"/>
                      <a:pt x="2991" y="365"/>
                    </a:cubicBezTo>
                    <a:lnTo>
                      <a:pt x="2991" y="365"/>
                    </a:lnTo>
                    <a:cubicBezTo>
                      <a:pt x="2876" y="273"/>
                      <a:pt x="2725" y="190"/>
                      <a:pt x="2533" y="128"/>
                    </a:cubicBezTo>
                    <a:cubicBezTo>
                      <a:pt x="2372" y="75"/>
                      <a:pt x="2237" y="52"/>
                      <a:pt x="2122" y="52"/>
                    </a:cubicBezTo>
                    <a:cubicBezTo>
                      <a:pt x="1407" y="52"/>
                      <a:pt x="1530" y="951"/>
                      <a:pt x="1530" y="951"/>
                    </a:cubicBezTo>
                    <a:cubicBezTo>
                      <a:pt x="1457" y="907"/>
                      <a:pt x="1378" y="886"/>
                      <a:pt x="1298" y="886"/>
                    </a:cubicBezTo>
                    <a:cubicBezTo>
                      <a:pt x="694" y="886"/>
                      <a:pt x="1" y="2034"/>
                      <a:pt x="790" y="2617"/>
                    </a:cubicBezTo>
                    <a:cubicBezTo>
                      <a:pt x="1039" y="2800"/>
                      <a:pt x="1275" y="2883"/>
                      <a:pt x="1477" y="2895"/>
                    </a:cubicBezTo>
                    <a:lnTo>
                      <a:pt x="1477" y="2895"/>
                    </a:lnTo>
                    <a:cubicBezTo>
                      <a:pt x="1545" y="3200"/>
                      <a:pt x="1763" y="3463"/>
                      <a:pt x="2224" y="3468"/>
                    </a:cubicBezTo>
                    <a:cubicBezTo>
                      <a:pt x="2242" y="3468"/>
                      <a:pt x="2259" y="3468"/>
                      <a:pt x="2276" y="3468"/>
                    </a:cubicBezTo>
                    <a:cubicBezTo>
                      <a:pt x="2909" y="3468"/>
                      <a:pt x="3333" y="3322"/>
                      <a:pt x="3571" y="3105"/>
                    </a:cubicBezTo>
                    <a:lnTo>
                      <a:pt x="3571" y="3105"/>
                    </a:lnTo>
                    <a:cubicBezTo>
                      <a:pt x="3621" y="3172"/>
                      <a:pt x="3683" y="3237"/>
                      <a:pt x="3760" y="3298"/>
                    </a:cubicBezTo>
                    <a:cubicBezTo>
                      <a:pt x="3866" y="3382"/>
                      <a:pt x="3994" y="3419"/>
                      <a:pt x="4133" y="3419"/>
                    </a:cubicBezTo>
                    <a:cubicBezTo>
                      <a:pt x="4932" y="3419"/>
                      <a:pt x="6088" y="2177"/>
                      <a:pt x="5404" y="1457"/>
                    </a:cubicBezTo>
                    <a:cubicBezTo>
                      <a:pt x="5215" y="1258"/>
                      <a:pt x="5015" y="1183"/>
                      <a:pt x="4827" y="1183"/>
                    </a:cubicBezTo>
                    <a:cubicBezTo>
                      <a:pt x="4806" y="1183"/>
                      <a:pt x="4786" y="1184"/>
                      <a:pt x="4765" y="1185"/>
                    </a:cubicBezTo>
                    <a:lnTo>
                      <a:pt x="4765" y="1185"/>
                    </a:lnTo>
                    <a:cubicBezTo>
                      <a:pt x="4773" y="830"/>
                      <a:pt x="4595" y="421"/>
                      <a:pt x="4155" y="143"/>
                    </a:cubicBezTo>
                    <a:cubicBezTo>
                      <a:pt x="3998" y="43"/>
                      <a:pt x="3843" y="1"/>
                      <a:pt x="36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10" name="Google Shape;1410;p14"/>
              <p:cNvSpPr/>
              <p:nvPr/>
            </p:nvSpPr>
            <p:spPr>
              <a:xfrm>
                <a:off x="96750" y="4008152"/>
                <a:ext cx="367883" cy="242857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625" extrusionOk="0">
                    <a:moveTo>
                      <a:pt x="2733" y="558"/>
                    </a:moveTo>
                    <a:cubicBezTo>
                      <a:pt x="2952" y="768"/>
                      <a:pt x="2995" y="1015"/>
                      <a:pt x="2936" y="1178"/>
                    </a:cubicBezTo>
                    <a:cubicBezTo>
                      <a:pt x="2906" y="1264"/>
                      <a:pt x="2852" y="1311"/>
                      <a:pt x="2788" y="1311"/>
                    </a:cubicBezTo>
                    <a:cubicBezTo>
                      <a:pt x="2749" y="1311"/>
                      <a:pt x="2705" y="1293"/>
                      <a:pt x="2662" y="1255"/>
                    </a:cubicBezTo>
                    <a:cubicBezTo>
                      <a:pt x="2508" y="1129"/>
                      <a:pt x="2542" y="827"/>
                      <a:pt x="2733" y="558"/>
                    </a:cubicBezTo>
                    <a:close/>
                    <a:moveTo>
                      <a:pt x="4404" y="1354"/>
                    </a:moveTo>
                    <a:lnTo>
                      <a:pt x="4404" y="1354"/>
                    </a:lnTo>
                    <a:cubicBezTo>
                      <a:pt x="4367" y="1650"/>
                      <a:pt x="4185" y="1872"/>
                      <a:pt x="3945" y="1906"/>
                    </a:cubicBezTo>
                    <a:cubicBezTo>
                      <a:pt x="3929" y="1906"/>
                      <a:pt x="3917" y="1909"/>
                      <a:pt x="3902" y="1909"/>
                    </a:cubicBezTo>
                    <a:cubicBezTo>
                      <a:pt x="3837" y="1909"/>
                      <a:pt x="3837" y="1888"/>
                      <a:pt x="3837" y="1869"/>
                    </a:cubicBezTo>
                    <a:cubicBezTo>
                      <a:pt x="3831" y="1746"/>
                      <a:pt x="4068" y="1431"/>
                      <a:pt x="4404" y="1354"/>
                    </a:cubicBezTo>
                    <a:close/>
                    <a:moveTo>
                      <a:pt x="1527" y="2125"/>
                    </a:moveTo>
                    <a:cubicBezTo>
                      <a:pt x="1570" y="2125"/>
                      <a:pt x="1610" y="2162"/>
                      <a:pt x="1635" y="2196"/>
                    </a:cubicBezTo>
                    <a:cubicBezTo>
                      <a:pt x="1755" y="2347"/>
                      <a:pt x="1783" y="2511"/>
                      <a:pt x="1718" y="2646"/>
                    </a:cubicBezTo>
                    <a:cubicBezTo>
                      <a:pt x="1647" y="2795"/>
                      <a:pt x="1477" y="2884"/>
                      <a:pt x="1274" y="2890"/>
                    </a:cubicBezTo>
                    <a:cubicBezTo>
                      <a:pt x="1231" y="2619"/>
                      <a:pt x="1308" y="2332"/>
                      <a:pt x="1416" y="2199"/>
                    </a:cubicBezTo>
                    <a:cubicBezTo>
                      <a:pt x="1440" y="2159"/>
                      <a:pt x="1481" y="2131"/>
                      <a:pt x="1527" y="2125"/>
                    </a:cubicBezTo>
                    <a:close/>
                    <a:moveTo>
                      <a:pt x="3350" y="2350"/>
                    </a:moveTo>
                    <a:cubicBezTo>
                      <a:pt x="3362" y="2350"/>
                      <a:pt x="3396" y="2384"/>
                      <a:pt x="3424" y="2468"/>
                    </a:cubicBezTo>
                    <a:cubicBezTo>
                      <a:pt x="3491" y="2668"/>
                      <a:pt x="3448" y="2890"/>
                      <a:pt x="3313" y="3051"/>
                    </a:cubicBezTo>
                    <a:cubicBezTo>
                      <a:pt x="3183" y="2825"/>
                      <a:pt x="3195" y="2582"/>
                      <a:pt x="3266" y="2440"/>
                    </a:cubicBezTo>
                    <a:cubicBezTo>
                      <a:pt x="3297" y="2375"/>
                      <a:pt x="3334" y="2350"/>
                      <a:pt x="3350" y="2350"/>
                    </a:cubicBezTo>
                    <a:close/>
                    <a:moveTo>
                      <a:pt x="3426" y="160"/>
                    </a:moveTo>
                    <a:cubicBezTo>
                      <a:pt x="3566" y="160"/>
                      <a:pt x="3707" y="201"/>
                      <a:pt x="3840" y="287"/>
                    </a:cubicBezTo>
                    <a:cubicBezTo>
                      <a:pt x="4185" y="503"/>
                      <a:pt x="4395" y="836"/>
                      <a:pt x="4411" y="1191"/>
                    </a:cubicBezTo>
                    <a:cubicBezTo>
                      <a:pt x="3994" y="1265"/>
                      <a:pt x="3667" y="1650"/>
                      <a:pt x="3677" y="1878"/>
                    </a:cubicBezTo>
                    <a:cubicBezTo>
                      <a:pt x="3679" y="1969"/>
                      <a:pt x="3738" y="2069"/>
                      <a:pt x="3899" y="2069"/>
                    </a:cubicBezTo>
                    <a:cubicBezTo>
                      <a:pt x="3920" y="2069"/>
                      <a:pt x="3942" y="2067"/>
                      <a:pt x="3966" y="2064"/>
                    </a:cubicBezTo>
                    <a:cubicBezTo>
                      <a:pt x="4293" y="2020"/>
                      <a:pt x="4534" y="1727"/>
                      <a:pt x="4571" y="1339"/>
                    </a:cubicBezTo>
                    <a:cubicBezTo>
                      <a:pt x="4753" y="1342"/>
                      <a:pt x="4920" y="1428"/>
                      <a:pt x="5074" y="1589"/>
                    </a:cubicBezTo>
                    <a:cubicBezTo>
                      <a:pt x="5336" y="1863"/>
                      <a:pt x="5274" y="2190"/>
                      <a:pt x="5176" y="2418"/>
                    </a:cubicBezTo>
                    <a:cubicBezTo>
                      <a:pt x="4953" y="2939"/>
                      <a:pt x="4327" y="3414"/>
                      <a:pt x="3862" y="3414"/>
                    </a:cubicBezTo>
                    <a:cubicBezTo>
                      <a:pt x="3857" y="3415"/>
                      <a:pt x="3853" y="3415"/>
                      <a:pt x="3848" y="3415"/>
                    </a:cubicBezTo>
                    <a:cubicBezTo>
                      <a:pt x="3736" y="3415"/>
                      <a:pt x="3627" y="3378"/>
                      <a:pt x="3541" y="3310"/>
                    </a:cubicBezTo>
                    <a:cubicBezTo>
                      <a:pt x="3491" y="3273"/>
                      <a:pt x="3448" y="3232"/>
                      <a:pt x="3408" y="3186"/>
                    </a:cubicBezTo>
                    <a:cubicBezTo>
                      <a:pt x="3603" y="2983"/>
                      <a:pt x="3667" y="2687"/>
                      <a:pt x="3578" y="2421"/>
                    </a:cubicBezTo>
                    <a:cubicBezTo>
                      <a:pt x="3513" y="2218"/>
                      <a:pt x="3408" y="2190"/>
                      <a:pt x="3350" y="2190"/>
                    </a:cubicBezTo>
                    <a:cubicBezTo>
                      <a:pt x="3260" y="2190"/>
                      <a:pt x="3177" y="2255"/>
                      <a:pt x="3121" y="2366"/>
                    </a:cubicBezTo>
                    <a:cubicBezTo>
                      <a:pt x="3023" y="2563"/>
                      <a:pt x="3010" y="2878"/>
                      <a:pt x="3192" y="3165"/>
                    </a:cubicBezTo>
                    <a:cubicBezTo>
                      <a:pt x="3001" y="3306"/>
                      <a:pt x="2649" y="3461"/>
                      <a:pt x="1999" y="3461"/>
                    </a:cubicBezTo>
                    <a:lnTo>
                      <a:pt x="1956" y="3461"/>
                    </a:lnTo>
                    <a:cubicBezTo>
                      <a:pt x="1558" y="3458"/>
                      <a:pt x="1385" y="3254"/>
                      <a:pt x="1314" y="3051"/>
                    </a:cubicBezTo>
                    <a:cubicBezTo>
                      <a:pt x="1564" y="3035"/>
                      <a:pt x="1767" y="2915"/>
                      <a:pt x="1863" y="2720"/>
                    </a:cubicBezTo>
                    <a:cubicBezTo>
                      <a:pt x="1959" y="2523"/>
                      <a:pt x="1922" y="2298"/>
                      <a:pt x="1761" y="2097"/>
                    </a:cubicBezTo>
                    <a:cubicBezTo>
                      <a:pt x="1675" y="1986"/>
                      <a:pt x="1585" y="1965"/>
                      <a:pt x="1527" y="1965"/>
                    </a:cubicBezTo>
                    <a:cubicBezTo>
                      <a:pt x="1444" y="1965"/>
                      <a:pt x="1360" y="2011"/>
                      <a:pt x="1289" y="2097"/>
                    </a:cubicBezTo>
                    <a:cubicBezTo>
                      <a:pt x="1147" y="2276"/>
                      <a:pt x="1076" y="2594"/>
                      <a:pt x="1107" y="2878"/>
                    </a:cubicBezTo>
                    <a:cubicBezTo>
                      <a:pt x="913" y="2835"/>
                      <a:pt x="728" y="2751"/>
                      <a:pt x="568" y="2628"/>
                    </a:cubicBezTo>
                    <a:cubicBezTo>
                      <a:pt x="154" y="2320"/>
                      <a:pt x="241" y="1891"/>
                      <a:pt x="296" y="1718"/>
                    </a:cubicBezTo>
                    <a:cubicBezTo>
                      <a:pt x="420" y="1345"/>
                      <a:pt x="746" y="1043"/>
                      <a:pt x="1027" y="1043"/>
                    </a:cubicBezTo>
                    <a:cubicBezTo>
                      <a:pt x="1095" y="1043"/>
                      <a:pt x="1163" y="1061"/>
                      <a:pt x="1218" y="1095"/>
                    </a:cubicBezTo>
                    <a:cubicBezTo>
                      <a:pt x="1232" y="1103"/>
                      <a:pt x="1246" y="1106"/>
                      <a:pt x="1260" y="1106"/>
                    </a:cubicBezTo>
                    <a:cubicBezTo>
                      <a:pt x="1307" y="1106"/>
                      <a:pt x="1349" y="1067"/>
                      <a:pt x="1342" y="1015"/>
                    </a:cubicBezTo>
                    <a:cubicBezTo>
                      <a:pt x="1342" y="1012"/>
                      <a:pt x="1283" y="586"/>
                      <a:pt x="1487" y="355"/>
                    </a:cubicBezTo>
                    <a:cubicBezTo>
                      <a:pt x="1572" y="255"/>
                      <a:pt x="1695" y="205"/>
                      <a:pt x="1853" y="205"/>
                    </a:cubicBezTo>
                    <a:cubicBezTo>
                      <a:pt x="1964" y="205"/>
                      <a:pt x="2092" y="230"/>
                      <a:pt x="2236" y="278"/>
                    </a:cubicBezTo>
                    <a:cubicBezTo>
                      <a:pt x="2369" y="318"/>
                      <a:pt x="2495" y="380"/>
                      <a:pt x="2609" y="457"/>
                    </a:cubicBezTo>
                    <a:cubicBezTo>
                      <a:pt x="2387" y="765"/>
                      <a:pt x="2313" y="1172"/>
                      <a:pt x="2560" y="1382"/>
                    </a:cubicBezTo>
                    <a:cubicBezTo>
                      <a:pt x="2622" y="1437"/>
                      <a:pt x="2705" y="1474"/>
                      <a:pt x="2791" y="1478"/>
                    </a:cubicBezTo>
                    <a:cubicBezTo>
                      <a:pt x="2921" y="1478"/>
                      <a:pt x="3038" y="1382"/>
                      <a:pt x="3091" y="1234"/>
                    </a:cubicBezTo>
                    <a:cubicBezTo>
                      <a:pt x="3168" y="1018"/>
                      <a:pt x="3112" y="694"/>
                      <a:pt x="2835" y="432"/>
                    </a:cubicBezTo>
                    <a:cubicBezTo>
                      <a:pt x="3006" y="255"/>
                      <a:pt x="3214" y="160"/>
                      <a:pt x="3426" y="160"/>
                    </a:cubicBezTo>
                    <a:close/>
                    <a:moveTo>
                      <a:pt x="3431" y="0"/>
                    </a:moveTo>
                    <a:cubicBezTo>
                      <a:pt x="3171" y="0"/>
                      <a:pt x="2915" y="116"/>
                      <a:pt x="2711" y="333"/>
                    </a:cubicBezTo>
                    <a:cubicBezTo>
                      <a:pt x="2582" y="241"/>
                      <a:pt x="2440" y="173"/>
                      <a:pt x="2289" y="124"/>
                    </a:cubicBezTo>
                    <a:cubicBezTo>
                      <a:pt x="2129" y="71"/>
                      <a:pt x="1984" y="45"/>
                      <a:pt x="1856" y="45"/>
                    </a:cubicBezTo>
                    <a:cubicBezTo>
                      <a:pt x="1647" y="45"/>
                      <a:pt x="1482" y="113"/>
                      <a:pt x="1363" y="247"/>
                    </a:cubicBezTo>
                    <a:cubicBezTo>
                      <a:pt x="1194" y="444"/>
                      <a:pt x="1169" y="731"/>
                      <a:pt x="1172" y="901"/>
                    </a:cubicBezTo>
                    <a:cubicBezTo>
                      <a:pt x="1126" y="888"/>
                      <a:pt x="1076" y="882"/>
                      <a:pt x="1027" y="882"/>
                    </a:cubicBezTo>
                    <a:cubicBezTo>
                      <a:pt x="676" y="882"/>
                      <a:pt x="287" y="1228"/>
                      <a:pt x="142" y="1669"/>
                    </a:cubicBezTo>
                    <a:cubicBezTo>
                      <a:pt x="0" y="2104"/>
                      <a:pt x="120" y="2498"/>
                      <a:pt x="472" y="2757"/>
                    </a:cubicBezTo>
                    <a:cubicBezTo>
                      <a:pt x="694" y="2921"/>
                      <a:pt x="922" y="3020"/>
                      <a:pt x="1141" y="3047"/>
                    </a:cubicBezTo>
                    <a:cubicBezTo>
                      <a:pt x="1246" y="3408"/>
                      <a:pt x="1539" y="3621"/>
                      <a:pt x="1952" y="3624"/>
                    </a:cubicBezTo>
                    <a:lnTo>
                      <a:pt x="1999" y="3624"/>
                    </a:lnTo>
                    <a:cubicBezTo>
                      <a:pt x="2563" y="3624"/>
                      <a:pt x="3007" y="3513"/>
                      <a:pt x="3288" y="3297"/>
                    </a:cubicBezTo>
                    <a:cubicBezTo>
                      <a:pt x="3334" y="3347"/>
                      <a:pt x="3384" y="3396"/>
                      <a:pt x="3439" y="3439"/>
                    </a:cubicBezTo>
                    <a:cubicBezTo>
                      <a:pt x="3556" y="3529"/>
                      <a:pt x="3699" y="3578"/>
                      <a:pt x="3848" y="3578"/>
                    </a:cubicBezTo>
                    <a:cubicBezTo>
                      <a:pt x="3853" y="3578"/>
                      <a:pt x="3857" y="3578"/>
                      <a:pt x="3862" y="3578"/>
                    </a:cubicBezTo>
                    <a:cubicBezTo>
                      <a:pt x="4392" y="3578"/>
                      <a:pt x="5077" y="3066"/>
                      <a:pt x="5327" y="2483"/>
                    </a:cubicBezTo>
                    <a:cubicBezTo>
                      <a:pt x="5490" y="2097"/>
                      <a:pt x="5444" y="1743"/>
                      <a:pt x="5191" y="1478"/>
                    </a:cubicBezTo>
                    <a:cubicBezTo>
                      <a:pt x="5009" y="1283"/>
                      <a:pt x="4802" y="1185"/>
                      <a:pt x="4574" y="1178"/>
                    </a:cubicBezTo>
                    <a:cubicBezTo>
                      <a:pt x="4552" y="774"/>
                      <a:pt x="4315" y="395"/>
                      <a:pt x="3929" y="151"/>
                    </a:cubicBezTo>
                    <a:cubicBezTo>
                      <a:pt x="3770" y="49"/>
                      <a:pt x="3600" y="0"/>
                      <a:pt x="34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4" name="Google Shape;1411;p14"/>
            <p:cNvGrpSpPr/>
            <p:nvPr/>
          </p:nvGrpSpPr>
          <p:grpSpPr>
            <a:xfrm>
              <a:off x="85065" y="3621100"/>
              <a:ext cx="345427" cy="299475"/>
              <a:chOff x="1011528" y="129375"/>
              <a:chExt cx="345427" cy="299475"/>
            </a:xfrm>
          </p:grpSpPr>
          <p:sp>
            <p:nvSpPr>
              <p:cNvPr id="1412" name="Google Shape;1412;p14"/>
              <p:cNvSpPr/>
              <p:nvPr/>
            </p:nvSpPr>
            <p:spPr>
              <a:xfrm>
                <a:off x="1244129" y="155966"/>
                <a:ext cx="106534" cy="7731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910" extrusionOk="0">
                    <a:moveTo>
                      <a:pt x="1097" y="0"/>
                    </a:moveTo>
                    <a:cubicBezTo>
                      <a:pt x="975" y="0"/>
                      <a:pt x="707" y="47"/>
                      <a:pt x="93" y="188"/>
                    </a:cubicBezTo>
                    <a:cubicBezTo>
                      <a:pt x="0" y="214"/>
                      <a:pt x="25" y="347"/>
                      <a:pt x="113" y="347"/>
                    </a:cubicBezTo>
                    <a:cubicBezTo>
                      <a:pt x="119" y="347"/>
                      <a:pt x="124" y="346"/>
                      <a:pt x="130" y="345"/>
                    </a:cubicBezTo>
                    <a:cubicBezTo>
                      <a:pt x="445" y="274"/>
                      <a:pt x="790" y="203"/>
                      <a:pt x="979" y="176"/>
                    </a:cubicBezTo>
                    <a:lnTo>
                      <a:pt x="979" y="176"/>
                    </a:lnTo>
                    <a:cubicBezTo>
                      <a:pt x="818" y="364"/>
                      <a:pt x="485" y="722"/>
                      <a:pt x="433" y="765"/>
                    </a:cubicBezTo>
                    <a:cubicBezTo>
                      <a:pt x="399" y="793"/>
                      <a:pt x="390" y="842"/>
                      <a:pt x="417" y="879"/>
                    </a:cubicBezTo>
                    <a:cubicBezTo>
                      <a:pt x="433" y="897"/>
                      <a:pt x="457" y="910"/>
                      <a:pt x="482" y="910"/>
                    </a:cubicBezTo>
                    <a:cubicBezTo>
                      <a:pt x="501" y="910"/>
                      <a:pt x="516" y="904"/>
                      <a:pt x="531" y="894"/>
                    </a:cubicBezTo>
                    <a:cubicBezTo>
                      <a:pt x="538" y="888"/>
                      <a:pt x="1253" y="194"/>
                      <a:pt x="1210" y="62"/>
                    </a:cubicBezTo>
                    <a:cubicBezTo>
                      <a:pt x="1198" y="27"/>
                      <a:pt x="1189" y="0"/>
                      <a:pt x="10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13" name="Google Shape;1413;p14"/>
              <p:cNvSpPr/>
              <p:nvPr/>
            </p:nvSpPr>
            <p:spPr>
              <a:xfrm>
                <a:off x="1011528" y="129375"/>
                <a:ext cx="345427" cy="299475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3525" extrusionOk="0">
                    <a:moveTo>
                      <a:pt x="790" y="0"/>
                    </a:moveTo>
                    <a:cubicBezTo>
                      <a:pt x="781" y="0"/>
                      <a:pt x="773" y="1"/>
                      <a:pt x="765" y="1"/>
                    </a:cubicBezTo>
                    <a:cubicBezTo>
                      <a:pt x="265" y="41"/>
                      <a:pt x="885" y="1161"/>
                      <a:pt x="885" y="1161"/>
                    </a:cubicBezTo>
                    <a:cubicBezTo>
                      <a:pt x="885" y="1161"/>
                      <a:pt x="676" y="991"/>
                      <a:pt x="509" y="991"/>
                    </a:cubicBezTo>
                    <a:cubicBezTo>
                      <a:pt x="412" y="991"/>
                      <a:pt x="329" y="1048"/>
                      <a:pt x="308" y="1229"/>
                    </a:cubicBezTo>
                    <a:cubicBezTo>
                      <a:pt x="253" y="1719"/>
                      <a:pt x="922" y="2308"/>
                      <a:pt x="922" y="2308"/>
                    </a:cubicBezTo>
                    <a:lnTo>
                      <a:pt x="0" y="2534"/>
                    </a:lnTo>
                    <a:cubicBezTo>
                      <a:pt x="0" y="2534"/>
                      <a:pt x="453" y="3524"/>
                      <a:pt x="1613" y="3524"/>
                    </a:cubicBezTo>
                    <a:cubicBezTo>
                      <a:pt x="1834" y="3524"/>
                      <a:pt x="2080" y="3489"/>
                      <a:pt x="2353" y="3403"/>
                    </a:cubicBezTo>
                    <a:cubicBezTo>
                      <a:pt x="4065" y="2867"/>
                      <a:pt x="3612" y="526"/>
                      <a:pt x="2696" y="220"/>
                    </a:cubicBezTo>
                    <a:cubicBezTo>
                      <a:pt x="2643" y="203"/>
                      <a:pt x="2594" y="195"/>
                      <a:pt x="2549" y="195"/>
                    </a:cubicBezTo>
                    <a:cubicBezTo>
                      <a:pt x="2026" y="195"/>
                      <a:pt x="1974" y="1263"/>
                      <a:pt x="1974" y="1263"/>
                    </a:cubicBezTo>
                    <a:cubicBezTo>
                      <a:pt x="1974" y="1263"/>
                      <a:pt x="1290" y="0"/>
                      <a:pt x="7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14" name="Google Shape;1414;p14"/>
              <p:cNvSpPr/>
              <p:nvPr/>
            </p:nvSpPr>
            <p:spPr>
              <a:xfrm>
                <a:off x="1207769" y="166841"/>
                <a:ext cx="52757" cy="56242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62" extrusionOk="0">
                    <a:moveTo>
                      <a:pt x="375" y="0"/>
                    </a:moveTo>
                    <a:cubicBezTo>
                      <a:pt x="323" y="0"/>
                      <a:pt x="269" y="51"/>
                      <a:pt x="299" y="116"/>
                    </a:cubicBezTo>
                    <a:cubicBezTo>
                      <a:pt x="364" y="264"/>
                      <a:pt x="413" y="430"/>
                      <a:pt x="413" y="495"/>
                    </a:cubicBezTo>
                    <a:cubicBezTo>
                      <a:pt x="352" y="473"/>
                      <a:pt x="244" y="353"/>
                      <a:pt x="176" y="245"/>
                    </a:cubicBezTo>
                    <a:cubicBezTo>
                      <a:pt x="157" y="219"/>
                      <a:pt x="133" y="208"/>
                      <a:pt x="109" y="208"/>
                    </a:cubicBezTo>
                    <a:cubicBezTo>
                      <a:pt x="53" y="208"/>
                      <a:pt x="1" y="267"/>
                      <a:pt x="37" y="331"/>
                    </a:cubicBezTo>
                    <a:cubicBezTo>
                      <a:pt x="90" y="409"/>
                      <a:pt x="262" y="661"/>
                      <a:pt x="435" y="661"/>
                    </a:cubicBezTo>
                    <a:lnTo>
                      <a:pt x="450" y="661"/>
                    </a:lnTo>
                    <a:cubicBezTo>
                      <a:pt x="494" y="658"/>
                      <a:pt x="531" y="634"/>
                      <a:pt x="552" y="600"/>
                    </a:cubicBezTo>
                    <a:cubicBezTo>
                      <a:pt x="620" y="483"/>
                      <a:pt x="515" y="205"/>
                      <a:pt x="447" y="51"/>
                    </a:cubicBezTo>
                    <a:cubicBezTo>
                      <a:pt x="432" y="15"/>
                      <a:pt x="404" y="0"/>
                      <a:pt x="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15" name="Google Shape;1415;p14"/>
              <p:cNvSpPr/>
              <p:nvPr/>
            </p:nvSpPr>
            <p:spPr>
              <a:xfrm>
                <a:off x="1068616" y="214076"/>
                <a:ext cx="115454" cy="110445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300" extrusionOk="0">
                    <a:moveTo>
                      <a:pt x="604" y="0"/>
                    </a:moveTo>
                    <a:cubicBezTo>
                      <a:pt x="588" y="0"/>
                      <a:pt x="576" y="4"/>
                      <a:pt x="568" y="7"/>
                    </a:cubicBezTo>
                    <a:cubicBezTo>
                      <a:pt x="457" y="47"/>
                      <a:pt x="432" y="223"/>
                      <a:pt x="491" y="531"/>
                    </a:cubicBezTo>
                    <a:cubicBezTo>
                      <a:pt x="396" y="468"/>
                      <a:pt x="285" y="414"/>
                      <a:pt x="195" y="414"/>
                    </a:cubicBezTo>
                    <a:cubicBezTo>
                      <a:pt x="170" y="414"/>
                      <a:pt x="148" y="418"/>
                      <a:pt x="127" y="426"/>
                    </a:cubicBezTo>
                    <a:cubicBezTo>
                      <a:pt x="68" y="451"/>
                      <a:pt x="28" y="513"/>
                      <a:pt x="28" y="577"/>
                    </a:cubicBezTo>
                    <a:cubicBezTo>
                      <a:pt x="0" y="880"/>
                      <a:pt x="438" y="1244"/>
                      <a:pt x="488" y="1284"/>
                    </a:cubicBezTo>
                    <a:cubicBezTo>
                      <a:pt x="503" y="1293"/>
                      <a:pt x="522" y="1299"/>
                      <a:pt x="540" y="1299"/>
                    </a:cubicBezTo>
                    <a:cubicBezTo>
                      <a:pt x="617" y="1299"/>
                      <a:pt x="651" y="1203"/>
                      <a:pt x="590" y="1157"/>
                    </a:cubicBezTo>
                    <a:cubicBezTo>
                      <a:pt x="429" y="1025"/>
                      <a:pt x="176" y="756"/>
                      <a:pt x="192" y="593"/>
                    </a:cubicBezTo>
                    <a:lnTo>
                      <a:pt x="192" y="574"/>
                    </a:lnTo>
                    <a:cubicBezTo>
                      <a:pt x="194" y="574"/>
                      <a:pt x="196" y="574"/>
                      <a:pt x="199" y="574"/>
                    </a:cubicBezTo>
                    <a:cubicBezTo>
                      <a:pt x="256" y="574"/>
                      <a:pt x="426" y="672"/>
                      <a:pt x="568" y="790"/>
                    </a:cubicBezTo>
                    <a:cubicBezTo>
                      <a:pt x="583" y="803"/>
                      <a:pt x="601" y="809"/>
                      <a:pt x="618" y="809"/>
                    </a:cubicBezTo>
                    <a:cubicBezTo>
                      <a:pt x="666" y="809"/>
                      <a:pt x="711" y="764"/>
                      <a:pt x="697" y="707"/>
                    </a:cubicBezTo>
                    <a:cubicBezTo>
                      <a:pt x="636" y="473"/>
                      <a:pt x="605" y="229"/>
                      <a:pt x="617" y="170"/>
                    </a:cubicBezTo>
                    <a:lnTo>
                      <a:pt x="617" y="170"/>
                    </a:lnTo>
                    <a:cubicBezTo>
                      <a:pt x="716" y="226"/>
                      <a:pt x="975" y="559"/>
                      <a:pt x="1176" y="858"/>
                    </a:cubicBezTo>
                    <a:cubicBezTo>
                      <a:pt x="1192" y="887"/>
                      <a:pt x="1216" y="899"/>
                      <a:pt x="1241" y="899"/>
                    </a:cubicBezTo>
                    <a:cubicBezTo>
                      <a:pt x="1299" y="899"/>
                      <a:pt x="1358" y="832"/>
                      <a:pt x="1308" y="769"/>
                    </a:cubicBezTo>
                    <a:cubicBezTo>
                      <a:pt x="857" y="85"/>
                      <a:pt x="679" y="0"/>
                      <a:pt x="6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16" name="Google Shape;1416;p14"/>
              <p:cNvSpPr/>
              <p:nvPr/>
            </p:nvSpPr>
            <p:spPr>
              <a:xfrm>
                <a:off x="1134540" y="274310"/>
                <a:ext cx="164558" cy="119875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411" extrusionOk="0">
                    <a:moveTo>
                      <a:pt x="1849" y="0"/>
                    </a:moveTo>
                    <a:cubicBezTo>
                      <a:pt x="1813" y="0"/>
                      <a:pt x="1777" y="22"/>
                      <a:pt x="1769" y="69"/>
                    </a:cubicBezTo>
                    <a:cubicBezTo>
                      <a:pt x="1707" y="522"/>
                      <a:pt x="1528" y="852"/>
                      <a:pt x="1242" y="1043"/>
                    </a:cubicBezTo>
                    <a:cubicBezTo>
                      <a:pt x="1002" y="1205"/>
                      <a:pt x="722" y="1246"/>
                      <a:pt x="503" y="1246"/>
                    </a:cubicBezTo>
                    <a:cubicBezTo>
                      <a:pt x="288" y="1246"/>
                      <a:pt x="131" y="1207"/>
                      <a:pt x="128" y="1207"/>
                    </a:cubicBezTo>
                    <a:cubicBezTo>
                      <a:pt x="123" y="1206"/>
                      <a:pt x="118" y="1206"/>
                      <a:pt x="113" y="1206"/>
                    </a:cubicBezTo>
                    <a:cubicBezTo>
                      <a:pt x="26" y="1206"/>
                      <a:pt x="0" y="1332"/>
                      <a:pt x="88" y="1364"/>
                    </a:cubicBezTo>
                    <a:cubicBezTo>
                      <a:pt x="227" y="1395"/>
                      <a:pt x="366" y="1411"/>
                      <a:pt x="504" y="1411"/>
                    </a:cubicBezTo>
                    <a:cubicBezTo>
                      <a:pt x="748" y="1411"/>
                      <a:pt x="1060" y="1364"/>
                      <a:pt x="1331" y="1179"/>
                    </a:cubicBezTo>
                    <a:cubicBezTo>
                      <a:pt x="1661" y="960"/>
                      <a:pt x="1861" y="590"/>
                      <a:pt x="1929" y="90"/>
                    </a:cubicBezTo>
                    <a:cubicBezTo>
                      <a:pt x="1936" y="33"/>
                      <a:pt x="1892" y="0"/>
                      <a:pt x="18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417;p14"/>
            <p:cNvGrpSpPr/>
            <p:nvPr/>
          </p:nvGrpSpPr>
          <p:grpSpPr>
            <a:xfrm>
              <a:off x="2199114" y="4641719"/>
              <a:ext cx="388320" cy="384805"/>
              <a:chOff x="10649934" y="1571625"/>
              <a:chExt cx="449705" cy="445634"/>
            </a:xfrm>
          </p:grpSpPr>
          <p:sp>
            <p:nvSpPr>
              <p:cNvPr id="1418" name="Google Shape;1418;p14"/>
              <p:cNvSpPr/>
              <p:nvPr/>
            </p:nvSpPr>
            <p:spPr>
              <a:xfrm>
                <a:off x="10649934" y="1571625"/>
                <a:ext cx="449705" cy="445634"/>
              </a:xfrm>
              <a:custGeom>
                <a:avLst/>
                <a:gdLst/>
                <a:ahLst/>
                <a:cxnLst/>
                <a:rect l="l" t="t" r="r" b="b"/>
                <a:pathLst>
                  <a:path w="7070" h="7006" extrusionOk="0">
                    <a:moveTo>
                      <a:pt x="3541" y="217"/>
                    </a:moveTo>
                    <a:cubicBezTo>
                      <a:pt x="3631" y="377"/>
                      <a:pt x="3809" y="793"/>
                      <a:pt x="3948" y="1161"/>
                    </a:cubicBezTo>
                    <a:cubicBezTo>
                      <a:pt x="3958" y="1182"/>
                      <a:pt x="3976" y="1201"/>
                      <a:pt x="4001" y="1210"/>
                    </a:cubicBezTo>
                    <a:cubicBezTo>
                      <a:pt x="4009" y="1214"/>
                      <a:pt x="4019" y="1215"/>
                      <a:pt x="4028" y="1215"/>
                    </a:cubicBezTo>
                    <a:cubicBezTo>
                      <a:pt x="4043" y="1215"/>
                      <a:pt x="4059" y="1211"/>
                      <a:pt x="4072" y="1204"/>
                    </a:cubicBezTo>
                    <a:cubicBezTo>
                      <a:pt x="4414" y="1016"/>
                      <a:pt x="4941" y="750"/>
                      <a:pt x="5077" y="726"/>
                    </a:cubicBezTo>
                    <a:lnTo>
                      <a:pt x="5077" y="726"/>
                    </a:lnTo>
                    <a:cubicBezTo>
                      <a:pt x="5093" y="846"/>
                      <a:pt x="5019" y="1262"/>
                      <a:pt x="4932" y="1611"/>
                    </a:cubicBezTo>
                    <a:cubicBezTo>
                      <a:pt x="4918" y="1665"/>
                      <a:pt x="4959" y="1717"/>
                      <a:pt x="5014" y="1717"/>
                    </a:cubicBezTo>
                    <a:cubicBezTo>
                      <a:pt x="5019" y="1717"/>
                      <a:pt x="5023" y="1716"/>
                      <a:pt x="5028" y="1716"/>
                    </a:cubicBezTo>
                    <a:cubicBezTo>
                      <a:pt x="5034" y="1716"/>
                      <a:pt x="5737" y="1611"/>
                      <a:pt x="6095" y="1611"/>
                    </a:cubicBezTo>
                    <a:cubicBezTo>
                      <a:pt x="6135" y="1611"/>
                      <a:pt x="6175" y="1614"/>
                      <a:pt x="6215" y="1617"/>
                    </a:cubicBezTo>
                    <a:cubicBezTo>
                      <a:pt x="6169" y="1762"/>
                      <a:pt x="5975" y="2166"/>
                      <a:pt x="5790" y="2521"/>
                    </a:cubicBezTo>
                    <a:cubicBezTo>
                      <a:pt x="5765" y="2570"/>
                      <a:pt x="5790" y="2629"/>
                      <a:pt x="5842" y="2641"/>
                    </a:cubicBezTo>
                    <a:cubicBezTo>
                      <a:pt x="6252" y="2755"/>
                      <a:pt x="6727" y="2919"/>
                      <a:pt x="6820" y="2990"/>
                    </a:cubicBezTo>
                    <a:cubicBezTo>
                      <a:pt x="6755" y="3107"/>
                      <a:pt x="6329" y="3455"/>
                      <a:pt x="5950" y="3727"/>
                    </a:cubicBezTo>
                    <a:cubicBezTo>
                      <a:pt x="5904" y="3764"/>
                      <a:pt x="5904" y="3835"/>
                      <a:pt x="5953" y="3869"/>
                    </a:cubicBezTo>
                    <a:cubicBezTo>
                      <a:pt x="6385" y="4158"/>
                      <a:pt x="6755" y="4495"/>
                      <a:pt x="6752" y="4584"/>
                    </a:cubicBezTo>
                    <a:cubicBezTo>
                      <a:pt x="6706" y="4677"/>
                      <a:pt x="6172" y="4834"/>
                      <a:pt x="5583" y="4933"/>
                    </a:cubicBezTo>
                    <a:cubicBezTo>
                      <a:pt x="5524" y="4942"/>
                      <a:pt x="5493" y="5007"/>
                      <a:pt x="5521" y="5059"/>
                    </a:cubicBezTo>
                    <a:cubicBezTo>
                      <a:pt x="5719" y="5411"/>
                      <a:pt x="5913" y="5846"/>
                      <a:pt x="5907" y="5957"/>
                    </a:cubicBezTo>
                    <a:cubicBezTo>
                      <a:pt x="5871" y="5966"/>
                      <a:pt x="5836" y="5970"/>
                      <a:pt x="5801" y="5970"/>
                    </a:cubicBezTo>
                    <a:cubicBezTo>
                      <a:pt x="5790" y="5970"/>
                      <a:pt x="5779" y="5970"/>
                      <a:pt x="5768" y="5969"/>
                    </a:cubicBezTo>
                    <a:cubicBezTo>
                      <a:pt x="5444" y="5969"/>
                      <a:pt x="4846" y="5842"/>
                      <a:pt x="4840" y="5842"/>
                    </a:cubicBezTo>
                    <a:cubicBezTo>
                      <a:pt x="4833" y="5841"/>
                      <a:pt x="4827" y="5841"/>
                      <a:pt x="4821" y="5841"/>
                    </a:cubicBezTo>
                    <a:cubicBezTo>
                      <a:pt x="4785" y="5841"/>
                      <a:pt x="4752" y="5864"/>
                      <a:pt x="4741" y="5898"/>
                    </a:cubicBezTo>
                    <a:cubicBezTo>
                      <a:pt x="4624" y="6265"/>
                      <a:pt x="4470" y="6684"/>
                      <a:pt x="4399" y="6817"/>
                    </a:cubicBezTo>
                    <a:cubicBezTo>
                      <a:pt x="4272" y="6721"/>
                      <a:pt x="3951" y="6327"/>
                      <a:pt x="3692" y="5972"/>
                    </a:cubicBezTo>
                    <a:cubicBezTo>
                      <a:pt x="3680" y="5950"/>
                      <a:pt x="3655" y="5938"/>
                      <a:pt x="3631" y="5938"/>
                    </a:cubicBezTo>
                    <a:lnTo>
                      <a:pt x="3624" y="5938"/>
                    </a:lnTo>
                    <a:cubicBezTo>
                      <a:pt x="3622" y="5938"/>
                      <a:pt x="3619" y="5937"/>
                      <a:pt x="3616" y="5937"/>
                    </a:cubicBezTo>
                    <a:cubicBezTo>
                      <a:pt x="3597" y="5937"/>
                      <a:pt x="3576" y="5946"/>
                      <a:pt x="3563" y="5960"/>
                    </a:cubicBezTo>
                    <a:cubicBezTo>
                      <a:pt x="3245" y="6277"/>
                      <a:pt x="2863" y="6632"/>
                      <a:pt x="2727" y="6728"/>
                    </a:cubicBezTo>
                    <a:cubicBezTo>
                      <a:pt x="2684" y="6580"/>
                      <a:pt x="2607" y="6206"/>
                      <a:pt x="2548" y="5870"/>
                    </a:cubicBezTo>
                    <a:cubicBezTo>
                      <a:pt x="2541" y="5827"/>
                      <a:pt x="2505" y="5799"/>
                      <a:pt x="2465" y="5799"/>
                    </a:cubicBezTo>
                    <a:cubicBezTo>
                      <a:pt x="2454" y="5799"/>
                      <a:pt x="2442" y="5801"/>
                      <a:pt x="2431" y="5805"/>
                    </a:cubicBezTo>
                    <a:cubicBezTo>
                      <a:pt x="2061" y="5950"/>
                      <a:pt x="1447" y="6176"/>
                      <a:pt x="1222" y="6216"/>
                    </a:cubicBezTo>
                    <a:cubicBezTo>
                      <a:pt x="1253" y="6037"/>
                      <a:pt x="1376" y="5562"/>
                      <a:pt x="1502" y="5136"/>
                    </a:cubicBezTo>
                    <a:cubicBezTo>
                      <a:pt x="1509" y="5111"/>
                      <a:pt x="1506" y="5090"/>
                      <a:pt x="1493" y="5068"/>
                    </a:cubicBezTo>
                    <a:cubicBezTo>
                      <a:pt x="1481" y="5050"/>
                      <a:pt x="1462" y="5034"/>
                      <a:pt x="1441" y="5028"/>
                    </a:cubicBezTo>
                    <a:cubicBezTo>
                      <a:pt x="987" y="4917"/>
                      <a:pt x="466" y="4763"/>
                      <a:pt x="324" y="4686"/>
                    </a:cubicBezTo>
                    <a:cubicBezTo>
                      <a:pt x="420" y="4566"/>
                      <a:pt x="802" y="4251"/>
                      <a:pt x="1142" y="4001"/>
                    </a:cubicBezTo>
                    <a:cubicBezTo>
                      <a:pt x="1163" y="3983"/>
                      <a:pt x="1179" y="3955"/>
                      <a:pt x="1175" y="3927"/>
                    </a:cubicBezTo>
                    <a:cubicBezTo>
                      <a:pt x="1175" y="3899"/>
                      <a:pt x="1160" y="3872"/>
                      <a:pt x="1132" y="3859"/>
                    </a:cubicBezTo>
                    <a:cubicBezTo>
                      <a:pt x="636" y="3572"/>
                      <a:pt x="204" y="3233"/>
                      <a:pt x="207" y="3134"/>
                    </a:cubicBezTo>
                    <a:cubicBezTo>
                      <a:pt x="222" y="3042"/>
                      <a:pt x="701" y="2857"/>
                      <a:pt x="1206" y="2740"/>
                    </a:cubicBezTo>
                    <a:cubicBezTo>
                      <a:pt x="1262" y="2727"/>
                      <a:pt x="1290" y="2666"/>
                      <a:pt x="1262" y="2616"/>
                    </a:cubicBezTo>
                    <a:cubicBezTo>
                      <a:pt x="1043" y="2203"/>
                      <a:pt x="812" y="1734"/>
                      <a:pt x="756" y="1558"/>
                    </a:cubicBezTo>
                    <a:lnTo>
                      <a:pt x="756" y="1558"/>
                    </a:lnTo>
                    <a:cubicBezTo>
                      <a:pt x="981" y="1577"/>
                      <a:pt x="1580" y="1716"/>
                      <a:pt x="1805" y="1774"/>
                    </a:cubicBezTo>
                    <a:cubicBezTo>
                      <a:pt x="1811" y="1776"/>
                      <a:pt x="1818" y="1777"/>
                      <a:pt x="1824" y="1777"/>
                    </a:cubicBezTo>
                    <a:cubicBezTo>
                      <a:pt x="1843" y="1777"/>
                      <a:pt x="1862" y="1770"/>
                      <a:pt x="1876" y="1759"/>
                    </a:cubicBezTo>
                    <a:cubicBezTo>
                      <a:pt x="1897" y="1743"/>
                      <a:pt x="1910" y="1719"/>
                      <a:pt x="1910" y="1694"/>
                    </a:cubicBezTo>
                    <a:cubicBezTo>
                      <a:pt x="1925" y="1241"/>
                      <a:pt x="1956" y="738"/>
                      <a:pt x="1990" y="562"/>
                    </a:cubicBezTo>
                    <a:cubicBezTo>
                      <a:pt x="2162" y="649"/>
                      <a:pt x="2644" y="954"/>
                      <a:pt x="3072" y="1238"/>
                    </a:cubicBezTo>
                    <a:cubicBezTo>
                      <a:pt x="3086" y="1247"/>
                      <a:pt x="3103" y="1253"/>
                      <a:pt x="3121" y="1253"/>
                    </a:cubicBezTo>
                    <a:cubicBezTo>
                      <a:pt x="3130" y="1253"/>
                      <a:pt x="3140" y="1251"/>
                      <a:pt x="3149" y="1247"/>
                    </a:cubicBezTo>
                    <a:cubicBezTo>
                      <a:pt x="3174" y="1238"/>
                      <a:pt x="3196" y="1219"/>
                      <a:pt x="3202" y="1191"/>
                    </a:cubicBezTo>
                    <a:cubicBezTo>
                      <a:pt x="3313" y="812"/>
                      <a:pt x="3461" y="380"/>
                      <a:pt x="3541" y="217"/>
                    </a:cubicBezTo>
                    <a:close/>
                    <a:moveTo>
                      <a:pt x="3541" y="1"/>
                    </a:moveTo>
                    <a:cubicBezTo>
                      <a:pt x="3476" y="1"/>
                      <a:pt x="3381" y="1"/>
                      <a:pt x="3072" y="1034"/>
                    </a:cubicBezTo>
                    <a:cubicBezTo>
                      <a:pt x="2403" y="593"/>
                      <a:pt x="2027" y="368"/>
                      <a:pt x="1943" y="368"/>
                    </a:cubicBezTo>
                    <a:cubicBezTo>
                      <a:pt x="1937" y="368"/>
                      <a:pt x="1928" y="371"/>
                      <a:pt x="1919" y="371"/>
                    </a:cubicBezTo>
                    <a:cubicBezTo>
                      <a:pt x="1854" y="389"/>
                      <a:pt x="1783" y="405"/>
                      <a:pt x="1743" y="1583"/>
                    </a:cubicBezTo>
                    <a:cubicBezTo>
                      <a:pt x="1499" y="1524"/>
                      <a:pt x="904" y="1386"/>
                      <a:pt x="713" y="1386"/>
                    </a:cubicBezTo>
                    <a:cubicBezTo>
                      <a:pt x="709" y="1385"/>
                      <a:pt x="704" y="1385"/>
                      <a:pt x="700" y="1385"/>
                    </a:cubicBezTo>
                    <a:cubicBezTo>
                      <a:pt x="670" y="1385"/>
                      <a:pt x="638" y="1394"/>
                      <a:pt x="614" y="1410"/>
                    </a:cubicBezTo>
                    <a:cubicBezTo>
                      <a:pt x="556" y="1457"/>
                      <a:pt x="482" y="1509"/>
                      <a:pt x="1058" y="2601"/>
                    </a:cubicBezTo>
                    <a:cubicBezTo>
                      <a:pt x="697" y="2690"/>
                      <a:pt x="77" y="2875"/>
                      <a:pt x="40" y="3110"/>
                    </a:cubicBezTo>
                    <a:cubicBezTo>
                      <a:pt x="0" y="3344"/>
                      <a:pt x="583" y="3733"/>
                      <a:pt x="935" y="3943"/>
                    </a:cubicBezTo>
                    <a:cubicBezTo>
                      <a:pt x="108" y="4562"/>
                      <a:pt x="127" y="4674"/>
                      <a:pt x="136" y="4723"/>
                    </a:cubicBezTo>
                    <a:cubicBezTo>
                      <a:pt x="145" y="4775"/>
                      <a:pt x="164" y="4889"/>
                      <a:pt x="1311" y="5176"/>
                    </a:cubicBezTo>
                    <a:cubicBezTo>
                      <a:pt x="1209" y="5534"/>
                      <a:pt x="1024" y="6194"/>
                      <a:pt x="1043" y="6308"/>
                    </a:cubicBezTo>
                    <a:cubicBezTo>
                      <a:pt x="1046" y="6327"/>
                      <a:pt x="1068" y="6395"/>
                      <a:pt x="1172" y="6395"/>
                    </a:cubicBezTo>
                    <a:cubicBezTo>
                      <a:pt x="1373" y="6395"/>
                      <a:pt x="2116" y="6114"/>
                      <a:pt x="2397" y="6006"/>
                    </a:cubicBezTo>
                    <a:cubicBezTo>
                      <a:pt x="2459" y="6342"/>
                      <a:pt x="2551" y="6811"/>
                      <a:pt x="2607" y="6885"/>
                    </a:cubicBezTo>
                    <a:cubicBezTo>
                      <a:pt x="2628" y="6910"/>
                      <a:pt x="2656" y="6922"/>
                      <a:pt x="2687" y="6925"/>
                    </a:cubicBezTo>
                    <a:cubicBezTo>
                      <a:pt x="2785" y="6925"/>
                      <a:pt x="3097" y="6666"/>
                      <a:pt x="3612" y="6154"/>
                    </a:cubicBezTo>
                    <a:cubicBezTo>
                      <a:pt x="4028" y="6718"/>
                      <a:pt x="4297" y="7005"/>
                      <a:pt x="4417" y="7005"/>
                    </a:cubicBezTo>
                    <a:cubicBezTo>
                      <a:pt x="4445" y="7005"/>
                      <a:pt x="4473" y="6996"/>
                      <a:pt x="4494" y="6974"/>
                    </a:cubicBezTo>
                    <a:cubicBezTo>
                      <a:pt x="4590" y="6882"/>
                      <a:pt x="4790" y="6296"/>
                      <a:pt x="4880" y="6028"/>
                    </a:cubicBezTo>
                    <a:cubicBezTo>
                      <a:pt x="5056" y="6061"/>
                      <a:pt x="5493" y="6142"/>
                      <a:pt x="5768" y="6142"/>
                    </a:cubicBezTo>
                    <a:cubicBezTo>
                      <a:pt x="5885" y="6142"/>
                      <a:pt x="6015" y="6129"/>
                      <a:pt x="6058" y="6043"/>
                    </a:cubicBezTo>
                    <a:cubicBezTo>
                      <a:pt x="6135" y="5889"/>
                      <a:pt x="5907" y="5414"/>
                      <a:pt x="5728" y="5081"/>
                    </a:cubicBezTo>
                    <a:cubicBezTo>
                      <a:pt x="6194" y="5000"/>
                      <a:pt x="6857" y="4849"/>
                      <a:pt x="6915" y="4633"/>
                    </a:cubicBezTo>
                    <a:cubicBezTo>
                      <a:pt x="6974" y="4421"/>
                      <a:pt x="6499" y="4041"/>
                      <a:pt x="6147" y="3798"/>
                    </a:cubicBezTo>
                    <a:cubicBezTo>
                      <a:pt x="7070" y="3125"/>
                      <a:pt x="7011" y="2993"/>
                      <a:pt x="6986" y="2934"/>
                    </a:cubicBezTo>
                    <a:cubicBezTo>
                      <a:pt x="6931" y="2801"/>
                      <a:pt x="6434" y="2635"/>
                      <a:pt x="5990" y="2508"/>
                    </a:cubicBezTo>
                    <a:cubicBezTo>
                      <a:pt x="6141" y="2215"/>
                      <a:pt x="6394" y="1703"/>
                      <a:pt x="6394" y="1577"/>
                    </a:cubicBezTo>
                    <a:cubicBezTo>
                      <a:pt x="6394" y="1444"/>
                      <a:pt x="6206" y="1444"/>
                      <a:pt x="6092" y="1444"/>
                    </a:cubicBezTo>
                    <a:cubicBezTo>
                      <a:pt x="5814" y="1444"/>
                      <a:pt x="5352" y="1503"/>
                      <a:pt x="5130" y="1531"/>
                    </a:cubicBezTo>
                    <a:cubicBezTo>
                      <a:pt x="5336" y="655"/>
                      <a:pt x="5222" y="596"/>
                      <a:pt x="5170" y="571"/>
                    </a:cubicBezTo>
                    <a:cubicBezTo>
                      <a:pt x="5151" y="562"/>
                      <a:pt x="5130" y="559"/>
                      <a:pt x="5108" y="559"/>
                    </a:cubicBezTo>
                    <a:cubicBezTo>
                      <a:pt x="4932" y="559"/>
                      <a:pt x="4328" y="874"/>
                      <a:pt x="4075" y="1009"/>
                    </a:cubicBezTo>
                    <a:cubicBezTo>
                      <a:pt x="3705" y="59"/>
                      <a:pt x="3612" y="22"/>
                      <a:pt x="3578" y="7"/>
                    </a:cubicBezTo>
                    <a:cubicBezTo>
                      <a:pt x="3566" y="4"/>
                      <a:pt x="3553" y="1"/>
                      <a:pt x="35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19" name="Google Shape;1419;p14"/>
              <p:cNvSpPr/>
              <p:nvPr/>
            </p:nvSpPr>
            <p:spPr>
              <a:xfrm>
                <a:off x="10732687" y="1664810"/>
                <a:ext cx="279682" cy="279619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4396" extrusionOk="0">
                    <a:moveTo>
                      <a:pt x="2197" y="1"/>
                    </a:moveTo>
                    <a:cubicBezTo>
                      <a:pt x="985" y="1"/>
                      <a:pt x="1" y="985"/>
                      <a:pt x="1" y="2197"/>
                    </a:cubicBezTo>
                    <a:cubicBezTo>
                      <a:pt x="1" y="3412"/>
                      <a:pt x="985" y="4396"/>
                      <a:pt x="2197" y="4396"/>
                    </a:cubicBezTo>
                    <a:cubicBezTo>
                      <a:pt x="3412" y="4396"/>
                      <a:pt x="4396" y="3412"/>
                      <a:pt x="4396" y="2197"/>
                    </a:cubicBezTo>
                    <a:cubicBezTo>
                      <a:pt x="4396" y="985"/>
                      <a:pt x="3412" y="1"/>
                      <a:pt x="21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0" name="Google Shape;1420;p14"/>
              <p:cNvSpPr/>
              <p:nvPr/>
            </p:nvSpPr>
            <p:spPr>
              <a:xfrm>
                <a:off x="10883180" y="1708190"/>
                <a:ext cx="23217" cy="1418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3" extrusionOk="0">
                    <a:moveTo>
                      <a:pt x="1" y="0"/>
                    </a:moveTo>
                    <a:lnTo>
                      <a:pt x="365" y="223"/>
                    </a:lnTo>
                    <a:cubicBezTo>
                      <a:pt x="318" y="65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1" name="Google Shape;1421;p14"/>
              <p:cNvSpPr/>
              <p:nvPr/>
            </p:nvSpPr>
            <p:spPr>
              <a:xfrm>
                <a:off x="10875102" y="1702720"/>
                <a:ext cx="37401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395" extrusionOk="0">
                    <a:moveTo>
                      <a:pt x="119" y="0"/>
                    </a:moveTo>
                    <a:cubicBezTo>
                      <a:pt x="24" y="0"/>
                      <a:pt x="0" y="153"/>
                      <a:pt x="109" y="170"/>
                    </a:cubicBezTo>
                    <a:cubicBezTo>
                      <a:pt x="223" y="194"/>
                      <a:pt x="390" y="262"/>
                      <a:pt x="408" y="333"/>
                    </a:cubicBezTo>
                    <a:cubicBezTo>
                      <a:pt x="421" y="370"/>
                      <a:pt x="455" y="395"/>
                      <a:pt x="492" y="395"/>
                    </a:cubicBezTo>
                    <a:cubicBezTo>
                      <a:pt x="501" y="395"/>
                      <a:pt x="507" y="392"/>
                      <a:pt x="516" y="389"/>
                    </a:cubicBezTo>
                    <a:cubicBezTo>
                      <a:pt x="562" y="376"/>
                      <a:pt x="587" y="330"/>
                      <a:pt x="575" y="284"/>
                    </a:cubicBezTo>
                    <a:cubicBezTo>
                      <a:pt x="516" y="86"/>
                      <a:pt x="205" y="16"/>
                      <a:pt x="143" y="3"/>
                    </a:cubicBezTo>
                    <a:cubicBezTo>
                      <a:pt x="135" y="1"/>
                      <a:pt x="127" y="0"/>
                      <a:pt x="1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2" name="Google Shape;1422;p14"/>
              <p:cNvSpPr/>
              <p:nvPr/>
            </p:nvSpPr>
            <p:spPr>
              <a:xfrm>
                <a:off x="10899655" y="1751125"/>
                <a:ext cx="23217" cy="14248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4" extrusionOk="0">
                    <a:moveTo>
                      <a:pt x="1" y="1"/>
                    </a:moveTo>
                    <a:lnTo>
                      <a:pt x="365" y="223"/>
                    </a:lnTo>
                    <a:cubicBezTo>
                      <a:pt x="318" y="69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3" name="Google Shape;1423;p14"/>
              <p:cNvSpPr/>
              <p:nvPr/>
            </p:nvSpPr>
            <p:spPr>
              <a:xfrm>
                <a:off x="10891704" y="1745718"/>
                <a:ext cx="37274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395" extrusionOk="0">
                    <a:moveTo>
                      <a:pt x="119" y="0"/>
                    </a:moveTo>
                    <a:cubicBezTo>
                      <a:pt x="23" y="0"/>
                      <a:pt x="1" y="152"/>
                      <a:pt x="107" y="172"/>
                    </a:cubicBezTo>
                    <a:cubicBezTo>
                      <a:pt x="221" y="194"/>
                      <a:pt x="388" y="262"/>
                      <a:pt x="409" y="333"/>
                    </a:cubicBezTo>
                    <a:cubicBezTo>
                      <a:pt x="419" y="370"/>
                      <a:pt x="453" y="394"/>
                      <a:pt x="490" y="394"/>
                    </a:cubicBezTo>
                    <a:cubicBezTo>
                      <a:pt x="499" y="394"/>
                      <a:pt x="508" y="391"/>
                      <a:pt x="514" y="391"/>
                    </a:cubicBezTo>
                    <a:cubicBezTo>
                      <a:pt x="561" y="376"/>
                      <a:pt x="585" y="330"/>
                      <a:pt x="573" y="283"/>
                    </a:cubicBezTo>
                    <a:cubicBezTo>
                      <a:pt x="514" y="89"/>
                      <a:pt x="203" y="15"/>
                      <a:pt x="141" y="3"/>
                    </a:cubicBezTo>
                    <a:cubicBezTo>
                      <a:pt x="134" y="1"/>
                      <a:pt x="126" y="0"/>
                      <a:pt x="1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4" name="Google Shape;1424;p14"/>
              <p:cNvSpPr/>
              <p:nvPr/>
            </p:nvSpPr>
            <p:spPr>
              <a:xfrm>
                <a:off x="10945769" y="1750743"/>
                <a:ext cx="20482" cy="1793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82" extrusionOk="0">
                    <a:moveTo>
                      <a:pt x="0" y="1"/>
                    </a:moveTo>
                    <a:lnTo>
                      <a:pt x="321" y="281"/>
                    </a:lnTo>
                    <a:cubicBezTo>
                      <a:pt x="303" y="12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5" name="Google Shape;1425;p14"/>
              <p:cNvSpPr/>
              <p:nvPr/>
            </p:nvSpPr>
            <p:spPr>
              <a:xfrm>
                <a:off x="10937755" y="1745209"/>
                <a:ext cx="34157" cy="2894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55" extrusionOk="0">
                    <a:moveTo>
                      <a:pt x="122" y="0"/>
                    </a:moveTo>
                    <a:cubicBezTo>
                      <a:pt x="40" y="0"/>
                      <a:pt x="0" y="130"/>
                      <a:pt x="96" y="168"/>
                    </a:cubicBezTo>
                    <a:cubicBezTo>
                      <a:pt x="200" y="208"/>
                      <a:pt x="355" y="307"/>
                      <a:pt x="361" y="378"/>
                    </a:cubicBezTo>
                    <a:cubicBezTo>
                      <a:pt x="367" y="421"/>
                      <a:pt x="404" y="455"/>
                      <a:pt x="447" y="455"/>
                    </a:cubicBezTo>
                    <a:lnTo>
                      <a:pt x="456" y="455"/>
                    </a:lnTo>
                    <a:cubicBezTo>
                      <a:pt x="503" y="449"/>
                      <a:pt x="537" y="405"/>
                      <a:pt x="534" y="359"/>
                    </a:cubicBezTo>
                    <a:cubicBezTo>
                      <a:pt x="509" y="156"/>
                      <a:pt x="216" y="32"/>
                      <a:pt x="157" y="8"/>
                    </a:cubicBezTo>
                    <a:cubicBezTo>
                      <a:pt x="145" y="3"/>
                      <a:pt x="133" y="0"/>
                      <a:pt x="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6" name="Google Shape;1426;p14"/>
              <p:cNvSpPr/>
              <p:nvPr/>
            </p:nvSpPr>
            <p:spPr>
              <a:xfrm>
                <a:off x="10846861" y="1739994"/>
                <a:ext cx="23217" cy="1418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3" extrusionOk="0">
                    <a:moveTo>
                      <a:pt x="1" y="0"/>
                    </a:moveTo>
                    <a:lnTo>
                      <a:pt x="365" y="222"/>
                    </a:lnTo>
                    <a:cubicBezTo>
                      <a:pt x="319" y="6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7" name="Google Shape;1427;p14"/>
              <p:cNvSpPr/>
              <p:nvPr/>
            </p:nvSpPr>
            <p:spPr>
              <a:xfrm>
                <a:off x="10839101" y="1734523"/>
                <a:ext cx="37083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395" extrusionOk="0">
                    <a:moveTo>
                      <a:pt x="119" y="1"/>
                    </a:moveTo>
                    <a:cubicBezTo>
                      <a:pt x="24" y="1"/>
                      <a:pt x="0" y="149"/>
                      <a:pt x="104" y="169"/>
                    </a:cubicBezTo>
                    <a:cubicBezTo>
                      <a:pt x="212" y="194"/>
                      <a:pt x="385" y="259"/>
                      <a:pt x="407" y="333"/>
                    </a:cubicBezTo>
                    <a:cubicBezTo>
                      <a:pt x="416" y="367"/>
                      <a:pt x="450" y="395"/>
                      <a:pt x="487" y="395"/>
                    </a:cubicBezTo>
                    <a:cubicBezTo>
                      <a:pt x="496" y="391"/>
                      <a:pt x="505" y="391"/>
                      <a:pt x="512" y="388"/>
                    </a:cubicBezTo>
                    <a:cubicBezTo>
                      <a:pt x="558" y="376"/>
                      <a:pt x="583" y="330"/>
                      <a:pt x="570" y="284"/>
                    </a:cubicBezTo>
                    <a:cubicBezTo>
                      <a:pt x="512" y="86"/>
                      <a:pt x="200" y="15"/>
                      <a:pt x="138" y="3"/>
                    </a:cubicBezTo>
                    <a:cubicBezTo>
                      <a:pt x="132" y="2"/>
                      <a:pt x="125" y="1"/>
                      <a:pt x="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8" name="Google Shape;1428;p14"/>
              <p:cNvSpPr/>
              <p:nvPr/>
            </p:nvSpPr>
            <p:spPr>
              <a:xfrm>
                <a:off x="10822945" y="1705646"/>
                <a:ext cx="25952" cy="8523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34" extrusionOk="0">
                    <a:moveTo>
                      <a:pt x="13" y="0"/>
                    </a:moveTo>
                    <a:cubicBezTo>
                      <a:pt x="5" y="0"/>
                      <a:pt x="1" y="0"/>
                      <a:pt x="1" y="0"/>
                    </a:cubicBezTo>
                    <a:lnTo>
                      <a:pt x="408" y="133"/>
                    </a:lnTo>
                    <a:cubicBezTo>
                      <a:pt x="337" y="8"/>
                      <a:pt x="73" y="0"/>
                      <a:pt x="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9" name="Google Shape;1429;p14"/>
              <p:cNvSpPr/>
              <p:nvPr/>
            </p:nvSpPr>
            <p:spPr>
              <a:xfrm>
                <a:off x="10817475" y="1700176"/>
                <a:ext cx="37528" cy="19464"/>
              </a:xfrm>
              <a:custGeom>
                <a:avLst/>
                <a:gdLst/>
                <a:ahLst/>
                <a:cxnLst/>
                <a:rect l="l" t="t" r="r" b="b"/>
                <a:pathLst>
                  <a:path w="590" h="306" extrusionOk="0">
                    <a:moveTo>
                      <a:pt x="84" y="0"/>
                    </a:moveTo>
                    <a:cubicBezTo>
                      <a:pt x="37" y="3"/>
                      <a:pt x="0" y="40"/>
                      <a:pt x="0" y="89"/>
                    </a:cubicBezTo>
                    <a:cubicBezTo>
                      <a:pt x="3" y="136"/>
                      <a:pt x="40" y="173"/>
                      <a:pt x="90" y="173"/>
                    </a:cubicBezTo>
                    <a:cubicBezTo>
                      <a:pt x="99" y="172"/>
                      <a:pt x="108" y="172"/>
                      <a:pt x="118" y="172"/>
                    </a:cubicBezTo>
                    <a:cubicBezTo>
                      <a:pt x="227" y="172"/>
                      <a:pt x="383" y="203"/>
                      <a:pt x="417" y="262"/>
                    </a:cubicBezTo>
                    <a:cubicBezTo>
                      <a:pt x="432" y="290"/>
                      <a:pt x="460" y="305"/>
                      <a:pt x="491" y="305"/>
                    </a:cubicBezTo>
                    <a:cubicBezTo>
                      <a:pt x="506" y="305"/>
                      <a:pt x="522" y="299"/>
                      <a:pt x="534" y="293"/>
                    </a:cubicBezTo>
                    <a:cubicBezTo>
                      <a:pt x="574" y="268"/>
                      <a:pt x="589" y="219"/>
                      <a:pt x="568" y="179"/>
                    </a:cubicBezTo>
                    <a:cubicBezTo>
                      <a:pt x="466" y="0"/>
                      <a:pt x="148" y="0"/>
                      <a:pt x="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4406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13"/>
          <p:cNvSpPr/>
          <p:nvPr/>
        </p:nvSpPr>
        <p:spPr>
          <a:xfrm>
            <a:off x="-148380" y="-202400"/>
            <a:ext cx="12488760" cy="7342543"/>
          </a:xfrm>
          <a:custGeom>
            <a:avLst/>
            <a:gdLst/>
            <a:ahLst/>
            <a:cxnLst/>
            <a:rect l="l" t="t" r="r" b="b"/>
            <a:pathLst>
              <a:path w="287870" h="169248" extrusionOk="0">
                <a:moveTo>
                  <a:pt x="17455" y="3287"/>
                </a:moveTo>
                <a:lnTo>
                  <a:pt x="17455" y="9371"/>
                </a:lnTo>
                <a:lnTo>
                  <a:pt x="11371" y="9371"/>
                </a:lnTo>
                <a:lnTo>
                  <a:pt x="11371" y="3287"/>
                </a:lnTo>
                <a:close/>
                <a:moveTo>
                  <a:pt x="24503" y="3287"/>
                </a:moveTo>
                <a:lnTo>
                  <a:pt x="24503" y="9371"/>
                </a:lnTo>
                <a:lnTo>
                  <a:pt x="18431" y="9371"/>
                </a:lnTo>
                <a:lnTo>
                  <a:pt x="18431" y="3287"/>
                </a:lnTo>
                <a:close/>
                <a:moveTo>
                  <a:pt x="31564" y="3287"/>
                </a:moveTo>
                <a:lnTo>
                  <a:pt x="31564" y="9371"/>
                </a:lnTo>
                <a:lnTo>
                  <a:pt x="25492" y="9371"/>
                </a:lnTo>
                <a:lnTo>
                  <a:pt x="25492" y="3287"/>
                </a:lnTo>
                <a:close/>
                <a:moveTo>
                  <a:pt x="38612" y="3287"/>
                </a:moveTo>
                <a:lnTo>
                  <a:pt x="38612" y="9371"/>
                </a:lnTo>
                <a:lnTo>
                  <a:pt x="32540" y="9371"/>
                </a:lnTo>
                <a:lnTo>
                  <a:pt x="32540" y="3287"/>
                </a:lnTo>
                <a:close/>
                <a:moveTo>
                  <a:pt x="45673" y="3287"/>
                </a:moveTo>
                <a:lnTo>
                  <a:pt x="45673" y="9371"/>
                </a:lnTo>
                <a:lnTo>
                  <a:pt x="39601" y="9371"/>
                </a:lnTo>
                <a:lnTo>
                  <a:pt x="39601" y="3287"/>
                </a:lnTo>
                <a:close/>
                <a:moveTo>
                  <a:pt x="52721" y="3287"/>
                </a:moveTo>
                <a:lnTo>
                  <a:pt x="52721" y="9371"/>
                </a:lnTo>
                <a:lnTo>
                  <a:pt x="46649" y="9371"/>
                </a:lnTo>
                <a:lnTo>
                  <a:pt x="46649" y="3287"/>
                </a:lnTo>
                <a:close/>
                <a:moveTo>
                  <a:pt x="59782" y="3287"/>
                </a:moveTo>
                <a:lnTo>
                  <a:pt x="59782" y="9371"/>
                </a:lnTo>
                <a:lnTo>
                  <a:pt x="53709" y="9371"/>
                </a:lnTo>
                <a:lnTo>
                  <a:pt x="53709" y="3287"/>
                </a:lnTo>
                <a:close/>
                <a:moveTo>
                  <a:pt x="66842" y="3287"/>
                </a:moveTo>
                <a:lnTo>
                  <a:pt x="66842" y="9371"/>
                </a:lnTo>
                <a:lnTo>
                  <a:pt x="60770" y="9371"/>
                </a:lnTo>
                <a:lnTo>
                  <a:pt x="60770" y="3287"/>
                </a:lnTo>
                <a:close/>
                <a:moveTo>
                  <a:pt x="73902" y="3287"/>
                </a:moveTo>
                <a:lnTo>
                  <a:pt x="73902" y="9371"/>
                </a:lnTo>
                <a:lnTo>
                  <a:pt x="67818" y="9371"/>
                </a:lnTo>
                <a:lnTo>
                  <a:pt x="67818" y="3287"/>
                </a:lnTo>
                <a:close/>
                <a:moveTo>
                  <a:pt x="80951" y="3287"/>
                </a:moveTo>
                <a:lnTo>
                  <a:pt x="80951" y="9371"/>
                </a:lnTo>
                <a:lnTo>
                  <a:pt x="74879" y="9371"/>
                </a:lnTo>
                <a:lnTo>
                  <a:pt x="74879" y="3287"/>
                </a:lnTo>
                <a:close/>
                <a:moveTo>
                  <a:pt x="88011" y="3287"/>
                </a:moveTo>
                <a:lnTo>
                  <a:pt x="88011" y="9371"/>
                </a:lnTo>
                <a:lnTo>
                  <a:pt x="81939" y="9371"/>
                </a:lnTo>
                <a:lnTo>
                  <a:pt x="81939" y="3287"/>
                </a:lnTo>
                <a:close/>
                <a:moveTo>
                  <a:pt x="95060" y="3287"/>
                </a:moveTo>
                <a:lnTo>
                  <a:pt x="95060" y="9371"/>
                </a:lnTo>
                <a:lnTo>
                  <a:pt x="88988" y="9371"/>
                </a:lnTo>
                <a:lnTo>
                  <a:pt x="88988" y="3287"/>
                </a:lnTo>
                <a:close/>
                <a:moveTo>
                  <a:pt x="102120" y="3287"/>
                </a:moveTo>
                <a:lnTo>
                  <a:pt x="102120" y="9371"/>
                </a:lnTo>
                <a:lnTo>
                  <a:pt x="96036" y="9371"/>
                </a:lnTo>
                <a:lnTo>
                  <a:pt x="96036" y="3287"/>
                </a:lnTo>
                <a:close/>
                <a:moveTo>
                  <a:pt x="109169" y="3287"/>
                </a:moveTo>
                <a:lnTo>
                  <a:pt x="109169" y="9371"/>
                </a:lnTo>
                <a:lnTo>
                  <a:pt x="103097" y="9371"/>
                </a:lnTo>
                <a:lnTo>
                  <a:pt x="103097" y="3287"/>
                </a:lnTo>
                <a:close/>
                <a:moveTo>
                  <a:pt x="116229" y="3287"/>
                </a:moveTo>
                <a:lnTo>
                  <a:pt x="116229" y="9371"/>
                </a:lnTo>
                <a:lnTo>
                  <a:pt x="110157" y="9371"/>
                </a:lnTo>
                <a:lnTo>
                  <a:pt x="110157" y="3287"/>
                </a:lnTo>
                <a:close/>
                <a:moveTo>
                  <a:pt x="123278" y="3287"/>
                </a:moveTo>
                <a:lnTo>
                  <a:pt x="123278" y="9371"/>
                </a:lnTo>
                <a:lnTo>
                  <a:pt x="117205" y="9371"/>
                </a:lnTo>
                <a:lnTo>
                  <a:pt x="117205" y="3287"/>
                </a:lnTo>
                <a:close/>
                <a:moveTo>
                  <a:pt x="130338" y="3287"/>
                </a:moveTo>
                <a:lnTo>
                  <a:pt x="130338" y="9371"/>
                </a:lnTo>
                <a:lnTo>
                  <a:pt x="124266" y="9371"/>
                </a:lnTo>
                <a:lnTo>
                  <a:pt x="124266" y="3287"/>
                </a:lnTo>
                <a:close/>
                <a:moveTo>
                  <a:pt x="137387" y="3287"/>
                </a:moveTo>
                <a:lnTo>
                  <a:pt x="137387" y="9371"/>
                </a:lnTo>
                <a:lnTo>
                  <a:pt x="131314" y="9371"/>
                </a:lnTo>
                <a:lnTo>
                  <a:pt x="131314" y="3287"/>
                </a:lnTo>
                <a:close/>
                <a:moveTo>
                  <a:pt x="144447" y="3287"/>
                </a:moveTo>
                <a:lnTo>
                  <a:pt x="144447" y="9371"/>
                </a:lnTo>
                <a:lnTo>
                  <a:pt x="138375" y="9371"/>
                </a:lnTo>
                <a:lnTo>
                  <a:pt x="138375" y="3287"/>
                </a:lnTo>
                <a:close/>
                <a:moveTo>
                  <a:pt x="151495" y="3287"/>
                </a:moveTo>
                <a:lnTo>
                  <a:pt x="151495" y="9371"/>
                </a:lnTo>
                <a:lnTo>
                  <a:pt x="145423" y="9371"/>
                </a:lnTo>
                <a:lnTo>
                  <a:pt x="145423" y="3287"/>
                </a:lnTo>
                <a:close/>
                <a:moveTo>
                  <a:pt x="158556" y="3287"/>
                </a:moveTo>
                <a:lnTo>
                  <a:pt x="158556" y="9371"/>
                </a:lnTo>
                <a:lnTo>
                  <a:pt x="152484" y="9371"/>
                </a:lnTo>
                <a:lnTo>
                  <a:pt x="152484" y="3287"/>
                </a:lnTo>
                <a:close/>
                <a:moveTo>
                  <a:pt x="165604" y="3287"/>
                </a:moveTo>
                <a:lnTo>
                  <a:pt x="165604" y="9371"/>
                </a:lnTo>
                <a:lnTo>
                  <a:pt x="159532" y="9371"/>
                </a:lnTo>
                <a:lnTo>
                  <a:pt x="159532" y="3287"/>
                </a:lnTo>
                <a:close/>
                <a:moveTo>
                  <a:pt x="172665" y="3287"/>
                </a:moveTo>
                <a:lnTo>
                  <a:pt x="172665" y="9371"/>
                </a:lnTo>
                <a:lnTo>
                  <a:pt x="166581" y="9371"/>
                </a:lnTo>
                <a:lnTo>
                  <a:pt x="166581" y="3287"/>
                </a:lnTo>
                <a:close/>
                <a:moveTo>
                  <a:pt x="179713" y="3287"/>
                </a:moveTo>
                <a:lnTo>
                  <a:pt x="179713" y="9371"/>
                </a:lnTo>
                <a:lnTo>
                  <a:pt x="173641" y="9371"/>
                </a:lnTo>
                <a:lnTo>
                  <a:pt x="173641" y="3287"/>
                </a:lnTo>
                <a:close/>
                <a:moveTo>
                  <a:pt x="186774" y="3287"/>
                </a:moveTo>
                <a:lnTo>
                  <a:pt x="186774" y="9371"/>
                </a:lnTo>
                <a:lnTo>
                  <a:pt x="180702" y="9371"/>
                </a:lnTo>
                <a:lnTo>
                  <a:pt x="180702" y="3287"/>
                </a:lnTo>
                <a:close/>
                <a:moveTo>
                  <a:pt x="193822" y="3287"/>
                </a:moveTo>
                <a:lnTo>
                  <a:pt x="193822" y="9371"/>
                </a:lnTo>
                <a:lnTo>
                  <a:pt x="187750" y="9371"/>
                </a:lnTo>
                <a:lnTo>
                  <a:pt x="187750" y="3287"/>
                </a:lnTo>
                <a:close/>
                <a:moveTo>
                  <a:pt x="200883" y="3287"/>
                </a:moveTo>
                <a:lnTo>
                  <a:pt x="200883" y="9371"/>
                </a:lnTo>
                <a:lnTo>
                  <a:pt x="194810" y="9371"/>
                </a:lnTo>
                <a:lnTo>
                  <a:pt x="194810" y="3287"/>
                </a:lnTo>
                <a:close/>
                <a:moveTo>
                  <a:pt x="207931" y="3287"/>
                </a:moveTo>
                <a:lnTo>
                  <a:pt x="207931" y="9371"/>
                </a:lnTo>
                <a:lnTo>
                  <a:pt x="201859" y="9371"/>
                </a:lnTo>
                <a:lnTo>
                  <a:pt x="201859" y="3287"/>
                </a:lnTo>
                <a:close/>
                <a:moveTo>
                  <a:pt x="214992" y="3287"/>
                </a:moveTo>
                <a:lnTo>
                  <a:pt x="214992" y="9371"/>
                </a:lnTo>
                <a:lnTo>
                  <a:pt x="208919" y="9371"/>
                </a:lnTo>
                <a:lnTo>
                  <a:pt x="208919" y="3287"/>
                </a:lnTo>
                <a:close/>
                <a:moveTo>
                  <a:pt x="222052" y="3287"/>
                </a:moveTo>
                <a:lnTo>
                  <a:pt x="222052" y="9371"/>
                </a:lnTo>
                <a:lnTo>
                  <a:pt x="215968" y="9371"/>
                </a:lnTo>
                <a:lnTo>
                  <a:pt x="215968" y="3287"/>
                </a:lnTo>
                <a:close/>
                <a:moveTo>
                  <a:pt x="229100" y="3287"/>
                </a:moveTo>
                <a:lnTo>
                  <a:pt x="229100" y="9371"/>
                </a:lnTo>
                <a:lnTo>
                  <a:pt x="223028" y="9371"/>
                </a:lnTo>
                <a:lnTo>
                  <a:pt x="223028" y="3287"/>
                </a:lnTo>
                <a:close/>
                <a:moveTo>
                  <a:pt x="236161" y="3287"/>
                </a:moveTo>
                <a:lnTo>
                  <a:pt x="236161" y="9371"/>
                </a:lnTo>
                <a:lnTo>
                  <a:pt x="230077" y="9371"/>
                </a:lnTo>
                <a:lnTo>
                  <a:pt x="230077" y="3287"/>
                </a:lnTo>
                <a:close/>
                <a:moveTo>
                  <a:pt x="243209" y="3287"/>
                </a:moveTo>
                <a:lnTo>
                  <a:pt x="243209" y="9371"/>
                </a:lnTo>
                <a:lnTo>
                  <a:pt x="237137" y="9371"/>
                </a:lnTo>
                <a:lnTo>
                  <a:pt x="237137" y="3287"/>
                </a:lnTo>
                <a:close/>
                <a:moveTo>
                  <a:pt x="250270" y="3287"/>
                </a:moveTo>
                <a:lnTo>
                  <a:pt x="250270" y="9371"/>
                </a:lnTo>
                <a:lnTo>
                  <a:pt x="244198" y="9371"/>
                </a:lnTo>
                <a:lnTo>
                  <a:pt x="244198" y="3287"/>
                </a:lnTo>
                <a:close/>
                <a:moveTo>
                  <a:pt x="257318" y="3287"/>
                </a:moveTo>
                <a:lnTo>
                  <a:pt x="257318" y="9371"/>
                </a:lnTo>
                <a:lnTo>
                  <a:pt x="251246" y="9371"/>
                </a:lnTo>
                <a:lnTo>
                  <a:pt x="251246" y="3287"/>
                </a:lnTo>
                <a:close/>
                <a:moveTo>
                  <a:pt x="264379" y="3287"/>
                </a:moveTo>
                <a:lnTo>
                  <a:pt x="264379" y="9371"/>
                </a:lnTo>
                <a:lnTo>
                  <a:pt x="258306" y="9371"/>
                </a:lnTo>
                <a:lnTo>
                  <a:pt x="258306" y="3287"/>
                </a:lnTo>
                <a:close/>
                <a:moveTo>
                  <a:pt x="271427" y="3287"/>
                </a:moveTo>
                <a:lnTo>
                  <a:pt x="271427" y="9371"/>
                </a:lnTo>
                <a:lnTo>
                  <a:pt x="265355" y="9371"/>
                </a:lnTo>
                <a:lnTo>
                  <a:pt x="265355" y="3287"/>
                </a:lnTo>
                <a:close/>
                <a:moveTo>
                  <a:pt x="278488" y="3287"/>
                </a:moveTo>
                <a:lnTo>
                  <a:pt x="278488" y="9371"/>
                </a:lnTo>
                <a:lnTo>
                  <a:pt x="272415" y="9371"/>
                </a:lnTo>
                <a:lnTo>
                  <a:pt x="272415" y="3287"/>
                </a:lnTo>
                <a:close/>
                <a:moveTo>
                  <a:pt x="17443" y="10347"/>
                </a:moveTo>
                <a:lnTo>
                  <a:pt x="17443" y="16419"/>
                </a:lnTo>
                <a:lnTo>
                  <a:pt x="11371" y="16419"/>
                </a:lnTo>
                <a:lnTo>
                  <a:pt x="11371" y="10347"/>
                </a:lnTo>
                <a:close/>
                <a:moveTo>
                  <a:pt x="24503" y="10347"/>
                </a:moveTo>
                <a:lnTo>
                  <a:pt x="24503" y="16419"/>
                </a:lnTo>
                <a:lnTo>
                  <a:pt x="18431" y="16419"/>
                </a:lnTo>
                <a:lnTo>
                  <a:pt x="18431" y="10347"/>
                </a:lnTo>
                <a:close/>
                <a:moveTo>
                  <a:pt x="31564" y="10347"/>
                </a:moveTo>
                <a:lnTo>
                  <a:pt x="31564" y="16419"/>
                </a:lnTo>
                <a:lnTo>
                  <a:pt x="25492" y="16419"/>
                </a:lnTo>
                <a:lnTo>
                  <a:pt x="25492" y="10347"/>
                </a:lnTo>
                <a:close/>
                <a:moveTo>
                  <a:pt x="38612" y="10347"/>
                </a:moveTo>
                <a:lnTo>
                  <a:pt x="38612" y="16419"/>
                </a:lnTo>
                <a:lnTo>
                  <a:pt x="32540" y="16419"/>
                </a:lnTo>
                <a:lnTo>
                  <a:pt x="32540" y="10347"/>
                </a:lnTo>
                <a:close/>
                <a:moveTo>
                  <a:pt x="45673" y="10347"/>
                </a:moveTo>
                <a:lnTo>
                  <a:pt x="45673" y="16419"/>
                </a:lnTo>
                <a:lnTo>
                  <a:pt x="39601" y="16419"/>
                </a:lnTo>
                <a:lnTo>
                  <a:pt x="39601" y="10347"/>
                </a:lnTo>
                <a:close/>
                <a:moveTo>
                  <a:pt x="52721" y="10347"/>
                </a:moveTo>
                <a:lnTo>
                  <a:pt x="52721" y="16419"/>
                </a:lnTo>
                <a:lnTo>
                  <a:pt x="46649" y="16419"/>
                </a:lnTo>
                <a:lnTo>
                  <a:pt x="46649" y="10347"/>
                </a:lnTo>
                <a:close/>
                <a:moveTo>
                  <a:pt x="59782" y="10347"/>
                </a:moveTo>
                <a:lnTo>
                  <a:pt x="59782" y="16419"/>
                </a:lnTo>
                <a:lnTo>
                  <a:pt x="53709" y="16419"/>
                </a:lnTo>
                <a:lnTo>
                  <a:pt x="53709" y="10347"/>
                </a:lnTo>
                <a:close/>
                <a:moveTo>
                  <a:pt x="66842" y="10347"/>
                </a:moveTo>
                <a:lnTo>
                  <a:pt x="66842" y="16419"/>
                </a:lnTo>
                <a:lnTo>
                  <a:pt x="60758" y="16419"/>
                </a:lnTo>
                <a:lnTo>
                  <a:pt x="60758" y="10347"/>
                </a:lnTo>
                <a:close/>
                <a:moveTo>
                  <a:pt x="73902" y="10347"/>
                </a:moveTo>
                <a:lnTo>
                  <a:pt x="73902" y="16419"/>
                </a:lnTo>
                <a:lnTo>
                  <a:pt x="67818" y="16419"/>
                </a:lnTo>
                <a:lnTo>
                  <a:pt x="67818" y="10347"/>
                </a:lnTo>
                <a:close/>
                <a:moveTo>
                  <a:pt x="80951" y="10347"/>
                </a:moveTo>
                <a:lnTo>
                  <a:pt x="80951" y="16419"/>
                </a:lnTo>
                <a:lnTo>
                  <a:pt x="74879" y="16419"/>
                </a:lnTo>
                <a:lnTo>
                  <a:pt x="74879" y="10347"/>
                </a:lnTo>
                <a:close/>
                <a:moveTo>
                  <a:pt x="88011" y="10347"/>
                </a:moveTo>
                <a:lnTo>
                  <a:pt x="88011" y="16419"/>
                </a:lnTo>
                <a:lnTo>
                  <a:pt x="81927" y="16419"/>
                </a:lnTo>
                <a:lnTo>
                  <a:pt x="81927" y="10347"/>
                </a:lnTo>
                <a:close/>
                <a:moveTo>
                  <a:pt x="95060" y="10347"/>
                </a:moveTo>
                <a:lnTo>
                  <a:pt x="95060" y="16419"/>
                </a:lnTo>
                <a:lnTo>
                  <a:pt x="88988" y="16419"/>
                </a:lnTo>
                <a:lnTo>
                  <a:pt x="88988" y="10347"/>
                </a:lnTo>
                <a:close/>
                <a:moveTo>
                  <a:pt x="102120" y="10347"/>
                </a:moveTo>
                <a:lnTo>
                  <a:pt x="102120" y="16419"/>
                </a:lnTo>
                <a:lnTo>
                  <a:pt x="96036" y="16419"/>
                </a:lnTo>
                <a:lnTo>
                  <a:pt x="96036" y="10347"/>
                </a:lnTo>
                <a:close/>
                <a:moveTo>
                  <a:pt x="109169" y="10347"/>
                </a:moveTo>
                <a:lnTo>
                  <a:pt x="109169" y="16419"/>
                </a:lnTo>
                <a:lnTo>
                  <a:pt x="103097" y="16419"/>
                </a:lnTo>
                <a:lnTo>
                  <a:pt x="103097" y="10347"/>
                </a:lnTo>
                <a:close/>
                <a:moveTo>
                  <a:pt x="116229" y="10347"/>
                </a:moveTo>
                <a:lnTo>
                  <a:pt x="116229" y="16419"/>
                </a:lnTo>
                <a:lnTo>
                  <a:pt x="110157" y="16419"/>
                </a:lnTo>
                <a:lnTo>
                  <a:pt x="110157" y="10347"/>
                </a:lnTo>
                <a:close/>
                <a:moveTo>
                  <a:pt x="123278" y="10347"/>
                </a:moveTo>
                <a:lnTo>
                  <a:pt x="123278" y="16419"/>
                </a:lnTo>
                <a:lnTo>
                  <a:pt x="117205" y="16419"/>
                </a:lnTo>
                <a:lnTo>
                  <a:pt x="117205" y="10347"/>
                </a:lnTo>
                <a:close/>
                <a:moveTo>
                  <a:pt x="130338" y="10347"/>
                </a:moveTo>
                <a:lnTo>
                  <a:pt x="130338" y="16419"/>
                </a:lnTo>
                <a:lnTo>
                  <a:pt x="124254" y="16419"/>
                </a:lnTo>
                <a:lnTo>
                  <a:pt x="124254" y="10347"/>
                </a:lnTo>
                <a:close/>
                <a:moveTo>
                  <a:pt x="137387" y="10347"/>
                </a:moveTo>
                <a:lnTo>
                  <a:pt x="137387" y="16419"/>
                </a:lnTo>
                <a:lnTo>
                  <a:pt x="131314" y="16419"/>
                </a:lnTo>
                <a:lnTo>
                  <a:pt x="131314" y="10347"/>
                </a:lnTo>
                <a:close/>
                <a:moveTo>
                  <a:pt x="144447" y="10347"/>
                </a:moveTo>
                <a:lnTo>
                  <a:pt x="144447" y="16419"/>
                </a:lnTo>
                <a:lnTo>
                  <a:pt x="138375" y="16419"/>
                </a:lnTo>
                <a:lnTo>
                  <a:pt x="138375" y="10347"/>
                </a:lnTo>
                <a:close/>
                <a:moveTo>
                  <a:pt x="151495" y="10347"/>
                </a:moveTo>
                <a:lnTo>
                  <a:pt x="151495" y="16419"/>
                </a:lnTo>
                <a:lnTo>
                  <a:pt x="145423" y="16419"/>
                </a:lnTo>
                <a:lnTo>
                  <a:pt x="145423" y="10347"/>
                </a:lnTo>
                <a:close/>
                <a:moveTo>
                  <a:pt x="158556" y="10347"/>
                </a:moveTo>
                <a:lnTo>
                  <a:pt x="158556" y="16419"/>
                </a:lnTo>
                <a:lnTo>
                  <a:pt x="152484" y="16419"/>
                </a:lnTo>
                <a:lnTo>
                  <a:pt x="152484" y="10347"/>
                </a:lnTo>
                <a:close/>
                <a:moveTo>
                  <a:pt x="165604" y="10347"/>
                </a:moveTo>
                <a:lnTo>
                  <a:pt x="165604" y="16419"/>
                </a:lnTo>
                <a:lnTo>
                  <a:pt x="159532" y="16419"/>
                </a:lnTo>
                <a:lnTo>
                  <a:pt x="159532" y="10347"/>
                </a:lnTo>
                <a:close/>
                <a:moveTo>
                  <a:pt x="172665" y="10347"/>
                </a:moveTo>
                <a:lnTo>
                  <a:pt x="172665" y="16419"/>
                </a:lnTo>
                <a:lnTo>
                  <a:pt x="166581" y="16419"/>
                </a:lnTo>
                <a:lnTo>
                  <a:pt x="166581" y="10347"/>
                </a:lnTo>
                <a:close/>
                <a:moveTo>
                  <a:pt x="179713" y="10347"/>
                </a:moveTo>
                <a:lnTo>
                  <a:pt x="179713" y="16419"/>
                </a:lnTo>
                <a:lnTo>
                  <a:pt x="173641" y="16419"/>
                </a:lnTo>
                <a:lnTo>
                  <a:pt x="173641" y="10347"/>
                </a:lnTo>
                <a:close/>
                <a:moveTo>
                  <a:pt x="186774" y="10347"/>
                </a:moveTo>
                <a:lnTo>
                  <a:pt x="186774" y="16419"/>
                </a:lnTo>
                <a:lnTo>
                  <a:pt x="180702" y="16419"/>
                </a:lnTo>
                <a:lnTo>
                  <a:pt x="180702" y="10347"/>
                </a:lnTo>
                <a:close/>
                <a:moveTo>
                  <a:pt x="193822" y="10347"/>
                </a:moveTo>
                <a:lnTo>
                  <a:pt x="193822" y="16419"/>
                </a:lnTo>
                <a:lnTo>
                  <a:pt x="187750" y="16419"/>
                </a:lnTo>
                <a:lnTo>
                  <a:pt x="187750" y="10347"/>
                </a:lnTo>
                <a:close/>
                <a:moveTo>
                  <a:pt x="200883" y="10347"/>
                </a:moveTo>
                <a:lnTo>
                  <a:pt x="200883" y="16419"/>
                </a:lnTo>
                <a:lnTo>
                  <a:pt x="194810" y="16419"/>
                </a:lnTo>
                <a:lnTo>
                  <a:pt x="194810" y="10347"/>
                </a:lnTo>
                <a:close/>
                <a:moveTo>
                  <a:pt x="207931" y="10347"/>
                </a:moveTo>
                <a:lnTo>
                  <a:pt x="207931" y="16419"/>
                </a:lnTo>
                <a:lnTo>
                  <a:pt x="201859" y="16419"/>
                </a:lnTo>
                <a:lnTo>
                  <a:pt x="201859" y="10347"/>
                </a:lnTo>
                <a:close/>
                <a:moveTo>
                  <a:pt x="214992" y="10347"/>
                </a:moveTo>
                <a:lnTo>
                  <a:pt x="214992" y="16419"/>
                </a:lnTo>
                <a:lnTo>
                  <a:pt x="208919" y="16419"/>
                </a:lnTo>
                <a:lnTo>
                  <a:pt x="208919" y="10347"/>
                </a:lnTo>
                <a:close/>
                <a:moveTo>
                  <a:pt x="222052" y="10347"/>
                </a:moveTo>
                <a:lnTo>
                  <a:pt x="222052" y="16419"/>
                </a:lnTo>
                <a:lnTo>
                  <a:pt x="215968" y="16419"/>
                </a:lnTo>
                <a:lnTo>
                  <a:pt x="215968" y="10347"/>
                </a:lnTo>
                <a:close/>
                <a:moveTo>
                  <a:pt x="229100" y="10347"/>
                </a:moveTo>
                <a:lnTo>
                  <a:pt x="229100" y="16419"/>
                </a:lnTo>
                <a:lnTo>
                  <a:pt x="223028" y="16419"/>
                </a:lnTo>
                <a:lnTo>
                  <a:pt x="223028" y="10347"/>
                </a:lnTo>
                <a:close/>
                <a:moveTo>
                  <a:pt x="236161" y="10347"/>
                </a:moveTo>
                <a:lnTo>
                  <a:pt x="236161" y="16419"/>
                </a:lnTo>
                <a:lnTo>
                  <a:pt x="230077" y="16419"/>
                </a:lnTo>
                <a:lnTo>
                  <a:pt x="230077" y="10347"/>
                </a:lnTo>
                <a:close/>
                <a:moveTo>
                  <a:pt x="243209" y="10347"/>
                </a:moveTo>
                <a:lnTo>
                  <a:pt x="243209" y="16419"/>
                </a:lnTo>
                <a:lnTo>
                  <a:pt x="237137" y="16419"/>
                </a:lnTo>
                <a:lnTo>
                  <a:pt x="237137" y="10347"/>
                </a:lnTo>
                <a:close/>
                <a:moveTo>
                  <a:pt x="250270" y="10347"/>
                </a:moveTo>
                <a:lnTo>
                  <a:pt x="250270" y="16419"/>
                </a:lnTo>
                <a:lnTo>
                  <a:pt x="244198" y="16419"/>
                </a:lnTo>
                <a:lnTo>
                  <a:pt x="244198" y="10347"/>
                </a:lnTo>
                <a:close/>
                <a:moveTo>
                  <a:pt x="257318" y="10347"/>
                </a:moveTo>
                <a:lnTo>
                  <a:pt x="257318" y="16419"/>
                </a:lnTo>
                <a:lnTo>
                  <a:pt x="251246" y="16419"/>
                </a:lnTo>
                <a:lnTo>
                  <a:pt x="251246" y="10347"/>
                </a:lnTo>
                <a:close/>
                <a:moveTo>
                  <a:pt x="264379" y="10347"/>
                </a:moveTo>
                <a:lnTo>
                  <a:pt x="264379" y="16419"/>
                </a:lnTo>
                <a:lnTo>
                  <a:pt x="258306" y="16419"/>
                </a:lnTo>
                <a:lnTo>
                  <a:pt x="258306" y="10347"/>
                </a:lnTo>
                <a:close/>
                <a:moveTo>
                  <a:pt x="271427" y="10347"/>
                </a:moveTo>
                <a:lnTo>
                  <a:pt x="271427" y="16419"/>
                </a:lnTo>
                <a:lnTo>
                  <a:pt x="265355" y="16419"/>
                </a:lnTo>
                <a:lnTo>
                  <a:pt x="265355" y="10347"/>
                </a:lnTo>
                <a:close/>
                <a:moveTo>
                  <a:pt x="278488" y="10347"/>
                </a:moveTo>
                <a:lnTo>
                  <a:pt x="278488" y="16419"/>
                </a:lnTo>
                <a:lnTo>
                  <a:pt x="272415" y="16419"/>
                </a:lnTo>
                <a:lnTo>
                  <a:pt x="272415" y="10347"/>
                </a:lnTo>
                <a:close/>
                <a:moveTo>
                  <a:pt x="17443" y="17408"/>
                </a:moveTo>
                <a:lnTo>
                  <a:pt x="17443" y="23480"/>
                </a:lnTo>
                <a:lnTo>
                  <a:pt x="11371" y="23480"/>
                </a:lnTo>
                <a:lnTo>
                  <a:pt x="11371" y="17408"/>
                </a:lnTo>
                <a:close/>
                <a:moveTo>
                  <a:pt x="24503" y="17408"/>
                </a:moveTo>
                <a:lnTo>
                  <a:pt x="24503" y="23480"/>
                </a:lnTo>
                <a:lnTo>
                  <a:pt x="18431" y="23480"/>
                </a:lnTo>
                <a:lnTo>
                  <a:pt x="18431" y="17408"/>
                </a:lnTo>
                <a:close/>
                <a:moveTo>
                  <a:pt x="31564" y="17408"/>
                </a:moveTo>
                <a:lnTo>
                  <a:pt x="31564" y="23480"/>
                </a:lnTo>
                <a:lnTo>
                  <a:pt x="25492" y="23480"/>
                </a:lnTo>
                <a:lnTo>
                  <a:pt x="25492" y="17408"/>
                </a:lnTo>
                <a:close/>
                <a:moveTo>
                  <a:pt x="38612" y="17408"/>
                </a:moveTo>
                <a:lnTo>
                  <a:pt x="38612" y="23480"/>
                </a:lnTo>
                <a:lnTo>
                  <a:pt x="32540" y="23480"/>
                </a:lnTo>
                <a:lnTo>
                  <a:pt x="32540" y="17408"/>
                </a:lnTo>
                <a:close/>
                <a:moveTo>
                  <a:pt x="45673" y="17408"/>
                </a:moveTo>
                <a:lnTo>
                  <a:pt x="45673" y="23480"/>
                </a:lnTo>
                <a:lnTo>
                  <a:pt x="39601" y="23480"/>
                </a:lnTo>
                <a:lnTo>
                  <a:pt x="39601" y="17408"/>
                </a:lnTo>
                <a:close/>
                <a:moveTo>
                  <a:pt x="52721" y="17408"/>
                </a:moveTo>
                <a:lnTo>
                  <a:pt x="52721" y="23480"/>
                </a:lnTo>
                <a:lnTo>
                  <a:pt x="46649" y="23480"/>
                </a:lnTo>
                <a:lnTo>
                  <a:pt x="46649" y="17408"/>
                </a:lnTo>
                <a:close/>
                <a:moveTo>
                  <a:pt x="59782" y="17408"/>
                </a:moveTo>
                <a:lnTo>
                  <a:pt x="59782" y="23480"/>
                </a:lnTo>
                <a:lnTo>
                  <a:pt x="53709" y="23480"/>
                </a:lnTo>
                <a:lnTo>
                  <a:pt x="53709" y="17408"/>
                </a:lnTo>
                <a:close/>
                <a:moveTo>
                  <a:pt x="66842" y="17408"/>
                </a:moveTo>
                <a:lnTo>
                  <a:pt x="66842" y="23480"/>
                </a:lnTo>
                <a:lnTo>
                  <a:pt x="60758" y="23480"/>
                </a:lnTo>
                <a:lnTo>
                  <a:pt x="60758" y="17408"/>
                </a:lnTo>
                <a:close/>
                <a:moveTo>
                  <a:pt x="73902" y="17408"/>
                </a:moveTo>
                <a:lnTo>
                  <a:pt x="73902" y="23480"/>
                </a:lnTo>
                <a:lnTo>
                  <a:pt x="67818" y="23480"/>
                </a:lnTo>
                <a:lnTo>
                  <a:pt x="67818" y="17408"/>
                </a:lnTo>
                <a:close/>
                <a:moveTo>
                  <a:pt x="80951" y="17408"/>
                </a:moveTo>
                <a:lnTo>
                  <a:pt x="80951" y="23480"/>
                </a:lnTo>
                <a:lnTo>
                  <a:pt x="74879" y="23480"/>
                </a:lnTo>
                <a:lnTo>
                  <a:pt x="74879" y="17408"/>
                </a:lnTo>
                <a:close/>
                <a:moveTo>
                  <a:pt x="88011" y="17408"/>
                </a:moveTo>
                <a:lnTo>
                  <a:pt x="88011" y="23480"/>
                </a:lnTo>
                <a:lnTo>
                  <a:pt x="81927" y="23480"/>
                </a:lnTo>
                <a:lnTo>
                  <a:pt x="81927" y="17408"/>
                </a:lnTo>
                <a:close/>
                <a:moveTo>
                  <a:pt x="95060" y="17408"/>
                </a:moveTo>
                <a:lnTo>
                  <a:pt x="95060" y="23480"/>
                </a:lnTo>
                <a:lnTo>
                  <a:pt x="88988" y="23480"/>
                </a:lnTo>
                <a:lnTo>
                  <a:pt x="88988" y="17408"/>
                </a:lnTo>
                <a:close/>
                <a:moveTo>
                  <a:pt x="102120" y="17408"/>
                </a:moveTo>
                <a:lnTo>
                  <a:pt x="102120" y="23480"/>
                </a:lnTo>
                <a:lnTo>
                  <a:pt x="96036" y="23480"/>
                </a:lnTo>
                <a:lnTo>
                  <a:pt x="96036" y="17408"/>
                </a:lnTo>
                <a:close/>
                <a:moveTo>
                  <a:pt x="109169" y="17408"/>
                </a:moveTo>
                <a:lnTo>
                  <a:pt x="109169" y="23480"/>
                </a:lnTo>
                <a:lnTo>
                  <a:pt x="103097" y="23480"/>
                </a:lnTo>
                <a:lnTo>
                  <a:pt x="103097" y="17408"/>
                </a:lnTo>
                <a:close/>
                <a:moveTo>
                  <a:pt x="116229" y="17408"/>
                </a:moveTo>
                <a:lnTo>
                  <a:pt x="116229" y="23480"/>
                </a:lnTo>
                <a:lnTo>
                  <a:pt x="110157" y="23480"/>
                </a:lnTo>
                <a:lnTo>
                  <a:pt x="110157" y="17408"/>
                </a:lnTo>
                <a:close/>
                <a:moveTo>
                  <a:pt x="123278" y="17408"/>
                </a:moveTo>
                <a:lnTo>
                  <a:pt x="123278" y="23480"/>
                </a:lnTo>
                <a:lnTo>
                  <a:pt x="117205" y="23480"/>
                </a:lnTo>
                <a:lnTo>
                  <a:pt x="117205" y="17408"/>
                </a:lnTo>
                <a:close/>
                <a:moveTo>
                  <a:pt x="130338" y="17408"/>
                </a:moveTo>
                <a:lnTo>
                  <a:pt x="130338" y="23480"/>
                </a:lnTo>
                <a:lnTo>
                  <a:pt x="124254" y="23480"/>
                </a:lnTo>
                <a:lnTo>
                  <a:pt x="124254" y="17408"/>
                </a:lnTo>
                <a:close/>
                <a:moveTo>
                  <a:pt x="137387" y="17408"/>
                </a:moveTo>
                <a:lnTo>
                  <a:pt x="137387" y="23480"/>
                </a:lnTo>
                <a:lnTo>
                  <a:pt x="131314" y="23480"/>
                </a:lnTo>
                <a:lnTo>
                  <a:pt x="131314" y="17408"/>
                </a:lnTo>
                <a:close/>
                <a:moveTo>
                  <a:pt x="144447" y="17408"/>
                </a:moveTo>
                <a:lnTo>
                  <a:pt x="144447" y="23480"/>
                </a:lnTo>
                <a:lnTo>
                  <a:pt x="138375" y="23480"/>
                </a:lnTo>
                <a:lnTo>
                  <a:pt x="138375" y="17408"/>
                </a:lnTo>
                <a:close/>
                <a:moveTo>
                  <a:pt x="151495" y="17408"/>
                </a:moveTo>
                <a:lnTo>
                  <a:pt x="151495" y="23480"/>
                </a:lnTo>
                <a:lnTo>
                  <a:pt x="145423" y="23480"/>
                </a:lnTo>
                <a:lnTo>
                  <a:pt x="145423" y="17408"/>
                </a:lnTo>
                <a:close/>
                <a:moveTo>
                  <a:pt x="158556" y="17408"/>
                </a:moveTo>
                <a:lnTo>
                  <a:pt x="158556" y="23480"/>
                </a:lnTo>
                <a:lnTo>
                  <a:pt x="152484" y="23480"/>
                </a:lnTo>
                <a:lnTo>
                  <a:pt x="152484" y="17408"/>
                </a:lnTo>
                <a:close/>
                <a:moveTo>
                  <a:pt x="165604" y="17408"/>
                </a:moveTo>
                <a:lnTo>
                  <a:pt x="165604" y="23480"/>
                </a:lnTo>
                <a:lnTo>
                  <a:pt x="159532" y="23480"/>
                </a:lnTo>
                <a:lnTo>
                  <a:pt x="159532" y="17408"/>
                </a:lnTo>
                <a:close/>
                <a:moveTo>
                  <a:pt x="172665" y="17408"/>
                </a:moveTo>
                <a:lnTo>
                  <a:pt x="172665" y="23480"/>
                </a:lnTo>
                <a:lnTo>
                  <a:pt x="166581" y="23480"/>
                </a:lnTo>
                <a:lnTo>
                  <a:pt x="166581" y="17408"/>
                </a:lnTo>
                <a:close/>
                <a:moveTo>
                  <a:pt x="179713" y="17408"/>
                </a:moveTo>
                <a:lnTo>
                  <a:pt x="179713" y="23480"/>
                </a:lnTo>
                <a:lnTo>
                  <a:pt x="173641" y="23480"/>
                </a:lnTo>
                <a:lnTo>
                  <a:pt x="173641" y="17408"/>
                </a:lnTo>
                <a:close/>
                <a:moveTo>
                  <a:pt x="186774" y="17408"/>
                </a:moveTo>
                <a:lnTo>
                  <a:pt x="186774" y="23480"/>
                </a:lnTo>
                <a:lnTo>
                  <a:pt x="180702" y="23480"/>
                </a:lnTo>
                <a:lnTo>
                  <a:pt x="180702" y="17408"/>
                </a:lnTo>
                <a:close/>
                <a:moveTo>
                  <a:pt x="193822" y="17408"/>
                </a:moveTo>
                <a:lnTo>
                  <a:pt x="193822" y="23480"/>
                </a:lnTo>
                <a:lnTo>
                  <a:pt x="187750" y="23480"/>
                </a:lnTo>
                <a:lnTo>
                  <a:pt x="187750" y="17408"/>
                </a:lnTo>
                <a:close/>
                <a:moveTo>
                  <a:pt x="200883" y="17408"/>
                </a:moveTo>
                <a:lnTo>
                  <a:pt x="200883" y="23480"/>
                </a:lnTo>
                <a:lnTo>
                  <a:pt x="194810" y="23480"/>
                </a:lnTo>
                <a:lnTo>
                  <a:pt x="194810" y="17408"/>
                </a:lnTo>
                <a:close/>
                <a:moveTo>
                  <a:pt x="207931" y="17408"/>
                </a:moveTo>
                <a:lnTo>
                  <a:pt x="207931" y="23480"/>
                </a:lnTo>
                <a:lnTo>
                  <a:pt x="201859" y="23480"/>
                </a:lnTo>
                <a:lnTo>
                  <a:pt x="201859" y="17408"/>
                </a:lnTo>
                <a:close/>
                <a:moveTo>
                  <a:pt x="214992" y="17408"/>
                </a:moveTo>
                <a:lnTo>
                  <a:pt x="214992" y="23480"/>
                </a:lnTo>
                <a:lnTo>
                  <a:pt x="208919" y="23480"/>
                </a:lnTo>
                <a:lnTo>
                  <a:pt x="208919" y="17408"/>
                </a:lnTo>
                <a:close/>
                <a:moveTo>
                  <a:pt x="222052" y="17408"/>
                </a:moveTo>
                <a:lnTo>
                  <a:pt x="222052" y="23480"/>
                </a:lnTo>
                <a:lnTo>
                  <a:pt x="215968" y="23480"/>
                </a:lnTo>
                <a:lnTo>
                  <a:pt x="215968" y="17408"/>
                </a:lnTo>
                <a:close/>
                <a:moveTo>
                  <a:pt x="229100" y="17408"/>
                </a:moveTo>
                <a:lnTo>
                  <a:pt x="229100" y="23480"/>
                </a:lnTo>
                <a:lnTo>
                  <a:pt x="223028" y="23480"/>
                </a:lnTo>
                <a:lnTo>
                  <a:pt x="223028" y="17408"/>
                </a:lnTo>
                <a:close/>
                <a:moveTo>
                  <a:pt x="236161" y="17408"/>
                </a:moveTo>
                <a:lnTo>
                  <a:pt x="236161" y="23480"/>
                </a:lnTo>
                <a:lnTo>
                  <a:pt x="230077" y="23480"/>
                </a:lnTo>
                <a:lnTo>
                  <a:pt x="230077" y="17408"/>
                </a:lnTo>
                <a:close/>
                <a:moveTo>
                  <a:pt x="243209" y="17408"/>
                </a:moveTo>
                <a:lnTo>
                  <a:pt x="243209" y="23480"/>
                </a:lnTo>
                <a:lnTo>
                  <a:pt x="237137" y="23480"/>
                </a:lnTo>
                <a:lnTo>
                  <a:pt x="237137" y="17408"/>
                </a:lnTo>
                <a:close/>
                <a:moveTo>
                  <a:pt x="250270" y="17408"/>
                </a:moveTo>
                <a:lnTo>
                  <a:pt x="250270" y="23480"/>
                </a:lnTo>
                <a:lnTo>
                  <a:pt x="244198" y="23480"/>
                </a:lnTo>
                <a:lnTo>
                  <a:pt x="244198" y="17408"/>
                </a:lnTo>
                <a:close/>
                <a:moveTo>
                  <a:pt x="257318" y="17408"/>
                </a:moveTo>
                <a:lnTo>
                  <a:pt x="257318" y="23480"/>
                </a:lnTo>
                <a:lnTo>
                  <a:pt x="251246" y="23480"/>
                </a:lnTo>
                <a:lnTo>
                  <a:pt x="251246" y="17408"/>
                </a:lnTo>
                <a:close/>
                <a:moveTo>
                  <a:pt x="264379" y="17408"/>
                </a:moveTo>
                <a:lnTo>
                  <a:pt x="264379" y="23480"/>
                </a:lnTo>
                <a:lnTo>
                  <a:pt x="258306" y="23480"/>
                </a:lnTo>
                <a:lnTo>
                  <a:pt x="258306" y="17408"/>
                </a:lnTo>
                <a:close/>
                <a:moveTo>
                  <a:pt x="271427" y="17408"/>
                </a:moveTo>
                <a:lnTo>
                  <a:pt x="271427" y="23480"/>
                </a:lnTo>
                <a:lnTo>
                  <a:pt x="265355" y="23480"/>
                </a:lnTo>
                <a:lnTo>
                  <a:pt x="265355" y="17408"/>
                </a:lnTo>
                <a:close/>
                <a:moveTo>
                  <a:pt x="278488" y="17408"/>
                </a:moveTo>
                <a:lnTo>
                  <a:pt x="278488" y="23480"/>
                </a:lnTo>
                <a:lnTo>
                  <a:pt x="272415" y="23480"/>
                </a:lnTo>
                <a:lnTo>
                  <a:pt x="272415" y="17408"/>
                </a:lnTo>
                <a:close/>
                <a:moveTo>
                  <a:pt x="17443" y="24456"/>
                </a:moveTo>
                <a:lnTo>
                  <a:pt x="17443" y="30528"/>
                </a:lnTo>
                <a:lnTo>
                  <a:pt x="11371" y="30528"/>
                </a:lnTo>
                <a:lnTo>
                  <a:pt x="11371" y="24456"/>
                </a:lnTo>
                <a:close/>
                <a:moveTo>
                  <a:pt x="24503" y="24456"/>
                </a:moveTo>
                <a:lnTo>
                  <a:pt x="24503" y="30528"/>
                </a:lnTo>
                <a:lnTo>
                  <a:pt x="18431" y="30528"/>
                </a:lnTo>
                <a:lnTo>
                  <a:pt x="18431" y="24456"/>
                </a:lnTo>
                <a:close/>
                <a:moveTo>
                  <a:pt x="31564" y="24456"/>
                </a:moveTo>
                <a:lnTo>
                  <a:pt x="31564" y="30528"/>
                </a:lnTo>
                <a:lnTo>
                  <a:pt x="25492" y="30528"/>
                </a:lnTo>
                <a:lnTo>
                  <a:pt x="25492" y="24456"/>
                </a:lnTo>
                <a:close/>
                <a:moveTo>
                  <a:pt x="38612" y="24456"/>
                </a:moveTo>
                <a:lnTo>
                  <a:pt x="38612" y="30528"/>
                </a:lnTo>
                <a:lnTo>
                  <a:pt x="32540" y="30528"/>
                </a:lnTo>
                <a:lnTo>
                  <a:pt x="32540" y="24456"/>
                </a:lnTo>
                <a:close/>
                <a:moveTo>
                  <a:pt x="45673" y="24456"/>
                </a:moveTo>
                <a:lnTo>
                  <a:pt x="45673" y="30528"/>
                </a:lnTo>
                <a:lnTo>
                  <a:pt x="39601" y="30528"/>
                </a:lnTo>
                <a:lnTo>
                  <a:pt x="39601" y="24456"/>
                </a:lnTo>
                <a:close/>
                <a:moveTo>
                  <a:pt x="52721" y="24456"/>
                </a:moveTo>
                <a:lnTo>
                  <a:pt x="52721" y="30528"/>
                </a:lnTo>
                <a:lnTo>
                  <a:pt x="46649" y="30528"/>
                </a:lnTo>
                <a:lnTo>
                  <a:pt x="46649" y="24456"/>
                </a:lnTo>
                <a:close/>
                <a:moveTo>
                  <a:pt x="59782" y="24456"/>
                </a:moveTo>
                <a:lnTo>
                  <a:pt x="59782" y="30528"/>
                </a:lnTo>
                <a:lnTo>
                  <a:pt x="53709" y="30528"/>
                </a:lnTo>
                <a:lnTo>
                  <a:pt x="53709" y="24456"/>
                </a:lnTo>
                <a:close/>
                <a:moveTo>
                  <a:pt x="88011" y="24456"/>
                </a:moveTo>
                <a:lnTo>
                  <a:pt x="88011" y="30528"/>
                </a:lnTo>
                <a:lnTo>
                  <a:pt x="81927" y="30528"/>
                </a:lnTo>
                <a:lnTo>
                  <a:pt x="81927" y="24456"/>
                </a:lnTo>
                <a:close/>
                <a:moveTo>
                  <a:pt x="95060" y="24456"/>
                </a:moveTo>
                <a:lnTo>
                  <a:pt x="95060" y="30528"/>
                </a:lnTo>
                <a:lnTo>
                  <a:pt x="88988" y="30528"/>
                </a:lnTo>
                <a:lnTo>
                  <a:pt x="88988" y="24456"/>
                </a:lnTo>
                <a:close/>
                <a:moveTo>
                  <a:pt x="123278" y="24456"/>
                </a:moveTo>
                <a:lnTo>
                  <a:pt x="123278" y="30528"/>
                </a:lnTo>
                <a:lnTo>
                  <a:pt x="117205" y="30528"/>
                </a:lnTo>
                <a:lnTo>
                  <a:pt x="117205" y="24456"/>
                </a:lnTo>
                <a:close/>
                <a:moveTo>
                  <a:pt x="130338" y="24456"/>
                </a:moveTo>
                <a:lnTo>
                  <a:pt x="130338" y="30528"/>
                </a:lnTo>
                <a:lnTo>
                  <a:pt x="124254" y="30528"/>
                </a:lnTo>
                <a:lnTo>
                  <a:pt x="124254" y="24456"/>
                </a:lnTo>
                <a:close/>
                <a:moveTo>
                  <a:pt x="144447" y="24456"/>
                </a:moveTo>
                <a:lnTo>
                  <a:pt x="144447" y="30528"/>
                </a:lnTo>
                <a:lnTo>
                  <a:pt x="138375" y="30528"/>
                </a:lnTo>
                <a:lnTo>
                  <a:pt x="138375" y="24456"/>
                </a:lnTo>
                <a:close/>
                <a:moveTo>
                  <a:pt x="151495" y="24456"/>
                </a:moveTo>
                <a:lnTo>
                  <a:pt x="151495" y="30528"/>
                </a:lnTo>
                <a:lnTo>
                  <a:pt x="145423" y="30528"/>
                </a:lnTo>
                <a:lnTo>
                  <a:pt x="145423" y="24456"/>
                </a:lnTo>
                <a:close/>
                <a:moveTo>
                  <a:pt x="158556" y="24456"/>
                </a:moveTo>
                <a:lnTo>
                  <a:pt x="158556" y="30528"/>
                </a:lnTo>
                <a:lnTo>
                  <a:pt x="152484" y="30528"/>
                </a:lnTo>
                <a:lnTo>
                  <a:pt x="152484" y="24456"/>
                </a:lnTo>
                <a:close/>
                <a:moveTo>
                  <a:pt x="165604" y="24456"/>
                </a:moveTo>
                <a:lnTo>
                  <a:pt x="165604" y="30528"/>
                </a:lnTo>
                <a:lnTo>
                  <a:pt x="159532" y="30528"/>
                </a:lnTo>
                <a:lnTo>
                  <a:pt x="159532" y="24456"/>
                </a:lnTo>
                <a:close/>
                <a:moveTo>
                  <a:pt x="172665" y="24456"/>
                </a:moveTo>
                <a:lnTo>
                  <a:pt x="172665" y="30528"/>
                </a:lnTo>
                <a:lnTo>
                  <a:pt x="166581" y="30528"/>
                </a:lnTo>
                <a:lnTo>
                  <a:pt x="166581" y="24456"/>
                </a:lnTo>
                <a:close/>
                <a:moveTo>
                  <a:pt x="179713" y="24456"/>
                </a:moveTo>
                <a:lnTo>
                  <a:pt x="179713" y="30528"/>
                </a:lnTo>
                <a:lnTo>
                  <a:pt x="173641" y="30528"/>
                </a:lnTo>
                <a:lnTo>
                  <a:pt x="173641" y="24456"/>
                </a:lnTo>
                <a:close/>
                <a:moveTo>
                  <a:pt x="186774" y="24456"/>
                </a:moveTo>
                <a:lnTo>
                  <a:pt x="186774" y="30528"/>
                </a:lnTo>
                <a:lnTo>
                  <a:pt x="180702" y="30528"/>
                </a:lnTo>
                <a:lnTo>
                  <a:pt x="180702" y="24456"/>
                </a:lnTo>
                <a:close/>
                <a:moveTo>
                  <a:pt x="193822" y="24456"/>
                </a:moveTo>
                <a:lnTo>
                  <a:pt x="193822" y="30528"/>
                </a:lnTo>
                <a:lnTo>
                  <a:pt x="187750" y="30528"/>
                </a:lnTo>
                <a:lnTo>
                  <a:pt x="187750" y="24456"/>
                </a:lnTo>
                <a:close/>
                <a:moveTo>
                  <a:pt x="200883" y="24456"/>
                </a:moveTo>
                <a:lnTo>
                  <a:pt x="200883" y="30528"/>
                </a:lnTo>
                <a:lnTo>
                  <a:pt x="194810" y="30528"/>
                </a:lnTo>
                <a:lnTo>
                  <a:pt x="194810" y="24456"/>
                </a:lnTo>
                <a:close/>
                <a:moveTo>
                  <a:pt x="207931" y="24456"/>
                </a:moveTo>
                <a:lnTo>
                  <a:pt x="207931" y="30528"/>
                </a:lnTo>
                <a:lnTo>
                  <a:pt x="201859" y="30528"/>
                </a:lnTo>
                <a:lnTo>
                  <a:pt x="201859" y="24456"/>
                </a:lnTo>
                <a:close/>
                <a:moveTo>
                  <a:pt x="214992" y="24456"/>
                </a:moveTo>
                <a:lnTo>
                  <a:pt x="214992" y="30528"/>
                </a:lnTo>
                <a:lnTo>
                  <a:pt x="208919" y="30528"/>
                </a:lnTo>
                <a:lnTo>
                  <a:pt x="208919" y="24456"/>
                </a:lnTo>
                <a:close/>
                <a:moveTo>
                  <a:pt x="222052" y="24456"/>
                </a:moveTo>
                <a:lnTo>
                  <a:pt x="222052" y="30528"/>
                </a:lnTo>
                <a:lnTo>
                  <a:pt x="215968" y="30528"/>
                </a:lnTo>
                <a:lnTo>
                  <a:pt x="215968" y="24456"/>
                </a:lnTo>
                <a:close/>
                <a:moveTo>
                  <a:pt x="229100" y="24456"/>
                </a:moveTo>
                <a:lnTo>
                  <a:pt x="229100" y="30528"/>
                </a:lnTo>
                <a:lnTo>
                  <a:pt x="223028" y="30528"/>
                </a:lnTo>
                <a:lnTo>
                  <a:pt x="223028" y="24456"/>
                </a:lnTo>
                <a:close/>
                <a:moveTo>
                  <a:pt x="236161" y="24456"/>
                </a:moveTo>
                <a:lnTo>
                  <a:pt x="236161" y="30528"/>
                </a:lnTo>
                <a:lnTo>
                  <a:pt x="230077" y="30528"/>
                </a:lnTo>
                <a:lnTo>
                  <a:pt x="230077" y="24456"/>
                </a:lnTo>
                <a:close/>
                <a:moveTo>
                  <a:pt x="243209" y="24456"/>
                </a:moveTo>
                <a:lnTo>
                  <a:pt x="243209" y="30528"/>
                </a:lnTo>
                <a:lnTo>
                  <a:pt x="237137" y="30528"/>
                </a:lnTo>
                <a:lnTo>
                  <a:pt x="237137" y="24456"/>
                </a:lnTo>
                <a:close/>
                <a:moveTo>
                  <a:pt x="250270" y="24456"/>
                </a:moveTo>
                <a:lnTo>
                  <a:pt x="250270" y="30528"/>
                </a:lnTo>
                <a:lnTo>
                  <a:pt x="244198" y="30528"/>
                </a:lnTo>
                <a:lnTo>
                  <a:pt x="244198" y="24456"/>
                </a:lnTo>
                <a:close/>
                <a:moveTo>
                  <a:pt x="257318" y="24456"/>
                </a:moveTo>
                <a:lnTo>
                  <a:pt x="257318" y="30528"/>
                </a:lnTo>
                <a:lnTo>
                  <a:pt x="251246" y="30528"/>
                </a:lnTo>
                <a:lnTo>
                  <a:pt x="251246" y="24456"/>
                </a:lnTo>
                <a:close/>
                <a:moveTo>
                  <a:pt x="264379" y="24456"/>
                </a:moveTo>
                <a:lnTo>
                  <a:pt x="264379" y="30528"/>
                </a:lnTo>
                <a:lnTo>
                  <a:pt x="258306" y="30528"/>
                </a:lnTo>
                <a:lnTo>
                  <a:pt x="258306" y="24456"/>
                </a:lnTo>
                <a:close/>
                <a:moveTo>
                  <a:pt x="271427" y="24456"/>
                </a:moveTo>
                <a:lnTo>
                  <a:pt x="271427" y="30528"/>
                </a:lnTo>
                <a:lnTo>
                  <a:pt x="265355" y="30528"/>
                </a:lnTo>
                <a:lnTo>
                  <a:pt x="265355" y="24456"/>
                </a:lnTo>
                <a:close/>
                <a:moveTo>
                  <a:pt x="278488" y="24456"/>
                </a:moveTo>
                <a:lnTo>
                  <a:pt x="278488" y="30528"/>
                </a:lnTo>
                <a:lnTo>
                  <a:pt x="272415" y="30528"/>
                </a:lnTo>
                <a:lnTo>
                  <a:pt x="272415" y="24456"/>
                </a:lnTo>
                <a:close/>
                <a:moveTo>
                  <a:pt x="66842" y="24456"/>
                </a:moveTo>
                <a:lnTo>
                  <a:pt x="66842" y="30540"/>
                </a:lnTo>
                <a:lnTo>
                  <a:pt x="60758" y="30540"/>
                </a:lnTo>
                <a:lnTo>
                  <a:pt x="60758" y="24456"/>
                </a:lnTo>
                <a:close/>
                <a:moveTo>
                  <a:pt x="73902" y="24456"/>
                </a:moveTo>
                <a:lnTo>
                  <a:pt x="73902" y="30540"/>
                </a:lnTo>
                <a:lnTo>
                  <a:pt x="67818" y="30540"/>
                </a:lnTo>
                <a:lnTo>
                  <a:pt x="67818" y="24456"/>
                </a:lnTo>
                <a:close/>
                <a:moveTo>
                  <a:pt x="80951" y="24456"/>
                </a:moveTo>
                <a:lnTo>
                  <a:pt x="80951" y="30540"/>
                </a:lnTo>
                <a:lnTo>
                  <a:pt x="74879" y="30540"/>
                </a:lnTo>
                <a:lnTo>
                  <a:pt x="74879" y="24456"/>
                </a:lnTo>
                <a:close/>
                <a:moveTo>
                  <a:pt x="96036" y="24456"/>
                </a:moveTo>
                <a:lnTo>
                  <a:pt x="102120" y="24468"/>
                </a:lnTo>
                <a:lnTo>
                  <a:pt x="102120" y="30540"/>
                </a:lnTo>
                <a:lnTo>
                  <a:pt x="96036" y="30540"/>
                </a:lnTo>
                <a:lnTo>
                  <a:pt x="96036" y="24456"/>
                </a:lnTo>
                <a:close/>
                <a:moveTo>
                  <a:pt x="103097" y="24456"/>
                </a:moveTo>
                <a:lnTo>
                  <a:pt x="109169" y="24468"/>
                </a:lnTo>
                <a:lnTo>
                  <a:pt x="109169" y="30540"/>
                </a:lnTo>
                <a:lnTo>
                  <a:pt x="103097" y="30540"/>
                </a:lnTo>
                <a:lnTo>
                  <a:pt x="103097" y="24456"/>
                </a:lnTo>
                <a:close/>
                <a:moveTo>
                  <a:pt x="110157" y="24456"/>
                </a:moveTo>
                <a:lnTo>
                  <a:pt x="116229" y="24468"/>
                </a:lnTo>
                <a:lnTo>
                  <a:pt x="116229" y="30540"/>
                </a:lnTo>
                <a:lnTo>
                  <a:pt x="110157" y="30540"/>
                </a:lnTo>
                <a:lnTo>
                  <a:pt x="110157" y="24456"/>
                </a:lnTo>
                <a:close/>
                <a:moveTo>
                  <a:pt x="131314" y="24456"/>
                </a:moveTo>
                <a:lnTo>
                  <a:pt x="137387" y="24468"/>
                </a:lnTo>
                <a:lnTo>
                  <a:pt x="137387" y="30540"/>
                </a:lnTo>
                <a:lnTo>
                  <a:pt x="131314" y="30540"/>
                </a:lnTo>
                <a:lnTo>
                  <a:pt x="131314" y="24456"/>
                </a:lnTo>
                <a:close/>
                <a:moveTo>
                  <a:pt x="17443" y="31516"/>
                </a:moveTo>
                <a:lnTo>
                  <a:pt x="17443" y="37589"/>
                </a:lnTo>
                <a:lnTo>
                  <a:pt x="11371" y="37589"/>
                </a:lnTo>
                <a:lnTo>
                  <a:pt x="11371" y="31516"/>
                </a:lnTo>
                <a:close/>
                <a:moveTo>
                  <a:pt x="24503" y="31516"/>
                </a:moveTo>
                <a:lnTo>
                  <a:pt x="24503" y="37589"/>
                </a:lnTo>
                <a:lnTo>
                  <a:pt x="18431" y="37589"/>
                </a:lnTo>
                <a:lnTo>
                  <a:pt x="18431" y="31516"/>
                </a:lnTo>
                <a:close/>
                <a:moveTo>
                  <a:pt x="31564" y="31516"/>
                </a:moveTo>
                <a:lnTo>
                  <a:pt x="31564" y="37589"/>
                </a:lnTo>
                <a:lnTo>
                  <a:pt x="25492" y="37589"/>
                </a:lnTo>
                <a:lnTo>
                  <a:pt x="25492" y="31516"/>
                </a:lnTo>
                <a:close/>
                <a:moveTo>
                  <a:pt x="38612" y="31516"/>
                </a:moveTo>
                <a:lnTo>
                  <a:pt x="38612" y="37589"/>
                </a:lnTo>
                <a:lnTo>
                  <a:pt x="32540" y="37589"/>
                </a:lnTo>
                <a:lnTo>
                  <a:pt x="32540" y="31516"/>
                </a:lnTo>
                <a:close/>
                <a:moveTo>
                  <a:pt x="45673" y="31516"/>
                </a:moveTo>
                <a:lnTo>
                  <a:pt x="45673" y="37589"/>
                </a:lnTo>
                <a:lnTo>
                  <a:pt x="39601" y="37589"/>
                </a:lnTo>
                <a:lnTo>
                  <a:pt x="39601" y="31516"/>
                </a:lnTo>
                <a:close/>
                <a:moveTo>
                  <a:pt x="52721" y="31516"/>
                </a:moveTo>
                <a:lnTo>
                  <a:pt x="52721" y="37589"/>
                </a:lnTo>
                <a:lnTo>
                  <a:pt x="46649" y="37589"/>
                </a:lnTo>
                <a:lnTo>
                  <a:pt x="46649" y="31516"/>
                </a:lnTo>
                <a:close/>
                <a:moveTo>
                  <a:pt x="59782" y="31516"/>
                </a:moveTo>
                <a:lnTo>
                  <a:pt x="59782" y="37589"/>
                </a:lnTo>
                <a:lnTo>
                  <a:pt x="53709" y="37589"/>
                </a:lnTo>
                <a:lnTo>
                  <a:pt x="53709" y="31516"/>
                </a:lnTo>
                <a:close/>
                <a:moveTo>
                  <a:pt x="66842" y="31516"/>
                </a:moveTo>
                <a:lnTo>
                  <a:pt x="66842" y="37589"/>
                </a:lnTo>
                <a:lnTo>
                  <a:pt x="60758" y="37589"/>
                </a:lnTo>
                <a:lnTo>
                  <a:pt x="60758" y="31516"/>
                </a:lnTo>
                <a:close/>
                <a:moveTo>
                  <a:pt x="73902" y="31516"/>
                </a:moveTo>
                <a:lnTo>
                  <a:pt x="73902" y="37589"/>
                </a:lnTo>
                <a:lnTo>
                  <a:pt x="67818" y="37589"/>
                </a:lnTo>
                <a:lnTo>
                  <a:pt x="67818" y="31516"/>
                </a:lnTo>
                <a:close/>
                <a:moveTo>
                  <a:pt x="80951" y="31516"/>
                </a:moveTo>
                <a:lnTo>
                  <a:pt x="80951" y="37589"/>
                </a:lnTo>
                <a:lnTo>
                  <a:pt x="74879" y="37589"/>
                </a:lnTo>
                <a:lnTo>
                  <a:pt x="74879" y="31516"/>
                </a:lnTo>
                <a:close/>
                <a:moveTo>
                  <a:pt x="88011" y="31516"/>
                </a:moveTo>
                <a:lnTo>
                  <a:pt x="88011" y="37589"/>
                </a:lnTo>
                <a:lnTo>
                  <a:pt x="81927" y="37589"/>
                </a:lnTo>
                <a:lnTo>
                  <a:pt x="81927" y="31516"/>
                </a:lnTo>
                <a:close/>
                <a:moveTo>
                  <a:pt x="95060" y="31516"/>
                </a:moveTo>
                <a:lnTo>
                  <a:pt x="95060" y="37589"/>
                </a:lnTo>
                <a:lnTo>
                  <a:pt x="88988" y="37589"/>
                </a:lnTo>
                <a:lnTo>
                  <a:pt x="88988" y="31516"/>
                </a:lnTo>
                <a:close/>
                <a:moveTo>
                  <a:pt x="102120" y="31516"/>
                </a:moveTo>
                <a:lnTo>
                  <a:pt x="102120" y="37589"/>
                </a:lnTo>
                <a:lnTo>
                  <a:pt x="96036" y="37589"/>
                </a:lnTo>
                <a:lnTo>
                  <a:pt x="96036" y="31516"/>
                </a:lnTo>
                <a:close/>
                <a:moveTo>
                  <a:pt x="109169" y="31516"/>
                </a:moveTo>
                <a:lnTo>
                  <a:pt x="109169" y="37589"/>
                </a:lnTo>
                <a:lnTo>
                  <a:pt x="103097" y="37589"/>
                </a:lnTo>
                <a:lnTo>
                  <a:pt x="103097" y="31516"/>
                </a:lnTo>
                <a:close/>
                <a:moveTo>
                  <a:pt x="116229" y="31516"/>
                </a:moveTo>
                <a:lnTo>
                  <a:pt x="116229" y="37589"/>
                </a:lnTo>
                <a:lnTo>
                  <a:pt x="110157" y="37589"/>
                </a:lnTo>
                <a:lnTo>
                  <a:pt x="110157" y="31516"/>
                </a:lnTo>
                <a:close/>
                <a:moveTo>
                  <a:pt x="123278" y="31516"/>
                </a:moveTo>
                <a:lnTo>
                  <a:pt x="123278" y="37589"/>
                </a:lnTo>
                <a:lnTo>
                  <a:pt x="117205" y="37589"/>
                </a:lnTo>
                <a:lnTo>
                  <a:pt x="117205" y="31516"/>
                </a:lnTo>
                <a:close/>
                <a:moveTo>
                  <a:pt x="130338" y="31516"/>
                </a:moveTo>
                <a:lnTo>
                  <a:pt x="130338" y="37589"/>
                </a:lnTo>
                <a:lnTo>
                  <a:pt x="124254" y="37589"/>
                </a:lnTo>
                <a:lnTo>
                  <a:pt x="124254" y="31516"/>
                </a:lnTo>
                <a:close/>
                <a:moveTo>
                  <a:pt x="137387" y="31516"/>
                </a:moveTo>
                <a:lnTo>
                  <a:pt x="137387" y="37589"/>
                </a:lnTo>
                <a:lnTo>
                  <a:pt x="131314" y="37589"/>
                </a:lnTo>
                <a:lnTo>
                  <a:pt x="131314" y="31516"/>
                </a:lnTo>
                <a:close/>
                <a:moveTo>
                  <a:pt x="144447" y="31516"/>
                </a:moveTo>
                <a:lnTo>
                  <a:pt x="144447" y="37589"/>
                </a:lnTo>
                <a:lnTo>
                  <a:pt x="138375" y="37589"/>
                </a:lnTo>
                <a:lnTo>
                  <a:pt x="138375" y="31516"/>
                </a:lnTo>
                <a:close/>
                <a:moveTo>
                  <a:pt x="151495" y="31516"/>
                </a:moveTo>
                <a:lnTo>
                  <a:pt x="151495" y="37589"/>
                </a:lnTo>
                <a:lnTo>
                  <a:pt x="145423" y="37589"/>
                </a:lnTo>
                <a:lnTo>
                  <a:pt x="145423" y="31516"/>
                </a:lnTo>
                <a:close/>
                <a:moveTo>
                  <a:pt x="158556" y="31516"/>
                </a:moveTo>
                <a:lnTo>
                  <a:pt x="158556" y="37589"/>
                </a:lnTo>
                <a:lnTo>
                  <a:pt x="152484" y="37589"/>
                </a:lnTo>
                <a:lnTo>
                  <a:pt x="152484" y="31516"/>
                </a:lnTo>
                <a:close/>
                <a:moveTo>
                  <a:pt x="165604" y="31516"/>
                </a:moveTo>
                <a:lnTo>
                  <a:pt x="165604" y="37589"/>
                </a:lnTo>
                <a:lnTo>
                  <a:pt x="159532" y="37589"/>
                </a:lnTo>
                <a:lnTo>
                  <a:pt x="159532" y="31516"/>
                </a:lnTo>
                <a:close/>
                <a:moveTo>
                  <a:pt x="172665" y="31516"/>
                </a:moveTo>
                <a:lnTo>
                  <a:pt x="172665" y="37589"/>
                </a:lnTo>
                <a:lnTo>
                  <a:pt x="166581" y="37589"/>
                </a:lnTo>
                <a:lnTo>
                  <a:pt x="166581" y="31516"/>
                </a:lnTo>
                <a:close/>
                <a:moveTo>
                  <a:pt x="179713" y="31516"/>
                </a:moveTo>
                <a:lnTo>
                  <a:pt x="179713" y="37589"/>
                </a:lnTo>
                <a:lnTo>
                  <a:pt x="173641" y="37589"/>
                </a:lnTo>
                <a:lnTo>
                  <a:pt x="173641" y="31516"/>
                </a:lnTo>
                <a:close/>
                <a:moveTo>
                  <a:pt x="186774" y="31516"/>
                </a:moveTo>
                <a:lnTo>
                  <a:pt x="186774" y="37589"/>
                </a:lnTo>
                <a:lnTo>
                  <a:pt x="180702" y="37589"/>
                </a:lnTo>
                <a:lnTo>
                  <a:pt x="180702" y="31516"/>
                </a:lnTo>
                <a:close/>
                <a:moveTo>
                  <a:pt x="193822" y="31516"/>
                </a:moveTo>
                <a:lnTo>
                  <a:pt x="193822" y="37589"/>
                </a:lnTo>
                <a:lnTo>
                  <a:pt x="187750" y="37589"/>
                </a:lnTo>
                <a:lnTo>
                  <a:pt x="187750" y="31516"/>
                </a:lnTo>
                <a:close/>
                <a:moveTo>
                  <a:pt x="200883" y="31516"/>
                </a:moveTo>
                <a:lnTo>
                  <a:pt x="200883" y="37589"/>
                </a:lnTo>
                <a:lnTo>
                  <a:pt x="194810" y="37589"/>
                </a:lnTo>
                <a:lnTo>
                  <a:pt x="194810" y="31516"/>
                </a:lnTo>
                <a:close/>
                <a:moveTo>
                  <a:pt x="207931" y="31516"/>
                </a:moveTo>
                <a:lnTo>
                  <a:pt x="207931" y="37589"/>
                </a:lnTo>
                <a:lnTo>
                  <a:pt x="201859" y="37589"/>
                </a:lnTo>
                <a:lnTo>
                  <a:pt x="201859" y="31516"/>
                </a:lnTo>
                <a:close/>
                <a:moveTo>
                  <a:pt x="214992" y="31516"/>
                </a:moveTo>
                <a:lnTo>
                  <a:pt x="214992" y="37589"/>
                </a:lnTo>
                <a:lnTo>
                  <a:pt x="208919" y="37589"/>
                </a:lnTo>
                <a:lnTo>
                  <a:pt x="208919" y="31516"/>
                </a:lnTo>
                <a:close/>
                <a:moveTo>
                  <a:pt x="222052" y="31516"/>
                </a:moveTo>
                <a:lnTo>
                  <a:pt x="222052" y="37589"/>
                </a:lnTo>
                <a:lnTo>
                  <a:pt x="215968" y="37589"/>
                </a:lnTo>
                <a:lnTo>
                  <a:pt x="215968" y="31516"/>
                </a:lnTo>
                <a:close/>
                <a:moveTo>
                  <a:pt x="229100" y="31516"/>
                </a:moveTo>
                <a:lnTo>
                  <a:pt x="229100" y="37589"/>
                </a:lnTo>
                <a:lnTo>
                  <a:pt x="223028" y="37589"/>
                </a:lnTo>
                <a:lnTo>
                  <a:pt x="223028" y="31516"/>
                </a:lnTo>
                <a:close/>
                <a:moveTo>
                  <a:pt x="236161" y="31516"/>
                </a:moveTo>
                <a:lnTo>
                  <a:pt x="236161" y="37589"/>
                </a:lnTo>
                <a:lnTo>
                  <a:pt x="230077" y="37589"/>
                </a:lnTo>
                <a:lnTo>
                  <a:pt x="230077" y="31516"/>
                </a:lnTo>
                <a:close/>
                <a:moveTo>
                  <a:pt x="243209" y="31516"/>
                </a:moveTo>
                <a:lnTo>
                  <a:pt x="243209" y="37589"/>
                </a:lnTo>
                <a:lnTo>
                  <a:pt x="237137" y="37589"/>
                </a:lnTo>
                <a:lnTo>
                  <a:pt x="237137" y="31516"/>
                </a:lnTo>
                <a:close/>
                <a:moveTo>
                  <a:pt x="250270" y="31516"/>
                </a:moveTo>
                <a:lnTo>
                  <a:pt x="250270" y="37589"/>
                </a:lnTo>
                <a:lnTo>
                  <a:pt x="244198" y="37589"/>
                </a:lnTo>
                <a:lnTo>
                  <a:pt x="244198" y="31516"/>
                </a:lnTo>
                <a:close/>
                <a:moveTo>
                  <a:pt x="257318" y="31516"/>
                </a:moveTo>
                <a:lnTo>
                  <a:pt x="257318" y="37589"/>
                </a:lnTo>
                <a:lnTo>
                  <a:pt x="251246" y="37589"/>
                </a:lnTo>
                <a:lnTo>
                  <a:pt x="251246" y="31516"/>
                </a:lnTo>
                <a:close/>
                <a:moveTo>
                  <a:pt x="264379" y="31516"/>
                </a:moveTo>
                <a:lnTo>
                  <a:pt x="264379" y="37589"/>
                </a:lnTo>
                <a:lnTo>
                  <a:pt x="258306" y="37589"/>
                </a:lnTo>
                <a:lnTo>
                  <a:pt x="258306" y="31516"/>
                </a:lnTo>
                <a:close/>
                <a:moveTo>
                  <a:pt x="271427" y="31516"/>
                </a:moveTo>
                <a:lnTo>
                  <a:pt x="271427" y="37589"/>
                </a:lnTo>
                <a:lnTo>
                  <a:pt x="265355" y="37589"/>
                </a:lnTo>
                <a:lnTo>
                  <a:pt x="265355" y="31516"/>
                </a:lnTo>
                <a:close/>
                <a:moveTo>
                  <a:pt x="278488" y="31516"/>
                </a:moveTo>
                <a:lnTo>
                  <a:pt x="278488" y="37589"/>
                </a:lnTo>
                <a:lnTo>
                  <a:pt x="272415" y="37589"/>
                </a:lnTo>
                <a:lnTo>
                  <a:pt x="272415" y="31516"/>
                </a:lnTo>
                <a:close/>
                <a:moveTo>
                  <a:pt x="17443" y="38565"/>
                </a:moveTo>
                <a:lnTo>
                  <a:pt x="17443" y="44637"/>
                </a:lnTo>
                <a:lnTo>
                  <a:pt x="11371" y="44637"/>
                </a:lnTo>
                <a:lnTo>
                  <a:pt x="11371" y="38565"/>
                </a:lnTo>
                <a:close/>
                <a:moveTo>
                  <a:pt x="24503" y="38565"/>
                </a:moveTo>
                <a:lnTo>
                  <a:pt x="24503" y="44637"/>
                </a:lnTo>
                <a:lnTo>
                  <a:pt x="18431" y="44637"/>
                </a:lnTo>
                <a:lnTo>
                  <a:pt x="18431" y="38565"/>
                </a:lnTo>
                <a:close/>
                <a:moveTo>
                  <a:pt x="31564" y="38565"/>
                </a:moveTo>
                <a:lnTo>
                  <a:pt x="31564" y="44637"/>
                </a:lnTo>
                <a:lnTo>
                  <a:pt x="25492" y="44637"/>
                </a:lnTo>
                <a:lnTo>
                  <a:pt x="25492" y="38565"/>
                </a:lnTo>
                <a:close/>
                <a:moveTo>
                  <a:pt x="38612" y="38565"/>
                </a:moveTo>
                <a:lnTo>
                  <a:pt x="38612" y="44637"/>
                </a:lnTo>
                <a:lnTo>
                  <a:pt x="32540" y="44637"/>
                </a:lnTo>
                <a:lnTo>
                  <a:pt x="32540" y="38565"/>
                </a:lnTo>
                <a:close/>
                <a:moveTo>
                  <a:pt x="45673" y="38565"/>
                </a:moveTo>
                <a:lnTo>
                  <a:pt x="45673" y="44637"/>
                </a:lnTo>
                <a:lnTo>
                  <a:pt x="39601" y="44637"/>
                </a:lnTo>
                <a:lnTo>
                  <a:pt x="39601" y="38565"/>
                </a:lnTo>
                <a:close/>
                <a:moveTo>
                  <a:pt x="52721" y="38565"/>
                </a:moveTo>
                <a:lnTo>
                  <a:pt x="52721" y="44637"/>
                </a:lnTo>
                <a:lnTo>
                  <a:pt x="46649" y="44637"/>
                </a:lnTo>
                <a:lnTo>
                  <a:pt x="46649" y="38565"/>
                </a:lnTo>
                <a:close/>
                <a:moveTo>
                  <a:pt x="59782" y="38565"/>
                </a:moveTo>
                <a:lnTo>
                  <a:pt x="59782" y="44637"/>
                </a:lnTo>
                <a:lnTo>
                  <a:pt x="53709" y="44637"/>
                </a:lnTo>
                <a:lnTo>
                  <a:pt x="53709" y="38565"/>
                </a:lnTo>
                <a:close/>
                <a:moveTo>
                  <a:pt x="88011" y="38565"/>
                </a:moveTo>
                <a:lnTo>
                  <a:pt x="88011" y="44637"/>
                </a:lnTo>
                <a:lnTo>
                  <a:pt x="81927" y="44637"/>
                </a:lnTo>
                <a:lnTo>
                  <a:pt x="81927" y="38565"/>
                </a:lnTo>
                <a:close/>
                <a:moveTo>
                  <a:pt x="95060" y="38565"/>
                </a:moveTo>
                <a:lnTo>
                  <a:pt x="95060" y="44637"/>
                </a:lnTo>
                <a:lnTo>
                  <a:pt x="88988" y="44637"/>
                </a:lnTo>
                <a:lnTo>
                  <a:pt x="88988" y="38565"/>
                </a:lnTo>
                <a:close/>
                <a:moveTo>
                  <a:pt x="123278" y="38565"/>
                </a:moveTo>
                <a:lnTo>
                  <a:pt x="123278" y="44637"/>
                </a:lnTo>
                <a:lnTo>
                  <a:pt x="117205" y="44637"/>
                </a:lnTo>
                <a:lnTo>
                  <a:pt x="117205" y="38565"/>
                </a:lnTo>
                <a:close/>
                <a:moveTo>
                  <a:pt x="130338" y="38565"/>
                </a:moveTo>
                <a:lnTo>
                  <a:pt x="130338" y="44637"/>
                </a:lnTo>
                <a:lnTo>
                  <a:pt x="124254" y="44637"/>
                </a:lnTo>
                <a:lnTo>
                  <a:pt x="124254" y="38565"/>
                </a:lnTo>
                <a:close/>
                <a:moveTo>
                  <a:pt x="144447" y="38565"/>
                </a:moveTo>
                <a:lnTo>
                  <a:pt x="144447" y="44637"/>
                </a:lnTo>
                <a:lnTo>
                  <a:pt x="138375" y="44637"/>
                </a:lnTo>
                <a:lnTo>
                  <a:pt x="138375" y="38565"/>
                </a:lnTo>
                <a:close/>
                <a:moveTo>
                  <a:pt x="151495" y="38565"/>
                </a:moveTo>
                <a:lnTo>
                  <a:pt x="151495" y="44637"/>
                </a:lnTo>
                <a:lnTo>
                  <a:pt x="145423" y="44637"/>
                </a:lnTo>
                <a:lnTo>
                  <a:pt x="145423" y="38565"/>
                </a:lnTo>
                <a:close/>
                <a:moveTo>
                  <a:pt x="158556" y="38565"/>
                </a:moveTo>
                <a:lnTo>
                  <a:pt x="158556" y="44637"/>
                </a:lnTo>
                <a:lnTo>
                  <a:pt x="152484" y="44637"/>
                </a:lnTo>
                <a:lnTo>
                  <a:pt x="152484" y="38565"/>
                </a:lnTo>
                <a:close/>
                <a:moveTo>
                  <a:pt x="165604" y="38565"/>
                </a:moveTo>
                <a:lnTo>
                  <a:pt x="165604" y="44637"/>
                </a:lnTo>
                <a:lnTo>
                  <a:pt x="159532" y="44637"/>
                </a:lnTo>
                <a:lnTo>
                  <a:pt x="159532" y="38565"/>
                </a:lnTo>
                <a:close/>
                <a:moveTo>
                  <a:pt x="172665" y="38565"/>
                </a:moveTo>
                <a:lnTo>
                  <a:pt x="172665" y="44637"/>
                </a:lnTo>
                <a:lnTo>
                  <a:pt x="166581" y="44637"/>
                </a:lnTo>
                <a:lnTo>
                  <a:pt x="166581" y="38565"/>
                </a:lnTo>
                <a:close/>
                <a:moveTo>
                  <a:pt x="179713" y="38565"/>
                </a:moveTo>
                <a:lnTo>
                  <a:pt x="179713" y="44637"/>
                </a:lnTo>
                <a:lnTo>
                  <a:pt x="173641" y="44637"/>
                </a:lnTo>
                <a:lnTo>
                  <a:pt x="173641" y="38565"/>
                </a:lnTo>
                <a:close/>
                <a:moveTo>
                  <a:pt x="186774" y="38565"/>
                </a:moveTo>
                <a:lnTo>
                  <a:pt x="186774" y="44637"/>
                </a:lnTo>
                <a:lnTo>
                  <a:pt x="180702" y="44637"/>
                </a:lnTo>
                <a:lnTo>
                  <a:pt x="180702" y="38565"/>
                </a:lnTo>
                <a:close/>
                <a:moveTo>
                  <a:pt x="193822" y="38565"/>
                </a:moveTo>
                <a:lnTo>
                  <a:pt x="193822" y="44637"/>
                </a:lnTo>
                <a:lnTo>
                  <a:pt x="187750" y="44637"/>
                </a:lnTo>
                <a:lnTo>
                  <a:pt x="187750" y="38565"/>
                </a:lnTo>
                <a:close/>
                <a:moveTo>
                  <a:pt x="200883" y="38565"/>
                </a:moveTo>
                <a:lnTo>
                  <a:pt x="200883" y="44637"/>
                </a:lnTo>
                <a:lnTo>
                  <a:pt x="194810" y="44637"/>
                </a:lnTo>
                <a:lnTo>
                  <a:pt x="194810" y="38565"/>
                </a:lnTo>
                <a:close/>
                <a:moveTo>
                  <a:pt x="207931" y="38565"/>
                </a:moveTo>
                <a:lnTo>
                  <a:pt x="207931" y="44637"/>
                </a:lnTo>
                <a:lnTo>
                  <a:pt x="201859" y="44637"/>
                </a:lnTo>
                <a:lnTo>
                  <a:pt x="201859" y="38565"/>
                </a:lnTo>
                <a:close/>
                <a:moveTo>
                  <a:pt x="214992" y="38565"/>
                </a:moveTo>
                <a:lnTo>
                  <a:pt x="214992" y="44637"/>
                </a:lnTo>
                <a:lnTo>
                  <a:pt x="208919" y="44637"/>
                </a:lnTo>
                <a:lnTo>
                  <a:pt x="208919" y="38565"/>
                </a:lnTo>
                <a:close/>
                <a:moveTo>
                  <a:pt x="222052" y="38565"/>
                </a:moveTo>
                <a:lnTo>
                  <a:pt x="222052" y="44637"/>
                </a:lnTo>
                <a:lnTo>
                  <a:pt x="215968" y="44637"/>
                </a:lnTo>
                <a:lnTo>
                  <a:pt x="215968" y="38565"/>
                </a:lnTo>
                <a:close/>
                <a:moveTo>
                  <a:pt x="229100" y="38565"/>
                </a:moveTo>
                <a:lnTo>
                  <a:pt x="229100" y="44637"/>
                </a:lnTo>
                <a:lnTo>
                  <a:pt x="223028" y="44637"/>
                </a:lnTo>
                <a:lnTo>
                  <a:pt x="223028" y="38565"/>
                </a:lnTo>
                <a:close/>
                <a:moveTo>
                  <a:pt x="236161" y="38565"/>
                </a:moveTo>
                <a:lnTo>
                  <a:pt x="236161" y="44637"/>
                </a:lnTo>
                <a:lnTo>
                  <a:pt x="230077" y="44637"/>
                </a:lnTo>
                <a:lnTo>
                  <a:pt x="230077" y="38565"/>
                </a:lnTo>
                <a:close/>
                <a:moveTo>
                  <a:pt x="243209" y="38565"/>
                </a:moveTo>
                <a:lnTo>
                  <a:pt x="243209" y="44637"/>
                </a:lnTo>
                <a:lnTo>
                  <a:pt x="237137" y="44637"/>
                </a:lnTo>
                <a:lnTo>
                  <a:pt x="237137" y="38565"/>
                </a:lnTo>
                <a:close/>
                <a:moveTo>
                  <a:pt x="250270" y="38565"/>
                </a:moveTo>
                <a:lnTo>
                  <a:pt x="250270" y="44637"/>
                </a:lnTo>
                <a:lnTo>
                  <a:pt x="244198" y="44637"/>
                </a:lnTo>
                <a:lnTo>
                  <a:pt x="244198" y="38565"/>
                </a:lnTo>
                <a:close/>
                <a:moveTo>
                  <a:pt x="257318" y="38565"/>
                </a:moveTo>
                <a:lnTo>
                  <a:pt x="257318" y="44637"/>
                </a:lnTo>
                <a:lnTo>
                  <a:pt x="251246" y="44637"/>
                </a:lnTo>
                <a:lnTo>
                  <a:pt x="251246" y="38565"/>
                </a:lnTo>
                <a:close/>
                <a:moveTo>
                  <a:pt x="264379" y="38565"/>
                </a:moveTo>
                <a:lnTo>
                  <a:pt x="264379" y="44637"/>
                </a:lnTo>
                <a:lnTo>
                  <a:pt x="258306" y="44637"/>
                </a:lnTo>
                <a:lnTo>
                  <a:pt x="258306" y="38565"/>
                </a:lnTo>
                <a:close/>
                <a:moveTo>
                  <a:pt x="271427" y="38565"/>
                </a:moveTo>
                <a:lnTo>
                  <a:pt x="271427" y="44637"/>
                </a:lnTo>
                <a:lnTo>
                  <a:pt x="265355" y="44637"/>
                </a:lnTo>
                <a:lnTo>
                  <a:pt x="265355" y="38565"/>
                </a:lnTo>
                <a:close/>
                <a:moveTo>
                  <a:pt x="278488" y="38565"/>
                </a:moveTo>
                <a:lnTo>
                  <a:pt x="278488" y="44637"/>
                </a:lnTo>
                <a:lnTo>
                  <a:pt x="272415" y="44637"/>
                </a:lnTo>
                <a:lnTo>
                  <a:pt x="272415" y="38565"/>
                </a:lnTo>
                <a:close/>
                <a:moveTo>
                  <a:pt x="66842" y="38565"/>
                </a:moveTo>
                <a:lnTo>
                  <a:pt x="66842" y="44649"/>
                </a:lnTo>
                <a:lnTo>
                  <a:pt x="60758" y="44649"/>
                </a:lnTo>
                <a:lnTo>
                  <a:pt x="60758" y="38565"/>
                </a:lnTo>
                <a:close/>
                <a:moveTo>
                  <a:pt x="73902" y="38565"/>
                </a:moveTo>
                <a:lnTo>
                  <a:pt x="73902" y="44649"/>
                </a:lnTo>
                <a:lnTo>
                  <a:pt x="67818" y="44649"/>
                </a:lnTo>
                <a:lnTo>
                  <a:pt x="67818" y="38565"/>
                </a:lnTo>
                <a:close/>
                <a:moveTo>
                  <a:pt x="80951" y="38565"/>
                </a:moveTo>
                <a:lnTo>
                  <a:pt x="80951" y="44649"/>
                </a:lnTo>
                <a:lnTo>
                  <a:pt x="74879" y="44649"/>
                </a:lnTo>
                <a:lnTo>
                  <a:pt x="74879" y="38565"/>
                </a:lnTo>
                <a:close/>
                <a:moveTo>
                  <a:pt x="96036" y="38565"/>
                </a:moveTo>
                <a:lnTo>
                  <a:pt x="102120" y="38577"/>
                </a:lnTo>
                <a:lnTo>
                  <a:pt x="102120" y="44649"/>
                </a:lnTo>
                <a:lnTo>
                  <a:pt x="96036" y="44649"/>
                </a:lnTo>
                <a:lnTo>
                  <a:pt x="96036" y="38565"/>
                </a:lnTo>
                <a:close/>
                <a:moveTo>
                  <a:pt x="103097" y="38565"/>
                </a:moveTo>
                <a:lnTo>
                  <a:pt x="109169" y="38577"/>
                </a:lnTo>
                <a:lnTo>
                  <a:pt x="109169" y="44649"/>
                </a:lnTo>
                <a:lnTo>
                  <a:pt x="103097" y="44649"/>
                </a:lnTo>
                <a:lnTo>
                  <a:pt x="103097" y="38565"/>
                </a:lnTo>
                <a:close/>
                <a:moveTo>
                  <a:pt x="110157" y="38565"/>
                </a:moveTo>
                <a:lnTo>
                  <a:pt x="116229" y="38577"/>
                </a:lnTo>
                <a:lnTo>
                  <a:pt x="116229" y="44649"/>
                </a:lnTo>
                <a:lnTo>
                  <a:pt x="110157" y="44649"/>
                </a:lnTo>
                <a:lnTo>
                  <a:pt x="110157" y="38565"/>
                </a:lnTo>
                <a:close/>
                <a:moveTo>
                  <a:pt x="131314" y="38565"/>
                </a:moveTo>
                <a:lnTo>
                  <a:pt x="137387" y="38577"/>
                </a:lnTo>
                <a:lnTo>
                  <a:pt x="137387" y="44649"/>
                </a:lnTo>
                <a:lnTo>
                  <a:pt x="131314" y="44649"/>
                </a:lnTo>
                <a:lnTo>
                  <a:pt x="131314" y="38565"/>
                </a:lnTo>
                <a:close/>
                <a:moveTo>
                  <a:pt x="17443" y="45625"/>
                </a:moveTo>
                <a:lnTo>
                  <a:pt x="17443" y="51697"/>
                </a:lnTo>
                <a:lnTo>
                  <a:pt x="11371" y="51697"/>
                </a:lnTo>
                <a:lnTo>
                  <a:pt x="11371" y="45625"/>
                </a:lnTo>
                <a:close/>
                <a:moveTo>
                  <a:pt x="24503" y="45625"/>
                </a:moveTo>
                <a:lnTo>
                  <a:pt x="24503" y="51697"/>
                </a:lnTo>
                <a:lnTo>
                  <a:pt x="18431" y="51697"/>
                </a:lnTo>
                <a:lnTo>
                  <a:pt x="18431" y="45625"/>
                </a:lnTo>
                <a:close/>
                <a:moveTo>
                  <a:pt x="31564" y="45625"/>
                </a:moveTo>
                <a:lnTo>
                  <a:pt x="31564" y="51697"/>
                </a:lnTo>
                <a:lnTo>
                  <a:pt x="25492" y="51697"/>
                </a:lnTo>
                <a:lnTo>
                  <a:pt x="25492" y="45625"/>
                </a:lnTo>
                <a:close/>
                <a:moveTo>
                  <a:pt x="38612" y="45625"/>
                </a:moveTo>
                <a:lnTo>
                  <a:pt x="38612" y="51697"/>
                </a:lnTo>
                <a:lnTo>
                  <a:pt x="32540" y="51697"/>
                </a:lnTo>
                <a:lnTo>
                  <a:pt x="32540" y="45625"/>
                </a:lnTo>
                <a:close/>
                <a:moveTo>
                  <a:pt x="45673" y="45625"/>
                </a:moveTo>
                <a:lnTo>
                  <a:pt x="45673" y="51697"/>
                </a:lnTo>
                <a:lnTo>
                  <a:pt x="39601" y="51697"/>
                </a:lnTo>
                <a:lnTo>
                  <a:pt x="39601" y="45625"/>
                </a:lnTo>
                <a:close/>
                <a:moveTo>
                  <a:pt x="52721" y="45625"/>
                </a:moveTo>
                <a:lnTo>
                  <a:pt x="52721" y="51697"/>
                </a:lnTo>
                <a:lnTo>
                  <a:pt x="46649" y="51697"/>
                </a:lnTo>
                <a:lnTo>
                  <a:pt x="46649" y="45625"/>
                </a:lnTo>
                <a:close/>
                <a:moveTo>
                  <a:pt x="59782" y="45625"/>
                </a:moveTo>
                <a:lnTo>
                  <a:pt x="59782" y="51697"/>
                </a:lnTo>
                <a:lnTo>
                  <a:pt x="53709" y="51697"/>
                </a:lnTo>
                <a:lnTo>
                  <a:pt x="53709" y="45625"/>
                </a:lnTo>
                <a:close/>
                <a:moveTo>
                  <a:pt x="66842" y="45625"/>
                </a:moveTo>
                <a:lnTo>
                  <a:pt x="66842" y="51697"/>
                </a:lnTo>
                <a:lnTo>
                  <a:pt x="60758" y="51697"/>
                </a:lnTo>
                <a:lnTo>
                  <a:pt x="60758" y="45625"/>
                </a:lnTo>
                <a:close/>
                <a:moveTo>
                  <a:pt x="73902" y="45625"/>
                </a:moveTo>
                <a:lnTo>
                  <a:pt x="73902" y="51697"/>
                </a:lnTo>
                <a:lnTo>
                  <a:pt x="67818" y="51697"/>
                </a:lnTo>
                <a:lnTo>
                  <a:pt x="67818" y="45625"/>
                </a:lnTo>
                <a:close/>
                <a:moveTo>
                  <a:pt x="80951" y="45625"/>
                </a:moveTo>
                <a:lnTo>
                  <a:pt x="80951" y="51697"/>
                </a:lnTo>
                <a:lnTo>
                  <a:pt x="74879" y="51697"/>
                </a:lnTo>
                <a:lnTo>
                  <a:pt x="74879" y="45625"/>
                </a:lnTo>
                <a:close/>
                <a:moveTo>
                  <a:pt x="88011" y="45625"/>
                </a:moveTo>
                <a:lnTo>
                  <a:pt x="88011" y="51697"/>
                </a:lnTo>
                <a:lnTo>
                  <a:pt x="81927" y="51697"/>
                </a:lnTo>
                <a:lnTo>
                  <a:pt x="81927" y="45625"/>
                </a:lnTo>
                <a:close/>
                <a:moveTo>
                  <a:pt x="95060" y="45625"/>
                </a:moveTo>
                <a:lnTo>
                  <a:pt x="95060" y="51697"/>
                </a:lnTo>
                <a:lnTo>
                  <a:pt x="88988" y="51697"/>
                </a:lnTo>
                <a:lnTo>
                  <a:pt x="88988" y="45625"/>
                </a:lnTo>
                <a:close/>
                <a:moveTo>
                  <a:pt x="102120" y="45625"/>
                </a:moveTo>
                <a:lnTo>
                  <a:pt x="102120" y="51697"/>
                </a:lnTo>
                <a:lnTo>
                  <a:pt x="96036" y="51697"/>
                </a:lnTo>
                <a:lnTo>
                  <a:pt x="96036" y="45625"/>
                </a:lnTo>
                <a:close/>
                <a:moveTo>
                  <a:pt x="109169" y="45625"/>
                </a:moveTo>
                <a:lnTo>
                  <a:pt x="109169" y="51697"/>
                </a:lnTo>
                <a:lnTo>
                  <a:pt x="103097" y="51697"/>
                </a:lnTo>
                <a:lnTo>
                  <a:pt x="103097" y="45625"/>
                </a:lnTo>
                <a:close/>
                <a:moveTo>
                  <a:pt x="116229" y="45625"/>
                </a:moveTo>
                <a:lnTo>
                  <a:pt x="116229" y="51697"/>
                </a:lnTo>
                <a:lnTo>
                  <a:pt x="110157" y="51697"/>
                </a:lnTo>
                <a:lnTo>
                  <a:pt x="110157" y="45625"/>
                </a:lnTo>
                <a:close/>
                <a:moveTo>
                  <a:pt x="123278" y="45625"/>
                </a:moveTo>
                <a:lnTo>
                  <a:pt x="123278" y="51697"/>
                </a:lnTo>
                <a:lnTo>
                  <a:pt x="117205" y="51697"/>
                </a:lnTo>
                <a:lnTo>
                  <a:pt x="117205" y="45625"/>
                </a:lnTo>
                <a:close/>
                <a:moveTo>
                  <a:pt x="130338" y="45625"/>
                </a:moveTo>
                <a:lnTo>
                  <a:pt x="130338" y="51697"/>
                </a:lnTo>
                <a:lnTo>
                  <a:pt x="124254" y="51697"/>
                </a:lnTo>
                <a:lnTo>
                  <a:pt x="124254" y="45625"/>
                </a:lnTo>
                <a:close/>
                <a:moveTo>
                  <a:pt x="137387" y="45625"/>
                </a:moveTo>
                <a:lnTo>
                  <a:pt x="137387" y="51697"/>
                </a:lnTo>
                <a:lnTo>
                  <a:pt x="131314" y="51697"/>
                </a:lnTo>
                <a:lnTo>
                  <a:pt x="131314" y="45625"/>
                </a:lnTo>
                <a:close/>
                <a:moveTo>
                  <a:pt x="144447" y="45625"/>
                </a:moveTo>
                <a:lnTo>
                  <a:pt x="144447" y="51697"/>
                </a:lnTo>
                <a:lnTo>
                  <a:pt x="138375" y="51697"/>
                </a:lnTo>
                <a:lnTo>
                  <a:pt x="138375" y="45625"/>
                </a:lnTo>
                <a:close/>
                <a:moveTo>
                  <a:pt x="151495" y="45625"/>
                </a:moveTo>
                <a:lnTo>
                  <a:pt x="151495" y="51697"/>
                </a:lnTo>
                <a:lnTo>
                  <a:pt x="145423" y="51697"/>
                </a:lnTo>
                <a:lnTo>
                  <a:pt x="145423" y="45625"/>
                </a:lnTo>
                <a:close/>
                <a:moveTo>
                  <a:pt x="158556" y="45625"/>
                </a:moveTo>
                <a:lnTo>
                  <a:pt x="158556" y="51697"/>
                </a:lnTo>
                <a:lnTo>
                  <a:pt x="152484" y="51697"/>
                </a:lnTo>
                <a:lnTo>
                  <a:pt x="152484" y="45625"/>
                </a:lnTo>
                <a:close/>
                <a:moveTo>
                  <a:pt x="165604" y="45625"/>
                </a:moveTo>
                <a:lnTo>
                  <a:pt x="165604" y="51697"/>
                </a:lnTo>
                <a:lnTo>
                  <a:pt x="159532" y="51697"/>
                </a:lnTo>
                <a:lnTo>
                  <a:pt x="159532" y="45625"/>
                </a:lnTo>
                <a:close/>
                <a:moveTo>
                  <a:pt x="172665" y="45625"/>
                </a:moveTo>
                <a:lnTo>
                  <a:pt x="172665" y="51697"/>
                </a:lnTo>
                <a:lnTo>
                  <a:pt x="166581" y="51697"/>
                </a:lnTo>
                <a:lnTo>
                  <a:pt x="166581" y="45625"/>
                </a:lnTo>
                <a:close/>
                <a:moveTo>
                  <a:pt x="179713" y="45625"/>
                </a:moveTo>
                <a:lnTo>
                  <a:pt x="179713" y="51697"/>
                </a:lnTo>
                <a:lnTo>
                  <a:pt x="173641" y="51697"/>
                </a:lnTo>
                <a:lnTo>
                  <a:pt x="173641" y="45625"/>
                </a:lnTo>
                <a:close/>
                <a:moveTo>
                  <a:pt x="186774" y="45625"/>
                </a:moveTo>
                <a:lnTo>
                  <a:pt x="186774" y="51697"/>
                </a:lnTo>
                <a:lnTo>
                  <a:pt x="180702" y="51697"/>
                </a:lnTo>
                <a:lnTo>
                  <a:pt x="180702" y="45625"/>
                </a:lnTo>
                <a:close/>
                <a:moveTo>
                  <a:pt x="193822" y="45625"/>
                </a:moveTo>
                <a:lnTo>
                  <a:pt x="193822" y="51697"/>
                </a:lnTo>
                <a:lnTo>
                  <a:pt x="187750" y="51697"/>
                </a:lnTo>
                <a:lnTo>
                  <a:pt x="187750" y="45625"/>
                </a:lnTo>
                <a:close/>
                <a:moveTo>
                  <a:pt x="200883" y="45625"/>
                </a:moveTo>
                <a:lnTo>
                  <a:pt x="200883" y="51697"/>
                </a:lnTo>
                <a:lnTo>
                  <a:pt x="194810" y="51697"/>
                </a:lnTo>
                <a:lnTo>
                  <a:pt x="194810" y="45625"/>
                </a:lnTo>
                <a:close/>
                <a:moveTo>
                  <a:pt x="207931" y="45625"/>
                </a:moveTo>
                <a:lnTo>
                  <a:pt x="207931" y="51697"/>
                </a:lnTo>
                <a:lnTo>
                  <a:pt x="201859" y="51697"/>
                </a:lnTo>
                <a:lnTo>
                  <a:pt x="201859" y="45625"/>
                </a:lnTo>
                <a:close/>
                <a:moveTo>
                  <a:pt x="214992" y="45625"/>
                </a:moveTo>
                <a:lnTo>
                  <a:pt x="214992" y="51697"/>
                </a:lnTo>
                <a:lnTo>
                  <a:pt x="208919" y="51697"/>
                </a:lnTo>
                <a:lnTo>
                  <a:pt x="208919" y="45625"/>
                </a:lnTo>
                <a:close/>
                <a:moveTo>
                  <a:pt x="222052" y="45625"/>
                </a:moveTo>
                <a:lnTo>
                  <a:pt x="222052" y="51697"/>
                </a:lnTo>
                <a:lnTo>
                  <a:pt x="215968" y="51697"/>
                </a:lnTo>
                <a:lnTo>
                  <a:pt x="215968" y="45625"/>
                </a:lnTo>
                <a:close/>
                <a:moveTo>
                  <a:pt x="229100" y="45625"/>
                </a:moveTo>
                <a:lnTo>
                  <a:pt x="229100" y="51697"/>
                </a:lnTo>
                <a:lnTo>
                  <a:pt x="223028" y="51697"/>
                </a:lnTo>
                <a:lnTo>
                  <a:pt x="223028" y="45625"/>
                </a:lnTo>
                <a:close/>
                <a:moveTo>
                  <a:pt x="236161" y="45625"/>
                </a:moveTo>
                <a:lnTo>
                  <a:pt x="236161" y="51697"/>
                </a:lnTo>
                <a:lnTo>
                  <a:pt x="230077" y="51697"/>
                </a:lnTo>
                <a:lnTo>
                  <a:pt x="230077" y="45625"/>
                </a:lnTo>
                <a:close/>
                <a:moveTo>
                  <a:pt x="243209" y="45625"/>
                </a:moveTo>
                <a:lnTo>
                  <a:pt x="243209" y="51697"/>
                </a:lnTo>
                <a:lnTo>
                  <a:pt x="237137" y="51697"/>
                </a:lnTo>
                <a:lnTo>
                  <a:pt x="237137" y="45625"/>
                </a:lnTo>
                <a:close/>
                <a:moveTo>
                  <a:pt x="250270" y="45625"/>
                </a:moveTo>
                <a:lnTo>
                  <a:pt x="250270" y="51697"/>
                </a:lnTo>
                <a:lnTo>
                  <a:pt x="244198" y="51697"/>
                </a:lnTo>
                <a:lnTo>
                  <a:pt x="244198" y="45625"/>
                </a:lnTo>
                <a:close/>
                <a:moveTo>
                  <a:pt x="257318" y="45625"/>
                </a:moveTo>
                <a:lnTo>
                  <a:pt x="257318" y="51697"/>
                </a:lnTo>
                <a:lnTo>
                  <a:pt x="251246" y="51697"/>
                </a:lnTo>
                <a:lnTo>
                  <a:pt x="251246" y="45625"/>
                </a:lnTo>
                <a:close/>
                <a:moveTo>
                  <a:pt x="264379" y="45625"/>
                </a:moveTo>
                <a:lnTo>
                  <a:pt x="264379" y="51697"/>
                </a:lnTo>
                <a:lnTo>
                  <a:pt x="258306" y="51697"/>
                </a:lnTo>
                <a:lnTo>
                  <a:pt x="258306" y="45625"/>
                </a:lnTo>
                <a:close/>
                <a:moveTo>
                  <a:pt x="271427" y="45625"/>
                </a:moveTo>
                <a:lnTo>
                  <a:pt x="271427" y="51697"/>
                </a:lnTo>
                <a:lnTo>
                  <a:pt x="265355" y="51697"/>
                </a:lnTo>
                <a:lnTo>
                  <a:pt x="265355" y="45625"/>
                </a:lnTo>
                <a:close/>
                <a:moveTo>
                  <a:pt x="278488" y="45625"/>
                </a:moveTo>
                <a:lnTo>
                  <a:pt x="278488" y="51697"/>
                </a:lnTo>
                <a:lnTo>
                  <a:pt x="272415" y="51697"/>
                </a:lnTo>
                <a:lnTo>
                  <a:pt x="272415" y="45625"/>
                </a:lnTo>
                <a:close/>
                <a:moveTo>
                  <a:pt x="17443" y="52674"/>
                </a:moveTo>
                <a:lnTo>
                  <a:pt x="17443" y="58746"/>
                </a:lnTo>
                <a:lnTo>
                  <a:pt x="11371" y="58746"/>
                </a:lnTo>
                <a:lnTo>
                  <a:pt x="11371" y="52674"/>
                </a:lnTo>
                <a:close/>
                <a:moveTo>
                  <a:pt x="24503" y="52674"/>
                </a:moveTo>
                <a:lnTo>
                  <a:pt x="24503" y="58746"/>
                </a:lnTo>
                <a:lnTo>
                  <a:pt x="18431" y="58746"/>
                </a:lnTo>
                <a:lnTo>
                  <a:pt x="18431" y="52674"/>
                </a:lnTo>
                <a:close/>
                <a:moveTo>
                  <a:pt x="31564" y="52674"/>
                </a:moveTo>
                <a:lnTo>
                  <a:pt x="31564" y="58746"/>
                </a:lnTo>
                <a:lnTo>
                  <a:pt x="25492" y="58746"/>
                </a:lnTo>
                <a:lnTo>
                  <a:pt x="25492" y="52674"/>
                </a:lnTo>
                <a:close/>
                <a:moveTo>
                  <a:pt x="38612" y="52674"/>
                </a:moveTo>
                <a:lnTo>
                  <a:pt x="38612" y="58746"/>
                </a:lnTo>
                <a:lnTo>
                  <a:pt x="32540" y="58746"/>
                </a:lnTo>
                <a:lnTo>
                  <a:pt x="32540" y="52674"/>
                </a:lnTo>
                <a:close/>
                <a:moveTo>
                  <a:pt x="45673" y="52674"/>
                </a:moveTo>
                <a:lnTo>
                  <a:pt x="45673" y="58746"/>
                </a:lnTo>
                <a:lnTo>
                  <a:pt x="39601" y="58746"/>
                </a:lnTo>
                <a:lnTo>
                  <a:pt x="39601" y="52674"/>
                </a:lnTo>
                <a:close/>
                <a:moveTo>
                  <a:pt x="52721" y="52674"/>
                </a:moveTo>
                <a:lnTo>
                  <a:pt x="52721" y="58746"/>
                </a:lnTo>
                <a:lnTo>
                  <a:pt x="46649" y="58746"/>
                </a:lnTo>
                <a:lnTo>
                  <a:pt x="46649" y="52674"/>
                </a:lnTo>
                <a:close/>
                <a:moveTo>
                  <a:pt x="59782" y="52674"/>
                </a:moveTo>
                <a:lnTo>
                  <a:pt x="59782" y="58746"/>
                </a:lnTo>
                <a:lnTo>
                  <a:pt x="53709" y="58746"/>
                </a:lnTo>
                <a:lnTo>
                  <a:pt x="53709" y="52674"/>
                </a:lnTo>
                <a:close/>
                <a:moveTo>
                  <a:pt x="88011" y="52674"/>
                </a:moveTo>
                <a:lnTo>
                  <a:pt x="88011" y="58746"/>
                </a:lnTo>
                <a:lnTo>
                  <a:pt x="81927" y="58746"/>
                </a:lnTo>
                <a:lnTo>
                  <a:pt x="81927" y="52674"/>
                </a:lnTo>
                <a:close/>
                <a:moveTo>
                  <a:pt x="95060" y="52674"/>
                </a:moveTo>
                <a:lnTo>
                  <a:pt x="95060" y="58746"/>
                </a:lnTo>
                <a:lnTo>
                  <a:pt x="88988" y="58746"/>
                </a:lnTo>
                <a:lnTo>
                  <a:pt x="88988" y="52674"/>
                </a:lnTo>
                <a:close/>
                <a:moveTo>
                  <a:pt x="123278" y="52674"/>
                </a:moveTo>
                <a:lnTo>
                  <a:pt x="123278" y="58746"/>
                </a:lnTo>
                <a:lnTo>
                  <a:pt x="117205" y="58746"/>
                </a:lnTo>
                <a:lnTo>
                  <a:pt x="117205" y="52674"/>
                </a:lnTo>
                <a:close/>
                <a:moveTo>
                  <a:pt x="130338" y="52674"/>
                </a:moveTo>
                <a:lnTo>
                  <a:pt x="130338" y="58746"/>
                </a:lnTo>
                <a:lnTo>
                  <a:pt x="124254" y="58746"/>
                </a:lnTo>
                <a:lnTo>
                  <a:pt x="124254" y="52674"/>
                </a:lnTo>
                <a:close/>
                <a:moveTo>
                  <a:pt x="144447" y="52674"/>
                </a:moveTo>
                <a:lnTo>
                  <a:pt x="144447" y="58746"/>
                </a:lnTo>
                <a:lnTo>
                  <a:pt x="138375" y="58746"/>
                </a:lnTo>
                <a:lnTo>
                  <a:pt x="138375" y="52674"/>
                </a:lnTo>
                <a:close/>
                <a:moveTo>
                  <a:pt x="151495" y="52674"/>
                </a:moveTo>
                <a:lnTo>
                  <a:pt x="151495" y="58746"/>
                </a:lnTo>
                <a:lnTo>
                  <a:pt x="145423" y="58746"/>
                </a:lnTo>
                <a:lnTo>
                  <a:pt x="145423" y="52674"/>
                </a:lnTo>
                <a:close/>
                <a:moveTo>
                  <a:pt x="158556" y="52674"/>
                </a:moveTo>
                <a:lnTo>
                  <a:pt x="158556" y="58746"/>
                </a:lnTo>
                <a:lnTo>
                  <a:pt x="152484" y="58746"/>
                </a:lnTo>
                <a:lnTo>
                  <a:pt x="152484" y="52674"/>
                </a:lnTo>
                <a:close/>
                <a:moveTo>
                  <a:pt x="165604" y="52674"/>
                </a:moveTo>
                <a:lnTo>
                  <a:pt x="165604" y="58746"/>
                </a:lnTo>
                <a:lnTo>
                  <a:pt x="159532" y="58746"/>
                </a:lnTo>
                <a:lnTo>
                  <a:pt x="159532" y="52674"/>
                </a:lnTo>
                <a:close/>
                <a:moveTo>
                  <a:pt x="172665" y="52674"/>
                </a:moveTo>
                <a:lnTo>
                  <a:pt x="172665" y="58746"/>
                </a:lnTo>
                <a:lnTo>
                  <a:pt x="166581" y="58746"/>
                </a:lnTo>
                <a:lnTo>
                  <a:pt x="166581" y="52674"/>
                </a:lnTo>
                <a:close/>
                <a:moveTo>
                  <a:pt x="179713" y="52674"/>
                </a:moveTo>
                <a:lnTo>
                  <a:pt x="179713" y="58746"/>
                </a:lnTo>
                <a:lnTo>
                  <a:pt x="173641" y="58746"/>
                </a:lnTo>
                <a:lnTo>
                  <a:pt x="173641" y="52674"/>
                </a:lnTo>
                <a:close/>
                <a:moveTo>
                  <a:pt x="186774" y="52674"/>
                </a:moveTo>
                <a:lnTo>
                  <a:pt x="186774" y="58746"/>
                </a:lnTo>
                <a:lnTo>
                  <a:pt x="180702" y="58746"/>
                </a:lnTo>
                <a:lnTo>
                  <a:pt x="180702" y="52674"/>
                </a:lnTo>
                <a:close/>
                <a:moveTo>
                  <a:pt x="193822" y="52674"/>
                </a:moveTo>
                <a:lnTo>
                  <a:pt x="193822" y="58746"/>
                </a:lnTo>
                <a:lnTo>
                  <a:pt x="187750" y="58746"/>
                </a:lnTo>
                <a:lnTo>
                  <a:pt x="187750" y="52674"/>
                </a:lnTo>
                <a:close/>
                <a:moveTo>
                  <a:pt x="200883" y="52674"/>
                </a:moveTo>
                <a:lnTo>
                  <a:pt x="200883" y="58746"/>
                </a:lnTo>
                <a:lnTo>
                  <a:pt x="194810" y="58746"/>
                </a:lnTo>
                <a:lnTo>
                  <a:pt x="194810" y="52674"/>
                </a:lnTo>
                <a:close/>
                <a:moveTo>
                  <a:pt x="207931" y="52674"/>
                </a:moveTo>
                <a:lnTo>
                  <a:pt x="207931" y="58746"/>
                </a:lnTo>
                <a:lnTo>
                  <a:pt x="201859" y="58746"/>
                </a:lnTo>
                <a:lnTo>
                  <a:pt x="201859" y="52674"/>
                </a:lnTo>
                <a:close/>
                <a:moveTo>
                  <a:pt x="214992" y="52674"/>
                </a:moveTo>
                <a:lnTo>
                  <a:pt x="214992" y="58746"/>
                </a:lnTo>
                <a:lnTo>
                  <a:pt x="208919" y="58746"/>
                </a:lnTo>
                <a:lnTo>
                  <a:pt x="208919" y="52674"/>
                </a:lnTo>
                <a:close/>
                <a:moveTo>
                  <a:pt x="222052" y="52674"/>
                </a:moveTo>
                <a:lnTo>
                  <a:pt x="222052" y="58746"/>
                </a:lnTo>
                <a:lnTo>
                  <a:pt x="215968" y="58746"/>
                </a:lnTo>
                <a:lnTo>
                  <a:pt x="215968" y="52674"/>
                </a:lnTo>
                <a:close/>
                <a:moveTo>
                  <a:pt x="229100" y="52674"/>
                </a:moveTo>
                <a:lnTo>
                  <a:pt x="229100" y="58746"/>
                </a:lnTo>
                <a:lnTo>
                  <a:pt x="223028" y="58746"/>
                </a:lnTo>
                <a:lnTo>
                  <a:pt x="223028" y="52674"/>
                </a:lnTo>
                <a:close/>
                <a:moveTo>
                  <a:pt x="236161" y="52674"/>
                </a:moveTo>
                <a:lnTo>
                  <a:pt x="236161" y="58746"/>
                </a:lnTo>
                <a:lnTo>
                  <a:pt x="230077" y="58746"/>
                </a:lnTo>
                <a:lnTo>
                  <a:pt x="230077" y="52674"/>
                </a:lnTo>
                <a:close/>
                <a:moveTo>
                  <a:pt x="243209" y="52674"/>
                </a:moveTo>
                <a:lnTo>
                  <a:pt x="243209" y="58746"/>
                </a:lnTo>
                <a:lnTo>
                  <a:pt x="237137" y="58746"/>
                </a:lnTo>
                <a:lnTo>
                  <a:pt x="237137" y="52674"/>
                </a:lnTo>
                <a:close/>
                <a:moveTo>
                  <a:pt x="250270" y="52674"/>
                </a:moveTo>
                <a:lnTo>
                  <a:pt x="250270" y="58746"/>
                </a:lnTo>
                <a:lnTo>
                  <a:pt x="244198" y="58746"/>
                </a:lnTo>
                <a:lnTo>
                  <a:pt x="244198" y="52674"/>
                </a:lnTo>
                <a:close/>
                <a:moveTo>
                  <a:pt x="257318" y="52674"/>
                </a:moveTo>
                <a:lnTo>
                  <a:pt x="257318" y="58746"/>
                </a:lnTo>
                <a:lnTo>
                  <a:pt x="251246" y="58746"/>
                </a:lnTo>
                <a:lnTo>
                  <a:pt x="251246" y="52674"/>
                </a:lnTo>
                <a:close/>
                <a:moveTo>
                  <a:pt x="264379" y="52674"/>
                </a:moveTo>
                <a:lnTo>
                  <a:pt x="264379" y="58746"/>
                </a:lnTo>
                <a:lnTo>
                  <a:pt x="258306" y="58746"/>
                </a:lnTo>
                <a:lnTo>
                  <a:pt x="258306" y="52674"/>
                </a:lnTo>
                <a:close/>
                <a:moveTo>
                  <a:pt x="271427" y="52674"/>
                </a:moveTo>
                <a:lnTo>
                  <a:pt x="271427" y="58746"/>
                </a:lnTo>
                <a:lnTo>
                  <a:pt x="265355" y="58746"/>
                </a:lnTo>
                <a:lnTo>
                  <a:pt x="265355" y="52674"/>
                </a:lnTo>
                <a:close/>
                <a:moveTo>
                  <a:pt x="278488" y="52674"/>
                </a:moveTo>
                <a:lnTo>
                  <a:pt x="278488" y="58746"/>
                </a:lnTo>
                <a:lnTo>
                  <a:pt x="272415" y="58746"/>
                </a:lnTo>
                <a:lnTo>
                  <a:pt x="272415" y="52674"/>
                </a:lnTo>
                <a:close/>
                <a:moveTo>
                  <a:pt x="60758" y="52674"/>
                </a:moveTo>
                <a:lnTo>
                  <a:pt x="66842" y="52686"/>
                </a:lnTo>
                <a:lnTo>
                  <a:pt x="66842" y="58758"/>
                </a:lnTo>
                <a:lnTo>
                  <a:pt x="60758" y="58758"/>
                </a:lnTo>
                <a:lnTo>
                  <a:pt x="60758" y="52674"/>
                </a:lnTo>
                <a:close/>
                <a:moveTo>
                  <a:pt x="67818" y="52674"/>
                </a:moveTo>
                <a:lnTo>
                  <a:pt x="73902" y="52686"/>
                </a:lnTo>
                <a:lnTo>
                  <a:pt x="73902" y="58758"/>
                </a:lnTo>
                <a:lnTo>
                  <a:pt x="67818" y="58758"/>
                </a:lnTo>
                <a:lnTo>
                  <a:pt x="67818" y="52674"/>
                </a:lnTo>
                <a:close/>
                <a:moveTo>
                  <a:pt x="74879" y="52674"/>
                </a:moveTo>
                <a:lnTo>
                  <a:pt x="80951" y="52686"/>
                </a:lnTo>
                <a:lnTo>
                  <a:pt x="80951" y="58758"/>
                </a:lnTo>
                <a:lnTo>
                  <a:pt x="74879" y="58758"/>
                </a:lnTo>
                <a:lnTo>
                  <a:pt x="74879" y="52674"/>
                </a:lnTo>
                <a:close/>
                <a:moveTo>
                  <a:pt x="96036" y="52674"/>
                </a:moveTo>
                <a:lnTo>
                  <a:pt x="102120" y="52686"/>
                </a:lnTo>
                <a:lnTo>
                  <a:pt x="102120" y="58758"/>
                </a:lnTo>
                <a:lnTo>
                  <a:pt x="96036" y="58758"/>
                </a:lnTo>
                <a:lnTo>
                  <a:pt x="96036" y="52674"/>
                </a:lnTo>
                <a:close/>
                <a:moveTo>
                  <a:pt x="103097" y="52674"/>
                </a:moveTo>
                <a:lnTo>
                  <a:pt x="109169" y="52686"/>
                </a:lnTo>
                <a:lnTo>
                  <a:pt x="109169" y="58758"/>
                </a:lnTo>
                <a:lnTo>
                  <a:pt x="103097" y="58758"/>
                </a:lnTo>
                <a:lnTo>
                  <a:pt x="103097" y="52674"/>
                </a:lnTo>
                <a:close/>
                <a:moveTo>
                  <a:pt x="110157" y="52674"/>
                </a:moveTo>
                <a:lnTo>
                  <a:pt x="116229" y="52686"/>
                </a:lnTo>
                <a:lnTo>
                  <a:pt x="116229" y="58758"/>
                </a:lnTo>
                <a:lnTo>
                  <a:pt x="110157" y="58758"/>
                </a:lnTo>
                <a:lnTo>
                  <a:pt x="110157" y="52674"/>
                </a:lnTo>
                <a:close/>
                <a:moveTo>
                  <a:pt x="131314" y="52674"/>
                </a:moveTo>
                <a:lnTo>
                  <a:pt x="137387" y="52686"/>
                </a:lnTo>
                <a:lnTo>
                  <a:pt x="137387" y="58758"/>
                </a:lnTo>
                <a:lnTo>
                  <a:pt x="131314" y="58758"/>
                </a:lnTo>
                <a:lnTo>
                  <a:pt x="131314" y="52674"/>
                </a:lnTo>
                <a:close/>
                <a:moveTo>
                  <a:pt x="17443" y="59734"/>
                </a:moveTo>
                <a:lnTo>
                  <a:pt x="17443" y="65806"/>
                </a:lnTo>
                <a:lnTo>
                  <a:pt x="11371" y="65806"/>
                </a:lnTo>
                <a:lnTo>
                  <a:pt x="11371" y="59734"/>
                </a:lnTo>
                <a:close/>
                <a:moveTo>
                  <a:pt x="24503" y="59734"/>
                </a:moveTo>
                <a:lnTo>
                  <a:pt x="24503" y="65806"/>
                </a:lnTo>
                <a:lnTo>
                  <a:pt x="18431" y="65806"/>
                </a:lnTo>
                <a:lnTo>
                  <a:pt x="18431" y="59734"/>
                </a:lnTo>
                <a:close/>
                <a:moveTo>
                  <a:pt x="31564" y="59734"/>
                </a:moveTo>
                <a:lnTo>
                  <a:pt x="31564" y="65806"/>
                </a:lnTo>
                <a:lnTo>
                  <a:pt x="25492" y="65806"/>
                </a:lnTo>
                <a:lnTo>
                  <a:pt x="25492" y="59734"/>
                </a:lnTo>
                <a:close/>
                <a:moveTo>
                  <a:pt x="38612" y="59734"/>
                </a:moveTo>
                <a:lnTo>
                  <a:pt x="38612" y="65806"/>
                </a:lnTo>
                <a:lnTo>
                  <a:pt x="32540" y="65806"/>
                </a:lnTo>
                <a:lnTo>
                  <a:pt x="32540" y="59734"/>
                </a:lnTo>
                <a:close/>
                <a:moveTo>
                  <a:pt x="45673" y="59734"/>
                </a:moveTo>
                <a:lnTo>
                  <a:pt x="45673" y="65806"/>
                </a:lnTo>
                <a:lnTo>
                  <a:pt x="39601" y="65806"/>
                </a:lnTo>
                <a:lnTo>
                  <a:pt x="39601" y="59734"/>
                </a:lnTo>
                <a:close/>
                <a:moveTo>
                  <a:pt x="52721" y="59734"/>
                </a:moveTo>
                <a:lnTo>
                  <a:pt x="52721" y="65806"/>
                </a:lnTo>
                <a:lnTo>
                  <a:pt x="46649" y="65806"/>
                </a:lnTo>
                <a:lnTo>
                  <a:pt x="46649" y="59734"/>
                </a:lnTo>
                <a:close/>
                <a:moveTo>
                  <a:pt x="59782" y="59734"/>
                </a:moveTo>
                <a:lnTo>
                  <a:pt x="59782" y="65806"/>
                </a:lnTo>
                <a:lnTo>
                  <a:pt x="53709" y="65806"/>
                </a:lnTo>
                <a:lnTo>
                  <a:pt x="53709" y="59734"/>
                </a:lnTo>
                <a:close/>
                <a:moveTo>
                  <a:pt x="66842" y="59734"/>
                </a:moveTo>
                <a:lnTo>
                  <a:pt x="66842" y="65806"/>
                </a:lnTo>
                <a:lnTo>
                  <a:pt x="60758" y="65806"/>
                </a:lnTo>
                <a:lnTo>
                  <a:pt x="60758" y="59734"/>
                </a:lnTo>
                <a:close/>
                <a:moveTo>
                  <a:pt x="73902" y="59734"/>
                </a:moveTo>
                <a:lnTo>
                  <a:pt x="73902" y="65806"/>
                </a:lnTo>
                <a:lnTo>
                  <a:pt x="67818" y="65806"/>
                </a:lnTo>
                <a:lnTo>
                  <a:pt x="67818" y="59734"/>
                </a:lnTo>
                <a:close/>
                <a:moveTo>
                  <a:pt x="80951" y="59734"/>
                </a:moveTo>
                <a:lnTo>
                  <a:pt x="80951" y="65806"/>
                </a:lnTo>
                <a:lnTo>
                  <a:pt x="74879" y="65806"/>
                </a:lnTo>
                <a:lnTo>
                  <a:pt x="74879" y="59734"/>
                </a:lnTo>
                <a:close/>
                <a:moveTo>
                  <a:pt x="88011" y="59734"/>
                </a:moveTo>
                <a:lnTo>
                  <a:pt x="88011" y="65806"/>
                </a:lnTo>
                <a:lnTo>
                  <a:pt x="81927" y="65806"/>
                </a:lnTo>
                <a:lnTo>
                  <a:pt x="81927" y="59734"/>
                </a:lnTo>
                <a:close/>
                <a:moveTo>
                  <a:pt x="95060" y="59734"/>
                </a:moveTo>
                <a:lnTo>
                  <a:pt x="95060" y="65806"/>
                </a:lnTo>
                <a:lnTo>
                  <a:pt x="88988" y="65806"/>
                </a:lnTo>
                <a:lnTo>
                  <a:pt x="88988" y="59734"/>
                </a:lnTo>
                <a:close/>
                <a:moveTo>
                  <a:pt x="123278" y="59734"/>
                </a:moveTo>
                <a:lnTo>
                  <a:pt x="123278" y="65806"/>
                </a:lnTo>
                <a:lnTo>
                  <a:pt x="117205" y="65806"/>
                </a:lnTo>
                <a:lnTo>
                  <a:pt x="117205" y="59734"/>
                </a:lnTo>
                <a:close/>
                <a:moveTo>
                  <a:pt x="130338" y="59734"/>
                </a:moveTo>
                <a:lnTo>
                  <a:pt x="130338" y="65806"/>
                </a:lnTo>
                <a:lnTo>
                  <a:pt x="124254" y="65806"/>
                </a:lnTo>
                <a:lnTo>
                  <a:pt x="124254" y="59734"/>
                </a:lnTo>
                <a:close/>
                <a:moveTo>
                  <a:pt x="144447" y="59734"/>
                </a:moveTo>
                <a:lnTo>
                  <a:pt x="144447" y="65806"/>
                </a:lnTo>
                <a:lnTo>
                  <a:pt x="138375" y="65806"/>
                </a:lnTo>
                <a:lnTo>
                  <a:pt x="138375" y="59734"/>
                </a:lnTo>
                <a:close/>
                <a:moveTo>
                  <a:pt x="151495" y="59734"/>
                </a:moveTo>
                <a:lnTo>
                  <a:pt x="151495" y="65806"/>
                </a:lnTo>
                <a:lnTo>
                  <a:pt x="145423" y="65806"/>
                </a:lnTo>
                <a:lnTo>
                  <a:pt x="145423" y="59734"/>
                </a:lnTo>
                <a:close/>
                <a:moveTo>
                  <a:pt x="158556" y="59734"/>
                </a:moveTo>
                <a:lnTo>
                  <a:pt x="158556" y="65806"/>
                </a:lnTo>
                <a:lnTo>
                  <a:pt x="152484" y="65806"/>
                </a:lnTo>
                <a:lnTo>
                  <a:pt x="152484" y="59734"/>
                </a:lnTo>
                <a:close/>
                <a:moveTo>
                  <a:pt x="165604" y="59734"/>
                </a:moveTo>
                <a:lnTo>
                  <a:pt x="165604" y="65806"/>
                </a:lnTo>
                <a:lnTo>
                  <a:pt x="159532" y="65806"/>
                </a:lnTo>
                <a:lnTo>
                  <a:pt x="159532" y="59734"/>
                </a:lnTo>
                <a:close/>
                <a:moveTo>
                  <a:pt x="172665" y="59734"/>
                </a:moveTo>
                <a:lnTo>
                  <a:pt x="172665" y="65806"/>
                </a:lnTo>
                <a:lnTo>
                  <a:pt x="166581" y="65806"/>
                </a:lnTo>
                <a:lnTo>
                  <a:pt x="166581" y="59734"/>
                </a:lnTo>
                <a:close/>
                <a:moveTo>
                  <a:pt x="179713" y="59734"/>
                </a:moveTo>
                <a:lnTo>
                  <a:pt x="179713" y="65806"/>
                </a:lnTo>
                <a:lnTo>
                  <a:pt x="173641" y="65806"/>
                </a:lnTo>
                <a:lnTo>
                  <a:pt x="173641" y="59734"/>
                </a:lnTo>
                <a:close/>
                <a:moveTo>
                  <a:pt x="186774" y="59734"/>
                </a:moveTo>
                <a:lnTo>
                  <a:pt x="186774" y="65806"/>
                </a:lnTo>
                <a:lnTo>
                  <a:pt x="180702" y="65806"/>
                </a:lnTo>
                <a:lnTo>
                  <a:pt x="180702" y="59734"/>
                </a:lnTo>
                <a:close/>
                <a:moveTo>
                  <a:pt x="193822" y="59734"/>
                </a:moveTo>
                <a:lnTo>
                  <a:pt x="193822" y="65806"/>
                </a:lnTo>
                <a:lnTo>
                  <a:pt x="187750" y="65806"/>
                </a:lnTo>
                <a:lnTo>
                  <a:pt x="187750" y="59734"/>
                </a:lnTo>
                <a:close/>
                <a:moveTo>
                  <a:pt x="200883" y="59734"/>
                </a:moveTo>
                <a:lnTo>
                  <a:pt x="200883" y="65806"/>
                </a:lnTo>
                <a:lnTo>
                  <a:pt x="194810" y="65806"/>
                </a:lnTo>
                <a:lnTo>
                  <a:pt x="194810" y="59734"/>
                </a:lnTo>
                <a:close/>
                <a:moveTo>
                  <a:pt x="207931" y="59734"/>
                </a:moveTo>
                <a:lnTo>
                  <a:pt x="207931" y="65806"/>
                </a:lnTo>
                <a:lnTo>
                  <a:pt x="201859" y="65806"/>
                </a:lnTo>
                <a:lnTo>
                  <a:pt x="201859" y="59734"/>
                </a:lnTo>
                <a:close/>
                <a:moveTo>
                  <a:pt x="214992" y="59734"/>
                </a:moveTo>
                <a:lnTo>
                  <a:pt x="214992" y="65806"/>
                </a:lnTo>
                <a:lnTo>
                  <a:pt x="208919" y="65806"/>
                </a:lnTo>
                <a:lnTo>
                  <a:pt x="208919" y="59734"/>
                </a:lnTo>
                <a:close/>
                <a:moveTo>
                  <a:pt x="222052" y="59734"/>
                </a:moveTo>
                <a:lnTo>
                  <a:pt x="222052" y="65806"/>
                </a:lnTo>
                <a:lnTo>
                  <a:pt x="215968" y="65806"/>
                </a:lnTo>
                <a:lnTo>
                  <a:pt x="215968" y="59734"/>
                </a:lnTo>
                <a:close/>
                <a:moveTo>
                  <a:pt x="229100" y="59734"/>
                </a:moveTo>
                <a:lnTo>
                  <a:pt x="229100" y="65806"/>
                </a:lnTo>
                <a:lnTo>
                  <a:pt x="223028" y="65806"/>
                </a:lnTo>
                <a:lnTo>
                  <a:pt x="223028" y="59734"/>
                </a:lnTo>
                <a:close/>
                <a:moveTo>
                  <a:pt x="236161" y="59734"/>
                </a:moveTo>
                <a:lnTo>
                  <a:pt x="236161" y="65806"/>
                </a:lnTo>
                <a:lnTo>
                  <a:pt x="230077" y="65806"/>
                </a:lnTo>
                <a:lnTo>
                  <a:pt x="230077" y="59734"/>
                </a:lnTo>
                <a:close/>
                <a:moveTo>
                  <a:pt x="243209" y="59734"/>
                </a:moveTo>
                <a:lnTo>
                  <a:pt x="243209" y="65806"/>
                </a:lnTo>
                <a:lnTo>
                  <a:pt x="237137" y="65806"/>
                </a:lnTo>
                <a:lnTo>
                  <a:pt x="237137" y="59734"/>
                </a:lnTo>
                <a:close/>
                <a:moveTo>
                  <a:pt x="250270" y="59734"/>
                </a:moveTo>
                <a:lnTo>
                  <a:pt x="250270" y="65806"/>
                </a:lnTo>
                <a:lnTo>
                  <a:pt x="244198" y="65806"/>
                </a:lnTo>
                <a:lnTo>
                  <a:pt x="244198" y="59734"/>
                </a:lnTo>
                <a:close/>
                <a:moveTo>
                  <a:pt x="257318" y="59734"/>
                </a:moveTo>
                <a:lnTo>
                  <a:pt x="257318" y="65806"/>
                </a:lnTo>
                <a:lnTo>
                  <a:pt x="251246" y="65806"/>
                </a:lnTo>
                <a:lnTo>
                  <a:pt x="251246" y="59734"/>
                </a:lnTo>
                <a:close/>
                <a:moveTo>
                  <a:pt x="264379" y="59734"/>
                </a:moveTo>
                <a:lnTo>
                  <a:pt x="264379" y="65806"/>
                </a:lnTo>
                <a:lnTo>
                  <a:pt x="258306" y="65806"/>
                </a:lnTo>
                <a:lnTo>
                  <a:pt x="258306" y="59734"/>
                </a:lnTo>
                <a:close/>
                <a:moveTo>
                  <a:pt x="271427" y="59734"/>
                </a:moveTo>
                <a:lnTo>
                  <a:pt x="271427" y="65806"/>
                </a:lnTo>
                <a:lnTo>
                  <a:pt x="265355" y="65806"/>
                </a:lnTo>
                <a:lnTo>
                  <a:pt x="265355" y="59734"/>
                </a:lnTo>
                <a:close/>
                <a:moveTo>
                  <a:pt x="278488" y="59734"/>
                </a:moveTo>
                <a:lnTo>
                  <a:pt x="278488" y="65806"/>
                </a:lnTo>
                <a:lnTo>
                  <a:pt x="272415" y="65806"/>
                </a:lnTo>
                <a:lnTo>
                  <a:pt x="272415" y="59734"/>
                </a:lnTo>
                <a:close/>
                <a:moveTo>
                  <a:pt x="102120" y="59734"/>
                </a:moveTo>
                <a:lnTo>
                  <a:pt x="102120" y="65818"/>
                </a:lnTo>
                <a:lnTo>
                  <a:pt x="96036" y="65818"/>
                </a:lnTo>
                <a:lnTo>
                  <a:pt x="96036" y="59734"/>
                </a:lnTo>
                <a:close/>
                <a:moveTo>
                  <a:pt x="109169" y="59734"/>
                </a:moveTo>
                <a:lnTo>
                  <a:pt x="109169" y="65818"/>
                </a:lnTo>
                <a:lnTo>
                  <a:pt x="103097" y="65818"/>
                </a:lnTo>
                <a:lnTo>
                  <a:pt x="103097" y="59734"/>
                </a:lnTo>
                <a:close/>
                <a:moveTo>
                  <a:pt x="116229" y="59734"/>
                </a:moveTo>
                <a:lnTo>
                  <a:pt x="116229" y="65818"/>
                </a:lnTo>
                <a:lnTo>
                  <a:pt x="110157" y="65818"/>
                </a:lnTo>
                <a:lnTo>
                  <a:pt x="110157" y="59734"/>
                </a:lnTo>
                <a:close/>
                <a:moveTo>
                  <a:pt x="137387" y="59734"/>
                </a:moveTo>
                <a:lnTo>
                  <a:pt x="137387" y="65818"/>
                </a:lnTo>
                <a:lnTo>
                  <a:pt x="131314" y="65818"/>
                </a:lnTo>
                <a:lnTo>
                  <a:pt x="131314" y="59734"/>
                </a:lnTo>
                <a:close/>
                <a:moveTo>
                  <a:pt x="17443" y="66783"/>
                </a:moveTo>
                <a:lnTo>
                  <a:pt x="17443" y="72867"/>
                </a:lnTo>
                <a:lnTo>
                  <a:pt x="11371" y="72867"/>
                </a:lnTo>
                <a:lnTo>
                  <a:pt x="11371" y="66783"/>
                </a:lnTo>
                <a:close/>
                <a:moveTo>
                  <a:pt x="24503" y="66783"/>
                </a:moveTo>
                <a:lnTo>
                  <a:pt x="24503" y="72867"/>
                </a:lnTo>
                <a:lnTo>
                  <a:pt x="18431" y="72867"/>
                </a:lnTo>
                <a:lnTo>
                  <a:pt x="18431" y="66783"/>
                </a:lnTo>
                <a:close/>
                <a:moveTo>
                  <a:pt x="31564" y="66783"/>
                </a:moveTo>
                <a:lnTo>
                  <a:pt x="31564" y="72867"/>
                </a:lnTo>
                <a:lnTo>
                  <a:pt x="25492" y="72867"/>
                </a:lnTo>
                <a:lnTo>
                  <a:pt x="25492" y="66783"/>
                </a:lnTo>
                <a:close/>
                <a:moveTo>
                  <a:pt x="38612" y="66783"/>
                </a:moveTo>
                <a:lnTo>
                  <a:pt x="38612" y="72867"/>
                </a:lnTo>
                <a:lnTo>
                  <a:pt x="32540" y="72867"/>
                </a:lnTo>
                <a:lnTo>
                  <a:pt x="32540" y="66783"/>
                </a:lnTo>
                <a:close/>
                <a:moveTo>
                  <a:pt x="45673" y="66783"/>
                </a:moveTo>
                <a:lnTo>
                  <a:pt x="45673" y="72867"/>
                </a:lnTo>
                <a:lnTo>
                  <a:pt x="39601" y="72867"/>
                </a:lnTo>
                <a:lnTo>
                  <a:pt x="39601" y="66783"/>
                </a:lnTo>
                <a:close/>
                <a:moveTo>
                  <a:pt x="52721" y="66783"/>
                </a:moveTo>
                <a:lnTo>
                  <a:pt x="52721" y="72867"/>
                </a:lnTo>
                <a:lnTo>
                  <a:pt x="46649" y="72867"/>
                </a:lnTo>
                <a:lnTo>
                  <a:pt x="46649" y="66783"/>
                </a:lnTo>
                <a:close/>
                <a:moveTo>
                  <a:pt x="59782" y="66783"/>
                </a:moveTo>
                <a:lnTo>
                  <a:pt x="59782" y="72867"/>
                </a:lnTo>
                <a:lnTo>
                  <a:pt x="53709" y="72867"/>
                </a:lnTo>
                <a:lnTo>
                  <a:pt x="53709" y="66783"/>
                </a:lnTo>
                <a:close/>
                <a:moveTo>
                  <a:pt x="60758" y="66783"/>
                </a:moveTo>
                <a:lnTo>
                  <a:pt x="66842" y="66795"/>
                </a:lnTo>
                <a:lnTo>
                  <a:pt x="66842" y="72867"/>
                </a:lnTo>
                <a:lnTo>
                  <a:pt x="60758" y="72867"/>
                </a:lnTo>
                <a:lnTo>
                  <a:pt x="60758" y="66783"/>
                </a:lnTo>
                <a:close/>
                <a:moveTo>
                  <a:pt x="67818" y="66783"/>
                </a:moveTo>
                <a:lnTo>
                  <a:pt x="73902" y="66795"/>
                </a:lnTo>
                <a:lnTo>
                  <a:pt x="73902" y="72867"/>
                </a:lnTo>
                <a:lnTo>
                  <a:pt x="67818" y="72867"/>
                </a:lnTo>
                <a:lnTo>
                  <a:pt x="67818" y="66783"/>
                </a:lnTo>
                <a:close/>
                <a:moveTo>
                  <a:pt x="74879" y="66783"/>
                </a:moveTo>
                <a:lnTo>
                  <a:pt x="80951" y="66795"/>
                </a:lnTo>
                <a:lnTo>
                  <a:pt x="80951" y="72867"/>
                </a:lnTo>
                <a:lnTo>
                  <a:pt x="74879" y="72867"/>
                </a:lnTo>
                <a:lnTo>
                  <a:pt x="74879" y="66783"/>
                </a:lnTo>
                <a:close/>
                <a:moveTo>
                  <a:pt x="88011" y="66783"/>
                </a:moveTo>
                <a:lnTo>
                  <a:pt x="88011" y="72867"/>
                </a:lnTo>
                <a:lnTo>
                  <a:pt x="81927" y="72867"/>
                </a:lnTo>
                <a:lnTo>
                  <a:pt x="81927" y="66783"/>
                </a:lnTo>
                <a:close/>
                <a:moveTo>
                  <a:pt x="95060" y="66783"/>
                </a:moveTo>
                <a:lnTo>
                  <a:pt x="95060" y="72867"/>
                </a:lnTo>
                <a:lnTo>
                  <a:pt x="88988" y="72867"/>
                </a:lnTo>
                <a:lnTo>
                  <a:pt x="88988" y="66783"/>
                </a:lnTo>
                <a:close/>
                <a:moveTo>
                  <a:pt x="96036" y="66783"/>
                </a:moveTo>
                <a:lnTo>
                  <a:pt x="102120" y="66795"/>
                </a:lnTo>
                <a:lnTo>
                  <a:pt x="102120" y="72867"/>
                </a:lnTo>
                <a:lnTo>
                  <a:pt x="96036" y="72867"/>
                </a:lnTo>
                <a:lnTo>
                  <a:pt x="96036" y="66783"/>
                </a:lnTo>
                <a:close/>
                <a:moveTo>
                  <a:pt x="103097" y="66783"/>
                </a:moveTo>
                <a:lnTo>
                  <a:pt x="109169" y="66795"/>
                </a:lnTo>
                <a:lnTo>
                  <a:pt x="109169" y="72867"/>
                </a:lnTo>
                <a:lnTo>
                  <a:pt x="103097" y="72867"/>
                </a:lnTo>
                <a:lnTo>
                  <a:pt x="103097" y="66783"/>
                </a:lnTo>
                <a:close/>
                <a:moveTo>
                  <a:pt x="110157" y="66783"/>
                </a:moveTo>
                <a:lnTo>
                  <a:pt x="116229" y="66795"/>
                </a:lnTo>
                <a:lnTo>
                  <a:pt x="116229" y="72867"/>
                </a:lnTo>
                <a:lnTo>
                  <a:pt x="110157" y="72867"/>
                </a:lnTo>
                <a:lnTo>
                  <a:pt x="110157" y="66783"/>
                </a:lnTo>
                <a:close/>
                <a:moveTo>
                  <a:pt x="123278" y="66783"/>
                </a:moveTo>
                <a:lnTo>
                  <a:pt x="123278" y="72867"/>
                </a:lnTo>
                <a:lnTo>
                  <a:pt x="117205" y="72867"/>
                </a:lnTo>
                <a:lnTo>
                  <a:pt x="117205" y="66783"/>
                </a:lnTo>
                <a:close/>
                <a:moveTo>
                  <a:pt x="130338" y="66783"/>
                </a:moveTo>
                <a:lnTo>
                  <a:pt x="130338" y="72867"/>
                </a:lnTo>
                <a:lnTo>
                  <a:pt x="124254" y="72867"/>
                </a:lnTo>
                <a:lnTo>
                  <a:pt x="124254" y="66783"/>
                </a:lnTo>
                <a:close/>
                <a:moveTo>
                  <a:pt x="131314" y="66783"/>
                </a:moveTo>
                <a:lnTo>
                  <a:pt x="137387" y="66795"/>
                </a:lnTo>
                <a:lnTo>
                  <a:pt x="137387" y="72867"/>
                </a:lnTo>
                <a:lnTo>
                  <a:pt x="131314" y="72867"/>
                </a:lnTo>
                <a:lnTo>
                  <a:pt x="131314" y="66783"/>
                </a:lnTo>
                <a:close/>
                <a:moveTo>
                  <a:pt x="144447" y="66783"/>
                </a:moveTo>
                <a:lnTo>
                  <a:pt x="144447" y="72867"/>
                </a:lnTo>
                <a:lnTo>
                  <a:pt x="138375" y="72867"/>
                </a:lnTo>
                <a:lnTo>
                  <a:pt x="138375" y="66783"/>
                </a:lnTo>
                <a:close/>
                <a:moveTo>
                  <a:pt x="151495" y="66783"/>
                </a:moveTo>
                <a:lnTo>
                  <a:pt x="151495" y="72867"/>
                </a:lnTo>
                <a:lnTo>
                  <a:pt x="145423" y="72867"/>
                </a:lnTo>
                <a:lnTo>
                  <a:pt x="145423" y="66783"/>
                </a:lnTo>
                <a:close/>
                <a:moveTo>
                  <a:pt x="158556" y="66783"/>
                </a:moveTo>
                <a:lnTo>
                  <a:pt x="158556" y="72867"/>
                </a:lnTo>
                <a:lnTo>
                  <a:pt x="152484" y="72867"/>
                </a:lnTo>
                <a:lnTo>
                  <a:pt x="152484" y="66783"/>
                </a:lnTo>
                <a:close/>
                <a:moveTo>
                  <a:pt x="165604" y="66783"/>
                </a:moveTo>
                <a:lnTo>
                  <a:pt x="165604" y="72867"/>
                </a:lnTo>
                <a:lnTo>
                  <a:pt x="159532" y="72867"/>
                </a:lnTo>
                <a:lnTo>
                  <a:pt x="159532" y="66783"/>
                </a:lnTo>
                <a:close/>
                <a:moveTo>
                  <a:pt x="172665" y="66783"/>
                </a:moveTo>
                <a:lnTo>
                  <a:pt x="172665" y="72867"/>
                </a:lnTo>
                <a:lnTo>
                  <a:pt x="166581" y="72867"/>
                </a:lnTo>
                <a:lnTo>
                  <a:pt x="166581" y="66783"/>
                </a:lnTo>
                <a:close/>
                <a:moveTo>
                  <a:pt x="179713" y="66783"/>
                </a:moveTo>
                <a:lnTo>
                  <a:pt x="179713" y="72867"/>
                </a:lnTo>
                <a:lnTo>
                  <a:pt x="173641" y="72867"/>
                </a:lnTo>
                <a:lnTo>
                  <a:pt x="173641" y="66783"/>
                </a:lnTo>
                <a:close/>
                <a:moveTo>
                  <a:pt x="186774" y="66783"/>
                </a:moveTo>
                <a:lnTo>
                  <a:pt x="186774" y="72867"/>
                </a:lnTo>
                <a:lnTo>
                  <a:pt x="180702" y="72867"/>
                </a:lnTo>
                <a:lnTo>
                  <a:pt x="180702" y="66783"/>
                </a:lnTo>
                <a:close/>
                <a:moveTo>
                  <a:pt x="193822" y="66783"/>
                </a:moveTo>
                <a:lnTo>
                  <a:pt x="193822" y="72867"/>
                </a:lnTo>
                <a:lnTo>
                  <a:pt x="187750" y="72867"/>
                </a:lnTo>
                <a:lnTo>
                  <a:pt x="187750" y="66783"/>
                </a:lnTo>
                <a:close/>
                <a:moveTo>
                  <a:pt x="200883" y="66783"/>
                </a:moveTo>
                <a:lnTo>
                  <a:pt x="200883" y="72867"/>
                </a:lnTo>
                <a:lnTo>
                  <a:pt x="194810" y="72867"/>
                </a:lnTo>
                <a:lnTo>
                  <a:pt x="194810" y="66783"/>
                </a:lnTo>
                <a:close/>
                <a:moveTo>
                  <a:pt x="207931" y="66783"/>
                </a:moveTo>
                <a:lnTo>
                  <a:pt x="207931" y="72867"/>
                </a:lnTo>
                <a:lnTo>
                  <a:pt x="201859" y="72867"/>
                </a:lnTo>
                <a:lnTo>
                  <a:pt x="201859" y="66783"/>
                </a:lnTo>
                <a:close/>
                <a:moveTo>
                  <a:pt x="214992" y="66783"/>
                </a:moveTo>
                <a:lnTo>
                  <a:pt x="214992" y="72867"/>
                </a:lnTo>
                <a:lnTo>
                  <a:pt x="208919" y="72867"/>
                </a:lnTo>
                <a:lnTo>
                  <a:pt x="208919" y="66783"/>
                </a:lnTo>
                <a:close/>
                <a:moveTo>
                  <a:pt x="222052" y="66783"/>
                </a:moveTo>
                <a:lnTo>
                  <a:pt x="222052" y="72867"/>
                </a:lnTo>
                <a:lnTo>
                  <a:pt x="215968" y="72867"/>
                </a:lnTo>
                <a:lnTo>
                  <a:pt x="215968" y="66783"/>
                </a:lnTo>
                <a:close/>
                <a:moveTo>
                  <a:pt x="229100" y="66783"/>
                </a:moveTo>
                <a:lnTo>
                  <a:pt x="229100" y="72867"/>
                </a:lnTo>
                <a:lnTo>
                  <a:pt x="223028" y="72867"/>
                </a:lnTo>
                <a:lnTo>
                  <a:pt x="223028" y="66783"/>
                </a:lnTo>
                <a:close/>
                <a:moveTo>
                  <a:pt x="236161" y="66783"/>
                </a:moveTo>
                <a:lnTo>
                  <a:pt x="236161" y="72867"/>
                </a:lnTo>
                <a:lnTo>
                  <a:pt x="230077" y="72867"/>
                </a:lnTo>
                <a:lnTo>
                  <a:pt x="230077" y="66783"/>
                </a:lnTo>
                <a:close/>
                <a:moveTo>
                  <a:pt x="243209" y="66783"/>
                </a:moveTo>
                <a:lnTo>
                  <a:pt x="243209" y="72867"/>
                </a:lnTo>
                <a:lnTo>
                  <a:pt x="237137" y="72867"/>
                </a:lnTo>
                <a:lnTo>
                  <a:pt x="237137" y="66783"/>
                </a:lnTo>
                <a:close/>
                <a:moveTo>
                  <a:pt x="250270" y="66783"/>
                </a:moveTo>
                <a:lnTo>
                  <a:pt x="250270" y="72867"/>
                </a:lnTo>
                <a:lnTo>
                  <a:pt x="244198" y="72867"/>
                </a:lnTo>
                <a:lnTo>
                  <a:pt x="244198" y="66783"/>
                </a:lnTo>
                <a:close/>
                <a:moveTo>
                  <a:pt x="257318" y="66783"/>
                </a:moveTo>
                <a:lnTo>
                  <a:pt x="257318" y="72867"/>
                </a:lnTo>
                <a:lnTo>
                  <a:pt x="251246" y="72867"/>
                </a:lnTo>
                <a:lnTo>
                  <a:pt x="251246" y="66783"/>
                </a:lnTo>
                <a:close/>
                <a:moveTo>
                  <a:pt x="264379" y="66783"/>
                </a:moveTo>
                <a:lnTo>
                  <a:pt x="264379" y="72867"/>
                </a:lnTo>
                <a:lnTo>
                  <a:pt x="258306" y="72867"/>
                </a:lnTo>
                <a:lnTo>
                  <a:pt x="258306" y="66783"/>
                </a:lnTo>
                <a:close/>
                <a:moveTo>
                  <a:pt x="271427" y="66783"/>
                </a:moveTo>
                <a:lnTo>
                  <a:pt x="271427" y="72867"/>
                </a:lnTo>
                <a:lnTo>
                  <a:pt x="265355" y="72867"/>
                </a:lnTo>
                <a:lnTo>
                  <a:pt x="265355" y="66783"/>
                </a:lnTo>
                <a:close/>
                <a:moveTo>
                  <a:pt x="278488" y="66783"/>
                </a:moveTo>
                <a:lnTo>
                  <a:pt x="278488" y="72867"/>
                </a:lnTo>
                <a:lnTo>
                  <a:pt x="272415" y="72867"/>
                </a:lnTo>
                <a:lnTo>
                  <a:pt x="272415" y="66783"/>
                </a:lnTo>
                <a:close/>
                <a:moveTo>
                  <a:pt x="17443" y="73843"/>
                </a:moveTo>
                <a:lnTo>
                  <a:pt x="17443" y="79915"/>
                </a:lnTo>
                <a:lnTo>
                  <a:pt x="11371" y="79915"/>
                </a:lnTo>
                <a:lnTo>
                  <a:pt x="11371" y="73843"/>
                </a:lnTo>
                <a:close/>
                <a:moveTo>
                  <a:pt x="24503" y="73843"/>
                </a:moveTo>
                <a:lnTo>
                  <a:pt x="24503" y="79915"/>
                </a:lnTo>
                <a:lnTo>
                  <a:pt x="18431" y="79915"/>
                </a:lnTo>
                <a:lnTo>
                  <a:pt x="18431" y="73843"/>
                </a:lnTo>
                <a:close/>
                <a:moveTo>
                  <a:pt x="31564" y="73843"/>
                </a:moveTo>
                <a:lnTo>
                  <a:pt x="31564" y="79915"/>
                </a:lnTo>
                <a:lnTo>
                  <a:pt x="25492" y="79915"/>
                </a:lnTo>
                <a:lnTo>
                  <a:pt x="25492" y="73843"/>
                </a:lnTo>
                <a:close/>
                <a:moveTo>
                  <a:pt x="38612" y="73843"/>
                </a:moveTo>
                <a:lnTo>
                  <a:pt x="38612" y="79915"/>
                </a:lnTo>
                <a:lnTo>
                  <a:pt x="32540" y="79915"/>
                </a:lnTo>
                <a:lnTo>
                  <a:pt x="32540" y="73843"/>
                </a:lnTo>
                <a:close/>
                <a:moveTo>
                  <a:pt x="45673" y="73843"/>
                </a:moveTo>
                <a:lnTo>
                  <a:pt x="45673" y="79915"/>
                </a:lnTo>
                <a:lnTo>
                  <a:pt x="39601" y="79915"/>
                </a:lnTo>
                <a:lnTo>
                  <a:pt x="39601" y="73843"/>
                </a:lnTo>
                <a:close/>
                <a:moveTo>
                  <a:pt x="52721" y="73843"/>
                </a:moveTo>
                <a:lnTo>
                  <a:pt x="52721" y="79915"/>
                </a:lnTo>
                <a:lnTo>
                  <a:pt x="46649" y="79915"/>
                </a:lnTo>
                <a:lnTo>
                  <a:pt x="46649" y="73843"/>
                </a:lnTo>
                <a:close/>
                <a:moveTo>
                  <a:pt x="59782" y="73843"/>
                </a:moveTo>
                <a:lnTo>
                  <a:pt x="59782" y="79915"/>
                </a:lnTo>
                <a:lnTo>
                  <a:pt x="53709" y="79915"/>
                </a:lnTo>
                <a:lnTo>
                  <a:pt x="53709" y="73843"/>
                </a:lnTo>
                <a:close/>
                <a:moveTo>
                  <a:pt x="66842" y="73843"/>
                </a:moveTo>
                <a:lnTo>
                  <a:pt x="66842" y="79915"/>
                </a:lnTo>
                <a:lnTo>
                  <a:pt x="60758" y="79915"/>
                </a:lnTo>
                <a:lnTo>
                  <a:pt x="60758" y="73843"/>
                </a:lnTo>
                <a:close/>
                <a:moveTo>
                  <a:pt x="73902" y="73843"/>
                </a:moveTo>
                <a:lnTo>
                  <a:pt x="73902" y="79915"/>
                </a:lnTo>
                <a:lnTo>
                  <a:pt x="67818" y="79915"/>
                </a:lnTo>
                <a:lnTo>
                  <a:pt x="67818" y="73843"/>
                </a:lnTo>
                <a:close/>
                <a:moveTo>
                  <a:pt x="80951" y="73843"/>
                </a:moveTo>
                <a:lnTo>
                  <a:pt x="80951" y="79915"/>
                </a:lnTo>
                <a:lnTo>
                  <a:pt x="74879" y="79915"/>
                </a:lnTo>
                <a:lnTo>
                  <a:pt x="74879" y="73843"/>
                </a:lnTo>
                <a:close/>
                <a:moveTo>
                  <a:pt x="88011" y="73843"/>
                </a:moveTo>
                <a:lnTo>
                  <a:pt x="88011" y="79915"/>
                </a:lnTo>
                <a:lnTo>
                  <a:pt x="81927" y="79915"/>
                </a:lnTo>
                <a:lnTo>
                  <a:pt x="81927" y="73843"/>
                </a:lnTo>
                <a:close/>
                <a:moveTo>
                  <a:pt x="95060" y="73843"/>
                </a:moveTo>
                <a:lnTo>
                  <a:pt x="95060" y="79915"/>
                </a:lnTo>
                <a:lnTo>
                  <a:pt x="88988" y="79915"/>
                </a:lnTo>
                <a:lnTo>
                  <a:pt x="88988" y="73843"/>
                </a:lnTo>
                <a:close/>
                <a:moveTo>
                  <a:pt x="123278" y="73843"/>
                </a:moveTo>
                <a:lnTo>
                  <a:pt x="123278" y="79915"/>
                </a:lnTo>
                <a:lnTo>
                  <a:pt x="117205" y="79915"/>
                </a:lnTo>
                <a:lnTo>
                  <a:pt x="117205" y="73843"/>
                </a:lnTo>
                <a:close/>
                <a:moveTo>
                  <a:pt x="130338" y="73843"/>
                </a:moveTo>
                <a:lnTo>
                  <a:pt x="130338" y="79915"/>
                </a:lnTo>
                <a:lnTo>
                  <a:pt x="124254" y="79915"/>
                </a:lnTo>
                <a:lnTo>
                  <a:pt x="124254" y="73843"/>
                </a:lnTo>
                <a:close/>
                <a:moveTo>
                  <a:pt x="144447" y="73843"/>
                </a:moveTo>
                <a:lnTo>
                  <a:pt x="144447" y="79915"/>
                </a:lnTo>
                <a:lnTo>
                  <a:pt x="138375" y="79915"/>
                </a:lnTo>
                <a:lnTo>
                  <a:pt x="138375" y="73843"/>
                </a:lnTo>
                <a:close/>
                <a:moveTo>
                  <a:pt x="151495" y="73843"/>
                </a:moveTo>
                <a:lnTo>
                  <a:pt x="151495" y="79915"/>
                </a:lnTo>
                <a:lnTo>
                  <a:pt x="145423" y="79915"/>
                </a:lnTo>
                <a:lnTo>
                  <a:pt x="145423" y="73843"/>
                </a:lnTo>
                <a:close/>
                <a:moveTo>
                  <a:pt x="158556" y="73843"/>
                </a:moveTo>
                <a:lnTo>
                  <a:pt x="158556" y="79915"/>
                </a:lnTo>
                <a:lnTo>
                  <a:pt x="152484" y="79915"/>
                </a:lnTo>
                <a:lnTo>
                  <a:pt x="152484" y="73843"/>
                </a:lnTo>
                <a:close/>
                <a:moveTo>
                  <a:pt x="165604" y="73843"/>
                </a:moveTo>
                <a:lnTo>
                  <a:pt x="165604" y="79915"/>
                </a:lnTo>
                <a:lnTo>
                  <a:pt x="159532" y="79915"/>
                </a:lnTo>
                <a:lnTo>
                  <a:pt x="159532" y="73843"/>
                </a:lnTo>
                <a:close/>
                <a:moveTo>
                  <a:pt x="172665" y="73843"/>
                </a:moveTo>
                <a:lnTo>
                  <a:pt x="172665" y="79915"/>
                </a:lnTo>
                <a:lnTo>
                  <a:pt x="166581" y="79915"/>
                </a:lnTo>
                <a:lnTo>
                  <a:pt x="166581" y="73843"/>
                </a:lnTo>
                <a:close/>
                <a:moveTo>
                  <a:pt x="179713" y="73843"/>
                </a:moveTo>
                <a:lnTo>
                  <a:pt x="179713" y="79915"/>
                </a:lnTo>
                <a:lnTo>
                  <a:pt x="173641" y="79915"/>
                </a:lnTo>
                <a:lnTo>
                  <a:pt x="173641" y="73843"/>
                </a:lnTo>
                <a:close/>
                <a:moveTo>
                  <a:pt x="186774" y="73843"/>
                </a:moveTo>
                <a:lnTo>
                  <a:pt x="186774" y="79915"/>
                </a:lnTo>
                <a:lnTo>
                  <a:pt x="180702" y="79915"/>
                </a:lnTo>
                <a:lnTo>
                  <a:pt x="180702" y="73843"/>
                </a:lnTo>
                <a:close/>
                <a:moveTo>
                  <a:pt x="193822" y="73843"/>
                </a:moveTo>
                <a:lnTo>
                  <a:pt x="193822" y="79915"/>
                </a:lnTo>
                <a:lnTo>
                  <a:pt x="187750" y="79915"/>
                </a:lnTo>
                <a:lnTo>
                  <a:pt x="187750" y="73843"/>
                </a:lnTo>
                <a:close/>
                <a:moveTo>
                  <a:pt x="200883" y="73843"/>
                </a:moveTo>
                <a:lnTo>
                  <a:pt x="200883" y="79915"/>
                </a:lnTo>
                <a:lnTo>
                  <a:pt x="194810" y="79915"/>
                </a:lnTo>
                <a:lnTo>
                  <a:pt x="194810" y="73843"/>
                </a:lnTo>
                <a:close/>
                <a:moveTo>
                  <a:pt x="207931" y="73843"/>
                </a:moveTo>
                <a:lnTo>
                  <a:pt x="207931" y="79915"/>
                </a:lnTo>
                <a:lnTo>
                  <a:pt x="201859" y="79915"/>
                </a:lnTo>
                <a:lnTo>
                  <a:pt x="201859" y="73843"/>
                </a:lnTo>
                <a:close/>
                <a:moveTo>
                  <a:pt x="214992" y="73843"/>
                </a:moveTo>
                <a:lnTo>
                  <a:pt x="214992" y="79915"/>
                </a:lnTo>
                <a:lnTo>
                  <a:pt x="208919" y="79915"/>
                </a:lnTo>
                <a:lnTo>
                  <a:pt x="208919" y="73843"/>
                </a:lnTo>
                <a:close/>
                <a:moveTo>
                  <a:pt x="222052" y="73843"/>
                </a:moveTo>
                <a:lnTo>
                  <a:pt x="222052" y="79915"/>
                </a:lnTo>
                <a:lnTo>
                  <a:pt x="215968" y="79915"/>
                </a:lnTo>
                <a:lnTo>
                  <a:pt x="215968" y="73843"/>
                </a:lnTo>
                <a:close/>
                <a:moveTo>
                  <a:pt x="229100" y="73843"/>
                </a:moveTo>
                <a:lnTo>
                  <a:pt x="229100" y="79915"/>
                </a:lnTo>
                <a:lnTo>
                  <a:pt x="223028" y="79915"/>
                </a:lnTo>
                <a:lnTo>
                  <a:pt x="223028" y="73843"/>
                </a:lnTo>
                <a:close/>
                <a:moveTo>
                  <a:pt x="236161" y="73843"/>
                </a:moveTo>
                <a:lnTo>
                  <a:pt x="236161" y="79915"/>
                </a:lnTo>
                <a:lnTo>
                  <a:pt x="230077" y="79915"/>
                </a:lnTo>
                <a:lnTo>
                  <a:pt x="230077" y="73843"/>
                </a:lnTo>
                <a:close/>
                <a:moveTo>
                  <a:pt x="243209" y="73843"/>
                </a:moveTo>
                <a:lnTo>
                  <a:pt x="243209" y="79915"/>
                </a:lnTo>
                <a:lnTo>
                  <a:pt x="237137" y="79915"/>
                </a:lnTo>
                <a:lnTo>
                  <a:pt x="237137" y="73843"/>
                </a:lnTo>
                <a:close/>
                <a:moveTo>
                  <a:pt x="250270" y="73843"/>
                </a:moveTo>
                <a:lnTo>
                  <a:pt x="250270" y="79915"/>
                </a:lnTo>
                <a:lnTo>
                  <a:pt x="244198" y="79915"/>
                </a:lnTo>
                <a:lnTo>
                  <a:pt x="244198" y="73843"/>
                </a:lnTo>
                <a:close/>
                <a:moveTo>
                  <a:pt x="257318" y="73843"/>
                </a:moveTo>
                <a:lnTo>
                  <a:pt x="257318" y="79915"/>
                </a:lnTo>
                <a:lnTo>
                  <a:pt x="251246" y="79915"/>
                </a:lnTo>
                <a:lnTo>
                  <a:pt x="251246" y="73843"/>
                </a:lnTo>
                <a:close/>
                <a:moveTo>
                  <a:pt x="264379" y="73843"/>
                </a:moveTo>
                <a:lnTo>
                  <a:pt x="264379" y="79915"/>
                </a:lnTo>
                <a:lnTo>
                  <a:pt x="258306" y="79915"/>
                </a:lnTo>
                <a:lnTo>
                  <a:pt x="258306" y="73843"/>
                </a:lnTo>
                <a:close/>
                <a:moveTo>
                  <a:pt x="271427" y="73843"/>
                </a:moveTo>
                <a:lnTo>
                  <a:pt x="271427" y="79915"/>
                </a:lnTo>
                <a:lnTo>
                  <a:pt x="265355" y="79915"/>
                </a:lnTo>
                <a:lnTo>
                  <a:pt x="265355" y="73843"/>
                </a:lnTo>
                <a:close/>
                <a:moveTo>
                  <a:pt x="278488" y="73843"/>
                </a:moveTo>
                <a:lnTo>
                  <a:pt x="278488" y="79915"/>
                </a:lnTo>
                <a:lnTo>
                  <a:pt x="272415" y="79915"/>
                </a:lnTo>
                <a:lnTo>
                  <a:pt x="272415" y="73843"/>
                </a:lnTo>
                <a:close/>
                <a:moveTo>
                  <a:pt x="96036" y="73843"/>
                </a:moveTo>
                <a:lnTo>
                  <a:pt x="102120" y="73855"/>
                </a:lnTo>
                <a:lnTo>
                  <a:pt x="102120" y="79927"/>
                </a:lnTo>
                <a:lnTo>
                  <a:pt x="96036" y="79927"/>
                </a:lnTo>
                <a:lnTo>
                  <a:pt x="96036" y="73843"/>
                </a:lnTo>
                <a:close/>
                <a:moveTo>
                  <a:pt x="103097" y="73843"/>
                </a:moveTo>
                <a:lnTo>
                  <a:pt x="109169" y="73855"/>
                </a:lnTo>
                <a:lnTo>
                  <a:pt x="109169" y="79927"/>
                </a:lnTo>
                <a:lnTo>
                  <a:pt x="103097" y="79927"/>
                </a:lnTo>
                <a:lnTo>
                  <a:pt x="103097" y="73843"/>
                </a:lnTo>
                <a:close/>
                <a:moveTo>
                  <a:pt x="110157" y="73843"/>
                </a:moveTo>
                <a:lnTo>
                  <a:pt x="116229" y="73855"/>
                </a:lnTo>
                <a:lnTo>
                  <a:pt x="116229" y="79927"/>
                </a:lnTo>
                <a:lnTo>
                  <a:pt x="110157" y="79927"/>
                </a:lnTo>
                <a:lnTo>
                  <a:pt x="110157" y="73843"/>
                </a:lnTo>
                <a:close/>
                <a:moveTo>
                  <a:pt x="131314" y="73843"/>
                </a:moveTo>
                <a:lnTo>
                  <a:pt x="137387" y="73855"/>
                </a:lnTo>
                <a:lnTo>
                  <a:pt x="137387" y="79927"/>
                </a:lnTo>
                <a:lnTo>
                  <a:pt x="131314" y="79927"/>
                </a:lnTo>
                <a:lnTo>
                  <a:pt x="131314" y="73843"/>
                </a:lnTo>
                <a:close/>
                <a:moveTo>
                  <a:pt x="17443" y="80903"/>
                </a:moveTo>
                <a:lnTo>
                  <a:pt x="17443" y="86976"/>
                </a:lnTo>
                <a:lnTo>
                  <a:pt x="11371" y="86976"/>
                </a:lnTo>
                <a:lnTo>
                  <a:pt x="11371" y="80903"/>
                </a:lnTo>
                <a:close/>
                <a:moveTo>
                  <a:pt x="24503" y="80903"/>
                </a:moveTo>
                <a:lnTo>
                  <a:pt x="24503" y="86976"/>
                </a:lnTo>
                <a:lnTo>
                  <a:pt x="18431" y="86976"/>
                </a:lnTo>
                <a:lnTo>
                  <a:pt x="18431" y="80903"/>
                </a:lnTo>
                <a:close/>
                <a:moveTo>
                  <a:pt x="31564" y="80903"/>
                </a:moveTo>
                <a:lnTo>
                  <a:pt x="31564" y="86976"/>
                </a:lnTo>
                <a:lnTo>
                  <a:pt x="25492" y="86976"/>
                </a:lnTo>
                <a:lnTo>
                  <a:pt x="25492" y="80903"/>
                </a:lnTo>
                <a:close/>
                <a:moveTo>
                  <a:pt x="38612" y="80903"/>
                </a:moveTo>
                <a:lnTo>
                  <a:pt x="38612" y="86976"/>
                </a:lnTo>
                <a:lnTo>
                  <a:pt x="32540" y="86976"/>
                </a:lnTo>
                <a:lnTo>
                  <a:pt x="32540" y="80903"/>
                </a:lnTo>
                <a:close/>
                <a:moveTo>
                  <a:pt x="45673" y="80903"/>
                </a:moveTo>
                <a:lnTo>
                  <a:pt x="45673" y="86976"/>
                </a:lnTo>
                <a:lnTo>
                  <a:pt x="39601" y="86976"/>
                </a:lnTo>
                <a:lnTo>
                  <a:pt x="39601" y="80903"/>
                </a:lnTo>
                <a:close/>
                <a:moveTo>
                  <a:pt x="52721" y="80903"/>
                </a:moveTo>
                <a:lnTo>
                  <a:pt x="52721" y="86976"/>
                </a:lnTo>
                <a:lnTo>
                  <a:pt x="46649" y="86976"/>
                </a:lnTo>
                <a:lnTo>
                  <a:pt x="46649" y="80903"/>
                </a:lnTo>
                <a:close/>
                <a:moveTo>
                  <a:pt x="59782" y="80903"/>
                </a:moveTo>
                <a:lnTo>
                  <a:pt x="59782" y="86976"/>
                </a:lnTo>
                <a:lnTo>
                  <a:pt x="53709" y="86976"/>
                </a:lnTo>
                <a:lnTo>
                  <a:pt x="53709" y="80903"/>
                </a:lnTo>
                <a:close/>
                <a:moveTo>
                  <a:pt x="66842" y="80903"/>
                </a:moveTo>
                <a:lnTo>
                  <a:pt x="66842" y="86976"/>
                </a:lnTo>
                <a:lnTo>
                  <a:pt x="60758" y="86976"/>
                </a:lnTo>
                <a:lnTo>
                  <a:pt x="60758" y="80903"/>
                </a:lnTo>
                <a:close/>
                <a:moveTo>
                  <a:pt x="73902" y="80903"/>
                </a:moveTo>
                <a:lnTo>
                  <a:pt x="73902" y="86976"/>
                </a:lnTo>
                <a:lnTo>
                  <a:pt x="67818" y="86976"/>
                </a:lnTo>
                <a:lnTo>
                  <a:pt x="67818" y="80903"/>
                </a:lnTo>
                <a:close/>
                <a:moveTo>
                  <a:pt x="80951" y="80903"/>
                </a:moveTo>
                <a:lnTo>
                  <a:pt x="80951" y="86976"/>
                </a:lnTo>
                <a:lnTo>
                  <a:pt x="74879" y="86976"/>
                </a:lnTo>
                <a:lnTo>
                  <a:pt x="74879" y="80903"/>
                </a:lnTo>
                <a:close/>
                <a:moveTo>
                  <a:pt x="88011" y="80903"/>
                </a:moveTo>
                <a:lnTo>
                  <a:pt x="88011" y="86976"/>
                </a:lnTo>
                <a:lnTo>
                  <a:pt x="81927" y="86976"/>
                </a:lnTo>
                <a:lnTo>
                  <a:pt x="81927" y="80903"/>
                </a:lnTo>
                <a:close/>
                <a:moveTo>
                  <a:pt x="95060" y="80903"/>
                </a:moveTo>
                <a:lnTo>
                  <a:pt x="95060" y="86976"/>
                </a:lnTo>
                <a:lnTo>
                  <a:pt x="88988" y="86976"/>
                </a:lnTo>
                <a:lnTo>
                  <a:pt x="88988" y="80903"/>
                </a:lnTo>
                <a:close/>
                <a:moveTo>
                  <a:pt x="102120" y="80903"/>
                </a:moveTo>
                <a:lnTo>
                  <a:pt x="102120" y="86976"/>
                </a:lnTo>
                <a:lnTo>
                  <a:pt x="96036" y="86976"/>
                </a:lnTo>
                <a:lnTo>
                  <a:pt x="96036" y="80903"/>
                </a:lnTo>
                <a:close/>
                <a:moveTo>
                  <a:pt x="109169" y="80903"/>
                </a:moveTo>
                <a:lnTo>
                  <a:pt x="109169" y="86976"/>
                </a:lnTo>
                <a:lnTo>
                  <a:pt x="103097" y="86976"/>
                </a:lnTo>
                <a:lnTo>
                  <a:pt x="103097" y="80903"/>
                </a:lnTo>
                <a:close/>
                <a:moveTo>
                  <a:pt x="116229" y="80903"/>
                </a:moveTo>
                <a:lnTo>
                  <a:pt x="116229" y="86976"/>
                </a:lnTo>
                <a:lnTo>
                  <a:pt x="110157" y="86976"/>
                </a:lnTo>
                <a:lnTo>
                  <a:pt x="110157" y="80903"/>
                </a:lnTo>
                <a:close/>
                <a:moveTo>
                  <a:pt x="123278" y="80903"/>
                </a:moveTo>
                <a:lnTo>
                  <a:pt x="123278" y="86976"/>
                </a:lnTo>
                <a:lnTo>
                  <a:pt x="117205" y="86976"/>
                </a:lnTo>
                <a:lnTo>
                  <a:pt x="117205" y="80903"/>
                </a:lnTo>
                <a:close/>
                <a:moveTo>
                  <a:pt x="130338" y="80903"/>
                </a:moveTo>
                <a:lnTo>
                  <a:pt x="130338" y="86976"/>
                </a:lnTo>
                <a:lnTo>
                  <a:pt x="124254" y="86976"/>
                </a:lnTo>
                <a:lnTo>
                  <a:pt x="124254" y="80903"/>
                </a:lnTo>
                <a:close/>
                <a:moveTo>
                  <a:pt x="137387" y="80903"/>
                </a:moveTo>
                <a:lnTo>
                  <a:pt x="137387" y="86976"/>
                </a:lnTo>
                <a:lnTo>
                  <a:pt x="131314" y="86976"/>
                </a:lnTo>
                <a:lnTo>
                  <a:pt x="131314" y="80903"/>
                </a:lnTo>
                <a:close/>
                <a:moveTo>
                  <a:pt x="144447" y="80903"/>
                </a:moveTo>
                <a:lnTo>
                  <a:pt x="144447" y="86976"/>
                </a:lnTo>
                <a:lnTo>
                  <a:pt x="138375" y="86976"/>
                </a:lnTo>
                <a:lnTo>
                  <a:pt x="138375" y="80903"/>
                </a:lnTo>
                <a:close/>
                <a:moveTo>
                  <a:pt x="151495" y="80903"/>
                </a:moveTo>
                <a:lnTo>
                  <a:pt x="151495" y="86976"/>
                </a:lnTo>
                <a:lnTo>
                  <a:pt x="145423" y="86976"/>
                </a:lnTo>
                <a:lnTo>
                  <a:pt x="145423" y="80903"/>
                </a:lnTo>
                <a:close/>
                <a:moveTo>
                  <a:pt x="158556" y="80903"/>
                </a:moveTo>
                <a:lnTo>
                  <a:pt x="158556" y="86976"/>
                </a:lnTo>
                <a:lnTo>
                  <a:pt x="152484" y="86976"/>
                </a:lnTo>
                <a:lnTo>
                  <a:pt x="152484" y="80903"/>
                </a:lnTo>
                <a:close/>
                <a:moveTo>
                  <a:pt x="165604" y="80903"/>
                </a:moveTo>
                <a:lnTo>
                  <a:pt x="165604" y="86976"/>
                </a:lnTo>
                <a:lnTo>
                  <a:pt x="159532" y="86976"/>
                </a:lnTo>
                <a:lnTo>
                  <a:pt x="159532" y="80903"/>
                </a:lnTo>
                <a:close/>
                <a:moveTo>
                  <a:pt x="172665" y="80903"/>
                </a:moveTo>
                <a:lnTo>
                  <a:pt x="172665" y="86976"/>
                </a:lnTo>
                <a:lnTo>
                  <a:pt x="166581" y="86976"/>
                </a:lnTo>
                <a:lnTo>
                  <a:pt x="166581" y="80903"/>
                </a:lnTo>
                <a:close/>
                <a:moveTo>
                  <a:pt x="179713" y="80903"/>
                </a:moveTo>
                <a:lnTo>
                  <a:pt x="179713" y="86976"/>
                </a:lnTo>
                <a:lnTo>
                  <a:pt x="173641" y="86976"/>
                </a:lnTo>
                <a:lnTo>
                  <a:pt x="173641" y="80903"/>
                </a:lnTo>
                <a:close/>
                <a:moveTo>
                  <a:pt x="186774" y="80903"/>
                </a:moveTo>
                <a:lnTo>
                  <a:pt x="186774" y="86976"/>
                </a:lnTo>
                <a:lnTo>
                  <a:pt x="180702" y="86976"/>
                </a:lnTo>
                <a:lnTo>
                  <a:pt x="180702" y="80903"/>
                </a:lnTo>
                <a:close/>
                <a:moveTo>
                  <a:pt x="193822" y="80903"/>
                </a:moveTo>
                <a:lnTo>
                  <a:pt x="193822" y="86976"/>
                </a:lnTo>
                <a:lnTo>
                  <a:pt x="187750" y="86976"/>
                </a:lnTo>
                <a:lnTo>
                  <a:pt x="187750" y="80903"/>
                </a:lnTo>
                <a:close/>
                <a:moveTo>
                  <a:pt x="200883" y="80903"/>
                </a:moveTo>
                <a:lnTo>
                  <a:pt x="200883" y="86976"/>
                </a:lnTo>
                <a:lnTo>
                  <a:pt x="194810" y="86976"/>
                </a:lnTo>
                <a:lnTo>
                  <a:pt x="194810" y="80903"/>
                </a:lnTo>
                <a:close/>
                <a:moveTo>
                  <a:pt x="207931" y="80903"/>
                </a:moveTo>
                <a:lnTo>
                  <a:pt x="207931" y="86976"/>
                </a:lnTo>
                <a:lnTo>
                  <a:pt x="201859" y="86976"/>
                </a:lnTo>
                <a:lnTo>
                  <a:pt x="201859" y="80903"/>
                </a:lnTo>
                <a:close/>
                <a:moveTo>
                  <a:pt x="214992" y="80903"/>
                </a:moveTo>
                <a:lnTo>
                  <a:pt x="214992" y="86976"/>
                </a:lnTo>
                <a:lnTo>
                  <a:pt x="208919" y="86976"/>
                </a:lnTo>
                <a:lnTo>
                  <a:pt x="208919" y="80903"/>
                </a:lnTo>
                <a:close/>
                <a:moveTo>
                  <a:pt x="222052" y="80903"/>
                </a:moveTo>
                <a:lnTo>
                  <a:pt x="222052" y="86976"/>
                </a:lnTo>
                <a:lnTo>
                  <a:pt x="215968" y="86976"/>
                </a:lnTo>
                <a:lnTo>
                  <a:pt x="215968" y="80903"/>
                </a:lnTo>
                <a:close/>
                <a:moveTo>
                  <a:pt x="229100" y="80903"/>
                </a:moveTo>
                <a:lnTo>
                  <a:pt x="229100" y="86976"/>
                </a:lnTo>
                <a:lnTo>
                  <a:pt x="223028" y="86976"/>
                </a:lnTo>
                <a:lnTo>
                  <a:pt x="223028" y="80903"/>
                </a:lnTo>
                <a:close/>
                <a:moveTo>
                  <a:pt x="236161" y="80903"/>
                </a:moveTo>
                <a:lnTo>
                  <a:pt x="236161" y="86976"/>
                </a:lnTo>
                <a:lnTo>
                  <a:pt x="230077" y="86976"/>
                </a:lnTo>
                <a:lnTo>
                  <a:pt x="230077" y="80903"/>
                </a:lnTo>
                <a:close/>
                <a:moveTo>
                  <a:pt x="243209" y="80903"/>
                </a:moveTo>
                <a:lnTo>
                  <a:pt x="243209" y="86976"/>
                </a:lnTo>
                <a:lnTo>
                  <a:pt x="237137" y="86976"/>
                </a:lnTo>
                <a:lnTo>
                  <a:pt x="237137" y="80903"/>
                </a:lnTo>
                <a:close/>
                <a:moveTo>
                  <a:pt x="250270" y="80903"/>
                </a:moveTo>
                <a:lnTo>
                  <a:pt x="250270" y="86976"/>
                </a:lnTo>
                <a:lnTo>
                  <a:pt x="244198" y="86976"/>
                </a:lnTo>
                <a:lnTo>
                  <a:pt x="244198" y="80903"/>
                </a:lnTo>
                <a:close/>
                <a:moveTo>
                  <a:pt x="257318" y="80903"/>
                </a:moveTo>
                <a:lnTo>
                  <a:pt x="257318" y="86976"/>
                </a:lnTo>
                <a:lnTo>
                  <a:pt x="251246" y="86976"/>
                </a:lnTo>
                <a:lnTo>
                  <a:pt x="251246" y="80903"/>
                </a:lnTo>
                <a:close/>
                <a:moveTo>
                  <a:pt x="264379" y="80903"/>
                </a:moveTo>
                <a:lnTo>
                  <a:pt x="264379" y="86976"/>
                </a:lnTo>
                <a:lnTo>
                  <a:pt x="258306" y="86976"/>
                </a:lnTo>
                <a:lnTo>
                  <a:pt x="258306" y="80903"/>
                </a:lnTo>
                <a:close/>
                <a:moveTo>
                  <a:pt x="271427" y="80903"/>
                </a:moveTo>
                <a:lnTo>
                  <a:pt x="271427" y="86976"/>
                </a:lnTo>
                <a:lnTo>
                  <a:pt x="265355" y="86976"/>
                </a:lnTo>
                <a:lnTo>
                  <a:pt x="265355" y="80903"/>
                </a:lnTo>
                <a:close/>
                <a:moveTo>
                  <a:pt x="278488" y="80903"/>
                </a:moveTo>
                <a:lnTo>
                  <a:pt x="278488" y="86976"/>
                </a:lnTo>
                <a:lnTo>
                  <a:pt x="272415" y="86976"/>
                </a:lnTo>
                <a:lnTo>
                  <a:pt x="272415" y="80903"/>
                </a:lnTo>
                <a:close/>
                <a:moveTo>
                  <a:pt x="17443" y="87952"/>
                </a:moveTo>
                <a:lnTo>
                  <a:pt x="17443" y="94024"/>
                </a:lnTo>
                <a:lnTo>
                  <a:pt x="11371" y="94024"/>
                </a:lnTo>
                <a:lnTo>
                  <a:pt x="11371" y="87952"/>
                </a:lnTo>
                <a:close/>
                <a:moveTo>
                  <a:pt x="24503" y="87952"/>
                </a:moveTo>
                <a:lnTo>
                  <a:pt x="24503" y="94024"/>
                </a:lnTo>
                <a:lnTo>
                  <a:pt x="18431" y="94024"/>
                </a:lnTo>
                <a:lnTo>
                  <a:pt x="18431" y="87952"/>
                </a:lnTo>
                <a:close/>
                <a:moveTo>
                  <a:pt x="31564" y="87952"/>
                </a:moveTo>
                <a:lnTo>
                  <a:pt x="31564" y="94024"/>
                </a:lnTo>
                <a:lnTo>
                  <a:pt x="25492" y="94024"/>
                </a:lnTo>
                <a:lnTo>
                  <a:pt x="25492" y="87952"/>
                </a:lnTo>
                <a:close/>
                <a:moveTo>
                  <a:pt x="38612" y="87952"/>
                </a:moveTo>
                <a:lnTo>
                  <a:pt x="38612" y="94024"/>
                </a:lnTo>
                <a:lnTo>
                  <a:pt x="32540" y="94024"/>
                </a:lnTo>
                <a:lnTo>
                  <a:pt x="32540" y="87952"/>
                </a:lnTo>
                <a:close/>
                <a:moveTo>
                  <a:pt x="45673" y="87952"/>
                </a:moveTo>
                <a:lnTo>
                  <a:pt x="45673" y="94024"/>
                </a:lnTo>
                <a:lnTo>
                  <a:pt x="39601" y="94024"/>
                </a:lnTo>
                <a:lnTo>
                  <a:pt x="39601" y="87952"/>
                </a:lnTo>
                <a:close/>
                <a:moveTo>
                  <a:pt x="52721" y="87952"/>
                </a:moveTo>
                <a:lnTo>
                  <a:pt x="52721" y="94024"/>
                </a:lnTo>
                <a:lnTo>
                  <a:pt x="46649" y="94024"/>
                </a:lnTo>
                <a:lnTo>
                  <a:pt x="46649" y="87952"/>
                </a:lnTo>
                <a:close/>
                <a:moveTo>
                  <a:pt x="59782" y="87952"/>
                </a:moveTo>
                <a:lnTo>
                  <a:pt x="59782" y="94024"/>
                </a:lnTo>
                <a:lnTo>
                  <a:pt x="53709" y="94024"/>
                </a:lnTo>
                <a:lnTo>
                  <a:pt x="53709" y="87952"/>
                </a:lnTo>
                <a:close/>
                <a:moveTo>
                  <a:pt x="88011" y="87952"/>
                </a:moveTo>
                <a:lnTo>
                  <a:pt x="88011" y="94024"/>
                </a:lnTo>
                <a:lnTo>
                  <a:pt x="81927" y="94024"/>
                </a:lnTo>
                <a:lnTo>
                  <a:pt x="81927" y="87952"/>
                </a:lnTo>
                <a:close/>
                <a:moveTo>
                  <a:pt x="95060" y="87952"/>
                </a:moveTo>
                <a:lnTo>
                  <a:pt x="95060" y="94024"/>
                </a:lnTo>
                <a:lnTo>
                  <a:pt x="88988" y="94024"/>
                </a:lnTo>
                <a:lnTo>
                  <a:pt x="88988" y="87952"/>
                </a:lnTo>
                <a:close/>
                <a:moveTo>
                  <a:pt x="123278" y="87952"/>
                </a:moveTo>
                <a:lnTo>
                  <a:pt x="123278" y="94024"/>
                </a:lnTo>
                <a:lnTo>
                  <a:pt x="117205" y="94024"/>
                </a:lnTo>
                <a:lnTo>
                  <a:pt x="117205" y="87952"/>
                </a:lnTo>
                <a:close/>
                <a:moveTo>
                  <a:pt x="130338" y="87952"/>
                </a:moveTo>
                <a:lnTo>
                  <a:pt x="130338" y="94024"/>
                </a:lnTo>
                <a:lnTo>
                  <a:pt x="124254" y="94024"/>
                </a:lnTo>
                <a:lnTo>
                  <a:pt x="124254" y="87952"/>
                </a:lnTo>
                <a:close/>
                <a:moveTo>
                  <a:pt x="144447" y="87952"/>
                </a:moveTo>
                <a:lnTo>
                  <a:pt x="144447" y="94024"/>
                </a:lnTo>
                <a:lnTo>
                  <a:pt x="138375" y="94024"/>
                </a:lnTo>
                <a:lnTo>
                  <a:pt x="138375" y="87952"/>
                </a:lnTo>
                <a:close/>
                <a:moveTo>
                  <a:pt x="151495" y="87952"/>
                </a:moveTo>
                <a:lnTo>
                  <a:pt x="151495" y="94024"/>
                </a:lnTo>
                <a:lnTo>
                  <a:pt x="145423" y="94024"/>
                </a:lnTo>
                <a:lnTo>
                  <a:pt x="145423" y="87952"/>
                </a:lnTo>
                <a:close/>
                <a:moveTo>
                  <a:pt x="158556" y="87952"/>
                </a:moveTo>
                <a:lnTo>
                  <a:pt x="158556" y="94024"/>
                </a:lnTo>
                <a:lnTo>
                  <a:pt x="152484" y="94024"/>
                </a:lnTo>
                <a:lnTo>
                  <a:pt x="152484" y="87952"/>
                </a:lnTo>
                <a:close/>
                <a:moveTo>
                  <a:pt x="165604" y="87952"/>
                </a:moveTo>
                <a:lnTo>
                  <a:pt x="165604" y="94024"/>
                </a:lnTo>
                <a:lnTo>
                  <a:pt x="159532" y="94024"/>
                </a:lnTo>
                <a:lnTo>
                  <a:pt x="159532" y="87952"/>
                </a:lnTo>
                <a:close/>
                <a:moveTo>
                  <a:pt x="172665" y="87952"/>
                </a:moveTo>
                <a:lnTo>
                  <a:pt x="172665" y="94024"/>
                </a:lnTo>
                <a:lnTo>
                  <a:pt x="166581" y="94024"/>
                </a:lnTo>
                <a:lnTo>
                  <a:pt x="166581" y="87952"/>
                </a:lnTo>
                <a:close/>
                <a:moveTo>
                  <a:pt x="179713" y="87952"/>
                </a:moveTo>
                <a:lnTo>
                  <a:pt x="179713" y="94024"/>
                </a:lnTo>
                <a:lnTo>
                  <a:pt x="173641" y="94024"/>
                </a:lnTo>
                <a:lnTo>
                  <a:pt x="173641" y="87952"/>
                </a:lnTo>
                <a:close/>
                <a:moveTo>
                  <a:pt x="186774" y="87952"/>
                </a:moveTo>
                <a:lnTo>
                  <a:pt x="186774" y="94024"/>
                </a:lnTo>
                <a:lnTo>
                  <a:pt x="180702" y="94024"/>
                </a:lnTo>
                <a:lnTo>
                  <a:pt x="180702" y="87952"/>
                </a:lnTo>
                <a:close/>
                <a:moveTo>
                  <a:pt x="193822" y="87952"/>
                </a:moveTo>
                <a:lnTo>
                  <a:pt x="193822" y="94024"/>
                </a:lnTo>
                <a:lnTo>
                  <a:pt x="187750" y="94024"/>
                </a:lnTo>
                <a:lnTo>
                  <a:pt x="187750" y="87952"/>
                </a:lnTo>
                <a:close/>
                <a:moveTo>
                  <a:pt x="200883" y="87952"/>
                </a:moveTo>
                <a:lnTo>
                  <a:pt x="200883" y="94024"/>
                </a:lnTo>
                <a:lnTo>
                  <a:pt x="194810" y="94024"/>
                </a:lnTo>
                <a:lnTo>
                  <a:pt x="194810" y="87952"/>
                </a:lnTo>
                <a:close/>
                <a:moveTo>
                  <a:pt x="207931" y="87952"/>
                </a:moveTo>
                <a:lnTo>
                  <a:pt x="207931" y="94024"/>
                </a:lnTo>
                <a:lnTo>
                  <a:pt x="201859" y="94024"/>
                </a:lnTo>
                <a:lnTo>
                  <a:pt x="201859" y="87952"/>
                </a:lnTo>
                <a:close/>
                <a:moveTo>
                  <a:pt x="214992" y="87952"/>
                </a:moveTo>
                <a:lnTo>
                  <a:pt x="214992" y="94024"/>
                </a:lnTo>
                <a:lnTo>
                  <a:pt x="208919" y="94024"/>
                </a:lnTo>
                <a:lnTo>
                  <a:pt x="208919" y="87952"/>
                </a:lnTo>
                <a:close/>
                <a:moveTo>
                  <a:pt x="222052" y="87952"/>
                </a:moveTo>
                <a:lnTo>
                  <a:pt x="222052" y="94024"/>
                </a:lnTo>
                <a:lnTo>
                  <a:pt x="215968" y="94024"/>
                </a:lnTo>
                <a:lnTo>
                  <a:pt x="215968" y="87952"/>
                </a:lnTo>
                <a:close/>
                <a:moveTo>
                  <a:pt x="229100" y="87952"/>
                </a:moveTo>
                <a:lnTo>
                  <a:pt x="229100" y="94024"/>
                </a:lnTo>
                <a:lnTo>
                  <a:pt x="223028" y="94024"/>
                </a:lnTo>
                <a:lnTo>
                  <a:pt x="223028" y="87952"/>
                </a:lnTo>
                <a:close/>
                <a:moveTo>
                  <a:pt x="236161" y="87952"/>
                </a:moveTo>
                <a:lnTo>
                  <a:pt x="236161" y="94024"/>
                </a:lnTo>
                <a:lnTo>
                  <a:pt x="230077" y="94024"/>
                </a:lnTo>
                <a:lnTo>
                  <a:pt x="230077" y="87952"/>
                </a:lnTo>
                <a:close/>
                <a:moveTo>
                  <a:pt x="243209" y="87952"/>
                </a:moveTo>
                <a:lnTo>
                  <a:pt x="243209" y="94024"/>
                </a:lnTo>
                <a:lnTo>
                  <a:pt x="237137" y="94024"/>
                </a:lnTo>
                <a:lnTo>
                  <a:pt x="237137" y="87952"/>
                </a:lnTo>
                <a:close/>
                <a:moveTo>
                  <a:pt x="250270" y="87952"/>
                </a:moveTo>
                <a:lnTo>
                  <a:pt x="250270" y="94024"/>
                </a:lnTo>
                <a:lnTo>
                  <a:pt x="244198" y="94024"/>
                </a:lnTo>
                <a:lnTo>
                  <a:pt x="244198" y="87952"/>
                </a:lnTo>
                <a:close/>
                <a:moveTo>
                  <a:pt x="257318" y="87952"/>
                </a:moveTo>
                <a:lnTo>
                  <a:pt x="257318" y="94024"/>
                </a:lnTo>
                <a:lnTo>
                  <a:pt x="251246" y="94024"/>
                </a:lnTo>
                <a:lnTo>
                  <a:pt x="251246" y="87952"/>
                </a:lnTo>
                <a:close/>
                <a:moveTo>
                  <a:pt x="264379" y="87952"/>
                </a:moveTo>
                <a:lnTo>
                  <a:pt x="264379" y="94024"/>
                </a:lnTo>
                <a:lnTo>
                  <a:pt x="258306" y="94024"/>
                </a:lnTo>
                <a:lnTo>
                  <a:pt x="258306" y="87952"/>
                </a:lnTo>
                <a:close/>
                <a:moveTo>
                  <a:pt x="271427" y="87952"/>
                </a:moveTo>
                <a:lnTo>
                  <a:pt x="271427" y="94024"/>
                </a:lnTo>
                <a:lnTo>
                  <a:pt x="265355" y="94024"/>
                </a:lnTo>
                <a:lnTo>
                  <a:pt x="265355" y="87952"/>
                </a:lnTo>
                <a:close/>
                <a:moveTo>
                  <a:pt x="278488" y="87952"/>
                </a:moveTo>
                <a:lnTo>
                  <a:pt x="278488" y="94024"/>
                </a:lnTo>
                <a:lnTo>
                  <a:pt x="272415" y="94024"/>
                </a:lnTo>
                <a:lnTo>
                  <a:pt x="272415" y="87952"/>
                </a:lnTo>
                <a:close/>
                <a:moveTo>
                  <a:pt x="66842" y="87952"/>
                </a:moveTo>
                <a:lnTo>
                  <a:pt x="66842" y="94036"/>
                </a:lnTo>
                <a:lnTo>
                  <a:pt x="60758" y="94036"/>
                </a:lnTo>
                <a:lnTo>
                  <a:pt x="60758" y="87952"/>
                </a:lnTo>
                <a:close/>
                <a:moveTo>
                  <a:pt x="73902" y="87952"/>
                </a:moveTo>
                <a:lnTo>
                  <a:pt x="73902" y="94036"/>
                </a:lnTo>
                <a:lnTo>
                  <a:pt x="67818" y="94036"/>
                </a:lnTo>
                <a:lnTo>
                  <a:pt x="67818" y="87952"/>
                </a:lnTo>
                <a:close/>
                <a:moveTo>
                  <a:pt x="80951" y="87952"/>
                </a:moveTo>
                <a:lnTo>
                  <a:pt x="80951" y="94036"/>
                </a:lnTo>
                <a:lnTo>
                  <a:pt x="74879" y="94036"/>
                </a:lnTo>
                <a:lnTo>
                  <a:pt x="74879" y="87952"/>
                </a:lnTo>
                <a:close/>
                <a:moveTo>
                  <a:pt x="102120" y="87952"/>
                </a:moveTo>
                <a:lnTo>
                  <a:pt x="102120" y="94036"/>
                </a:lnTo>
                <a:lnTo>
                  <a:pt x="96036" y="94036"/>
                </a:lnTo>
                <a:lnTo>
                  <a:pt x="96036" y="87952"/>
                </a:lnTo>
                <a:close/>
                <a:moveTo>
                  <a:pt x="103097" y="87952"/>
                </a:moveTo>
                <a:lnTo>
                  <a:pt x="109169" y="87964"/>
                </a:lnTo>
                <a:lnTo>
                  <a:pt x="109169" y="94036"/>
                </a:lnTo>
                <a:lnTo>
                  <a:pt x="103097" y="94036"/>
                </a:lnTo>
                <a:lnTo>
                  <a:pt x="103097" y="87952"/>
                </a:lnTo>
                <a:close/>
                <a:moveTo>
                  <a:pt x="110157" y="87952"/>
                </a:moveTo>
                <a:lnTo>
                  <a:pt x="116229" y="87964"/>
                </a:lnTo>
                <a:lnTo>
                  <a:pt x="116229" y="94036"/>
                </a:lnTo>
                <a:lnTo>
                  <a:pt x="110157" y="94036"/>
                </a:lnTo>
                <a:lnTo>
                  <a:pt x="110157" y="87952"/>
                </a:lnTo>
                <a:close/>
                <a:moveTo>
                  <a:pt x="137387" y="87952"/>
                </a:moveTo>
                <a:lnTo>
                  <a:pt x="137387" y="94036"/>
                </a:lnTo>
                <a:lnTo>
                  <a:pt x="131314" y="94036"/>
                </a:lnTo>
                <a:lnTo>
                  <a:pt x="131314" y="87952"/>
                </a:lnTo>
                <a:close/>
                <a:moveTo>
                  <a:pt x="17443" y="95012"/>
                </a:moveTo>
                <a:lnTo>
                  <a:pt x="17443" y="101085"/>
                </a:lnTo>
                <a:lnTo>
                  <a:pt x="11371" y="101085"/>
                </a:lnTo>
                <a:lnTo>
                  <a:pt x="11371" y="95012"/>
                </a:lnTo>
                <a:close/>
                <a:moveTo>
                  <a:pt x="24503" y="95012"/>
                </a:moveTo>
                <a:lnTo>
                  <a:pt x="24503" y="101085"/>
                </a:lnTo>
                <a:lnTo>
                  <a:pt x="18431" y="101085"/>
                </a:lnTo>
                <a:lnTo>
                  <a:pt x="18431" y="95012"/>
                </a:lnTo>
                <a:close/>
                <a:moveTo>
                  <a:pt x="31564" y="95012"/>
                </a:moveTo>
                <a:lnTo>
                  <a:pt x="31564" y="101085"/>
                </a:lnTo>
                <a:lnTo>
                  <a:pt x="25492" y="101085"/>
                </a:lnTo>
                <a:lnTo>
                  <a:pt x="25492" y="95012"/>
                </a:lnTo>
                <a:close/>
                <a:moveTo>
                  <a:pt x="38612" y="95012"/>
                </a:moveTo>
                <a:lnTo>
                  <a:pt x="38612" y="101085"/>
                </a:lnTo>
                <a:lnTo>
                  <a:pt x="32540" y="101085"/>
                </a:lnTo>
                <a:lnTo>
                  <a:pt x="32540" y="95012"/>
                </a:lnTo>
                <a:close/>
                <a:moveTo>
                  <a:pt x="45673" y="95012"/>
                </a:moveTo>
                <a:lnTo>
                  <a:pt x="45673" y="101085"/>
                </a:lnTo>
                <a:lnTo>
                  <a:pt x="39601" y="101085"/>
                </a:lnTo>
                <a:lnTo>
                  <a:pt x="39601" y="95012"/>
                </a:lnTo>
                <a:close/>
                <a:moveTo>
                  <a:pt x="52721" y="95012"/>
                </a:moveTo>
                <a:lnTo>
                  <a:pt x="52721" y="101085"/>
                </a:lnTo>
                <a:lnTo>
                  <a:pt x="46649" y="101085"/>
                </a:lnTo>
                <a:lnTo>
                  <a:pt x="46649" y="95012"/>
                </a:lnTo>
                <a:close/>
                <a:moveTo>
                  <a:pt x="59782" y="95012"/>
                </a:moveTo>
                <a:lnTo>
                  <a:pt x="59782" y="101085"/>
                </a:lnTo>
                <a:lnTo>
                  <a:pt x="53709" y="101085"/>
                </a:lnTo>
                <a:lnTo>
                  <a:pt x="53709" y="95012"/>
                </a:lnTo>
                <a:close/>
                <a:moveTo>
                  <a:pt x="66842" y="95012"/>
                </a:moveTo>
                <a:lnTo>
                  <a:pt x="66842" y="101085"/>
                </a:lnTo>
                <a:lnTo>
                  <a:pt x="60758" y="101085"/>
                </a:lnTo>
                <a:lnTo>
                  <a:pt x="60758" y="95012"/>
                </a:lnTo>
                <a:close/>
                <a:moveTo>
                  <a:pt x="73902" y="95012"/>
                </a:moveTo>
                <a:lnTo>
                  <a:pt x="73902" y="101085"/>
                </a:lnTo>
                <a:lnTo>
                  <a:pt x="67818" y="101085"/>
                </a:lnTo>
                <a:lnTo>
                  <a:pt x="67818" y="95012"/>
                </a:lnTo>
                <a:close/>
                <a:moveTo>
                  <a:pt x="80951" y="95012"/>
                </a:moveTo>
                <a:lnTo>
                  <a:pt x="80951" y="101085"/>
                </a:lnTo>
                <a:lnTo>
                  <a:pt x="74879" y="101085"/>
                </a:lnTo>
                <a:lnTo>
                  <a:pt x="74879" y="95012"/>
                </a:lnTo>
                <a:close/>
                <a:moveTo>
                  <a:pt x="88011" y="95012"/>
                </a:moveTo>
                <a:lnTo>
                  <a:pt x="88011" y="101085"/>
                </a:lnTo>
                <a:lnTo>
                  <a:pt x="81927" y="101085"/>
                </a:lnTo>
                <a:lnTo>
                  <a:pt x="81927" y="95012"/>
                </a:lnTo>
                <a:close/>
                <a:moveTo>
                  <a:pt x="95060" y="95012"/>
                </a:moveTo>
                <a:lnTo>
                  <a:pt x="95060" y="101085"/>
                </a:lnTo>
                <a:lnTo>
                  <a:pt x="88988" y="101085"/>
                </a:lnTo>
                <a:lnTo>
                  <a:pt x="88988" y="95012"/>
                </a:lnTo>
                <a:close/>
                <a:moveTo>
                  <a:pt x="102120" y="95012"/>
                </a:moveTo>
                <a:lnTo>
                  <a:pt x="102120" y="101085"/>
                </a:lnTo>
                <a:lnTo>
                  <a:pt x="96036" y="101085"/>
                </a:lnTo>
                <a:lnTo>
                  <a:pt x="96036" y="95012"/>
                </a:lnTo>
                <a:close/>
                <a:moveTo>
                  <a:pt x="109169" y="95012"/>
                </a:moveTo>
                <a:lnTo>
                  <a:pt x="109169" y="101085"/>
                </a:lnTo>
                <a:lnTo>
                  <a:pt x="103097" y="101085"/>
                </a:lnTo>
                <a:lnTo>
                  <a:pt x="103097" y="95012"/>
                </a:lnTo>
                <a:close/>
                <a:moveTo>
                  <a:pt x="116229" y="95012"/>
                </a:moveTo>
                <a:lnTo>
                  <a:pt x="116229" y="101085"/>
                </a:lnTo>
                <a:lnTo>
                  <a:pt x="110157" y="101085"/>
                </a:lnTo>
                <a:lnTo>
                  <a:pt x="110157" y="95012"/>
                </a:lnTo>
                <a:close/>
                <a:moveTo>
                  <a:pt x="123278" y="95012"/>
                </a:moveTo>
                <a:lnTo>
                  <a:pt x="123278" y="101085"/>
                </a:lnTo>
                <a:lnTo>
                  <a:pt x="117205" y="101085"/>
                </a:lnTo>
                <a:lnTo>
                  <a:pt x="117205" y="95012"/>
                </a:lnTo>
                <a:close/>
                <a:moveTo>
                  <a:pt x="130338" y="95012"/>
                </a:moveTo>
                <a:lnTo>
                  <a:pt x="130338" y="101085"/>
                </a:lnTo>
                <a:lnTo>
                  <a:pt x="124254" y="101085"/>
                </a:lnTo>
                <a:lnTo>
                  <a:pt x="124254" y="95012"/>
                </a:lnTo>
                <a:close/>
                <a:moveTo>
                  <a:pt x="137387" y="95012"/>
                </a:moveTo>
                <a:lnTo>
                  <a:pt x="137387" y="101085"/>
                </a:lnTo>
                <a:lnTo>
                  <a:pt x="131314" y="101085"/>
                </a:lnTo>
                <a:lnTo>
                  <a:pt x="131314" y="95012"/>
                </a:lnTo>
                <a:close/>
                <a:moveTo>
                  <a:pt x="144447" y="95012"/>
                </a:moveTo>
                <a:lnTo>
                  <a:pt x="144447" y="101085"/>
                </a:lnTo>
                <a:lnTo>
                  <a:pt x="138375" y="101085"/>
                </a:lnTo>
                <a:lnTo>
                  <a:pt x="138375" y="95012"/>
                </a:lnTo>
                <a:close/>
                <a:moveTo>
                  <a:pt x="151495" y="95012"/>
                </a:moveTo>
                <a:lnTo>
                  <a:pt x="151495" y="101085"/>
                </a:lnTo>
                <a:lnTo>
                  <a:pt x="145423" y="101085"/>
                </a:lnTo>
                <a:lnTo>
                  <a:pt x="145423" y="95012"/>
                </a:lnTo>
                <a:close/>
                <a:moveTo>
                  <a:pt x="158556" y="95012"/>
                </a:moveTo>
                <a:lnTo>
                  <a:pt x="158556" y="101085"/>
                </a:lnTo>
                <a:lnTo>
                  <a:pt x="152484" y="101085"/>
                </a:lnTo>
                <a:lnTo>
                  <a:pt x="152484" y="95012"/>
                </a:lnTo>
                <a:close/>
                <a:moveTo>
                  <a:pt x="165604" y="95012"/>
                </a:moveTo>
                <a:lnTo>
                  <a:pt x="165604" y="101085"/>
                </a:lnTo>
                <a:lnTo>
                  <a:pt x="159532" y="101085"/>
                </a:lnTo>
                <a:lnTo>
                  <a:pt x="159532" y="95012"/>
                </a:lnTo>
                <a:close/>
                <a:moveTo>
                  <a:pt x="172665" y="95012"/>
                </a:moveTo>
                <a:lnTo>
                  <a:pt x="172665" y="101085"/>
                </a:lnTo>
                <a:lnTo>
                  <a:pt x="166581" y="101085"/>
                </a:lnTo>
                <a:lnTo>
                  <a:pt x="166581" y="95012"/>
                </a:lnTo>
                <a:close/>
                <a:moveTo>
                  <a:pt x="179713" y="95012"/>
                </a:moveTo>
                <a:lnTo>
                  <a:pt x="179713" y="101085"/>
                </a:lnTo>
                <a:lnTo>
                  <a:pt x="173641" y="101085"/>
                </a:lnTo>
                <a:lnTo>
                  <a:pt x="173641" y="95012"/>
                </a:lnTo>
                <a:close/>
                <a:moveTo>
                  <a:pt x="186774" y="95012"/>
                </a:moveTo>
                <a:lnTo>
                  <a:pt x="186774" y="101085"/>
                </a:lnTo>
                <a:lnTo>
                  <a:pt x="180702" y="101085"/>
                </a:lnTo>
                <a:lnTo>
                  <a:pt x="180702" y="95012"/>
                </a:lnTo>
                <a:close/>
                <a:moveTo>
                  <a:pt x="193822" y="95012"/>
                </a:moveTo>
                <a:lnTo>
                  <a:pt x="193822" y="101085"/>
                </a:lnTo>
                <a:lnTo>
                  <a:pt x="187750" y="101085"/>
                </a:lnTo>
                <a:lnTo>
                  <a:pt x="187750" y="95012"/>
                </a:lnTo>
                <a:close/>
                <a:moveTo>
                  <a:pt x="200883" y="95012"/>
                </a:moveTo>
                <a:lnTo>
                  <a:pt x="200883" y="101085"/>
                </a:lnTo>
                <a:lnTo>
                  <a:pt x="194810" y="101085"/>
                </a:lnTo>
                <a:lnTo>
                  <a:pt x="194810" y="95012"/>
                </a:lnTo>
                <a:close/>
                <a:moveTo>
                  <a:pt x="207931" y="95012"/>
                </a:moveTo>
                <a:lnTo>
                  <a:pt x="207931" y="101085"/>
                </a:lnTo>
                <a:lnTo>
                  <a:pt x="201859" y="101085"/>
                </a:lnTo>
                <a:lnTo>
                  <a:pt x="201859" y="95012"/>
                </a:lnTo>
                <a:close/>
                <a:moveTo>
                  <a:pt x="214992" y="95012"/>
                </a:moveTo>
                <a:lnTo>
                  <a:pt x="214992" y="101085"/>
                </a:lnTo>
                <a:lnTo>
                  <a:pt x="208919" y="101085"/>
                </a:lnTo>
                <a:lnTo>
                  <a:pt x="208919" y="95012"/>
                </a:lnTo>
                <a:close/>
                <a:moveTo>
                  <a:pt x="222052" y="95012"/>
                </a:moveTo>
                <a:lnTo>
                  <a:pt x="222052" y="101085"/>
                </a:lnTo>
                <a:lnTo>
                  <a:pt x="215968" y="101085"/>
                </a:lnTo>
                <a:lnTo>
                  <a:pt x="215968" y="95012"/>
                </a:lnTo>
                <a:close/>
                <a:moveTo>
                  <a:pt x="229100" y="95012"/>
                </a:moveTo>
                <a:lnTo>
                  <a:pt x="229100" y="101085"/>
                </a:lnTo>
                <a:lnTo>
                  <a:pt x="223028" y="101085"/>
                </a:lnTo>
                <a:lnTo>
                  <a:pt x="223028" y="95012"/>
                </a:lnTo>
                <a:close/>
                <a:moveTo>
                  <a:pt x="236161" y="95012"/>
                </a:moveTo>
                <a:lnTo>
                  <a:pt x="236161" y="101085"/>
                </a:lnTo>
                <a:lnTo>
                  <a:pt x="230077" y="101085"/>
                </a:lnTo>
                <a:lnTo>
                  <a:pt x="230077" y="95012"/>
                </a:lnTo>
                <a:close/>
                <a:moveTo>
                  <a:pt x="243209" y="95012"/>
                </a:moveTo>
                <a:lnTo>
                  <a:pt x="243209" y="101085"/>
                </a:lnTo>
                <a:lnTo>
                  <a:pt x="237137" y="101085"/>
                </a:lnTo>
                <a:lnTo>
                  <a:pt x="237137" y="95012"/>
                </a:lnTo>
                <a:close/>
                <a:moveTo>
                  <a:pt x="250270" y="95012"/>
                </a:moveTo>
                <a:lnTo>
                  <a:pt x="250270" y="101085"/>
                </a:lnTo>
                <a:lnTo>
                  <a:pt x="244198" y="101085"/>
                </a:lnTo>
                <a:lnTo>
                  <a:pt x="244198" y="95012"/>
                </a:lnTo>
                <a:close/>
                <a:moveTo>
                  <a:pt x="257318" y="95012"/>
                </a:moveTo>
                <a:lnTo>
                  <a:pt x="257318" y="101085"/>
                </a:lnTo>
                <a:lnTo>
                  <a:pt x="251246" y="101085"/>
                </a:lnTo>
                <a:lnTo>
                  <a:pt x="251246" y="95012"/>
                </a:lnTo>
                <a:close/>
                <a:moveTo>
                  <a:pt x="264379" y="95012"/>
                </a:moveTo>
                <a:lnTo>
                  <a:pt x="264379" y="101085"/>
                </a:lnTo>
                <a:lnTo>
                  <a:pt x="258306" y="101085"/>
                </a:lnTo>
                <a:lnTo>
                  <a:pt x="258306" y="95012"/>
                </a:lnTo>
                <a:close/>
                <a:moveTo>
                  <a:pt x="271427" y="95012"/>
                </a:moveTo>
                <a:lnTo>
                  <a:pt x="271427" y="101085"/>
                </a:lnTo>
                <a:lnTo>
                  <a:pt x="265355" y="101085"/>
                </a:lnTo>
                <a:lnTo>
                  <a:pt x="265355" y="95012"/>
                </a:lnTo>
                <a:close/>
                <a:moveTo>
                  <a:pt x="278488" y="95012"/>
                </a:moveTo>
                <a:lnTo>
                  <a:pt x="278488" y="101085"/>
                </a:lnTo>
                <a:lnTo>
                  <a:pt x="272415" y="101085"/>
                </a:lnTo>
                <a:lnTo>
                  <a:pt x="272415" y="95012"/>
                </a:lnTo>
                <a:close/>
                <a:moveTo>
                  <a:pt x="17443" y="102061"/>
                </a:moveTo>
                <a:lnTo>
                  <a:pt x="17443" y="108145"/>
                </a:lnTo>
                <a:lnTo>
                  <a:pt x="11371" y="108145"/>
                </a:lnTo>
                <a:lnTo>
                  <a:pt x="11371" y="102061"/>
                </a:lnTo>
                <a:close/>
                <a:moveTo>
                  <a:pt x="24503" y="102061"/>
                </a:moveTo>
                <a:lnTo>
                  <a:pt x="24503" y="108145"/>
                </a:lnTo>
                <a:lnTo>
                  <a:pt x="18431" y="108145"/>
                </a:lnTo>
                <a:lnTo>
                  <a:pt x="18431" y="102061"/>
                </a:lnTo>
                <a:close/>
                <a:moveTo>
                  <a:pt x="31564" y="102061"/>
                </a:moveTo>
                <a:lnTo>
                  <a:pt x="31564" y="108145"/>
                </a:lnTo>
                <a:lnTo>
                  <a:pt x="25492" y="108145"/>
                </a:lnTo>
                <a:lnTo>
                  <a:pt x="25492" y="102061"/>
                </a:lnTo>
                <a:close/>
                <a:moveTo>
                  <a:pt x="38612" y="102061"/>
                </a:moveTo>
                <a:lnTo>
                  <a:pt x="38612" y="108145"/>
                </a:lnTo>
                <a:lnTo>
                  <a:pt x="32540" y="108145"/>
                </a:lnTo>
                <a:lnTo>
                  <a:pt x="32540" y="102061"/>
                </a:lnTo>
                <a:close/>
                <a:moveTo>
                  <a:pt x="45673" y="102061"/>
                </a:moveTo>
                <a:lnTo>
                  <a:pt x="45673" y="108145"/>
                </a:lnTo>
                <a:lnTo>
                  <a:pt x="39601" y="108145"/>
                </a:lnTo>
                <a:lnTo>
                  <a:pt x="39601" y="102061"/>
                </a:lnTo>
                <a:close/>
                <a:moveTo>
                  <a:pt x="52721" y="102061"/>
                </a:moveTo>
                <a:lnTo>
                  <a:pt x="52721" y="108145"/>
                </a:lnTo>
                <a:lnTo>
                  <a:pt x="46649" y="108145"/>
                </a:lnTo>
                <a:lnTo>
                  <a:pt x="46649" y="102061"/>
                </a:lnTo>
                <a:close/>
                <a:moveTo>
                  <a:pt x="59782" y="102061"/>
                </a:moveTo>
                <a:lnTo>
                  <a:pt x="59782" y="108145"/>
                </a:lnTo>
                <a:lnTo>
                  <a:pt x="53709" y="108145"/>
                </a:lnTo>
                <a:lnTo>
                  <a:pt x="53709" y="102061"/>
                </a:lnTo>
                <a:close/>
                <a:moveTo>
                  <a:pt x="66842" y="102061"/>
                </a:moveTo>
                <a:lnTo>
                  <a:pt x="66842" y="108145"/>
                </a:lnTo>
                <a:lnTo>
                  <a:pt x="60758" y="108145"/>
                </a:lnTo>
                <a:lnTo>
                  <a:pt x="60758" y="102061"/>
                </a:lnTo>
                <a:close/>
                <a:moveTo>
                  <a:pt x="73902" y="102061"/>
                </a:moveTo>
                <a:lnTo>
                  <a:pt x="73902" y="108145"/>
                </a:lnTo>
                <a:lnTo>
                  <a:pt x="67818" y="108145"/>
                </a:lnTo>
                <a:lnTo>
                  <a:pt x="67818" y="102061"/>
                </a:lnTo>
                <a:close/>
                <a:moveTo>
                  <a:pt x="80951" y="102061"/>
                </a:moveTo>
                <a:lnTo>
                  <a:pt x="80951" y="108145"/>
                </a:lnTo>
                <a:lnTo>
                  <a:pt x="74879" y="108145"/>
                </a:lnTo>
                <a:lnTo>
                  <a:pt x="74879" y="102061"/>
                </a:lnTo>
                <a:close/>
                <a:moveTo>
                  <a:pt x="88011" y="102061"/>
                </a:moveTo>
                <a:lnTo>
                  <a:pt x="88011" y="108145"/>
                </a:lnTo>
                <a:lnTo>
                  <a:pt x="81927" y="108145"/>
                </a:lnTo>
                <a:lnTo>
                  <a:pt x="81927" y="102061"/>
                </a:lnTo>
                <a:close/>
                <a:moveTo>
                  <a:pt x="95060" y="102061"/>
                </a:moveTo>
                <a:lnTo>
                  <a:pt x="95060" y="108145"/>
                </a:lnTo>
                <a:lnTo>
                  <a:pt x="88988" y="108145"/>
                </a:lnTo>
                <a:lnTo>
                  <a:pt x="88988" y="102061"/>
                </a:lnTo>
                <a:close/>
                <a:moveTo>
                  <a:pt x="102120" y="102061"/>
                </a:moveTo>
                <a:lnTo>
                  <a:pt x="102120" y="108145"/>
                </a:lnTo>
                <a:lnTo>
                  <a:pt x="96036" y="108145"/>
                </a:lnTo>
                <a:lnTo>
                  <a:pt x="96036" y="102061"/>
                </a:lnTo>
                <a:close/>
                <a:moveTo>
                  <a:pt x="103097" y="102061"/>
                </a:moveTo>
                <a:lnTo>
                  <a:pt x="109169" y="102073"/>
                </a:lnTo>
                <a:lnTo>
                  <a:pt x="109169" y="108145"/>
                </a:lnTo>
                <a:lnTo>
                  <a:pt x="103097" y="108145"/>
                </a:lnTo>
                <a:lnTo>
                  <a:pt x="103097" y="102061"/>
                </a:lnTo>
                <a:close/>
                <a:moveTo>
                  <a:pt x="110157" y="102061"/>
                </a:moveTo>
                <a:lnTo>
                  <a:pt x="116229" y="102073"/>
                </a:lnTo>
                <a:lnTo>
                  <a:pt x="116229" y="108145"/>
                </a:lnTo>
                <a:lnTo>
                  <a:pt x="110157" y="108145"/>
                </a:lnTo>
                <a:lnTo>
                  <a:pt x="110157" y="102061"/>
                </a:lnTo>
                <a:close/>
                <a:moveTo>
                  <a:pt x="123278" y="102061"/>
                </a:moveTo>
                <a:lnTo>
                  <a:pt x="123278" y="108145"/>
                </a:lnTo>
                <a:lnTo>
                  <a:pt x="117205" y="108145"/>
                </a:lnTo>
                <a:lnTo>
                  <a:pt x="117205" y="102061"/>
                </a:lnTo>
                <a:close/>
                <a:moveTo>
                  <a:pt x="130338" y="102061"/>
                </a:moveTo>
                <a:lnTo>
                  <a:pt x="130338" y="108145"/>
                </a:lnTo>
                <a:lnTo>
                  <a:pt x="124254" y="108145"/>
                </a:lnTo>
                <a:lnTo>
                  <a:pt x="124254" y="102061"/>
                </a:lnTo>
                <a:close/>
                <a:moveTo>
                  <a:pt x="137387" y="102061"/>
                </a:moveTo>
                <a:lnTo>
                  <a:pt x="137387" y="108145"/>
                </a:lnTo>
                <a:lnTo>
                  <a:pt x="131314" y="108145"/>
                </a:lnTo>
                <a:lnTo>
                  <a:pt x="131314" y="102061"/>
                </a:lnTo>
                <a:close/>
                <a:moveTo>
                  <a:pt x="144447" y="102061"/>
                </a:moveTo>
                <a:lnTo>
                  <a:pt x="144447" y="108145"/>
                </a:lnTo>
                <a:lnTo>
                  <a:pt x="138375" y="108145"/>
                </a:lnTo>
                <a:lnTo>
                  <a:pt x="138375" y="102061"/>
                </a:lnTo>
                <a:close/>
                <a:moveTo>
                  <a:pt x="151495" y="102061"/>
                </a:moveTo>
                <a:lnTo>
                  <a:pt x="151495" y="108145"/>
                </a:lnTo>
                <a:lnTo>
                  <a:pt x="145423" y="108145"/>
                </a:lnTo>
                <a:lnTo>
                  <a:pt x="145423" y="102061"/>
                </a:lnTo>
                <a:close/>
                <a:moveTo>
                  <a:pt x="158556" y="102061"/>
                </a:moveTo>
                <a:lnTo>
                  <a:pt x="158556" y="108145"/>
                </a:lnTo>
                <a:lnTo>
                  <a:pt x="152484" y="108145"/>
                </a:lnTo>
                <a:lnTo>
                  <a:pt x="152484" y="102061"/>
                </a:lnTo>
                <a:close/>
                <a:moveTo>
                  <a:pt x="165604" y="102061"/>
                </a:moveTo>
                <a:lnTo>
                  <a:pt x="165604" y="108145"/>
                </a:lnTo>
                <a:lnTo>
                  <a:pt x="159532" y="108145"/>
                </a:lnTo>
                <a:lnTo>
                  <a:pt x="159532" y="102061"/>
                </a:lnTo>
                <a:close/>
                <a:moveTo>
                  <a:pt x="172665" y="102061"/>
                </a:moveTo>
                <a:lnTo>
                  <a:pt x="172665" y="108145"/>
                </a:lnTo>
                <a:lnTo>
                  <a:pt x="166581" y="108145"/>
                </a:lnTo>
                <a:lnTo>
                  <a:pt x="166581" y="102061"/>
                </a:lnTo>
                <a:close/>
                <a:moveTo>
                  <a:pt x="179713" y="102061"/>
                </a:moveTo>
                <a:lnTo>
                  <a:pt x="179713" y="108145"/>
                </a:lnTo>
                <a:lnTo>
                  <a:pt x="173641" y="108145"/>
                </a:lnTo>
                <a:lnTo>
                  <a:pt x="173641" y="102061"/>
                </a:lnTo>
                <a:close/>
                <a:moveTo>
                  <a:pt x="186774" y="102061"/>
                </a:moveTo>
                <a:lnTo>
                  <a:pt x="186774" y="108145"/>
                </a:lnTo>
                <a:lnTo>
                  <a:pt x="180702" y="108145"/>
                </a:lnTo>
                <a:lnTo>
                  <a:pt x="180702" y="102061"/>
                </a:lnTo>
                <a:close/>
                <a:moveTo>
                  <a:pt x="193822" y="102061"/>
                </a:moveTo>
                <a:lnTo>
                  <a:pt x="193822" y="108145"/>
                </a:lnTo>
                <a:lnTo>
                  <a:pt x="187750" y="108145"/>
                </a:lnTo>
                <a:lnTo>
                  <a:pt x="187750" y="102061"/>
                </a:lnTo>
                <a:close/>
                <a:moveTo>
                  <a:pt x="200883" y="102061"/>
                </a:moveTo>
                <a:lnTo>
                  <a:pt x="200883" y="108145"/>
                </a:lnTo>
                <a:lnTo>
                  <a:pt x="194810" y="108145"/>
                </a:lnTo>
                <a:lnTo>
                  <a:pt x="194810" y="102061"/>
                </a:lnTo>
                <a:close/>
                <a:moveTo>
                  <a:pt x="207931" y="102061"/>
                </a:moveTo>
                <a:lnTo>
                  <a:pt x="207931" y="108145"/>
                </a:lnTo>
                <a:lnTo>
                  <a:pt x="201859" y="108145"/>
                </a:lnTo>
                <a:lnTo>
                  <a:pt x="201859" y="102061"/>
                </a:lnTo>
                <a:close/>
                <a:moveTo>
                  <a:pt x="214992" y="102061"/>
                </a:moveTo>
                <a:lnTo>
                  <a:pt x="214992" y="108145"/>
                </a:lnTo>
                <a:lnTo>
                  <a:pt x="208919" y="108145"/>
                </a:lnTo>
                <a:lnTo>
                  <a:pt x="208919" y="102061"/>
                </a:lnTo>
                <a:close/>
                <a:moveTo>
                  <a:pt x="222052" y="102061"/>
                </a:moveTo>
                <a:lnTo>
                  <a:pt x="222052" y="108145"/>
                </a:lnTo>
                <a:lnTo>
                  <a:pt x="215968" y="108145"/>
                </a:lnTo>
                <a:lnTo>
                  <a:pt x="215968" y="102061"/>
                </a:lnTo>
                <a:close/>
                <a:moveTo>
                  <a:pt x="229100" y="102061"/>
                </a:moveTo>
                <a:lnTo>
                  <a:pt x="229100" y="108145"/>
                </a:lnTo>
                <a:lnTo>
                  <a:pt x="223028" y="108145"/>
                </a:lnTo>
                <a:lnTo>
                  <a:pt x="223028" y="102061"/>
                </a:lnTo>
                <a:close/>
                <a:moveTo>
                  <a:pt x="236161" y="102061"/>
                </a:moveTo>
                <a:lnTo>
                  <a:pt x="236161" y="108145"/>
                </a:lnTo>
                <a:lnTo>
                  <a:pt x="230077" y="108145"/>
                </a:lnTo>
                <a:lnTo>
                  <a:pt x="230077" y="102061"/>
                </a:lnTo>
                <a:close/>
                <a:moveTo>
                  <a:pt x="243209" y="102061"/>
                </a:moveTo>
                <a:lnTo>
                  <a:pt x="243209" y="108145"/>
                </a:lnTo>
                <a:lnTo>
                  <a:pt x="237137" y="108145"/>
                </a:lnTo>
                <a:lnTo>
                  <a:pt x="237137" y="102061"/>
                </a:lnTo>
                <a:close/>
                <a:moveTo>
                  <a:pt x="250270" y="102061"/>
                </a:moveTo>
                <a:lnTo>
                  <a:pt x="250270" y="108145"/>
                </a:lnTo>
                <a:lnTo>
                  <a:pt x="244198" y="108145"/>
                </a:lnTo>
                <a:lnTo>
                  <a:pt x="244198" y="102061"/>
                </a:lnTo>
                <a:close/>
                <a:moveTo>
                  <a:pt x="257318" y="102061"/>
                </a:moveTo>
                <a:lnTo>
                  <a:pt x="257318" y="108145"/>
                </a:lnTo>
                <a:lnTo>
                  <a:pt x="251246" y="108145"/>
                </a:lnTo>
                <a:lnTo>
                  <a:pt x="251246" y="102061"/>
                </a:lnTo>
                <a:close/>
                <a:moveTo>
                  <a:pt x="264379" y="102061"/>
                </a:moveTo>
                <a:lnTo>
                  <a:pt x="264379" y="108145"/>
                </a:lnTo>
                <a:lnTo>
                  <a:pt x="258306" y="108145"/>
                </a:lnTo>
                <a:lnTo>
                  <a:pt x="258306" y="102061"/>
                </a:lnTo>
                <a:close/>
                <a:moveTo>
                  <a:pt x="271427" y="102061"/>
                </a:moveTo>
                <a:lnTo>
                  <a:pt x="271427" y="108145"/>
                </a:lnTo>
                <a:lnTo>
                  <a:pt x="265355" y="108145"/>
                </a:lnTo>
                <a:lnTo>
                  <a:pt x="265355" y="102061"/>
                </a:lnTo>
                <a:close/>
                <a:moveTo>
                  <a:pt x="278488" y="102061"/>
                </a:moveTo>
                <a:lnTo>
                  <a:pt x="278488" y="108145"/>
                </a:lnTo>
                <a:lnTo>
                  <a:pt x="272415" y="108145"/>
                </a:lnTo>
                <a:lnTo>
                  <a:pt x="272415" y="102061"/>
                </a:lnTo>
                <a:close/>
                <a:moveTo>
                  <a:pt x="17443" y="109121"/>
                </a:moveTo>
                <a:lnTo>
                  <a:pt x="17443" y="115193"/>
                </a:lnTo>
                <a:lnTo>
                  <a:pt x="11371" y="115193"/>
                </a:lnTo>
                <a:lnTo>
                  <a:pt x="11371" y="109121"/>
                </a:lnTo>
                <a:close/>
                <a:moveTo>
                  <a:pt x="24503" y="109121"/>
                </a:moveTo>
                <a:lnTo>
                  <a:pt x="24503" y="115193"/>
                </a:lnTo>
                <a:lnTo>
                  <a:pt x="18431" y="115193"/>
                </a:lnTo>
                <a:lnTo>
                  <a:pt x="18431" y="109121"/>
                </a:lnTo>
                <a:close/>
                <a:moveTo>
                  <a:pt x="31564" y="109121"/>
                </a:moveTo>
                <a:lnTo>
                  <a:pt x="31564" y="115193"/>
                </a:lnTo>
                <a:lnTo>
                  <a:pt x="25492" y="115193"/>
                </a:lnTo>
                <a:lnTo>
                  <a:pt x="25492" y="109121"/>
                </a:lnTo>
                <a:close/>
                <a:moveTo>
                  <a:pt x="38612" y="109121"/>
                </a:moveTo>
                <a:lnTo>
                  <a:pt x="38612" y="115193"/>
                </a:lnTo>
                <a:lnTo>
                  <a:pt x="32540" y="115193"/>
                </a:lnTo>
                <a:lnTo>
                  <a:pt x="32540" y="109121"/>
                </a:lnTo>
                <a:close/>
                <a:moveTo>
                  <a:pt x="45673" y="109121"/>
                </a:moveTo>
                <a:lnTo>
                  <a:pt x="45673" y="115193"/>
                </a:lnTo>
                <a:lnTo>
                  <a:pt x="39601" y="115193"/>
                </a:lnTo>
                <a:lnTo>
                  <a:pt x="39601" y="109121"/>
                </a:lnTo>
                <a:close/>
                <a:moveTo>
                  <a:pt x="52721" y="109121"/>
                </a:moveTo>
                <a:lnTo>
                  <a:pt x="52721" y="115193"/>
                </a:lnTo>
                <a:lnTo>
                  <a:pt x="46649" y="115193"/>
                </a:lnTo>
                <a:lnTo>
                  <a:pt x="46649" y="109121"/>
                </a:lnTo>
                <a:close/>
                <a:moveTo>
                  <a:pt x="59782" y="109121"/>
                </a:moveTo>
                <a:lnTo>
                  <a:pt x="59782" y="115193"/>
                </a:lnTo>
                <a:lnTo>
                  <a:pt x="53709" y="115193"/>
                </a:lnTo>
                <a:lnTo>
                  <a:pt x="53709" y="109121"/>
                </a:lnTo>
                <a:close/>
                <a:moveTo>
                  <a:pt x="66842" y="109121"/>
                </a:moveTo>
                <a:lnTo>
                  <a:pt x="66842" y="115193"/>
                </a:lnTo>
                <a:lnTo>
                  <a:pt x="60758" y="115193"/>
                </a:lnTo>
                <a:lnTo>
                  <a:pt x="60758" y="109121"/>
                </a:lnTo>
                <a:close/>
                <a:moveTo>
                  <a:pt x="73902" y="109121"/>
                </a:moveTo>
                <a:lnTo>
                  <a:pt x="73902" y="115193"/>
                </a:lnTo>
                <a:lnTo>
                  <a:pt x="67818" y="115193"/>
                </a:lnTo>
                <a:lnTo>
                  <a:pt x="67818" y="109121"/>
                </a:lnTo>
                <a:close/>
                <a:moveTo>
                  <a:pt x="80951" y="109121"/>
                </a:moveTo>
                <a:lnTo>
                  <a:pt x="80951" y="115193"/>
                </a:lnTo>
                <a:lnTo>
                  <a:pt x="74879" y="115193"/>
                </a:lnTo>
                <a:lnTo>
                  <a:pt x="74879" y="109121"/>
                </a:lnTo>
                <a:close/>
                <a:moveTo>
                  <a:pt x="88011" y="109121"/>
                </a:moveTo>
                <a:lnTo>
                  <a:pt x="88011" y="115193"/>
                </a:lnTo>
                <a:lnTo>
                  <a:pt x="81927" y="115193"/>
                </a:lnTo>
                <a:lnTo>
                  <a:pt x="81927" y="109121"/>
                </a:lnTo>
                <a:close/>
                <a:moveTo>
                  <a:pt x="95060" y="109121"/>
                </a:moveTo>
                <a:lnTo>
                  <a:pt x="95060" y="115193"/>
                </a:lnTo>
                <a:lnTo>
                  <a:pt x="88988" y="115193"/>
                </a:lnTo>
                <a:lnTo>
                  <a:pt x="88988" y="109121"/>
                </a:lnTo>
                <a:close/>
                <a:moveTo>
                  <a:pt x="102120" y="109121"/>
                </a:moveTo>
                <a:lnTo>
                  <a:pt x="102120" y="115193"/>
                </a:lnTo>
                <a:lnTo>
                  <a:pt x="96036" y="115193"/>
                </a:lnTo>
                <a:lnTo>
                  <a:pt x="96036" y="109121"/>
                </a:lnTo>
                <a:close/>
                <a:moveTo>
                  <a:pt x="109169" y="109121"/>
                </a:moveTo>
                <a:lnTo>
                  <a:pt x="109169" y="115193"/>
                </a:lnTo>
                <a:lnTo>
                  <a:pt x="103097" y="115193"/>
                </a:lnTo>
                <a:lnTo>
                  <a:pt x="103097" y="109121"/>
                </a:lnTo>
                <a:close/>
                <a:moveTo>
                  <a:pt x="116229" y="109121"/>
                </a:moveTo>
                <a:lnTo>
                  <a:pt x="116229" y="115193"/>
                </a:lnTo>
                <a:lnTo>
                  <a:pt x="110157" y="115193"/>
                </a:lnTo>
                <a:lnTo>
                  <a:pt x="110157" y="109121"/>
                </a:lnTo>
                <a:close/>
                <a:moveTo>
                  <a:pt x="123278" y="109121"/>
                </a:moveTo>
                <a:lnTo>
                  <a:pt x="123278" y="115193"/>
                </a:lnTo>
                <a:lnTo>
                  <a:pt x="117205" y="115193"/>
                </a:lnTo>
                <a:lnTo>
                  <a:pt x="117205" y="109121"/>
                </a:lnTo>
                <a:close/>
                <a:moveTo>
                  <a:pt x="130338" y="109121"/>
                </a:moveTo>
                <a:lnTo>
                  <a:pt x="130338" y="115193"/>
                </a:lnTo>
                <a:lnTo>
                  <a:pt x="124254" y="115193"/>
                </a:lnTo>
                <a:lnTo>
                  <a:pt x="124254" y="109121"/>
                </a:lnTo>
                <a:close/>
                <a:moveTo>
                  <a:pt x="137387" y="109121"/>
                </a:moveTo>
                <a:lnTo>
                  <a:pt x="137387" y="115193"/>
                </a:lnTo>
                <a:lnTo>
                  <a:pt x="131314" y="115193"/>
                </a:lnTo>
                <a:lnTo>
                  <a:pt x="131314" y="109121"/>
                </a:lnTo>
                <a:close/>
                <a:moveTo>
                  <a:pt x="144447" y="109121"/>
                </a:moveTo>
                <a:lnTo>
                  <a:pt x="144447" y="115193"/>
                </a:lnTo>
                <a:lnTo>
                  <a:pt x="138375" y="115193"/>
                </a:lnTo>
                <a:lnTo>
                  <a:pt x="138375" y="109121"/>
                </a:lnTo>
                <a:close/>
                <a:moveTo>
                  <a:pt x="151495" y="109121"/>
                </a:moveTo>
                <a:lnTo>
                  <a:pt x="151495" y="115193"/>
                </a:lnTo>
                <a:lnTo>
                  <a:pt x="145423" y="115193"/>
                </a:lnTo>
                <a:lnTo>
                  <a:pt x="145423" y="109121"/>
                </a:lnTo>
                <a:close/>
                <a:moveTo>
                  <a:pt x="158556" y="109121"/>
                </a:moveTo>
                <a:lnTo>
                  <a:pt x="158556" y="115193"/>
                </a:lnTo>
                <a:lnTo>
                  <a:pt x="152484" y="115193"/>
                </a:lnTo>
                <a:lnTo>
                  <a:pt x="152484" y="109121"/>
                </a:lnTo>
                <a:close/>
                <a:moveTo>
                  <a:pt x="165604" y="109121"/>
                </a:moveTo>
                <a:lnTo>
                  <a:pt x="165604" y="115193"/>
                </a:lnTo>
                <a:lnTo>
                  <a:pt x="159532" y="115193"/>
                </a:lnTo>
                <a:lnTo>
                  <a:pt x="159532" y="109121"/>
                </a:lnTo>
                <a:close/>
                <a:moveTo>
                  <a:pt x="172665" y="109121"/>
                </a:moveTo>
                <a:lnTo>
                  <a:pt x="172665" y="115193"/>
                </a:lnTo>
                <a:lnTo>
                  <a:pt x="166581" y="115193"/>
                </a:lnTo>
                <a:lnTo>
                  <a:pt x="166581" y="109121"/>
                </a:lnTo>
                <a:close/>
                <a:moveTo>
                  <a:pt x="179713" y="109121"/>
                </a:moveTo>
                <a:lnTo>
                  <a:pt x="179713" y="115193"/>
                </a:lnTo>
                <a:lnTo>
                  <a:pt x="173641" y="115193"/>
                </a:lnTo>
                <a:lnTo>
                  <a:pt x="173641" y="109121"/>
                </a:lnTo>
                <a:close/>
                <a:moveTo>
                  <a:pt x="186774" y="109121"/>
                </a:moveTo>
                <a:lnTo>
                  <a:pt x="186774" y="115193"/>
                </a:lnTo>
                <a:lnTo>
                  <a:pt x="180702" y="115193"/>
                </a:lnTo>
                <a:lnTo>
                  <a:pt x="180702" y="109121"/>
                </a:lnTo>
                <a:close/>
                <a:moveTo>
                  <a:pt x="193822" y="109121"/>
                </a:moveTo>
                <a:lnTo>
                  <a:pt x="193822" y="115193"/>
                </a:lnTo>
                <a:lnTo>
                  <a:pt x="187750" y="115193"/>
                </a:lnTo>
                <a:lnTo>
                  <a:pt x="187750" y="109121"/>
                </a:lnTo>
                <a:close/>
                <a:moveTo>
                  <a:pt x="200883" y="109121"/>
                </a:moveTo>
                <a:lnTo>
                  <a:pt x="200883" y="115193"/>
                </a:lnTo>
                <a:lnTo>
                  <a:pt x="194810" y="115193"/>
                </a:lnTo>
                <a:lnTo>
                  <a:pt x="194810" y="109121"/>
                </a:lnTo>
                <a:close/>
                <a:moveTo>
                  <a:pt x="207931" y="109121"/>
                </a:moveTo>
                <a:lnTo>
                  <a:pt x="207931" y="115193"/>
                </a:lnTo>
                <a:lnTo>
                  <a:pt x="201859" y="115193"/>
                </a:lnTo>
                <a:lnTo>
                  <a:pt x="201859" y="109121"/>
                </a:lnTo>
                <a:close/>
                <a:moveTo>
                  <a:pt x="214992" y="109121"/>
                </a:moveTo>
                <a:lnTo>
                  <a:pt x="214992" y="115193"/>
                </a:lnTo>
                <a:lnTo>
                  <a:pt x="208919" y="115193"/>
                </a:lnTo>
                <a:lnTo>
                  <a:pt x="208919" y="109121"/>
                </a:lnTo>
                <a:close/>
                <a:moveTo>
                  <a:pt x="222052" y="109121"/>
                </a:moveTo>
                <a:lnTo>
                  <a:pt x="222052" y="115193"/>
                </a:lnTo>
                <a:lnTo>
                  <a:pt x="215968" y="115193"/>
                </a:lnTo>
                <a:lnTo>
                  <a:pt x="215968" y="109121"/>
                </a:lnTo>
                <a:close/>
                <a:moveTo>
                  <a:pt x="229100" y="109121"/>
                </a:moveTo>
                <a:lnTo>
                  <a:pt x="229100" y="115193"/>
                </a:lnTo>
                <a:lnTo>
                  <a:pt x="223028" y="115193"/>
                </a:lnTo>
                <a:lnTo>
                  <a:pt x="223028" y="109121"/>
                </a:lnTo>
                <a:close/>
                <a:moveTo>
                  <a:pt x="236161" y="109121"/>
                </a:moveTo>
                <a:lnTo>
                  <a:pt x="236161" y="115193"/>
                </a:lnTo>
                <a:lnTo>
                  <a:pt x="230077" y="115193"/>
                </a:lnTo>
                <a:lnTo>
                  <a:pt x="230077" y="109121"/>
                </a:lnTo>
                <a:close/>
                <a:moveTo>
                  <a:pt x="243209" y="109121"/>
                </a:moveTo>
                <a:lnTo>
                  <a:pt x="243209" y="115193"/>
                </a:lnTo>
                <a:lnTo>
                  <a:pt x="237137" y="115193"/>
                </a:lnTo>
                <a:lnTo>
                  <a:pt x="237137" y="109121"/>
                </a:lnTo>
                <a:close/>
                <a:moveTo>
                  <a:pt x="250270" y="109121"/>
                </a:moveTo>
                <a:lnTo>
                  <a:pt x="250270" y="115193"/>
                </a:lnTo>
                <a:lnTo>
                  <a:pt x="244198" y="115193"/>
                </a:lnTo>
                <a:lnTo>
                  <a:pt x="244198" y="109121"/>
                </a:lnTo>
                <a:close/>
                <a:moveTo>
                  <a:pt x="257318" y="109121"/>
                </a:moveTo>
                <a:lnTo>
                  <a:pt x="257318" y="115193"/>
                </a:lnTo>
                <a:lnTo>
                  <a:pt x="251246" y="115193"/>
                </a:lnTo>
                <a:lnTo>
                  <a:pt x="251246" y="109121"/>
                </a:lnTo>
                <a:close/>
                <a:moveTo>
                  <a:pt x="264379" y="109121"/>
                </a:moveTo>
                <a:lnTo>
                  <a:pt x="264379" y="115193"/>
                </a:lnTo>
                <a:lnTo>
                  <a:pt x="258306" y="115193"/>
                </a:lnTo>
                <a:lnTo>
                  <a:pt x="258306" y="109121"/>
                </a:lnTo>
                <a:close/>
                <a:moveTo>
                  <a:pt x="271427" y="109121"/>
                </a:moveTo>
                <a:lnTo>
                  <a:pt x="271427" y="115193"/>
                </a:lnTo>
                <a:lnTo>
                  <a:pt x="265355" y="115193"/>
                </a:lnTo>
                <a:lnTo>
                  <a:pt x="265355" y="109121"/>
                </a:lnTo>
                <a:close/>
                <a:moveTo>
                  <a:pt x="278488" y="109121"/>
                </a:moveTo>
                <a:lnTo>
                  <a:pt x="278488" y="115193"/>
                </a:lnTo>
                <a:lnTo>
                  <a:pt x="272415" y="115193"/>
                </a:lnTo>
                <a:lnTo>
                  <a:pt x="272415" y="109121"/>
                </a:lnTo>
                <a:close/>
                <a:moveTo>
                  <a:pt x="17443" y="116170"/>
                </a:moveTo>
                <a:lnTo>
                  <a:pt x="17443" y="122254"/>
                </a:lnTo>
                <a:lnTo>
                  <a:pt x="11371" y="122254"/>
                </a:lnTo>
                <a:lnTo>
                  <a:pt x="11371" y="116182"/>
                </a:lnTo>
                <a:lnTo>
                  <a:pt x="17443" y="116170"/>
                </a:lnTo>
                <a:close/>
                <a:moveTo>
                  <a:pt x="24503" y="116170"/>
                </a:moveTo>
                <a:lnTo>
                  <a:pt x="24503" y="122254"/>
                </a:lnTo>
                <a:lnTo>
                  <a:pt x="18431" y="122254"/>
                </a:lnTo>
                <a:lnTo>
                  <a:pt x="18431" y="116182"/>
                </a:lnTo>
                <a:lnTo>
                  <a:pt x="24503" y="116170"/>
                </a:lnTo>
                <a:close/>
                <a:moveTo>
                  <a:pt x="31564" y="116170"/>
                </a:moveTo>
                <a:lnTo>
                  <a:pt x="31564" y="122254"/>
                </a:lnTo>
                <a:lnTo>
                  <a:pt x="25492" y="122254"/>
                </a:lnTo>
                <a:lnTo>
                  <a:pt x="25492" y="116182"/>
                </a:lnTo>
                <a:lnTo>
                  <a:pt x="31564" y="116170"/>
                </a:lnTo>
                <a:close/>
                <a:moveTo>
                  <a:pt x="38612" y="116170"/>
                </a:moveTo>
                <a:lnTo>
                  <a:pt x="38612" y="122254"/>
                </a:lnTo>
                <a:lnTo>
                  <a:pt x="32540" y="122254"/>
                </a:lnTo>
                <a:lnTo>
                  <a:pt x="32540" y="116182"/>
                </a:lnTo>
                <a:lnTo>
                  <a:pt x="38612" y="116170"/>
                </a:lnTo>
                <a:close/>
                <a:moveTo>
                  <a:pt x="45673" y="116170"/>
                </a:moveTo>
                <a:lnTo>
                  <a:pt x="45673" y="122254"/>
                </a:lnTo>
                <a:lnTo>
                  <a:pt x="39601" y="122254"/>
                </a:lnTo>
                <a:lnTo>
                  <a:pt x="39601" y="116182"/>
                </a:lnTo>
                <a:lnTo>
                  <a:pt x="45673" y="116170"/>
                </a:lnTo>
                <a:close/>
                <a:moveTo>
                  <a:pt x="52721" y="116170"/>
                </a:moveTo>
                <a:lnTo>
                  <a:pt x="52721" y="122254"/>
                </a:lnTo>
                <a:lnTo>
                  <a:pt x="46649" y="122254"/>
                </a:lnTo>
                <a:lnTo>
                  <a:pt x="46649" y="116182"/>
                </a:lnTo>
                <a:lnTo>
                  <a:pt x="52721" y="116170"/>
                </a:lnTo>
                <a:close/>
                <a:moveTo>
                  <a:pt x="59782" y="116170"/>
                </a:moveTo>
                <a:lnTo>
                  <a:pt x="59782" y="122254"/>
                </a:lnTo>
                <a:lnTo>
                  <a:pt x="53709" y="122254"/>
                </a:lnTo>
                <a:lnTo>
                  <a:pt x="53709" y="116182"/>
                </a:lnTo>
                <a:lnTo>
                  <a:pt x="59782" y="116170"/>
                </a:lnTo>
                <a:close/>
                <a:moveTo>
                  <a:pt x="66842" y="116182"/>
                </a:moveTo>
                <a:lnTo>
                  <a:pt x="66842" y="122254"/>
                </a:lnTo>
                <a:lnTo>
                  <a:pt x="60758" y="122254"/>
                </a:lnTo>
                <a:lnTo>
                  <a:pt x="60758" y="116182"/>
                </a:lnTo>
                <a:close/>
                <a:moveTo>
                  <a:pt x="73902" y="116182"/>
                </a:moveTo>
                <a:lnTo>
                  <a:pt x="73902" y="122254"/>
                </a:lnTo>
                <a:lnTo>
                  <a:pt x="67818" y="122254"/>
                </a:lnTo>
                <a:lnTo>
                  <a:pt x="67818" y="116182"/>
                </a:lnTo>
                <a:close/>
                <a:moveTo>
                  <a:pt x="80951" y="116182"/>
                </a:moveTo>
                <a:lnTo>
                  <a:pt x="80951" y="122254"/>
                </a:lnTo>
                <a:lnTo>
                  <a:pt x="74879" y="122254"/>
                </a:lnTo>
                <a:lnTo>
                  <a:pt x="74879" y="116182"/>
                </a:lnTo>
                <a:close/>
                <a:moveTo>
                  <a:pt x="88011" y="116170"/>
                </a:moveTo>
                <a:lnTo>
                  <a:pt x="88011" y="122254"/>
                </a:lnTo>
                <a:lnTo>
                  <a:pt x="81927" y="122254"/>
                </a:lnTo>
                <a:lnTo>
                  <a:pt x="81927" y="116182"/>
                </a:lnTo>
                <a:lnTo>
                  <a:pt x="88011" y="116170"/>
                </a:lnTo>
                <a:close/>
                <a:moveTo>
                  <a:pt x="95060" y="116170"/>
                </a:moveTo>
                <a:lnTo>
                  <a:pt x="95060" y="122254"/>
                </a:lnTo>
                <a:lnTo>
                  <a:pt x="88988" y="122254"/>
                </a:lnTo>
                <a:lnTo>
                  <a:pt x="88988" y="116182"/>
                </a:lnTo>
                <a:lnTo>
                  <a:pt x="95060" y="116170"/>
                </a:lnTo>
                <a:close/>
                <a:moveTo>
                  <a:pt x="102120" y="116182"/>
                </a:moveTo>
                <a:lnTo>
                  <a:pt x="102120" y="122254"/>
                </a:lnTo>
                <a:lnTo>
                  <a:pt x="96036" y="122254"/>
                </a:lnTo>
                <a:lnTo>
                  <a:pt x="96036" y="116182"/>
                </a:lnTo>
                <a:close/>
                <a:moveTo>
                  <a:pt x="109169" y="116182"/>
                </a:moveTo>
                <a:lnTo>
                  <a:pt x="109169" y="122254"/>
                </a:lnTo>
                <a:lnTo>
                  <a:pt x="103097" y="122254"/>
                </a:lnTo>
                <a:lnTo>
                  <a:pt x="103097" y="116182"/>
                </a:lnTo>
                <a:close/>
                <a:moveTo>
                  <a:pt x="116229" y="116182"/>
                </a:moveTo>
                <a:lnTo>
                  <a:pt x="116229" y="122254"/>
                </a:lnTo>
                <a:lnTo>
                  <a:pt x="110157" y="122254"/>
                </a:lnTo>
                <a:lnTo>
                  <a:pt x="110157" y="116182"/>
                </a:lnTo>
                <a:close/>
                <a:moveTo>
                  <a:pt x="123278" y="116170"/>
                </a:moveTo>
                <a:lnTo>
                  <a:pt x="123278" y="122254"/>
                </a:lnTo>
                <a:lnTo>
                  <a:pt x="117205" y="122254"/>
                </a:lnTo>
                <a:lnTo>
                  <a:pt x="117205" y="116182"/>
                </a:lnTo>
                <a:lnTo>
                  <a:pt x="123278" y="116170"/>
                </a:lnTo>
                <a:close/>
                <a:moveTo>
                  <a:pt x="130338" y="116170"/>
                </a:moveTo>
                <a:lnTo>
                  <a:pt x="130338" y="122254"/>
                </a:lnTo>
                <a:lnTo>
                  <a:pt x="124254" y="122254"/>
                </a:lnTo>
                <a:lnTo>
                  <a:pt x="124254" y="116182"/>
                </a:lnTo>
                <a:lnTo>
                  <a:pt x="130338" y="116170"/>
                </a:lnTo>
                <a:close/>
                <a:moveTo>
                  <a:pt x="137387" y="116182"/>
                </a:moveTo>
                <a:lnTo>
                  <a:pt x="137387" y="122254"/>
                </a:lnTo>
                <a:lnTo>
                  <a:pt x="131314" y="122254"/>
                </a:lnTo>
                <a:lnTo>
                  <a:pt x="131314" y="116182"/>
                </a:lnTo>
                <a:close/>
                <a:moveTo>
                  <a:pt x="144447" y="116170"/>
                </a:moveTo>
                <a:lnTo>
                  <a:pt x="144447" y="122254"/>
                </a:lnTo>
                <a:lnTo>
                  <a:pt x="138375" y="122254"/>
                </a:lnTo>
                <a:lnTo>
                  <a:pt x="138375" y="116182"/>
                </a:lnTo>
                <a:lnTo>
                  <a:pt x="144447" y="116170"/>
                </a:lnTo>
                <a:close/>
                <a:moveTo>
                  <a:pt x="151495" y="116170"/>
                </a:moveTo>
                <a:lnTo>
                  <a:pt x="151495" y="122254"/>
                </a:lnTo>
                <a:lnTo>
                  <a:pt x="145423" y="122254"/>
                </a:lnTo>
                <a:lnTo>
                  <a:pt x="145423" y="116182"/>
                </a:lnTo>
                <a:lnTo>
                  <a:pt x="151495" y="116170"/>
                </a:lnTo>
                <a:close/>
                <a:moveTo>
                  <a:pt x="158556" y="116170"/>
                </a:moveTo>
                <a:lnTo>
                  <a:pt x="158556" y="122254"/>
                </a:lnTo>
                <a:lnTo>
                  <a:pt x="152484" y="122254"/>
                </a:lnTo>
                <a:lnTo>
                  <a:pt x="152484" y="116182"/>
                </a:lnTo>
                <a:lnTo>
                  <a:pt x="158556" y="116170"/>
                </a:lnTo>
                <a:close/>
                <a:moveTo>
                  <a:pt x="165604" y="116170"/>
                </a:moveTo>
                <a:lnTo>
                  <a:pt x="165604" y="122254"/>
                </a:lnTo>
                <a:lnTo>
                  <a:pt x="159532" y="122254"/>
                </a:lnTo>
                <a:lnTo>
                  <a:pt x="159532" y="116182"/>
                </a:lnTo>
                <a:lnTo>
                  <a:pt x="165604" y="116170"/>
                </a:lnTo>
                <a:close/>
                <a:moveTo>
                  <a:pt x="172665" y="116170"/>
                </a:moveTo>
                <a:lnTo>
                  <a:pt x="172665" y="122254"/>
                </a:lnTo>
                <a:lnTo>
                  <a:pt x="166581" y="122254"/>
                </a:lnTo>
                <a:lnTo>
                  <a:pt x="166581" y="116182"/>
                </a:lnTo>
                <a:lnTo>
                  <a:pt x="172665" y="116170"/>
                </a:lnTo>
                <a:close/>
                <a:moveTo>
                  <a:pt x="179713" y="116170"/>
                </a:moveTo>
                <a:lnTo>
                  <a:pt x="179713" y="122254"/>
                </a:lnTo>
                <a:lnTo>
                  <a:pt x="173641" y="122254"/>
                </a:lnTo>
                <a:lnTo>
                  <a:pt x="173641" y="116182"/>
                </a:lnTo>
                <a:lnTo>
                  <a:pt x="179713" y="116170"/>
                </a:lnTo>
                <a:close/>
                <a:moveTo>
                  <a:pt x="186774" y="116170"/>
                </a:moveTo>
                <a:lnTo>
                  <a:pt x="186774" y="122254"/>
                </a:lnTo>
                <a:lnTo>
                  <a:pt x="180702" y="122254"/>
                </a:lnTo>
                <a:lnTo>
                  <a:pt x="180702" y="116182"/>
                </a:lnTo>
                <a:lnTo>
                  <a:pt x="186774" y="116170"/>
                </a:lnTo>
                <a:close/>
                <a:moveTo>
                  <a:pt x="193822" y="116170"/>
                </a:moveTo>
                <a:lnTo>
                  <a:pt x="193822" y="122254"/>
                </a:lnTo>
                <a:lnTo>
                  <a:pt x="187750" y="122254"/>
                </a:lnTo>
                <a:lnTo>
                  <a:pt x="187750" y="116182"/>
                </a:lnTo>
                <a:lnTo>
                  <a:pt x="193822" y="116170"/>
                </a:lnTo>
                <a:close/>
                <a:moveTo>
                  <a:pt x="200883" y="116170"/>
                </a:moveTo>
                <a:lnTo>
                  <a:pt x="200883" y="122254"/>
                </a:lnTo>
                <a:lnTo>
                  <a:pt x="194810" y="122254"/>
                </a:lnTo>
                <a:lnTo>
                  <a:pt x="194810" y="116182"/>
                </a:lnTo>
                <a:lnTo>
                  <a:pt x="200883" y="116170"/>
                </a:lnTo>
                <a:close/>
                <a:moveTo>
                  <a:pt x="207931" y="116170"/>
                </a:moveTo>
                <a:lnTo>
                  <a:pt x="207931" y="122254"/>
                </a:lnTo>
                <a:lnTo>
                  <a:pt x="201859" y="122254"/>
                </a:lnTo>
                <a:lnTo>
                  <a:pt x="201859" y="116182"/>
                </a:lnTo>
                <a:lnTo>
                  <a:pt x="207931" y="116170"/>
                </a:lnTo>
                <a:close/>
                <a:moveTo>
                  <a:pt x="214992" y="116170"/>
                </a:moveTo>
                <a:lnTo>
                  <a:pt x="214992" y="122254"/>
                </a:lnTo>
                <a:lnTo>
                  <a:pt x="208919" y="122254"/>
                </a:lnTo>
                <a:lnTo>
                  <a:pt x="208919" y="116182"/>
                </a:lnTo>
                <a:lnTo>
                  <a:pt x="214992" y="116170"/>
                </a:lnTo>
                <a:close/>
                <a:moveTo>
                  <a:pt x="222052" y="116170"/>
                </a:moveTo>
                <a:lnTo>
                  <a:pt x="222052" y="122254"/>
                </a:lnTo>
                <a:lnTo>
                  <a:pt x="215968" y="122254"/>
                </a:lnTo>
                <a:lnTo>
                  <a:pt x="215968" y="116182"/>
                </a:lnTo>
                <a:lnTo>
                  <a:pt x="222052" y="116170"/>
                </a:lnTo>
                <a:close/>
                <a:moveTo>
                  <a:pt x="229100" y="116170"/>
                </a:moveTo>
                <a:lnTo>
                  <a:pt x="229100" y="122254"/>
                </a:lnTo>
                <a:lnTo>
                  <a:pt x="223028" y="122254"/>
                </a:lnTo>
                <a:lnTo>
                  <a:pt x="223028" y="116182"/>
                </a:lnTo>
                <a:lnTo>
                  <a:pt x="229100" y="116170"/>
                </a:lnTo>
                <a:close/>
                <a:moveTo>
                  <a:pt x="236161" y="116170"/>
                </a:moveTo>
                <a:lnTo>
                  <a:pt x="236161" y="122254"/>
                </a:lnTo>
                <a:lnTo>
                  <a:pt x="230077" y="122254"/>
                </a:lnTo>
                <a:lnTo>
                  <a:pt x="230077" y="116182"/>
                </a:lnTo>
                <a:lnTo>
                  <a:pt x="236161" y="116170"/>
                </a:lnTo>
                <a:close/>
                <a:moveTo>
                  <a:pt x="243209" y="116170"/>
                </a:moveTo>
                <a:lnTo>
                  <a:pt x="243209" y="122254"/>
                </a:lnTo>
                <a:lnTo>
                  <a:pt x="237137" y="122254"/>
                </a:lnTo>
                <a:lnTo>
                  <a:pt x="237137" y="116182"/>
                </a:lnTo>
                <a:lnTo>
                  <a:pt x="243209" y="116170"/>
                </a:lnTo>
                <a:close/>
                <a:moveTo>
                  <a:pt x="250270" y="116170"/>
                </a:moveTo>
                <a:lnTo>
                  <a:pt x="250270" y="122254"/>
                </a:lnTo>
                <a:lnTo>
                  <a:pt x="244198" y="122254"/>
                </a:lnTo>
                <a:lnTo>
                  <a:pt x="244198" y="116182"/>
                </a:lnTo>
                <a:lnTo>
                  <a:pt x="250270" y="116170"/>
                </a:lnTo>
                <a:close/>
                <a:moveTo>
                  <a:pt x="257318" y="116170"/>
                </a:moveTo>
                <a:lnTo>
                  <a:pt x="257318" y="122254"/>
                </a:lnTo>
                <a:lnTo>
                  <a:pt x="251246" y="122254"/>
                </a:lnTo>
                <a:lnTo>
                  <a:pt x="251246" y="116182"/>
                </a:lnTo>
                <a:lnTo>
                  <a:pt x="257318" y="116170"/>
                </a:lnTo>
                <a:close/>
                <a:moveTo>
                  <a:pt x="264379" y="116170"/>
                </a:moveTo>
                <a:lnTo>
                  <a:pt x="264379" y="122254"/>
                </a:lnTo>
                <a:lnTo>
                  <a:pt x="258306" y="122254"/>
                </a:lnTo>
                <a:lnTo>
                  <a:pt x="258306" y="116182"/>
                </a:lnTo>
                <a:lnTo>
                  <a:pt x="264379" y="116170"/>
                </a:lnTo>
                <a:close/>
                <a:moveTo>
                  <a:pt x="271427" y="116170"/>
                </a:moveTo>
                <a:lnTo>
                  <a:pt x="271427" y="122254"/>
                </a:lnTo>
                <a:lnTo>
                  <a:pt x="265355" y="122254"/>
                </a:lnTo>
                <a:lnTo>
                  <a:pt x="265355" y="116182"/>
                </a:lnTo>
                <a:lnTo>
                  <a:pt x="271427" y="116170"/>
                </a:lnTo>
                <a:close/>
                <a:moveTo>
                  <a:pt x="278488" y="116170"/>
                </a:moveTo>
                <a:lnTo>
                  <a:pt x="278488" y="122254"/>
                </a:lnTo>
                <a:lnTo>
                  <a:pt x="272415" y="122254"/>
                </a:lnTo>
                <a:lnTo>
                  <a:pt x="272415" y="116182"/>
                </a:lnTo>
                <a:lnTo>
                  <a:pt x="278488" y="116170"/>
                </a:lnTo>
                <a:close/>
                <a:moveTo>
                  <a:pt x="17443" y="123230"/>
                </a:moveTo>
                <a:lnTo>
                  <a:pt x="17443" y="129302"/>
                </a:lnTo>
                <a:lnTo>
                  <a:pt x="11371" y="129302"/>
                </a:lnTo>
                <a:lnTo>
                  <a:pt x="11371" y="123230"/>
                </a:lnTo>
                <a:close/>
                <a:moveTo>
                  <a:pt x="24503" y="123230"/>
                </a:moveTo>
                <a:lnTo>
                  <a:pt x="24503" y="129302"/>
                </a:lnTo>
                <a:lnTo>
                  <a:pt x="18431" y="129302"/>
                </a:lnTo>
                <a:lnTo>
                  <a:pt x="18431" y="123230"/>
                </a:lnTo>
                <a:close/>
                <a:moveTo>
                  <a:pt x="31564" y="123230"/>
                </a:moveTo>
                <a:lnTo>
                  <a:pt x="31564" y="129302"/>
                </a:lnTo>
                <a:lnTo>
                  <a:pt x="25492" y="129302"/>
                </a:lnTo>
                <a:lnTo>
                  <a:pt x="25492" y="123230"/>
                </a:lnTo>
                <a:close/>
                <a:moveTo>
                  <a:pt x="38612" y="123230"/>
                </a:moveTo>
                <a:lnTo>
                  <a:pt x="38612" y="129302"/>
                </a:lnTo>
                <a:lnTo>
                  <a:pt x="32540" y="129302"/>
                </a:lnTo>
                <a:lnTo>
                  <a:pt x="32540" y="123230"/>
                </a:lnTo>
                <a:close/>
                <a:moveTo>
                  <a:pt x="45673" y="123230"/>
                </a:moveTo>
                <a:lnTo>
                  <a:pt x="45673" y="129302"/>
                </a:lnTo>
                <a:lnTo>
                  <a:pt x="39601" y="129302"/>
                </a:lnTo>
                <a:lnTo>
                  <a:pt x="39601" y="123230"/>
                </a:lnTo>
                <a:close/>
                <a:moveTo>
                  <a:pt x="52721" y="123230"/>
                </a:moveTo>
                <a:lnTo>
                  <a:pt x="52721" y="129302"/>
                </a:lnTo>
                <a:lnTo>
                  <a:pt x="46649" y="129302"/>
                </a:lnTo>
                <a:lnTo>
                  <a:pt x="46649" y="123230"/>
                </a:lnTo>
                <a:close/>
                <a:moveTo>
                  <a:pt x="59782" y="123230"/>
                </a:moveTo>
                <a:lnTo>
                  <a:pt x="59782" y="129302"/>
                </a:lnTo>
                <a:lnTo>
                  <a:pt x="53709" y="129302"/>
                </a:lnTo>
                <a:lnTo>
                  <a:pt x="53709" y="123230"/>
                </a:lnTo>
                <a:close/>
                <a:moveTo>
                  <a:pt x="66842" y="123230"/>
                </a:moveTo>
                <a:lnTo>
                  <a:pt x="66842" y="129302"/>
                </a:lnTo>
                <a:lnTo>
                  <a:pt x="60758" y="129302"/>
                </a:lnTo>
                <a:lnTo>
                  <a:pt x="60758" y="123230"/>
                </a:lnTo>
                <a:close/>
                <a:moveTo>
                  <a:pt x="73902" y="123230"/>
                </a:moveTo>
                <a:lnTo>
                  <a:pt x="73902" y="129302"/>
                </a:lnTo>
                <a:lnTo>
                  <a:pt x="67818" y="129302"/>
                </a:lnTo>
                <a:lnTo>
                  <a:pt x="67818" y="123230"/>
                </a:lnTo>
                <a:close/>
                <a:moveTo>
                  <a:pt x="80951" y="123230"/>
                </a:moveTo>
                <a:lnTo>
                  <a:pt x="80951" y="129302"/>
                </a:lnTo>
                <a:lnTo>
                  <a:pt x="74879" y="129302"/>
                </a:lnTo>
                <a:lnTo>
                  <a:pt x="74879" y="123230"/>
                </a:lnTo>
                <a:close/>
                <a:moveTo>
                  <a:pt x="88011" y="123230"/>
                </a:moveTo>
                <a:lnTo>
                  <a:pt x="88011" y="129302"/>
                </a:lnTo>
                <a:lnTo>
                  <a:pt x="81927" y="129302"/>
                </a:lnTo>
                <a:lnTo>
                  <a:pt x="81927" y="123230"/>
                </a:lnTo>
                <a:close/>
                <a:moveTo>
                  <a:pt x="95060" y="123230"/>
                </a:moveTo>
                <a:lnTo>
                  <a:pt x="95060" y="129302"/>
                </a:lnTo>
                <a:lnTo>
                  <a:pt x="88988" y="129302"/>
                </a:lnTo>
                <a:lnTo>
                  <a:pt x="88988" y="123230"/>
                </a:lnTo>
                <a:close/>
                <a:moveTo>
                  <a:pt x="102120" y="123230"/>
                </a:moveTo>
                <a:lnTo>
                  <a:pt x="102120" y="129302"/>
                </a:lnTo>
                <a:lnTo>
                  <a:pt x="96036" y="129302"/>
                </a:lnTo>
                <a:lnTo>
                  <a:pt x="96036" y="123230"/>
                </a:lnTo>
                <a:close/>
                <a:moveTo>
                  <a:pt x="109169" y="123230"/>
                </a:moveTo>
                <a:lnTo>
                  <a:pt x="109169" y="129302"/>
                </a:lnTo>
                <a:lnTo>
                  <a:pt x="103097" y="129302"/>
                </a:lnTo>
                <a:lnTo>
                  <a:pt x="103097" y="123230"/>
                </a:lnTo>
                <a:close/>
                <a:moveTo>
                  <a:pt x="116229" y="123230"/>
                </a:moveTo>
                <a:lnTo>
                  <a:pt x="116229" y="129302"/>
                </a:lnTo>
                <a:lnTo>
                  <a:pt x="110157" y="129302"/>
                </a:lnTo>
                <a:lnTo>
                  <a:pt x="110157" y="123230"/>
                </a:lnTo>
                <a:close/>
                <a:moveTo>
                  <a:pt x="123278" y="123230"/>
                </a:moveTo>
                <a:lnTo>
                  <a:pt x="123278" y="129302"/>
                </a:lnTo>
                <a:lnTo>
                  <a:pt x="117205" y="129302"/>
                </a:lnTo>
                <a:lnTo>
                  <a:pt x="117205" y="123230"/>
                </a:lnTo>
                <a:close/>
                <a:moveTo>
                  <a:pt x="130338" y="123230"/>
                </a:moveTo>
                <a:lnTo>
                  <a:pt x="130338" y="129302"/>
                </a:lnTo>
                <a:lnTo>
                  <a:pt x="124254" y="129302"/>
                </a:lnTo>
                <a:lnTo>
                  <a:pt x="124254" y="123230"/>
                </a:lnTo>
                <a:close/>
                <a:moveTo>
                  <a:pt x="137387" y="123230"/>
                </a:moveTo>
                <a:lnTo>
                  <a:pt x="137387" y="129302"/>
                </a:lnTo>
                <a:lnTo>
                  <a:pt x="131314" y="129302"/>
                </a:lnTo>
                <a:lnTo>
                  <a:pt x="131314" y="123230"/>
                </a:lnTo>
                <a:close/>
                <a:moveTo>
                  <a:pt x="144447" y="123230"/>
                </a:moveTo>
                <a:lnTo>
                  <a:pt x="144447" y="129302"/>
                </a:lnTo>
                <a:lnTo>
                  <a:pt x="138375" y="129302"/>
                </a:lnTo>
                <a:lnTo>
                  <a:pt x="138375" y="123230"/>
                </a:lnTo>
                <a:close/>
                <a:moveTo>
                  <a:pt x="151495" y="123230"/>
                </a:moveTo>
                <a:lnTo>
                  <a:pt x="151495" y="129302"/>
                </a:lnTo>
                <a:lnTo>
                  <a:pt x="145423" y="129302"/>
                </a:lnTo>
                <a:lnTo>
                  <a:pt x="145423" y="123230"/>
                </a:lnTo>
                <a:close/>
                <a:moveTo>
                  <a:pt x="158556" y="123230"/>
                </a:moveTo>
                <a:lnTo>
                  <a:pt x="158556" y="129302"/>
                </a:lnTo>
                <a:lnTo>
                  <a:pt x="152484" y="129302"/>
                </a:lnTo>
                <a:lnTo>
                  <a:pt x="152484" y="123230"/>
                </a:lnTo>
                <a:close/>
                <a:moveTo>
                  <a:pt x="165604" y="123230"/>
                </a:moveTo>
                <a:lnTo>
                  <a:pt x="165604" y="129302"/>
                </a:lnTo>
                <a:lnTo>
                  <a:pt x="159532" y="129302"/>
                </a:lnTo>
                <a:lnTo>
                  <a:pt x="159532" y="123230"/>
                </a:lnTo>
                <a:close/>
                <a:moveTo>
                  <a:pt x="172665" y="123230"/>
                </a:moveTo>
                <a:lnTo>
                  <a:pt x="172665" y="129302"/>
                </a:lnTo>
                <a:lnTo>
                  <a:pt x="166581" y="129302"/>
                </a:lnTo>
                <a:lnTo>
                  <a:pt x="166581" y="123230"/>
                </a:lnTo>
                <a:close/>
                <a:moveTo>
                  <a:pt x="179713" y="123230"/>
                </a:moveTo>
                <a:lnTo>
                  <a:pt x="179713" y="129302"/>
                </a:lnTo>
                <a:lnTo>
                  <a:pt x="173641" y="129302"/>
                </a:lnTo>
                <a:lnTo>
                  <a:pt x="173641" y="123230"/>
                </a:lnTo>
                <a:close/>
                <a:moveTo>
                  <a:pt x="186774" y="123230"/>
                </a:moveTo>
                <a:lnTo>
                  <a:pt x="186774" y="129302"/>
                </a:lnTo>
                <a:lnTo>
                  <a:pt x="180702" y="129302"/>
                </a:lnTo>
                <a:lnTo>
                  <a:pt x="180702" y="123230"/>
                </a:lnTo>
                <a:close/>
                <a:moveTo>
                  <a:pt x="193822" y="123230"/>
                </a:moveTo>
                <a:lnTo>
                  <a:pt x="193822" y="129302"/>
                </a:lnTo>
                <a:lnTo>
                  <a:pt x="187750" y="129302"/>
                </a:lnTo>
                <a:lnTo>
                  <a:pt x="187750" y="123230"/>
                </a:lnTo>
                <a:close/>
                <a:moveTo>
                  <a:pt x="200883" y="123230"/>
                </a:moveTo>
                <a:lnTo>
                  <a:pt x="200883" y="129302"/>
                </a:lnTo>
                <a:lnTo>
                  <a:pt x="194810" y="129302"/>
                </a:lnTo>
                <a:lnTo>
                  <a:pt x="194810" y="123230"/>
                </a:lnTo>
                <a:close/>
                <a:moveTo>
                  <a:pt x="207931" y="123230"/>
                </a:moveTo>
                <a:lnTo>
                  <a:pt x="207931" y="129302"/>
                </a:lnTo>
                <a:lnTo>
                  <a:pt x="201859" y="129302"/>
                </a:lnTo>
                <a:lnTo>
                  <a:pt x="201859" y="123230"/>
                </a:lnTo>
                <a:close/>
                <a:moveTo>
                  <a:pt x="214992" y="123230"/>
                </a:moveTo>
                <a:lnTo>
                  <a:pt x="214992" y="129302"/>
                </a:lnTo>
                <a:lnTo>
                  <a:pt x="208919" y="129302"/>
                </a:lnTo>
                <a:lnTo>
                  <a:pt x="208919" y="123230"/>
                </a:lnTo>
                <a:close/>
                <a:moveTo>
                  <a:pt x="222052" y="123230"/>
                </a:moveTo>
                <a:lnTo>
                  <a:pt x="222052" y="129302"/>
                </a:lnTo>
                <a:lnTo>
                  <a:pt x="215968" y="129302"/>
                </a:lnTo>
                <a:lnTo>
                  <a:pt x="215968" y="123230"/>
                </a:lnTo>
                <a:close/>
                <a:moveTo>
                  <a:pt x="229100" y="123230"/>
                </a:moveTo>
                <a:lnTo>
                  <a:pt x="229100" y="129302"/>
                </a:lnTo>
                <a:lnTo>
                  <a:pt x="223028" y="129302"/>
                </a:lnTo>
                <a:lnTo>
                  <a:pt x="223028" y="123230"/>
                </a:lnTo>
                <a:close/>
                <a:moveTo>
                  <a:pt x="236161" y="123230"/>
                </a:moveTo>
                <a:lnTo>
                  <a:pt x="236161" y="129302"/>
                </a:lnTo>
                <a:lnTo>
                  <a:pt x="230077" y="129302"/>
                </a:lnTo>
                <a:lnTo>
                  <a:pt x="230077" y="123230"/>
                </a:lnTo>
                <a:close/>
                <a:moveTo>
                  <a:pt x="243209" y="123230"/>
                </a:moveTo>
                <a:lnTo>
                  <a:pt x="243209" y="129302"/>
                </a:lnTo>
                <a:lnTo>
                  <a:pt x="237137" y="129302"/>
                </a:lnTo>
                <a:lnTo>
                  <a:pt x="237137" y="123230"/>
                </a:lnTo>
                <a:close/>
                <a:moveTo>
                  <a:pt x="250270" y="123230"/>
                </a:moveTo>
                <a:lnTo>
                  <a:pt x="250270" y="129302"/>
                </a:lnTo>
                <a:lnTo>
                  <a:pt x="244198" y="129302"/>
                </a:lnTo>
                <a:lnTo>
                  <a:pt x="244198" y="123230"/>
                </a:lnTo>
                <a:close/>
                <a:moveTo>
                  <a:pt x="257318" y="123230"/>
                </a:moveTo>
                <a:lnTo>
                  <a:pt x="257318" y="129302"/>
                </a:lnTo>
                <a:lnTo>
                  <a:pt x="251246" y="129302"/>
                </a:lnTo>
                <a:lnTo>
                  <a:pt x="251246" y="123230"/>
                </a:lnTo>
                <a:close/>
                <a:moveTo>
                  <a:pt x="264379" y="123230"/>
                </a:moveTo>
                <a:lnTo>
                  <a:pt x="264379" y="129302"/>
                </a:lnTo>
                <a:lnTo>
                  <a:pt x="258306" y="129302"/>
                </a:lnTo>
                <a:lnTo>
                  <a:pt x="258306" y="123230"/>
                </a:lnTo>
                <a:close/>
                <a:moveTo>
                  <a:pt x="271427" y="123230"/>
                </a:moveTo>
                <a:lnTo>
                  <a:pt x="271427" y="129302"/>
                </a:lnTo>
                <a:lnTo>
                  <a:pt x="265355" y="129302"/>
                </a:lnTo>
                <a:lnTo>
                  <a:pt x="265355" y="123230"/>
                </a:lnTo>
                <a:close/>
                <a:moveTo>
                  <a:pt x="278488" y="123230"/>
                </a:moveTo>
                <a:lnTo>
                  <a:pt x="278488" y="129302"/>
                </a:lnTo>
                <a:lnTo>
                  <a:pt x="272415" y="129302"/>
                </a:lnTo>
                <a:lnTo>
                  <a:pt x="272415" y="123230"/>
                </a:lnTo>
                <a:close/>
                <a:moveTo>
                  <a:pt x="17443" y="130279"/>
                </a:moveTo>
                <a:lnTo>
                  <a:pt x="17443" y="136363"/>
                </a:lnTo>
                <a:lnTo>
                  <a:pt x="11371" y="136363"/>
                </a:lnTo>
                <a:lnTo>
                  <a:pt x="11371" y="130279"/>
                </a:lnTo>
                <a:close/>
                <a:moveTo>
                  <a:pt x="24503" y="130279"/>
                </a:moveTo>
                <a:lnTo>
                  <a:pt x="24503" y="136363"/>
                </a:lnTo>
                <a:lnTo>
                  <a:pt x="18431" y="136363"/>
                </a:lnTo>
                <a:lnTo>
                  <a:pt x="18431" y="130279"/>
                </a:lnTo>
                <a:close/>
                <a:moveTo>
                  <a:pt x="31564" y="130279"/>
                </a:moveTo>
                <a:lnTo>
                  <a:pt x="31564" y="136363"/>
                </a:lnTo>
                <a:lnTo>
                  <a:pt x="25492" y="136363"/>
                </a:lnTo>
                <a:lnTo>
                  <a:pt x="25492" y="130279"/>
                </a:lnTo>
                <a:close/>
                <a:moveTo>
                  <a:pt x="38612" y="130279"/>
                </a:moveTo>
                <a:lnTo>
                  <a:pt x="38612" y="136363"/>
                </a:lnTo>
                <a:lnTo>
                  <a:pt x="32540" y="136363"/>
                </a:lnTo>
                <a:lnTo>
                  <a:pt x="32540" y="130279"/>
                </a:lnTo>
                <a:close/>
                <a:moveTo>
                  <a:pt x="45673" y="130279"/>
                </a:moveTo>
                <a:lnTo>
                  <a:pt x="45673" y="136363"/>
                </a:lnTo>
                <a:lnTo>
                  <a:pt x="39601" y="136363"/>
                </a:lnTo>
                <a:lnTo>
                  <a:pt x="39601" y="130279"/>
                </a:lnTo>
                <a:close/>
                <a:moveTo>
                  <a:pt x="52721" y="130279"/>
                </a:moveTo>
                <a:lnTo>
                  <a:pt x="52721" y="136363"/>
                </a:lnTo>
                <a:lnTo>
                  <a:pt x="46649" y="136363"/>
                </a:lnTo>
                <a:lnTo>
                  <a:pt x="46649" y="130279"/>
                </a:lnTo>
                <a:close/>
                <a:moveTo>
                  <a:pt x="59782" y="130279"/>
                </a:moveTo>
                <a:lnTo>
                  <a:pt x="59782" y="136363"/>
                </a:lnTo>
                <a:lnTo>
                  <a:pt x="53709" y="136363"/>
                </a:lnTo>
                <a:lnTo>
                  <a:pt x="53709" y="130279"/>
                </a:lnTo>
                <a:close/>
                <a:moveTo>
                  <a:pt x="66842" y="130279"/>
                </a:moveTo>
                <a:lnTo>
                  <a:pt x="66842" y="136363"/>
                </a:lnTo>
                <a:lnTo>
                  <a:pt x="60758" y="136363"/>
                </a:lnTo>
                <a:lnTo>
                  <a:pt x="60758" y="130279"/>
                </a:lnTo>
                <a:close/>
                <a:moveTo>
                  <a:pt x="67818" y="130279"/>
                </a:moveTo>
                <a:lnTo>
                  <a:pt x="73902" y="130290"/>
                </a:lnTo>
                <a:lnTo>
                  <a:pt x="73902" y="136363"/>
                </a:lnTo>
                <a:lnTo>
                  <a:pt x="67818" y="136363"/>
                </a:lnTo>
                <a:lnTo>
                  <a:pt x="67818" y="130279"/>
                </a:lnTo>
                <a:close/>
                <a:moveTo>
                  <a:pt x="74879" y="130279"/>
                </a:moveTo>
                <a:lnTo>
                  <a:pt x="80951" y="130290"/>
                </a:lnTo>
                <a:lnTo>
                  <a:pt x="80951" y="136363"/>
                </a:lnTo>
                <a:lnTo>
                  <a:pt x="74879" y="136363"/>
                </a:lnTo>
                <a:lnTo>
                  <a:pt x="74879" y="130279"/>
                </a:lnTo>
                <a:close/>
                <a:moveTo>
                  <a:pt x="88011" y="130279"/>
                </a:moveTo>
                <a:lnTo>
                  <a:pt x="88011" y="136363"/>
                </a:lnTo>
                <a:lnTo>
                  <a:pt x="81927" y="136363"/>
                </a:lnTo>
                <a:lnTo>
                  <a:pt x="81927" y="130279"/>
                </a:lnTo>
                <a:close/>
                <a:moveTo>
                  <a:pt x="95060" y="130279"/>
                </a:moveTo>
                <a:lnTo>
                  <a:pt x="95060" y="136363"/>
                </a:lnTo>
                <a:lnTo>
                  <a:pt x="88988" y="136363"/>
                </a:lnTo>
                <a:lnTo>
                  <a:pt x="88988" y="130279"/>
                </a:lnTo>
                <a:close/>
                <a:moveTo>
                  <a:pt x="102120" y="130279"/>
                </a:moveTo>
                <a:lnTo>
                  <a:pt x="102120" y="136363"/>
                </a:lnTo>
                <a:lnTo>
                  <a:pt x="96036" y="136363"/>
                </a:lnTo>
                <a:lnTo>
                  <a:pt x="96036" y="130279"/>
                </a:lnTo>
                <a:close/>
                <a:moveTo>
                  <a:pt x="103097" y="130279"/>
                </a:moveTo>
                <a:lnTo>
                  <a:pt x="109169" y="130290"/>
                </a:lnTo>
                <a:lnTo>
                  <a:pt x="109169" y="136363"/>
                </a:lnTo>
                <a:lnTo>
                  <a:pt x="103097" y="136363"/>
                </a:lnTo>
                <a:lnTo>
                  <a:pt x="103097" y="130279"/>
                </a:lnTo>
                <a:close/>
                <a:moveTo>
                  <a:pt x="110157" y="130279"/>
                </a:moveTo>
                <a:lnTo>
                  <a:pt x="116229" y="130290"/>
                </a:lnTo>
                <a:lnTo>
                  <a:pt x="116229" y="136363"/>
                </a:lnTo>
                <a:lnTo>
                  <a:pt x="110157" y="136363"/>
                </a:lnTo>
                <a:lnTo>
                  <a:pt x="110157" y="130279"/>
                </a:lnTo>
                <a:close/>
                <a:moveTo>
                  <a:pt x="123278" y="130279"/>
                </a:moveTo>
                <a:lnTo>
                  <a:pt x="123278" y="136363"/>
                </a:lnTo>
                <a:lnTo>
                  <a:pt x="117205" y="136363"/>
                </a:lnTo>
                <a:lnTo>
                  <a:pt x="117205" y="130279"/>
                </a:lnTo>
                <a:close/>
                <a:moveTo>
                  <a:pt x="130338" y="130279"/>
                </a:moveTo>
                <a:lnTo>
                  <a:pt x="130338" y="136363"/>
                </a:lnTo>
                <a:lnTo>
                  <a:pt x="124254" y="136363"/>
                </a:lnTo>
                <a:lnTo>
                  <a:pt x="124254" y="130279"/>
                </a:lnTo>
                <a:close/>
                <a:moveTo>
                  <a:pt x="137387" y="130279"/>
                </a:moveTo>
                <a:lnTo>
                  <a:pt x="137387" y="136363"/>
                </a:lnTo>
                <a:lnTo>
                  <a:pt x="131314" y="136363"/>
                </a:lnTo>
                <a:lnTo>
                  <a:pt x="131314" y="130279"/>
                </a:lnTo>
                <a:close/>
                <a:moveTo>
                  <a:pt x="144447" y="130279"/>
                </a:moveTo>
                <a:lnTo>
                  <a:pt x="144447" y="136363"/>
                </a:lnTo>
                <a:lnTo>
                  <a:pt x="138375" y="136363"/>
                </a:lnTo>
                <a:lnTo>
                  <a:pt x="138375" y="130279"/>
                </a:lnTo>
                <a:close/>
                <a:moveTo>
                  <a:pt x="151495" y="130279"/>
                </a:moveTo>
                <a:lnTo>
                  <a:pt x="151495" y="136363"/>
                </a:lnTo>
                <a:lnTo>
                  <a:pt x="145423" y="136363"/>
                </a:lnTo>
                <a:lnTo>
                  <a:pt x="145423" y="130279"/>
                </a:lnTo>
                <a:close/>
                <a:moveTo>
                  <a:pt x="158556" y="130279"/>
                </a:moveTo>
                <a:lnTo>
                  <a:pt x="158556" y="136363"/>
                </a:lnTo>
                <a:lnTo>
                  <a:pt x="152484" y="136363"/>
                </a:lnTo>
                <a:lnTo>
                  <a:pt x="152484" y="130279"/>
                </a:lnTo>
                <a:close/>
                <a:moveTo>
                  <a:pt x="165604" y="130279"/>
                </a:moveTo>
                <a:lnTo>
                  <a:pt x="165604" y="136363"/>
                </a:lnTo>
                <a:lnTo>
                  <a:pt x="159532" y="136363"/>
                </a:lnTo>
                <a:lnTo>
                  <a:pt x="159532" y="130279"/>
                </a:lnTo>
                <a:close/>
                <a:moveTo>
                  <a:pt x="172665" y="130279"/>
                </a:moveTo>
                <a:lnTo>
                  <a:pt x="172665" y="136363"/>
                </a:lnTo>
                <a:lnTo>
                  <a:pt x="166581" y="136363"/>
                </a:lnTo>
                <a:lnTo>
                  <a:pt x="166581" y="130279"/>
                </a:lnTo>
                <a:close/>
                <a:moveTo>
                  <a:pt x="179713" y="130279"/>
                </a:moveTo>
                <a:lnTo>
                  <a:pt x="179713" y="136363"/>
                </a:lnTo>
                <a:lnTo>
                  <a:pt x="173641" y="136363"/>
                </a:lnTo>
                <a:lnTo>
                  <a:pt x="173641" y="130279"/>
                </a:lnTo>
                <a:close/>
                <a:moveTo>
                  <a:pt x="186774" y="130279"/>
                </a:moveTo>
                <a:lnTo>
                  <a:pt x="186774" y="136363"/>
                </a:lnTo>
                <a:lnTo>
                  <a:pt x="180702" y="136363"/>
                </a:lnTo>
                <a:lnTo>
                  <a:pt x="180702" y="130279"/>
                </a:lnTo>
                <a:close/>
                <a:moveTo>
                  <a:pt x="193822" y="130279"/>
                </a:moveTo>
                <a:lnTo>
                  <a:pt x="193822" y="136363"/>
                </a:lnTo>
                <a:lnTo>
                  <a:pt x="187750" y="136363"/>
                </a:lnTo>
                <a:lnTo>
                  <a:pt x="187750" y="130279"/>
                </a:lnTo>
                <a:close/>
                <a:moveTo>
                  <a:pt x="200883" y="130279"/>
                </a:moveTo>
                <a:lnTo>
                  <a:pt x="200883" y="136363"/>
                </a:lnTo>
                <a:lnTo>
                  <a:pt x="194810" y="136363"/>
                </a:lnTo>
                <a:lnTo>
                  <a:pt x="194810" y="130279"/>
                </a:lnTo>
                <a:close/>
                <a:moveTo>
                  <a:pt x="207931" y="130279"/>
                </a:moveTo>
                <a:lnTo>
                  <a:pt x="207931" y="136363"/>
                </a:lnTo>
                <a:lnTo>
                  <a:pt x="201859" y="136363"/>
                </a:lnTo>
                <a:lnTo>
                  <a:pt x="201859" y="130279"/>
                </a:lnTo>
                <a:close/>
                <a:moveTo>
                  <a:pt x="214992" y="130279"/>
                </a:moveTo>
                <a:lnTo>
                  <a:pt x="214992" y="136363"/>
                </a:lnTo>
                <a:lnTo>
                  <a:pt x="208919" y="136363"/>
                </a:lnTo>
                <a:lnTo>
                  <a:pt x="208919" y="130279"/>
                </a:lnTo>
                <a:close/>
                <a:moveTo>
                  <a:pt x="222052" y="130279"/>
                </a:moveTo>
                <a:lnTo>
                  <a:pt x="222052" y="136363"/>
                </a:lnTo>
                <a:lnTo>
                  <a:pt x="215968" y="136363"/>
                </a:lnTo>
                <a:lnTo>
                  <a:pt x="215968" y="130279"/>
                </a:lnTo>
                <a:close/>
                <a:moveTo>
                  <a:pt x="229100" y="130279"/>
                </a:moveTo>
                <a:lnTo>
                  <a:pt x="229100" y="136363"/>
                </a:lnTo>
                <a:lnTo>
                  <a:pt x="223028" y="136363"/>
                </a:lnTo>
                <a:lnTo>
                  <a:pt x="223028" y="130279"/>
                </a:lnTo>
                <a:close/>
                <a:moveTo>
                  <a:pt x="236161" y="130279"/>
                </a:moveTo>
                <a:lnTo>
                  <a:pt x="236161" y="136363"/>
                </a:lnTo>
                <a:lnTo>
                  <a:pt x="230077" y="136363"/>
                </a:lnTo>
                <a:lnTo>
                  <a:pt x="230077" y="130279"/>
                </a:lnTo>
                <a:close/>
                <a:moveTo>
                  <a:pt x="243209" y="130279"/>
                </a:moveTo>
                <a:lnTo>
                  <a:pt x="243209" y="136363"/>
                </a:lnTo>
                <a:lnTo>
                  <a:pt x="237137" y="136363"/>
                </a:lnTo>
                <a:lnTo>
                  <a:pt x="237137" y="130279"/>
                </a:lnTo>
                <a:close/>
                <a:moveTo>
                  <a:pt x="250270" y="130279"/>
                </a:moveTo>
                <a:lnTo>
                  <a:pt x="250270" y="136363"/>
                </a:lnTo>
                <a:lnTo>
                  <a:pt x="244198" y="136363"/>
                </a:lnTo>
                <a:lnTo>
                  <a:pt x="244198" y="130279"/>
                </a:lnTo>
                <a:close/>
                <a:moveTo>
                  <a:pt x="257318" y="130279"/>
                </a:moveTo>
                <a:lnTo>
                  <a:pt x="257318" y="136363"/>
                </a:lnTo>
                <a:lnTo>
                  <a:pt x="251246" y="136363"/>
                </a:lnTo>
                <a:lnTo>
                  <a:pt x="251246" y="130279"/>
                </a:lnTo>
                <a:close/>
                <a:moveTo>
                  <a:pt x="264379" y="130279"/>
                </a:moveTo>
                <a:lnTo>
                  <a:pt x="264379" y="136363"/>
                </a:lnTo>
                <a:lnTo>
                  <a:pt x="258306" y="136363"/>
                </a:lnTo>
                <a:lnTo>
                  <a:pt x="258306" y="130279"/>
                </a:lnTo>
                <a:close/>
                <a:moveTo>
                  <a:pt x="271427" y="130279"/>
                </a:moveTo>
                <a:lnTo>
                  <a:pt x="271427" y="136363"/>
                </a:lnTo>
                <a:lnTo>
                  <a:pt x="265355" y="136363"/>
                </a:lnTo>
                <a:lnTo>
                  <a:pt x="265355" y="130279"/>
                </a:lnTo>
                <a:close/>
                <a:moveTo>
                  <a:pt x="278488" y="130279"/>
                </a:moveTo>
                <a:lnTo>
                  <a:pt x="278488" y="136363"/>
                </a:lnTo>
                <a:lnTo>
                  <a:pt x="272415" y="136363"/>
                </a:lnTo>
                <a:lnTo>
                  <a:pt x="272415" y="130279"/>
                </a:lnTo>
                <a:close/>
                <a:moveTo>
                  <a:pt x="17443" y="137339"/>
                </a:moveTo>
                <a:lnTo>
                  <a:pt x="17443" y="143411"/>
                </a:lnTo>
                <a:lnTo>
                  <a:pt x="11371" y="143411"/>
                </a:lnTo>
                <a:lnTo>
                  <a:pt x="11371" y="137339"/>
                </a:lnTo>
                <a:close/>
                <a:moveTo>
                  <a:pt x="24503" y="137339"/>
                </a:moveTo>
                <a:lnTo>
                  <a:pt x="24503" y="143411"/>
                </a:lnTo>
                <a:lnTo>
                  <a:pt x="18431" y="143411"/>
                </a:lnTo>
                <a:lnTo>
                  <a:pt x="18431" y="137339"/>
                </a:lnTo>
                <a:close/>
                <a:moveTo>
                  <a:pt x="31564" y="137339"/>
                </a:moveTo>
                <a:lnTo>
                  <a:pt x="31564" y="143411"/>
                </a:lnTo>
                <a:lnTo>
                  <a:pt x="25492" y="143411"/>
                </a:lnTo>
                <a:lnTo>
                  <a:pt x="25492" y="137339"/>
                </a:lnTo>
                <a:close/>
                <a:moveTo>
                  <a:pt x="38612" y="137339"/>
                </a:moveTo>
                <a:lnTo>
                  <a:pt x="38612" y="143411"/>
                </a:lnTo>
                <a:lnTo>
                  <a:pt x="32540" y="143411"/>
                </a:lnTo>
                <a:lnTo>
                  <a:pt x="32540" y="137339"/>
                </a:lnTo>
                <a:close/>
                <a:moveTo>
                  <a:pt x="45673" y="137339"/>
                </a:moveTo>
                <a:lnTo>
                  <a:pt x="45673" y="143411"/>
                </a:lnTo>
                <a:lnTo>
                  <a:pt x="39601" y="143411"/>
                </a:lnTo>
                <a:lnTo>
                  <a:pt x="39601" y="137339"/>
                </a:lnTo>
                <a:close/>
                <a:moveTo>
                  <a:pt x="52721" y="137339"/>
                </a:moveTo>
                <a:lnTo>
                  <a:pt x="52721" y="143411"/>
                </a:lnTo>
                <a:lnTo>
                  <a:pt x="46649" y="143411"/>
                </a:lnTo>
                <a:lnTo>
                  <a:pt x="46649" y="137339"/>
                </a:lnTo>
                <a:close/>
                <a:moveTo>
                  <a:pt x="59782" y="137339"/>
                </a:moveTo>
                <a:lnTo>
                  <a:pt x="59782" y="143411"/>
                </a:lnTo>
                <a:lnTo>
                  <a:pt x="53709" y="143411"/>
                </a:lnTo>
                <a:lnTo>
                  <a:pt x="53709" y="137339"/>
                </a:lnTo>
                <a:close/>
                <a:moveTo>
                  <a:pt x="66842" y="137339"/>
                </a:moveTo>
                <a:lnTo>
                  <a:pt x="66842" y="143411"/>
                </a:lnTo>
                <a:lnTo>
                  <a:pt x="60758" y="143411"/>
                </a:lnTo>
                <a:lnTo>
                  <a:pt x="60758" y="137339"/>
                </a:lnTo>
                <a:close/>
                <a:moveTo>
                  <a:pt x="73902" y="137339"/>
                </a:moveTo>
                <a:lnTo>
                  <a:pt x="73902" y="143411"/>
                </a:lnTo>
                <a:lnTo>
                  <a:pt x="67818" y="143411"/>
                </a:lnTo>
                <a:lnTo>
                  <a:pt x="67818" y="137339"/>
                </a:lnTo>
                <a:close/>
                <a:moveTo>
                  <a:pt x="80951" y="137339"/>
                </a:moveTo>
                <a:lnTo>
                  <a:pt x="80951" y="143411"/>
                </a:lnTo>
                <a:lnTo>
                  <a:pt x="74879" y="143411"/>
                </a:lnTo>
                <a:lnTo>
                  <a:pt x="74879" y="137339"/>
                </a:lnTo>
                <a:close/>
                <a:moveTo>
                  <a:pt x="88011" y="137339"/>
                </a:moveTo>
                <a:lnTo>
                  <a:pt x="88011" y="143411"/>
                </a:lnTo>
                <a:lnTo>
                  <a:pt x="81927" y="143411"/>
                </a:lnTo>
                <a:lnTo>
                  <a:pt x="81927" y="137339"/>
                </a:lnTo>
                <a:close/>
                <a:moveTo>
                  <a:pt x="95060" y="137339"/>
                </a:moveTo>
                <a:lnTo>
                  <a:pt x="95060" y="143411"/>
                </a:lnTo>
                <a:lnTo>
                  <a:pt x="88988" y="143411"/>
                </a:lnTo>
                <a:lnTo>
                  <a:pt x="88988" y="137339"/>
                </a:lnTo>
                <a:close/>
                <a:moveTo>
                  <a:pt x="102120" y="137339"/>
                </a:moveTo>
                <a:lnTo>
                  <a:pt x="102120" y="143411"/>
                </a:lnTo>
                <a:lnTo>
                  <a:pt x="96036" y="143411"/>
                </a:lnTo>
                <a:lnTo>
                  <a:pt x="96036" y="137339"/>
                </a:lnTo>
                <a:close/>
                <a:moveTo>
                  <a:pt x="103097" y="137339"/>
                </a:moveTo>
                <a:lnTo>
                  <a:pt x="109169" y="137351"/>
                </a:lnTo>
                <a:lnTo>
                  <a:pt x="109169" y="143411"/>
                </a:lnTo>
                <a:lnTo>
                  <a:pt x="103097" y="143411"/>
                </a:lnTo>
                <a:lnTo>
                  <a:pt x="103097" y="137339"/>
                </a:lnTo>
                <a:close/>
                <a:moveTo>
                  <a:pt x="110157" y="137339"/>
                </a:moveTo>
                <a:lnTo>
                  <a:pt x="116229" y="137351"/>
                </a:lnTo>
                <a:lnTo>
                  <a:pt x="116229" y="143411"/>
                </a:lnTo>
                <a:lnTo>
                  <a:pt x="110157" y="143411"/>
                </a:lnTo>
                <a:lnTo>
                  <a:pt x="110157" y="137339"/>
                </a:lnTo>
                <a:close/>
                <a:moveTo>
                  <a:pt x="123278" y="137339"/>
                </a:moveTo>
                <a:lnTo>
                  <a:pt x="123278" y="143411"/>
                </a:lnTo>
                <a:lnTo>
                  <a:pt x="117205" y="143411"/>
                </a:lnTo>
                <a:lnTo>
                  <a:pt x="117205" y="137339"/>
                </a:lnTo>
                <a:close/>
                <a:moveTo>
                  <a:pt x="130338" y="137339"/>
                </a:moveTo>
                <a:lnTo>
                  <a:pt x="130338" y="143411"/>
                </a:lnTo>
                <a:lnTo>
                  <a:pt x="124254" y="143411"/>
                </a:lnTo>
                <a:lnTo>
                  <a:pt x="124254" y="137339"/>
                </a:lnTo>
                <a:close/>
                <a:moveTo>
                  <a:pt x="137387" y="137339"/>
                </a:moveTo>
                <a:lnTo>
                  <a:pt x="137387" y="143411"/>
                </a:lnTo>
                <a:lnTo>
                  <a:pt x="131314" y="143411"/>
                </a:lnTo>
                <a:lnTo>
                  <a:pt x="131314" y="137339"/>
                </a:lnTo>
                <a:close/>
                <a:moveTo>
                  <a:pt x="144447" y="137339"/>
                </a:moveTo>
                <a:lnTo>
                  <a:pt x="144447" y="143411"/>
                </a:lnTo>
                <a:lnTo>
                  <a:pt x="138375" y="143411"/>
                </a:lnTo>
                <a:lnTo>
                  <a:pt x="138375" y="137339"/>
                </a:lnTo>
                <a:close/>
                <a:moveTo>
                  <a:pt x="151495" y="137339"/>
                </a:moveTo>
                <a:lnTo>
                  <a:pt x="151495" y="143411"/>
                </a:lnTo>
                <a:lnTo>
                  <a:pt x="145423" y="143411"/>
                </a:lnTo>
                <a:lnTo>
                  <a:pt x="145423" y="137339"/>
                </a:lnTo>
                <a:close/>
                <a:moveTo>
                  <a:pt x="158556" y="137339"/>
                </a:moveTo>
                <a:lnTo>
                  <a:pt x="158556" y="143411"/>
                </a:lnTo>
                <a:lnTo>
                  <a:pt x="152484" y="143411"/>
                </a:lnTo>
                <a:lnTo>
                  <a:pt x="152484" y="137339"/>
                </a:lnTo>
                <a:close/>
                <a:moveTo>
                  <a:pt x="165604" y="137339"/>
                </a:moveTo>
                <a:lnTo>
                  <a:pt x="165604" y="143411"/>
                </a:lnTo>
                <a:lnTo>
                  <a:pt x="159532" y="143411"/>
                </a:lnTo>
                <a:lnTo>
                  <a:pt x="159532" y="137339"/>
                </a:lnTo>
                <a:close/>
                <a:moveTo>
                  <a:pt x="172665" y="137339"/>
                </a:moveTo>
                <a:lnTo>
                  <a:pt x="172665" y="143411"/>
                </a:lnTo>
                <a:lnTo>
                  <a:pt x="166581" y="143411"/>
                </a:lnTo>
                <a:lnTo>
                  <a:pt x="166581" y="137339"/>
                </a:lnTo>
                <a:close/>
                <a:moveTo>
                  <a:pt x="179713" y="137339"/>
                </a:moveTo>
                <a:lnTo>
                  <a:pt x="179713" y="143411"/>
                </a:lnTo>
                <a:lnTo>
                  <a:pt x="173641" y="143411"/>
                </a:lnTo>
                <a:lnTo>
                  <a:pt x="173641" y="137339"/>
                </a:lnTo>
                <a:close/>
                <a:moveTo>
                  <a:pt x="186774" y="137339"/>
                </a:moveTo>
                <a:lnTo>
                  <a:pt x="186774" y="143411"/>
                </a:lnTo>
                <a:lnTo>
                  <a:pt x="180702" y="143411"/>
                </a:lnTo>
                <a:lnTo>
                  <a:pt x="180702" y="137339"/>
                </a:lnTo>
                <a:close/>
                <a:moveTo>
                  <a:pt x="193822" y="137339"/>
                </a:moveTo>
                <a:lnTo>
                  <a:pt x="193822" y="143411"/>
                </a:lnTo>
                <a:lnTo>
                  <a:pt x="187750" y="143411"/>
                </a:lnTo>
                <a:lnTo>
                  <a:pt x="187750" y="137339"/>
                </a:lnTo>
                <a:close/>
                <a:moveTo>
                  <a:pt x="200883" y="137339"/>
                </a:moveTo>
                <a:lnTo>
                  <a:pt x="200883" y="143411"/>
                </a:lnTo>
                <a:lnTo>
                  <a:pt x="194810" y="143411"/>
                </a:lnTo>
                <a:lnTo>
                  <a:pt x="194810" y="137339"/>
                </a:lnTo>
                <a:close/>
                <a:moveTo>
                  <a:pt x="207931" y="137339"/>
                </a:moveTo>
                <a:lnTo>
                  <a:pt x="207931" y="143411"/>
                </a:lnTo>
                <a:lnTo>
                  <a:pt x="201859" y="143411"/>
                </a:lnTo>
                <a:lnTo>
                  <a:pt x="201859" y="137339"/>
                </a:lnTo>
                <a:close/>
                <a:moveTo>
                  <a:pt x="214992" y="137339"/>
                </a:moveTo>
                <a:lnTo>
                  <a:pt x="214992" y="143411"/>
                </a:lnTo>
                <a:lnTo>
                  <a:pt x="208919" y="143411"/>
                </a:lnTo>
                <a:lnTo>
                  <a:pt x="208919" y="137339"/>
                </a:lnTo>
                <a:close/>
                <a:moveTo>
                  <a:pt x="222052" y="137339"/>
                </a:moveTo>
                <a:lnTo>
                  <a:pt x="222052" y="143411"/>
                </a:lnTo>
                <a:lnTo>
                  <a:pt x="215968" y="143411"/>
                </a:lnTo>
                <a:lnTo>
                  <a:pt x="215968" y="137339"/>
                </a:lnTo>
                <a:close/>
                <a:moveTo>
                  <a:pt x="229100" y="137339"/>
                </a:moveTo>
                <a:lnTo>
                  <a:pt x="229100" y="143411"/>
                </a:lnTo>
                <a:lnTo>
                  <a:pt x="223028" y="143411"/>
                </a:lnTo>
                <a:lnTo>
                  <a:pt x="223028" y="137339"/>
                </a:lnTo>
                <a:close/>
                <a:moveTo>
                  <a:pt x="236161" y="137339"/>
                </a:moveTo>
                <a:lnTo>
                  <a:pt x="236161" y="143411"/>
                </a:lnTo>
                <a:lnTo>
                  <a:pt x="230077" y="143411"/>
                </a:lnTo>
                <a:lnTo>
                  <a:pt x="230077" y="137339"/>
                </a:lnTo>
                <a:close/>
                <a:moveTo>
                  <a:pt x="243209" y="137339"/>
                </a:moveTo>
                <a:lnTo>
                  <a:pt x="243209" y="143411"/>
                </a:lnTo>
                <a:lnTo>
                  <a:pt x="237137" y="143411"/>
                </a:lnTo>
                <a:lnTo>
                  <a:pt x="237137" y="137339"/>
                </a:lnTo>
                <a:close/>
                <a:moveTo>
                  <a:pt x="250270" y="137339"/>
                </a:moveTo>
                <a:lnTo>
                  <a:pt x="250270" y="143411"/>
                </a:lnTo>
                <a:lnTo>
                  <a:pt x="244198" y="143411"/>
                </a:lnTo>
                <a:lnTo>
                  <a:pt x="244198" y="137339"/>
                </a:lnTo>
                <a:close/>
                <a:moveTo>
                  <a:pt x="257318" y="137339"/>
                </a:moveTo>
                <a:lnTo>
                  <a:pt x="257318" y="143411"/>
                </a:lnTo>
                <a:lnTo>
                  <a:pt x="251246" y="143411"/>
                </a:lnTo>
                <a:lnTo>
                  <a:pt x="251246" y="137339"/>
                </a:lnTo>
                <a:close/>
                <a:moveTo>
                  <a:pt x="264379" y="137339"/>
                </a:moveTo>
                <a:lnTo>
                  <a:pt x="264379" y="143411"/>
                </a:lnTo>
                <a:lnTo>
                  <a:pt x="258306" y="143411"/>
                </a:lnTo>
                <a:lnTo>
                  <a:pt x="258306" y="137339"/>
                </a:lnTo>
                <a:close/>
                <a:moveTo>
                  <a:pt x="271427" y="137339"/>
                </a:moveTo>
                <a:lnTo>
                  <a:pt x="271427" y="143411"/>
                </a:lnTo>
                <a:lnTo>
                  <a:pt x="265355" y="143411"/>
                </a:lnTo>
                <a:lnTo>
                  <a:pt x="265355" y="137339"/>
                </a:lnTo>
                <a:close/>
                <a:moveTo>
                  <a:pt x="278488" y="137339"/>
                </a:moveTo>
                <a:lnTo>
                  <a:pt x="278488" y="143411"/>
                </a:lnTo>
                <a:lnTo>
                  <a:pt x="272415" y="143411"/>
                </a:lnTo>
                <a:lnTo>
                  <a:pt x="272415" y="137339"/>
                </a:lnTo>
                <a:close/>
                <a:moveTo>
                  <a:pt x="17443" y="144399"/>
                </a:moveTo>
                <a:lnTo>
                  <a:pt x="17443" y="150472"/>
                </a:lnTo>
                <a:lnTo>
                  <a:pt x="11371" y="150472"/>
                </a:lnTo>
                <a:lnTo>
                  <a:pt x="11371" y="144399"/>
                </a:lnTo>
                <a:close/>
                <a:moveTo>
                  <a:pt x="24503" y="144399"/>
                </a:moveTo>
                <a:lnTo>
                  <a:pt x="24503" y="150472"/>
                </a:lnTo>
                <a:lnTo>
                  <a:pt x="18431" y="150472"/>
                </a:lnTo>
                <a:lnTo>
                  <a:pt x="18431" y="144399"/>
                </a:lnTo>
                <a:close/>
                <a:moveTo>
                  <a:pt x="31564" y="144399"/>
                </a:moveTo>
                <a:lnTo>
                  <a:pt x="31564" y="150472"/>
                </a:lnTo>
                <a:lnTo>
                  <a:pt x="25492" y="150472"/>
                </a:lnTo>
                <a:lnTo>
                  <a:pt x="25492" y="144399"/>
                </a:lnTo>
                <a:close/>
                <a:moveTo>
                  <a:pt x="38612" y="144399"/>
                </a:moveTo>
                <a:lnTo>
                  <a:pt x="38612" y="150472"/>
                </a:lnTo>
                <a:lnTo>
                  <a:pt x="32540" y="150472"/>
                </a:lnTo>
                <a:lnTo>
                  <a:pt x="32540" y="144399"/>
                </a:lnTo>
                <a:close/>
                <a:moveTo>
                  <a:pt x="45673" y="144399"/>
                </a:moveTo>
                <a:lnTo>
                  <a:pt x="45673" y="150472"/>
                </a:lnTo>
                <a:lnTo>
                  <a:pt x="39601" y="150472"/>
                </a:lnTo>
                <a:lnTo>
                  <a:pt x="39601" y="144399"/>
                </a:lnTo>
                <a:close/>
                <a:moveTo>
                  <a:pt x="52721" y="144399"/>
                </a:moveTo>
                <a:lnTo>
                  <a:pt x="52721" y="150472"/>
                </a:lnTo>
                <a:lnTo>
                  <a:pt x="46649" y="150472"/>
                </a:lnTo>
                <a:lnTo>
                  <a:pt x="46649" y="144399"/>
                </a:lnTo>
                <a:close/>
                <a:moveTo>
                  <a:pt x="59782" y="144399"/>
                </a:moveTo>
                <a:lnTo>
                  <a:pt x="59782" y="150472"/>
                </a:lnTo>
                <a:lnTo>
                  <a:pt x="53709" y="150472"/>
                </a:lnTo>
                <a:lnTo>
                  <a:pt x="53709" y="144399"/>
                </a:lnTo>
                <a:close/>
                <a:moveTo>
                  <a:pt x="66842" y="144387"/>
                </a:moveTo>
                <a:lnTo>
                  <a:pt x="66842" y="150472"/>
                </a:lnTo>
                <a:lnTo>
                  <a:pt x="60758" y="150472"/>
                </a:lnTo>
                <a:lnTo>
                  <a:pt x="60758" y="144399"/>
                </a:lnTo>
                <a:lnTo>
                  <a:pt x="66842" y="144387"/>
                </a:lnTo>
                <a:close/>
                <a:moveTo>
                  <a:pt x="73902" y="144399"/>
                </a:moveTo>
                <a:lnTo>
                  <a:pt x="73902" y="150472"/>
                </a:lnTo>
                <a:lnTo>
                  <a:pt x="67818" y="150472"/>
                </a:lnTo>
                <a:lnTo>
                  <a:pt x="67818" y="144399"/>
                </a:lnTo>
                <a:close/>
                <a:moveTo>
                  <a:pt x="80951" y="144399"/>
                </a:moveTo>
                <a:lnTo>
                  <a:pt x="80951" y="150472"/>
                </a:lnTo>
                <a:lnTo>
                  <a:pt x="74879" y="150472"/>
                </a:lnTo>
                <a:lnTo>
                  <a:pt x="74879" y="144399"/>
                </a:lnTo>
                <a:close/>
                <a:moveTo>
                  <a:pt x="88011" y="144399"/>
                </a:moveTo>
                <a:lnTo>
                  <a:pt x="88011" y="150472"/>
                </a:lnTo>
                <a:lnTo>
                  <a:pt x="81927" y="150472"/>
                </a:lnTo>
                <a:lnTo>
                  <a:pt x="81927" y="144399"/>
                </a:lnTo>
                <a:close/>
                <a:moveTo>
                  <a:pt x="95060" y="144399"/>
                </a:moveTo>
                <a:lnTo>
                  <a:pt x="95060" y="150472"/>
                </a:lnTo>
                <a:lnTo>
                  <a:pt x="88988" y="150472"/>
                </a:lnTo>
                <a:lnTo>
                  <a:pt x="88988" y="144399"/>
                </a:lnTo>
                <a:close/>
                <a:moveTo>
                  <a:pt x="102120" y="144387"/>
                </a:moveTo>
                <a:lnTo>
                  <a:pt x="102120" y="150472"/>
                </a:lnTo>
                <a:lnTo>
                  <a:pt x="96036" y="150472"/>
                </a:lnTo>
                <a:lnTo>
                  <a:pt x="96036" y="144399"/>
                </a:lnTo>
                <a:lnTo>
                  <a:pt x="102120" y="144387"/>
                </a:lnTo>
                <a:close/>
                <a:moveTo>
                  <a:pt x="109169" y="144399"/>
                </a:moveTo>
                <a:lnTo>
                  <a:pt x="109169" y="150472"/>
                </a:lnTo>
                <a:lnTo>
                  <a:pt x="103097" y="150472"/>
                </a:lnTo>
                <a:lnTo>
                  <a:pt x="103097" y="144399"/>
                </a:lnTo>
                <a:close/>
                <a:moveTo>
                  <a:pt x="116229" y="144399"/>
                </a:moveTo>
                <a:lnTo>
                  <a:pt x="116229" y="150472"/>
                </a:lnTo>
                <a:lnTo>
                  <a:pt x="110157" y="150472"/>
                </a:lnTo>
                <a:lnTo>
                  <a:pt x="110157" y="144399"/>
                </a:lnTo>
                <a:close/>
                <a:moveTo>
                  <a:pt x="123278" y="144399"/>
                </a:moveTo>
                <a:lnTo>
                  <a:pt x="123278" y="150472"/>
                </a:lnTo>
                <a:lnTo>
                  <a:pt x="117205" y="150472"/>
                </a:lnTo>
                <a:lnTo>
                  <a:pt x="117205" y="144399"/>
                </a:lnTo>
                <a:close/>
                <a:moveTo>
                  <a:pt x="130338" y="144399"/>
                </a:moveTo>
                <a:lnTo>
                  <a:pt x="130338" y="150472"/>
                </a:lnTo>
                <a:lnTo>
                  <a:pt x="124254" y="150472"/>
                </a:lnTo>
                <a:lnTo>
                  <a:pt x="124254" y="144399"/>
                </a:lnTo>
                <a:close/>
                <a:moveTo>
                  <a:pt x="137387" y="144387"/>
                </a:moveTo>
                <a:lnTo>
                  <a:pt x="137387" y="150472"/>
                </a:lnTo>
                <a:lnTo>
                  <a:pt x="131314" y="150472"/>
                </a:lnTo>
                <a:lnTo>
                  <a:pt x="131314" y="144399"/>
                </a:lnTo>
                <a:lnTo>
                  <a:pt x="137387" y="144387"/>
                </a:lnTo>
                <a:close/>
                <a:moveTo>
                  <a:pt x="144447" y="144399"/>
                </a:moveTo>
                <a:lnTo>
                  <a:pt x="144447" y="150472"/>
                </a:lnTo>
                <a:lnTo>
                  <a:pt x="138375" y="150472"/>
                </a:lnTo>
                <a:lnTo>
                  <a:pt x="138375" y="144399"/>
                </a:lnTo>
                <a:close/>
                <a:moveTo>
                  <a:pt x="151495" y="144399"/>
                </a:moveTo>
                <a:lnTo>
                  <a:pt x="151495" y="150472"/>
                </a:lnTo>
                <a:lnTo>
                  <a:pt x="145423" y="150472"/>
                </a:lnTo>
                <a:lnTo>
                  <a:pt x="145423" y="144399"/>
                </a:lnTo>
                <a:close/>
                <a:moveTo>
                  <a:pt x="158556" y="144399"/>
                </a:moveTo>
                <a:lnTo>
                  <a:pt x="158556" y="150472"/>
                </a:lnTo>
                <a:lnTo>
                  <a:pt x="152484" y="150472"/>
                </a:lnTo>
                <a:lnTo>
                  <a:pt x="152484" y="144399"/>
                </a:lnTo>
                <a:close/>
                <a:moveTo>
                  <a:pt x="165604" y="144399"/>
                </a:moveTo>
                <a:lnTo>
                  <a:pt x="165604" y="150472"/>
                </a:lnTo>
                <a:lnTo>
                  <a:pt x="159532" y="150472"/>
                </a:lnTo>
                <a:lnTo>
                  <a:pt x="159532" y="144399"/>
                </a:lnTo>
                <a:close/>
                <a:moveTo>
                  <a:pt x="172665" y="144399"/>
                </a:moveTo>
                <a:lnTo>
                  <a:pt x="172665" y="150472"/>
                </a:lnTo>
                <a:lnTo>
                  <a:pt x="166581" y="150472"/>
                </a:lnTo>
                <a:lnTo>
                  <a:pt x="166581" y="144399"/>
                </a:lnTo>
                <a:close/>
                <a:moveTo>
                  <a:pt x="179713" y="144399"/>
                </a:moveTo>
                <a:lnTo>
                  <a:pt x="179713" y="150472"/>
                </a:lnTo>
                <a:lnTo>
                  <a:pt x="173641" y="150472"/>
                </a:lnTo>
                <a:lnTo>
                  <a:pt x="173641" y="144399"/>
                </a:lnTo>
                <a:close/>
                <a:moveTo>
                  <a:pt x="186774" y="144399"/>
                </a:moveTo>
                <a:lnTo>
                  <a:pt x="186774" y="150472"/>
                </a:lnTo>
                <a:lnTo>
                  <a:pt x="180702" y="150472"/>
                </a:lnTo>
                <a:lnTo>
                  <a:pt x="180702" y="144399"/>
                </a:lnTo>
                <a:close/>
                <a:moveTo>
                  <a:pt x="193822" y="144399"/>
                </a:moveTo>
                <a:lnTo>
                  <a:pt x="193822" y="150472"/>
                </a:lnTo>
                <a:lnTo>
                  <a:pt x="187750" y="150472"/>
                </a:lnTo>
                <a:lnTo>
                  <a:pt x="187750" y="144399"/>
                </a:lnTo>
                <a:close/>
                <a:moveTo>
                  <a:pt x="200883" y="144399"/>
                </a:moveTo>
                <a:lnTo>
                  <a:pt x="200883" y="150472"/>
                </a:lnTo>
                <a:lnTo>
                  <a:pt x="194810" y="150472"/>
                </a:lnTo>
                <a:lnTo>
                  <a:pt x="194810" y="144399"/>
                </a:lnTo>
                <a:close/>
                <a:moveTo>
                  <a:pt x="207931" y="144399"/>
                </a:moveTo>
                <a:lnTo>
                  <a:pt x="207931" y="150472"/>
                </a:lnTo>
                <a:lnTo>
                  <a:pt x="201859" y="150472"/>
                </a:lnTo>
                <a:lnTo>
                  <a:pt x="201859" y="144399"/>
                </a:lnTo>
                <a:close/>
                <a:moveTo>
                  <a:pt x="214992" y="144399"/>
                </a:moveTo>
                <a:lnTo>
                  <a:pt x="214992" y="150472"/>
                </a:lnTo>
                <a:lnTo>
                  <a:pt x="208919" y="150472"/>
                </a:lnTo>
                <a:lnTo>
                  <a:pt x="208919" y="144399"/>
                </a:lnTo>
                <a:close/>
                <a:moveTo>
                  <a:pt x="222052" y="144399"/>
                </a:moveTo>
                <a:lnTo>
                  <a:pt x="222052" y="150472"/>
                </a:lnTo>
                <a:lnTo>
                  <a:pt x="215968" y="150472"/>
                </a:lnTo>
                <a:lnTo>
                  <a:pt x="215968" y="144399"/>
                </a:lnTo>
                <a:close/>
                <a:moveTo>
                  <a:pt x="229100" y="144399"/>
                </a:moveTo>
                <a:lnTo>
                  <a:pt x="229100" y="150472"/>
                </a:lnTo>
                <a:lnTo>
                  <a:pt x="223028" y="150472"/>
                </a:lnTo>
                <a:lnTo>
                  <a:pt x="223028" y="144399"/>
                </a:lnTo>
                <a:close/>
                <a:moveTo>
                  <a:pt x="236161" y="144399"/>
                </a:moveTo>
                <a:lnTo>
                  <a:pt x="236161" y="150472"/>
                </a:lnTo>
                <a:lnTo>
                  <a:pt x="230077" y="150472"/>
                </a:lnTo>
                <a:lnTo>
                  <a:pt x="230077" y="144399"/>
                </a:lnTo>
                <a:close/>
                <a:moveTo>
                  <a:pt x="243209" y="144399"/>
                </a:moveTo>
                <a:lnTo>
                  <a:pt x="243209" y="150472"/>
                </a:lnTo>
                <a:lnTo>
                  <a:pt x="237137" y="150472"/>
                </a:lnTo>
                <a:lnTo>
                  <a:pt x="237137" y="144399"/>
                </a:lnTo>
                <a:close/>
                <a:moveTo>
                  <a:pt x="250270" y="144399"/>
                </a:moveTo>
                <a:lnTo>
                  <a:pt x="250270" y="150472"/>
                </a:lnTo>
                <a:lnTo>
                  <a:pt x="244198" y="150472"/>
                </a:lnTo>
                <a:lnTo>
                  <a:pt x="244198" y="144399"/>
                </a:lnTo>
                <a:close/>
                <a:moveTo>
                  <a:pt x="257318" y="144399"/>
                </a:moveTo>
                <a:lnTo>
                  <a:pt x="257318" y="150472"/>
                </a:lnTo>
                <a:lnTo>
                  <a:pt x="251246" y="150472"/>
                </a:lnTo>
                <a:lnTo>
                  <a:pt x="251246" y="144399"/>
                </a:lnTo>
                <a:close/>
                <a:moveTo>
                  <a:pt x="264379" y="144399"/>
                </a:moveTo>
                <a:lnTo>
                  <a:pt x="264379" y="150472"/>
                </a:lnTo>
                <a:lnTo>
                  <a:pt x="258306" y="150472"/>
                </a:lnTo>
                <a:lnTo>
                  <a:pt x="258306" y="144399"/>
                </a:lnTo>
                <a:close/>
                <a:moveTo>
                  <a:pt x="271427" y="144399"/>
                </a:moveTo>
                <a:lnTo>
                  <a:pt x="271427" y="150472"/>
                </a:lnTo>
                <a:lnTo>
                  <a:pt x="265355" y="150472"/>
                </a:lnTo>
                <a:lnTo>
                  <a:pt x="265355" y="144399"/>
                </a:lnTo>
                <a:close/>
                <a:moveTo>
                  <a:pt x="278488" y="144399"/>
                </a:moveTo>
                <a:lnTo>
                  <a:pt x="278488" y="150472"/>
                </a:lnTo>
                <a:lnTo>
                  <a:pt x="272415" y="150472"/>
                </a:lnTo>
                <a:lnTo>
                  <a:pt x="272415" y="144399"/>
                </a:lnTo>
                <a:close/>
                <a:moveTo>
                  <a:pt x="17443" y="151448"/>
                </a:moveTo>
                <a:lnTo>
                  <a:pt x="17443" y="157520"/>
                </a:lnTo>
                <a:lnTo>
                  <a:pt x="11371" y="157520"/>
                </a:lnTo>
                <a:lnTo>
                  <a:pt x="11371" y="151448"/>
                </a:lnTo>
                <a:close/>
                <a:moveTo>
                  <a:pt x="24503" y="151448"/>
                </a:moveTo>
                <a:lnTo>
                  <a:pt x="24503" y="157520"/>
                </a:lnTo>
                <a:lnTo>
                  <a:pt x="18431" y="157520"/>
                </a:lnTo>
                <a:lnTo>
                  <a:pt x="18431" y="151448"/>
                </a:lnTo>
                <a:close/>
                <a:moveTo>
                  <a:pt x="31564" y="151448"/>
                </a:moveTo>
                <a:lnTo>
                  <a:pt x="31564" y="157520"/>
                </a:lnTo>
                <a:lnTo>
                  <a:pt x="25492" y="157520"/>
                </a:lnTo>
                <a:lnTo>
                  <a:pt x="25492" y="151448"/>
                </a:lnTo>
                <a:close/>
                <a:moveTo>
                  <a:pt x="38612" y="151448"/>
                </a:moveTo>
                <a:lnTo>
                  <a:pt x="38612" y="157520"/>
                </a:lnTo>
                <a:lnTo>
                  <a:pt x="32540" y="157520"/>
                </a:lnTo>
                <a:lnTo>
                  <a:pt x="32540" y="151448"/>
                </a:lnTo>
                <a:close/>
                <a:moveTo>
                  <a:pt x="45673" y="151448"/>
                </a:moveTo>
                <a:lnTo>
                  <a:pt x="45673" y="157520"/>
                </a:lnTo>
                <a:lnTo>
                  <a:pt x="39601" y="157520"/>
                </a:lnTo>
                <a:lnTo>
                  <a:pt x="39601" y="151448"/>
                </a:lnTo>
                <a:close/>
                <a:moveTo>
                  <a:pt x="52721" y="151448"/>
                </a:moveTo>
                <a:lnTo>
                  <a:pt x="52721" y="157520"/>
                </a:lnTo>
                <a:lnTo>
                  <a:pt x="46649" y="157520"/>
                </a:lnTo>
                <a:lnTo>
                  <a:pt x="46649" y="151448"/>
                </a:lnTo>
                <a:close/>
                <a:moveTo>
                  <a:pt x="59782" y="151448"/>
                </a:moveTo>
                <a:lnTo>
                  <a:pt x="59782" y="157520"/>
                </a:lnTo>
                <a:lnTo>
                  <a:pt x="53709" y="157520"/>
                </a:lnTo>
                <a:lnTo>
                  <a:pt x="53709" y="151448"/>
                </a:lnTo>
                <a:close/>
                <a:moveTo>
                  <a:pt x="66842" y="151448"/>
                </a:moveTo>
                <a:lnTo>
                  <a:pt x="66842" y="157520"/>
                </a:lnTo>
                <a:lnTo>
                  <a:pt x="60758" y="157520"/>
                </a:lnTo>
                <a:lnTo>
                  <a:pt x="60758" y="151448"/>
                </a:lnTo>
                <a:close/>
                <a:moveTo>
                  <a:pt x="88011" y="151448"/>
                </a:moveTo>
                <a:lnTo>
                  <a:pt x="88011" y="157520"/>
                </a:lnTo>
                <a:lnTo>
                  <a:pt x="81927" y="157520"/>
                </a:lnTo>
                <a:lnTo>
                  <a:pt x="81927" y="151448"/>
                </a:lnTo>
                <a:close/>
                <a:moveTo>
                  <a:pt x="95060" y="151448"/>
                </a:moveTo>
                <a:lnTo>
                  <a:pt x="95060" y="157520"/>
                </a:lnTo>
                <a:lnTo>
                  <a:pt x="88988" y="157520"/>
                </a:lnTo>
                <a:lnTo>
                  <a:pt x="88988" y="151448"/>
                </a:lnTo>
                <a:close/>
                <a:moveTo>
                  <a:pt x="102120" y="151448"/>
                </a:moveTo>
                <a:lnTo>
                  <a:pt x="102120" y="157520"/>
                </a:lnTo>
                <a:lnTo>
                  <a:pt x="96036" y="157520"/>
                </a:lnTo>
                <a:lnTo>
                  <a:pt x="96036" y="151448"/>
                </a:lnTo>
                <a:close/>
                <a:moveTo>
                  <a:pt x="123278" y="151448"/>
                </a:moveTo>
                <a:lnTo>
                  <a:pt x="123278" y="157520"/>
                </a:lnTo>
                <a:lnTo>
                  <a:pt x="117205" y="157520"/>
                </a:lnTo>
                <a:lnTo>
                  <a:pt x="117205" y="151448"/>
                </a:lnTo>
                <a:close/>
                <a:moveTo>
                  <a:pt x="130338" y="151448"/>
                </a:moveTo>
                <a:lnTo>
                  <a:pt x="130338" y="157520"/>
                </a:lnTo>
                <a:lnTo>
                  <a:pt x="124254" y="157520"/>
                </a:lnTo>
                <a:lnTo>
                  <a:pt x="124254" y="151448"/>
                </a:lnTo>
                <a:close/>
                <a:moveTo>
                  <a:pt x="137387" y="151448"/>
                </a:moveTo>
                <a:lnTo>
                  <a:pt x="137387" y="157520"/>
                </a:lnTo>
                <a:lnTo>
                  <a:pt x="131314" y="157520"/>
                </a:lnTo>
                <a:lnTo>
                  <a:pt x="131314" y="151448"/>
                </a:lnTo>
                <a:close/>
                <a:moveTo>
                  <a:pt x="144447" y="151448"/>
                </a:moveTo>
                <a:lnTo>
                  <a:pt x="144447" y="157520"/>
                </a:lnTo>
                <a:lnTo>
                  <a:pt x="138375" y="157520"/>
                </a:lnTo>
                <a:lnTo>
                  <a:pt x="138375" y="151448"/>
                </a:lnTo>
                <a:close/>
                <a:moveTo>
                  <a:pt x="151495" y="151448"/>
                </a:moveTo>
                <a:lnTo>
                  <a:pt x="151495" y="157520"/>
                </a:lnTo>
                <a:lnTo>
                  <a:pt x="145423" y="157520"/>
                </a:lnTo>
                <a:lnTo>
                  <a:pt x="145423" y="151448"/>
                </a:lnTo>
                <a:close/>
                <a:moveTo>
                  <a:pt x="158556" y="151448"/>
                </a:moveTo>
                <a:lnTo>
                  <a:pt x="158556" y="157520"/>
                </a:lnTo>
                <a:lnTo>
                  <a:pt x="152484" y="157520"/>
                </a:lnTo>
                <a:lnTo>
                  <a:pt x="152484" y="151448"/>
                </a:lnTo>
                <a:close/>
                <a:moveTo>
                  <a:pt x="165604" y="151448"/>
                </a:moveTo>
                <a:lnTo>
                  <a:pt x="165604" y="157520"/>
                </a:lnTo>
                <a:lnTo>
                  <a:pt x="159532" y="157520"/>
                </a:lnTo>
                <a:lnTo>
                  <a:pt x="159532" y="151448"/>
                </a:lnTo>
                <a:close/>
                <a:moveTo>
                  <a:pt x="172665" y="151448"/>
                </a:moveTo>
                <a:lnTo>
                  <a:pt x="172665" y="157520"/>
                </a:lnTo>
                <a:lnTo>
                  <a:pt x="166581" y="157520"/>
                </a:lnTo>
                <a:lnTo>
                  <a:pt x="166581" y="151448"/>
                </a:lnTo>
                <a:close/>
                <a:moveTo>
                  <a:pt x="179713" y="151448"/>
                </a:moveTo>
                <a:lnTo>
                  <a:pt x="179713" y="157520"/>
                </a:lnTo>
                <a:lnTo>
                  <a:pt x="173641" y="157520"/>
                </a:lnTo>
                <a:lnTo>
                  <a:pt x="173641" y="151448"/>
                </a:lnTo>
                <a:close/>
                <a:moveTo>
                  <a:pt x="186774" y="151448"/>
                </a:moveTo>
                <a:lnTo>
                  <a:pt x="186774" y="157520"/>
                </a:lnTo>
                <a:lnTo>
                  <a:pt x="180702" y="157520"/>
                </a:lnTo>
                <a:lnTo>
                  <a:pt x="180702" y="151448"/>
                </a:lnTo>
                <a:close/>
                <a:moveTo>
                  <a:pt x="193822" y="151448"/>
                </a:moveTo>
                <a:lnTo>
                  <a:pt x="193822" y="157520"/>
                </a:lnTo>
                <a:lnTo>
                  <a:pt x="187750" y="157520"/>
                </a:lnTo>
                <a:lnTo>
                  <a:pt x="187750" y="151448"/>
                </a:lnTo>
                <a:close/>
                <a:moveTo>
                  <a:pt x="200883" y="151448"/>
                </a:moveTo>
                <a:lnTo>
                  <a:pt x="200883" y="157520"/>
                </a:lnTo>
                <a:lnTo>
                  <a:pt x="194810" y="157520"/>
                </a:lnTo>
                <a:lnTo>
                  <a:pt x="194810" y="151448"/>
                </a:lnTo>
                <a:close/>
                <a:moveTo>
                  <a:pt x="207931" y="151448"/>
                </a:moveTo>
                <a:lnTo>
                  <a:pt x="207931" y="157520"/>
                </a:lnTo>
                <a:lnTo>
                  <a:pt x="201859" y="157520"/>
                </a:lnTo>
                <a:lnTo>
                  <a:pt x="201859" y="151448"/>
                </a:lnTo>
                <a:close/>
                <a:moveTo>
                  <a:pt x="214992" y="151448"/>
                </a:moveTo>
                <a:lnTo>
                  <a:pt x="214992" y="157520"/>
                </a:lnTo>
                <a:lnTo>
                  <a:pt x="208919" y="157520"/>
                </a:lnTo>
                <a:lnTo>
                  <a:pt x="208919" y="151448"/>
                </a:lnTo>
                <a:close/>
                <a:moveTo>
                  <a:pt x="222052" y="151448"/>
                </a:moveTo>
                <a:lnTo>
                  <a:pt x="222052" y="157520"/>
                </a:lnTo>
                <a:lnTo>
                  <a:pt x="215968" y="157520"/>
                </a:lnTo>
                <a:lnTo>
                  <a:pt x="215968" y="151448"/>
                </a:lnTo>
                <a:close/>
                <a:moveTo>
                  <a:pt x="229100" y="151448"/>
                </a:moveTo>
                <a:lnTo>
                  <a:pt x="229100" y="157520"/>
                </a:lnTo>
                <a:lnTo>
                  <a:pt x="223028" y="157520"/>
                </a:lnTo>
                <a:lnTo>
                  <a:pt x="223028" y="151448"/>
                </a:lnTo>
                <a:close/>
                <a:moveTo>
                  <a:pt x="236161" y="151448"/>
                </a:moveTo>
                <a:lnTo>
                  <a:pt x="236161" y="157520"/>
                </a:lnTo>
                <a:lnTo>
                  <a:pt x="230077" y="157520"/>
                </a:lnTo>
                <a:lnTo>
                  <a:pt x="230077" y="151448"/>
                </a:lnTo>
                <a:close/>
                <a:moveTo>
                  <a:pt x="243209" y="151448"/>
                </a:moveTo>
                <a:lnTo>
                  <a:pt x="243209" y="157520"/>
                </a:lnTo>
                <a:lnTo>
                  <a:pt x="237137" y="157520"/>
                </a:lnTo>
                <a:lnTo>
                  <a:pt x="237137" y="151448"/>
                </a:lnTo>
                <a:close/>
                <a:moveTo>
                  <a:pt x="250270" y="151448"/>
                </a:moveTo>
                <a:lnTo>
                  <a:pt x="250270" y="157520"/>
                </a:lnTo>
                <a:lnTo>
                  <a:pt x="244198" y="157520"/>
                </a:lnTo>
                <a:lnTo>
                  <a:pt x="244198" y="151448"/>
                </a:lnTo>
                <a:close/>
                <a:moveTo>
                  <a:pt x="257318" y="151448"/>
                </a:moveTo>
                <a:lnTo>
                  <a:pt x="257318" y="157520"/>
                </a:lnTo>
                <a:lnTo>
                  <a:pt x="251246" y="157520"/>
                </a:lnTo>
                <a:lnTo>
                  <a:pt x="251246" y="151448"/>
                </a:lnTo>
                <a:close/>
                <a:moveTo>
                  <a:pt x="264379" y="151448"/>
                </a:moveTo>
                <a:lnTo>
                  <a:pt x="264379" y="157520"/>
                </a:lnTo>
                <a:lnTo>
                  <a:pt x="258306" y="157520"/>
                </a:lnTo>
                <a:lnTo>
                  <a:pt x="258306" y="151448"/>
                </a:lnTo>
                <a:close/>
                <a:moveTo>
                  <a:pt x="271427" y="151448"/>
                </a:moveTo>
                <a:lnTo>
                  <a:pt x="271427" y="157520"/>
                </a:lnTo>
                <a:lnTo>
                  <a:pt x="265355" y="157520"/>
                </a:lnTo>
                <a:lnTo>
                  <a:pt x="265355" y="151448"/>
                </a:lnTo>
                <a:close/>
                <a:moveTo>
                  <a:pt x="278488" y="151448"/>
                </a:moveTo>
                <a:lnTo>
                  <a:pt x="278488" y="157520"/>
                </a:lnTo>
                <a:lnTo>
                  <a:pt x="272415" y="157520"/>
                </a:lnTo>
                <a:lnTo>
                  <a:pt x="272415" y="151448"/>
                </a:lnTo>
                <a:close/>
                <a:moveTo>
                  <a:pt x="73902" y="151448"/>
                </a:moveTo>
                <a:lnTo>
                  <a:pt x="73902" y="157532"/>
                </a:lnTo>
                <a:lnTo>
                  <a:pt x="67818" y="157532"/>
                </a:lnTo>
                <a:lnTo>
                  <a:pt x="67818" y="151448"/>
                </a:lnTo>
                <a:close/>
                <a:moveTo>
                  <a:pt x="80951" y="151448"/>
                </a:moveTo>
                <a:lnTo>
                  <a:pt x="80951" y="157532"/>
                </a:lnTo>
                <a:lnTo>
                  <a:pt x="74879" y="157532"/>
                </a:lnTo>
                <a:lnTo>
                  <a:pt x="74879" y="151448"/>
                </a:lnTo>
                <a:close/>
                <a:moveTo>
                  <a:pt x="103097" y="151448"/>
                </a:moveTo>
                <a:lnTo>
                  <a:pt x="109169" y="151460"/>
                </a:lnTo>
                <a:lnTo>
                  <a:pt x="109169" y="157532"/>
                </a:lnTo>
                <a:lnTo>
                  <a:pt x="103097" y="157532"/>
                </a:lnTo>
                <a:lnTo>
                  <a:pt x="103097" y="151448"/>
                </a:lnTo>
                <a:close/>
                <a:moveTo>
                  <a:pt x="110157" y="151448"/>
                </a:moveTo>
                <a:lnTo>
                  <a:pt x="116229" y="151460"/>
                </a:lnTo>
                <a:lnTo>
                  <a:pt x="116229" y="157532"/>
                </a:lnTo>
                <a:lnTo>
                  <a:pt x="110157" y="157532"/>
                </a:lnTo>
                <a:lnTo>
                  <a:pt x="110157" y="151448"/>
                </a:lnTo>
                <a:close/>
                <a:moveTo>
                  <a:pt x="17443" y="158508"/>
                </a:moveTo>
                <a:lnTo>
                  <a:pt x="17443" y="164580"/>
                </a:lnTo>
                <a:lnTo>
                  <a:pt x="11371" y="164580"/>
                </a:lnTo>
                <a:lnTo>
                  <a:pt x="11371" y="158508"/>
                </a:lnTo>
                <a:close/>
                <a:moveTo>
                  <a:pt x="24503" y="158508"/>
                </a:moveTo>
                <a:lnTo>
                  <a:pt x="24503" y="164580"/>
                </a:lnTo>
                <a:lnTo>
                  <a:pt x="18431" y="164580"/>
                </a:lnTo>
                <a:lnTo>
                  <a:pt x="18431" y="158508"/>
                </a:lnTo>
                <a:close/>
                <a:moveTo>
                  <a:pt x="31564" y="158508"/>
                </a:moveTo>
                <a:lnTo>
                  <a:pt x="31564" y="164580"/>
                </a:lnTo>
                <a:lnTo>
                  <a:pt x="25492" y="164580"/>
                </a:lnTo>
                <a:lnTo>
                  <a:pt x="25492" y="158508"/>
                </a:lnTo>
                <a:close/>
                <a:moveTo>
                  <a:pt x="38612" y="158508"/>
                </a:moveTo>
                <a:lnTo>
                  <a:pt x="38612" y="164580"/>
                </a:lnTo>
                <a:lnTo>
                  <a:pt x="32540" y="164580"/>
                </a:lnTo>
                <a:lnTo>
                  <a:pt x="32540" y="158508"/>
                </a:lnTo>
                <a:close/>
                <a:moveTo>
                  <a:pt x="45673" y="158508"/>
                </a:moveTo>
                <a:lnTo>
                  <a:pt x="45673" y="164580"/>
                </a:lnTo>
                <a:lnTo>
                  <a:pt x="39601" y="164580"/>
                </a:lnTo>
                <a:lnTo>
                  <a:pt x="39601" y="158508"/>
                </a:lnTo>
                <a:close/>
                <a:moveTo>
                  <a:pt x="52721" y="158508"/>
                </a:moveTo>
                <a:lnTo>
                  <a:pt x="52721" y="164580"/>
                </a:lnTo>
                <a:lnTo>
                  <a:pt x="46649" y="164580"/>
                </a:lnTo>
                <a:lnTo>
                  <a:pt x="46649" y="158508"/>
                </a:lnTo>
                <a:close/>
                <a:moveTo>
                  <a:pt x="59782" y="158508"/>
                </a:moveTo>
                <a:lnTo>
                  <a:pt x="59782" y="164580"/>
                </a:lnTo>
                <a:lnTo>
                  <a:pt x="53709" y="164580"/>
                </a:lnTo>
                <a:lnTo>
                  <a:pt x="53709" y="158508"/>
                </a:lnTo>
                <a:close/>
                <a:moveTo>
                  <a:pt x="66842" y="158508"/>
                </a:moveTo>
                <a:lnTo>
                  <a:pt x="66842" y="164580"/>
                </a:lnTo>
                <a:lnTo>
                  <a:pt x="60758" y="164580"/>
                </a:lnTo>
                <a:lnTo>
                  <a:pt x="60758" y="158508"/>
                </a:lnTo>
                <a:close/>
                <a:moveTo>
                  <a:pt x="73902" y="158508"/>
                </a:moveTo>
                <a:lnTo>
                  <a:pt x="73902" y="164580"/>
                </a:lnTo>
                <a:lnTo>
                  <a:pt x="67818" y="164580"/>
                </a:lnTo>
                <a:lnTo>
                  <a:pt x="67818" y="158508"/>
                </a:lnTo>
                <a:close/>
                <a:moveTo>
                  <a:pt x="80951" y="158508"/>
                </a:moveTo>
                <a:lnTo>
                  <a:pt x="80951" y="164580"/>
                </a:lnTo>
                <a:lnTo>
                  <a:pt x="74879" y="164580"/>
                </a:lnTo>
                <a:lnTo>
                  <a:pt x="74879" y="158508"/>
                </a:lnTo>
                <a:close/>
                <a:moveTo>
                  <a:pt x="88011" y="158508"/>
                </a:moveTo>
                <a:lnTo>
                  <a:pt x="88011" y="164580"/>
                </a:lnTo>
                <a:lnTo>
                  <a:pt x="81927" y="164580"/>
                </a:lnTo>
                <a:lnTo>
                  <a:pt x="81927" y="158508"/>
                </a:lnTo>
                <a:close/>
                <a:moveTo>
                  <a:pt x="95060" y="158508"/>
                </a:moveTo>
                <a:lnTo>
                  <a:pt x="95060" y="164580"/>
                </a:lnTo>
                <a:lnTo>
                  <a:pt x="88988" y="164580"/>
                </a:lnTo>
                <a:lnTo>
                  <a:pt x="88988" y="158508"/>
                </a:lnTo>
                <a:close/>
                <a:moveTo>
                  <a:pt x="102120" y="158508"/>
                </a:moveTo>
                <a:lnTo>
                  <a:pt x="102120" y="164580"/>
                </a:lnTo>
                <a:lnTo>
                  <a:pt x="96036" y="164580"/>
                </a:lnTo>
                <a:lnTo>
                  <a:pt x="96036" y="158508"/>
                </a:lnTo>
                <a:close/>
                <a:moveTo>
                  <a:pt x="109169" y="158508"/>
                </a:moveTo>
                <a:lnTo>
                  <a:pt x="109169" y="164580"/>
                </a:lnTo>
                <a:lnTo>
                  <a:pt x="103097" y="164580"/>
                </a:lnTo>
                <a:lnTo>
                  <a:pt x="103097" y="158508"/>
                </a:lnTo>
                <a:close/>
                <a:moveTo>
                  <a:pt x="116229" y="158508"/>
                </a:moveTo>
                <a:lnTo>
                  <a:pt x="116229" y="164580"/>
                </a:lnTo>
                <a:lnTo>
                  <a:pt x="110157" y="164580"/>
                </a:lnTo>
                <a:lnTo>
                  <a:pt x="110157" y="158508"/>
                </a:lnTo>
                <a:close/>
                <a:moveTo>
                  <a:pt x="123278" y="158508"/>
                </a:moveTo>
                <a:lnTo>
                  <a:pt x="123278" y="164580"/>
                </a:lnTo>
                <a:lnTo>
                  <a:pt x="117205" y="164580"/>
                </a:lnTo>
                <a:lnTo>
                  <a:pt x="117205" y="158508"/>
                </a:lnTo>
                <a:close/>
                <a:moveTo>
                  <a:pt x="130338" y="158508"/>
                </a:moveTo>
                <a:lnTo>
                  <a:pt x="130338" y="164580"/>
                </a:lnTo>
                <a:lnTo>
                  <a:pt x="124254" y="164580"/>
                </a:lnTo>
                <a:lnTo>
                  <a:pt x="124254" y="158508"/>
                </a:lnTo>
                <a:close/>
                <a:moveTo>
                  <a:pt x="137387" y="158508"/>
                </a:moveTo>
                <a:lnTo>
                  <a:pt x="137387" y="164580"/>
                </a:lnTo>
                <a:lnTo>
                  <a:pt x="131314" y="164580"/>
                </a:lnTo>
                <a:lnTo>
                  <a:pt x="131314" y="158508"/>
                </a:lnTo>
                <a:close/>
                <a:moveTo>
                  <a:pt x="144447" y="158508"/>
                </a:moveTo>
                <a:lnTo>
                  <a:pt x="144447" y="164580"/>
                </a:lnTo>
                <a:lnTo>
                  <a:pt x="138375" y="164580"/>
                </a:lnTo>
                <a:lnTo>
                  <a:pt x="138375" y="158508"/>
                </a:lnTo>
                <a:close/>
                <a:moveTo>
                  <a:pt x="151495" y="158508"/>
                </a:moveTo>
                <a:lnTo>
                  <a:pt x="151495" y="164580"/>
                </a:lnTo>
                <a:lnTo>
                  <a:pt x="145423" y="164580"/>
                </a:lnTo>
                <a:lnTo>
                  <a:pt x="145423" y="158508"/>
                </a:lnTo>
                <a:close/>
                <a:moveTo>
                  <a:pt x="158556" y="158508"/>
                </a:moveTo>
                <a:lnTo>
                  <a:pt x="158556" y="164580"/>
                </a:lnTo>
                <a:lnTo>
                  <a:pt x="152484" y="164580"/>
                </a:lnTo>
                <a:lnTo>
                  <a:pt x="152484" y="158508"/>
                </a:lnTo>
                <a:close/>
                <a:moveTo>
                  <a:pt x="165604" y="158508"/>
                </a:moveTo>
                <a:lnTo>
                  <a:pt x="165604" y="164580"/>
                </a:lnTo>
                <a:lnTo>
                  <a:pt x="159532" y="164580"/>
                </a:lnTo>
                <a:lnTo>
                  <a:pt x="159532" y="158508"/>
                </a:lnTo>
                <a:close/>
                <a:moveTo>
                  <a:pt x="172665" y="158508"/>
                </a:moveTo>
                <a:lnTo>
                  <a:pt x="172665" y="164580"/>
                </a:lnTo>
                <a:lnTo>
                  <a:pt x="166581" y="164580"/>
                </a:lnTo>
                <a:lnTo>
                  <a:pt x="166581" y="158508"/>
                </a:lnTo>
                <a:close/>
                <a:moveTo>
                  <a:pt x="179713" y="158508"/>
                </a:moveTo>
                <a:lnTo>
                  <a:pt x="179713" y="164580"/>
                </a:lnTo>
                <a:lnTo>
                  <a:pt x="173641" y="164580"/>
                </a:lnTo>
                <a:lnTo>
                  <a:pt x="173641" y="158508"/>
                </a:lnTo>
                <a:close/>
                <a:moveTo>
                  <a:pt x="186774" y="158508"/>
                </a:moveTo>
                <a:lnTo>
                  <a:pt x="186774" y="164580"/>
                </a:lnTo>
                <a:lnTo>
                  <a:pt x="180702" y="164580"/>
                </a:lnTo>
                <a:lnTo>
                  <a:pt x="180702" y="158508"/>
                </a:lnTo>
                <a:close/>
                <a:moveTo>
                  <a:pt x="193822" y="158508"/>
                </a:moveTo>
                <a:lnTo>
                  <a:pt x="193822" y="164580"/>
                </a:lnTo>
                <a:lnTo>
                  <a:pt x="187750" y="164580"/>
                </a:lnTo>
                <a:lnTo>
                  <a:pt x="187750" y="158508"/>
                </a:lnTo>
                <a:close/>
                <a:moveTo>
                  <a:pt x="200883" y="158508"/>
                </a:moveTo>
                <a:lnTo>
                  <a:pt x="200883" y="164580"/>
                </a:lnTo>
                <a:lnTo>
                  <a:pt x="194810" y="164580"/>
                </a:lnTo>
                <a:lnTo>
                  <a:pt x="194810" y="158508"/>
                </a:lnTo>
                <a:close/>
                <a:moveTo>
                  <a:pt x="207931" y="158508"/>
                </a:moveTo>
                <a:lnTo>
                  <a:pt x="207931" y="164580"/>
                </a:lnTo>
                <a:lnTo>
                  <a:pt x="201859" y="164580"/>
                </a:lnTo>
                <a:lnTo>
                  <a:pt x="201859" y="158508"/>
                </a:lnTo>
                <a:close/>
                <a:moveTo>
                  <a:pt x="214992" y="158508"/>
                </a:moveTo>
                <a:lnTo>
                  <a:pt x="214992" y="164580"/>
                </a:lnTo>
                <a:lnTo>
                  <a:pt x="208919" y="164580"/>
                </a:lnTo>
                <a:lnTo>
                  <a:pt x="208919" y="158508"/>
                </a:lnTo>
                <a:close/>
                <a:moveTo>
                  <a:pt x="222052" y="158508"/>
                </a:moveTo>
                <a:lnTo>
                  <a:pt x="222052" y="164580"/>
                </a:lnTo>
                <a:lnTo>
                  <a:pt x="215968" y="164580"/>
                </a:lnTo>
                <a:lnTo>
                  <a:pt x="215968" y="158508"/>
                </a:lnTo>
                <a:close/>
                <a:moveTo>
                  <a:pt x="229100" y="158508"/>
                </a:moveTo>
                <a:lnTo>
                  <a:pt x="229100" y="164580"/>
                </a:lnTo>
                <a:lnTo>
                  <a:pt x="223028" y="164580"/>
                </a:lnTo>
                <a:lnTo>
                  <a:pt x="223028" y="158508"/>
                </a:lnTo>
                <a:close/>
                <a:moveTo>
                  <a:pt x="236161" y="158508"/>
                </a:moveTo>
                <a:lnTo>
                  <a:pt x="236161" y="164580"/>
                </a:lnTo>
                <a:lnTo>
                  <a:pt x="230077" y="164580"/>
                </a:lnTo>
                <a:lnTo>
                  <a:pt x="230077" y="158508"/>
                </a:lnTo>
                <a:close/>
                <a:moveTo>
                  <a:pt x="243209" y="158508"/>
                </a:moveTo>
                <a:lnTo>
                  <a:pt x="243209" y="164580"/>
                </a:lnTo>
                <a:lnTo>
                  <a:pt x="237137" y="164580"/>
                </a:lnTo>
                <a:lnTo>
                  <a:pt x="237137" y="158508"/>
                </a:lnTo>
                <a:close/>
                <a:moveTo>
                  <a:pt x="250270" y="158508"/>
                </a:moveTo>
                <a:lnTo>
                  <a:pt x="250270" y="164580"/>
                </a:lnTo>
                <a:lnTo>
                  <a:pt x="244198" y="164580"/>
                </a:lnTo>
                <a:lnTo>
                  <a:pt x="244198" y="158508"/>
                </a:lnTo>
                <a:close/>
                <a:moveTo>
                  <a:pt x="257318" y="158508"/>
                </a:moveTo>
                <a:lnTo>
                  <a:pt x="257318" y="164580"/>
                </a:lnTo>
                <a:lnTo>
                  <a:pt x="251246" y="164580"/>
                </a:lnTo>
                <a:lnTo>
                  <a:pt x="251246" y="158508"/>
                </a:lnTo>
                <a:close/>
                <a:moveTo>
                  <a:pt x="264379" y="158508"/>
                </a:moveTo>
                <a:lnTo>
                  <a:pt x="264379" y="164580"/>
                </a:lnTo>
                <a:lnTo>
                  <a:pt x="258306" y="164580"/>
                </a:lnTo>
                <a:lnTo>
                  <a:pt x="258306" y="158508"/>
                </a:lnTo>
                <a:close/>
                <a:moveTo>
                  <a:pt x="271427" y="158508"/>
                </a:moveTo>
                <a:lnTo>
                  <a:pt x="271427" y="164580"/>
                </a:lnTo>
                <a:lnTo>
                  <a:pt x="265355" y="164580"/>
                </a:lnTo>
                <a:lnTo>
                  <a:pt x="265355" y="158508"/>
                </a:lnTo>
                <a:close/>
                <a:moveTo>
                  <a:pt x="278488" y="158508"/>
                </a:moveTo>
                <a:lnTo>
                  <a:pt x="278488" y="164580"/>
                </a:lnTo>
                <a:lnTo>
                  <a:pt x="272415" y="164580"/>
                </a:lnTo>
                <a:lnTo>
                  <a:pt x="272415" y="158508"/>
                </a:lnTo>
                <a:close/>
                <a:moveTo>
                  <a:pt x="10395" y="1"/>
                </a:moveTo>
                <a:lnTo>
                  <a:pt x="10395" y="2310"/>
                </a:lnTo>
                <a:lnTo>
                  <a:pt x="0" y="2310"/>
                </a:lnTo>
                <a:lnTo>
                  <a:pt x="0" y="3287"/>
                </a:lnTo>
                <a:lnTo>
                  <a:pt x="10395" y="3287"/>
                </a:lnTo>
                <a:lnTo>
                  <a:pt x="10395" y="9371"/>
                </a:lnTo>
                <a:lnTo>
                  <a:pt x="0" y="9371"/>
                </a:lnTo>
                <a:lnTo>
                  <a:pt x="0" y="10347"/>
                </a:lnTo>
                <a:lnTo>
                  <a:pt x="10395" y="10347"/>
                </a:lnTo>
                <a:lnTo>
                  <a:pt x="10395" y="16419"/>
                </a:lnTo>
                <a:lnTo>
                  <a:pt x="0" y="16419"/>
                </a:lnTo>
                <a:lnTo>
                  <a:pt x="0" y="17408"/>
                </a:lnTo>
                <a:lnTo>
                  <a:pt x="10395" y="17408"/>
                </a:lnTo>
                <a:lnTo>
                  <a:pt x="10395" y="23480"/>
                </a:lnTo>
                <a:lnTo>
                  <a:pt x="0" y="23480"/>
                </a:lnTo>
                <a:lnTo>
                  <a:pt x="0" y="24456"/>
                </a:lnTo>
                <a:lnTo>
                  <a:pt x="10395" y="24456"/>
                </a:lnTo>
                <a:lnTo>
                  <a:pt x="10395" y="30528"/>
                </a:lnTo>
                <a:lnTo>
                  <a:pt x="0" y="30528"/>
                </a:lnTo>
                <a:lnTo>
                  <a:pt x="0" y="31516"/>
                </a:lnTo>
                <a:lnTo>
                  <a:pt x="10395" y="31516"/>
                </a:lnTo>
                <a:lnTo>
                  <a:pt x="10395" y="37589"/>
                </a:lnTo>
                <a:lnTo>
                  <a:pt x="0" y="37589"/>
                </a:lnTo>
                <a:lnTo>
                  <a:pt x="0" y="38565"/>
                </a:lnTo>
                <a:lnTo>
                  <a:pt x="10395" y="38565"/>
                </a:lnTo>
                <a:lnTo>
                  <a:pt x="10395" y="44637"/>
                </a:lnTo>
                <a:lnTo>
                  <a:pt x="0" y="44637"/>
                </a:lnTo>
                <a:lnTo>
                  <a:pt x="0" y="45625"/>
                </a:lnTo>
                <a:lnTo>
                  <a:pt x="10395" y="45625"/>
                </a:lnTo>
                <a:lnTo>
                  <a:pt x="10395" y="51697"/>
                </a:lnTo>
                <a:lnTo>
                  <a:pt x="0" y="51697"/>
                </a:lnTo>
                <a:lnTo>
                  <a:pt x="0" y="52674"/>
                </a:lnTo>
                <a:lnTo>
                  <a:pt x="10395" y="52674"/>
                </a:lnTo>
                <a:lnTo>
                  <a:pt x="10395" y="58746"/>
                </a:lnTo>
                <a:lnTo>
                  <a:pt x="0" y="58746"/>
                </a:lnTo>
                <a:lnTo>
                  <a:pt x="0" y="59734"/>
                </a:lnTo>
                <a:lnTo>
                  <a:pt x="10395" y="59734"/>
                </a:lnTo>
                <a:lnTo>
                  <a:pt x="10395" y="65806"/>
                </a:lnTo>
                <a:lnTo>
                  <a:pt x="0" y="65806"/>
                </a:lnTo>
                <a:lnTo>
                  <a:pt x="0" y="66783"/>
                </a:lnTo>
                <a:lnTo>
                  <a:pt x="10395" y="66783"/>
                </a:lnTo>
                <a:lnTo>
                  <a:pt x="10395" y="72867"/>
                </a:lnTo>
                <a:lnTo>
                  <a:pt x="0" y="72867"/>
                </a:lnTo>
                <a:lnTo>
                  <a:pt x="0" y="73843"/>
                </a:lnTo>
                <a:lnTo>
                  <a:pt x="10395" y="73843"/>
                </a:lnTo>
                <a:lnTo>
                  <a:pt x="10395" y="79927"/>
                </a:lnTo>
                <a:lnTo>
                  <a:pt x="0" y="79927"/>
                </a:lnTo>
                <a:lnTo>
                  <a:pt x="0" y="80903"/>
                </a:lnTo>
                <a:lnTo>
                  <a:pt x="10395" y="80903"/>
                </a:lnTo>
                <a:lnTo>
                  <a:pt x="10395" y="86976"/>
                </a:lnTo>
                <a:lnTo>
                  <a:pt x="0" y="86976"/>
                </a:lnTo>
                <a:lnTo>
                  <a:pt x="0" y="87964"/>
                </a:lnTo>
                <a:lnTo>
                  <a:pt x="10395" y="87964"/>
                </a:lnTo>
                <a:lnTo>
                  <a:pt x="10395" y="94036"/>
                </a:lnTo>
                <a:lnTo>
                  <a:pt x="0" y="94036"/>
                </a:lnTo>
                <a:lnTo>
                  <a:pt x="0" y="95012"/>
                </a:lnTo>
                <a:lnTo>
                  <a:pt x="10395" y="95012"/>
                </a:lnTo>
                <a:lnTo>
                  <a:pt x="10395" y="101085"/>
                </a:lnTo>
                <a:lnTo>
                  <a:pt x="0" y="101085"/>
                </a:lnTo>
                <a:lnTo>
                  <a:pt x="0" y="102073"/>
                </a:lnTo>
                <a:lnTo>
                  <a:pt x="10395" y="102073"/>
                </a:lnTo>
                <a:lnTo>
                  <a:pt x="10395" y="108145"/>
                </a:lnTo>
                <a:lnTo>
                  <a:pt x="0" y="108145"/>
                </a:lnTo>
                <a:lnTo>
                  <a:pt x="0" y="109121"/>
                </a:lnTo>
                <a:lnTo>
                  <a:pt x="10395" y="109121"/>
                </a:lnTo>
                <a:lnTo>
                  <a:pt x="10395" y="115193"/>
                </a:lnTo>
                <a:lnTo>
                  <a:pt x="0" y="115193"/>
                </a:lnTo>
                <a:lnTo>
                  <a:pt x="0" y="116182"/>
                </a:lnTo>
                <a:lnTo>
                  <a:pt x="10395" y="116182"/>
                </a:lnTo>
                <a:lnTo>
                  <a:pt x="10395" y="122254"/>
                </a:lnTo>
                <a:lnTo>
                  <a:pt x="0" y="122254"/>
                </a:lnTo>
                <a:lnTo>
                  <a:pt x="0" y="123230"/>
                </a:lnTo>
                <a:lnTo>
                  <a:pt x="10395" y="123230"/>
                </a:lnTo>
                <a:lnTo>
                  <a:pt x="10395" y="129302"/>
                </a:lnTo>
                <a:lnTo>
                  <a:pt x="0" y="129302"/>
                </a:lnTo>
                <a:lnTo>
                  <a:pt x="0" y="130279"/>
                </a:lnTo>
                <a:lnTo>
                  <a:pt x="10395" y="130279"/>
                </a:lnTo>
                <a:lnTo>
                  <a:pt x="10395" y="136363"/>
                </a:lnTo>
                <a:lnTo>
                  <a:pt x="0" y="136363"/>
                </a:lnTo>
                <a:lnTo>
                  <a:pt x="0" y="137339"/>
                </a:lnTo>
                <a:lnTo>
                  <a:pt x="10395" y="137339"/>
                </a:lnTo>
                <a:lnTo>
                  <a:pt x="10395" y="143411"/>
                </a:lnTo>
                <a:lnTo>
                  <a:pt x="0" y="143411"/>
                </a:lnTo>
                <a:lnTo>
                  <a:pt x="0" y="144387"/>
                </a:lnTo>
                <a:lnTo>
                  <a:pt x="10395" y="144387"/>
                </a:lnTo>
                <a:lnTo>
                  <a:pt x="10395" y="150472"/>
                </a:lnTo>
                <a:lnTo>
                  <a:pt x="0" y="150472"/>
                </a:lnTo>
                <a:lnTo>
                  <a:pt x="0" y="151448"/>
                </a:lnTo>
                <a:lnTo>
                  <a:pt x="10395" y="151448"/>
                </a:lnTo>
                <a:lnTo>
                  <a:pt x="10395" y="157520"/>
                </a:lnTo>
                <a:lnTo>
                  <a:pt x="0" y="157520"/>
                </a:lnTo>
                <a:lnTo>
                  <a:pt x="0" y="158508"/>
                </a:lnTo>
                <a:lnTo>
                  <a:pt x="10395" y="158508"/>
                </a:lnTo>
                <a:lnTo>
                  <a:pt x="10395" y="164580"/>
                </a:lnTo>
                <a:lnTo>
                  <a:pt x="0" y="164580"/>
                </a:lnTo>
                <a:lnTo>
                  <a:pt x="0" y="165557"/>
                </a:lnTo>
                <a:lnTo>
                  <a:pt x="10395" y="165557"/>
                </a:lnTo>
                <a:lnTo>
                  <a:pt x="10395" y="169248"/>
                </a:lnTo>
                <a:lnTo>
                  <a:pt x="11371" y="169248"/>
                </a:lnTo>
                <a:lnTo>
                  <a:pt x="11371" y="165557"/>
                </a:lnTo>
                <a:lnTo>
                  <a:pt x="17455" y="165557"/>
                </a:lnTo>
                <a:lnTo>
                  <a:pt x="17455" y="169248"/>
                </a:lnTo>
                <a:lnTo>
                  <a:pt x="18431" y="169248"/>
                </a:lnTo>
                <a:lnTo>
                  <a:pt x="18431" y="165557"/>
                </a:lnTo>
                <a:lnTo>
                  <a:pt x="24503" y="165557"/>
                </a:lnTo>
                <a:lnTo>
                  <a:pt x="24503" y="169248"/>
                </a:lnTo>
                <a:lnTo>
                  <a:pt x="25492" y="169248"/>
                </a:lnTo>
                <a:lnTo>
                  <a:pt x="25492" y="165557"/>
                </a:lnTo>
                <a:lnTo>
                  <a:pt x="31564" y="165557"/>
                </a:lnTo>
                <a:lnTo>
                  <a:pt x="31564" y="169248"/>
                </a:lnTo>
                <a:lnTo>
                  <a:pt x="32540" y="169248"/>
                </a:lnTo>
                <a:lnTo>
                  <a:pt x="32540" y="165557"/>
                </a:lnTo>
                <a:lnTo>
                  <a:pt x="38612" y="165557"/>
                </a:lnTo>
                <a:lnTo>
                  <a:pt x="38612" y="169248"/>
                </a:lnTo>
                <a:lnTo>
                  <a:pt x="39601" y="169248"/>
                </a:lnTo>
                <a:lnTo>
                  <a:pt x="39601" y="165557"/>
                </a:lnTo>
                <a:lnTo>
                  <a:pt x="45673" y="165557"/>
                </a:lnTo>
                <a:lnTo>
                  <a:pt x="45673" y="169248"/>
                </a:lnTo>
                <a:lnTo>
                  <a:pt x="46649" y="169248"/>
                </a:lnTo>
                <a:lnTo>
                  <a:pt x="46649" y="165557"/>
                </a:lnTo>
                <a:lnTo>
                  <a:pt x="52721" y="165557"/>
                </a:lnTo>
                <a:lnTo>
                  <a:pt x="52721" y="169248"/>
                </a:lnTo>
                <a:lnTo>
                  <a:pt x="53709" y="169248"/>
                </a:lnTo>
                <a:lnTo>
                  <a:pt x="53709" y="165557"/>
                </a:lnTo>
                <a:lnTo>
                  <a:pt x="59782" y="165557"/>
                </a:lnTo>
                <a:lnTo>
                  <a:pt x="59782" y="169248"/>
                </a:lnTo>
                <a:lnTo>
                  <a:pt x="60758" y="169248"/>
                </a:lnTo>
                <a:lnTo>
                  <a:pt x="60758" y="165557"/>
                </a:lnTo>
                <a:lnTo>
                  <a:pt x="66842" y="165557"/>
                </a:lnTo>
                <a:lnTo>
                  <a:pt x="66842" y="169248"/>
                </a:lnTo>
                <a:lnTo>
                  <a:pt x="67818" y="169248"/>
                </a:lnTo>
                <a:lnTo>
                  <a:pt x="67818" y="165557"/>
                </a:lnTo>
                <a:lnTo>
                  <a:pt x="73902" y="165557"/>
                </a:lnTo>
                <a:lnTo>
                  <a:pt x="73902" y="169248"/>
                </a:lnTo>
                <a:lnTo>
                  <a:pt x="74879" y="169248"/>
                </a:lnTo>
                <a:lnTo>
                  <a:pt x="74879" y="165557"/>
                </a:lnTo>
                <a:lnTo>
                  <a:pt x="80951" y="165557"/>
                </a:lnTo>
                <a:lnTo>
                  <a:pt x="80951" y="169248"/>
                </a:lnTo>
                <a:lnTo>
                  <a:pt x="81939" y="169248"/>
                </a:lnTo>
                <a:lnTo>
                  <a:pt x="81939" y="165557"/>
                </a:lnTo>
                <a:lnTo>
                  <a:pt x="88011" y="165557"/>
                </a:lnTo>
                <a:lnTo>
                  <a:pt x="88011" y="169248"/>
                </a:lnTo>
                <a:lnTo>
                  <a:pt x="88988" y="169248"/>
                </a:lnTo>
                <a:lnTo>
                  <a:pt x="88988" y="165557"/>
                </a:lnTo>
                <a:lnTo>
                  <a:pt x="95060" y="165557"/>
                </a:lnTo>
                <a:lnTo>
                  <a:pt x="95060" y="169248"/>
                </a:lnTo>
                <a:lnTo>
                  <a:pt x="96048" y="169248"/>
                </a:lnTo>
                <a:lnTo>
                  <a:pt x="96048" y="165557"/>
                </a:lnTo>
                <a:lnTo>
                  <a:pt x="102120" y="165557"/>
                </a:lnTo>
                <a:lnTo>
                  <a:pt x="102120" y="169248"/>
                </a:lnTo>
                <a:lnTo>
                  <a:pt x="103097" y="169248"/>
                </a:lnTo>
                <a:lnTo>
                  <a:pt x="103097" y="165557"/>
                </a:lnTo>
                <a:lnTo>
                  <a:pt x="109169" y="165557"/>
                </a:lnTo>
                <a:lnTo>
                  <a:pt x="109169" y="169248"/>
                </a:lnTo>
                <a:lnTo>
                  <a:pt x="110157" y="169248"/>
                </a:lnTo>
                <a:lnTo>
                  <a:pt x="110157" y="165557"/>
                </a:lnTo>
                <a:lnTo>
                  <a:pt x="116229" y="165557"/>
                </a:lnTo>
                <a:lnTo>
                  <a:pt x="116229" y="169248"/>
                </a:lnTo>
                <a:lnTo>
                  <a:pt x="117205" y="169248"/>
                </a:lnTo>
                <a:lnTo>
                  <a:pt x="117205" y="165557"/>
                </a:lnTo>
                <a:lnTo>
                  <a:pt x="123278" y="165557"/>
                </a:lnTo>
                <a:lnTo>
                  <a:pt x="123278" y="169248"/>
                </a:lnTo>
                <a:lnTo>
                  <a:pt x="124254" y="169248"/>
                </a:lnTo>
                <a:lnTo>
                  <a:pt x="124254" y="165557"/>
                </a:lnTo>
                <a:lnTo>
                  <a:pt x="130338" y="165557"/>
                </a:lnTo>
                <a:lnTo>
                  <a:pt x="130338" y="169248"/>
                </a:lnTo>
                <a:lnTo>
                  <a:pt x="131314" y="169248"/>
                </a:lnTo>
                <a:lnTo>
                  <a:pt x="131314" y="165557"/>
                </a:lnTo>
                <a:lnTo>
                  <a:pt x="137387" y="165557"/>
                </a:lnTo>
                <a:lnTo>
                  <a:pt x="137387" y="169248"/>
                </a:lnTo>
                <a:lnTo>
                  <a:pt x="138363" y="169248"/>
                </a:lnTo>
                <a:lnTo>
                  <a:pt x="138363" y="165557"/>
                </a:lnTo>
                <a:lnTo>
                  <a:pt x="144447" y="165557"/>
                </a:lnTo>
                <a:lnTo>
                  <a:pt x="144447" y="169248"/>
                </a:lnTo>
                <a:lnTo>
                  <a:pt x="145423" y="169248"/>
                </a:lnTo>
                <a:lnTo>
                  <a:pt x="145423" y="165557"/>
                </a:lnTo>
                <a:lnTo>
                  <a:pt x="151495" y="165557"/>
                </a:lnTo>
                <a:lnTo>
                  <a:pt x="151495" y="169248"/>
                </a:lnTo>
                <a:lnTo>
                  <a:pt x="152484" y="169248"/>
                </a:lnTo>
                <a:lnTo>
                  <a:pt x="152484" y="165557"/>
                </a:lnTo>
                <a:lnTo>
                  <a:pt x="158556" y="165557"/>
                </a:lnTo>
                <a:lnTo>
                  <a:pt x="158556" y="169248"/>
                </a:lnTo>
                <a:lnTo>
                  <a:pt x="159532" y="169248"/>
                </a:lnTo>
                <a:lnTo>
                  <a:pt x="159532" y="165557"/>
                </a:lnTo>
                <a:lnTo>
                  <a:pt x="165604" y="165557"/>
                </a:lnTo>
                <a:lnTo>
                  <a:pt x="165604" y="169248"/>
                </a:lnTo>
                <a:lnTo>
                  <a:pt x="166593" y="169248"/>
                </a:lnTo>
                <a:lnTo>
                  <a:pt x="166593" y="165557"/>
                </a:lnTo>
                <a:lnTo>
                  <a:pt x="172665" y="165557"/>
                </a:lnTo>
                <a:lnTo>
                  <a:pt x="172665" y="169248"/>
                </a:lnTo>
                <a:lnTo>
                  <a:pt x="173641" y="169248"/>
                </a:lnTo>
                <a:lnTo>
                  <a:pt x="173641" y="165557"/>
                </a:lnTo>
                <a:lnTo>
                  <a:pt x="179713" y="165557"/>
                </a:lnTo>
                <a:lnTo>
                  <a:pt x="179713" y="169248"/>
                </a:lnTo>
                <a:lnTo>
                  <a:pt x="180702" y="169248"/>
                </a:lnTo>
                <a:lnTo>
                  <a:pt x="180702" y="165557"/>
                </a:lnTo>
                <a:lnTo>
                  <a:pt x="186774" y="165557"/>
                </a:lnTo>
                <a:lnTo>
                  <a:pt x="186774" y="169248"/>
                </a:lnTo>
                <a:lnTo>
                  <a:pt x="187750" y="169248"/>
                </a:lnTo>
                <a:lnTo>
                  <a:pt x="187750" y="165557"/>
                </a:lnTo>
                <a:lnTo>
                  <a:pt x="193822" y="165557"/>
                </a:lnTo>
                <a:lnTo>
                  <a:pt x="193822" y="169248"/>
                </a:lnTo>
                <a:lnTo>
                  <a:pt x="194810" y="169248"/>
                </a:lnTo>
                <a:lnTo>
                  <a:pt x="194810" y="165557"/>
                </a:lnTo>
                <a:lnTo>
                  <a:pt x="200883" y="165557"/>
                </a:lnTo>
                <a:lnTo>
                  <a:pt x="200883" y="169248"/>
                </a:lnTo>
                <a:lnTo>
                  <a:pt x="201859" y="169248"/>
                </a:lnTo>
                <a:lnTo>
                  <a:pt x="201859" y="165557"/>
                </a:lnTo>
                <a:lnTo>
                  <a:pt x="207931" y="165557"/>
                </a:lnTo>
                <a:lnTo>
                  <a:pt x="207931" y="169248"/>
                </a:lnTo>
                <a:lnTo>
                  <a:pt x="208919" y="169248"/>
                </a:lnTo>
                <a:lnTo>
                  <a:pt x="208919" y="165557"/>
                </a:lnTo>
                <a:lnTo>
                  <a:pt x="214992" y="165557"/>
                </a:lnTo>
                <a:lnTo>
                  <a:pt x="214992" y="169248"/>
                </a:lnTo>
                <a:lnTo>
                  <a:pt x="215968" y="169248"/>
                </a:lnTo>
                <a:lnTo>
                  <a:pt x="215968" y="165557"/>
                </a:lnTo>
                <a:lnTo>
                  <a:pt x="222040" y="165557"/>
                </a:lnTo>
                <a:lnTo>
                  <a:pt x="222040" y="169248"/>
                </a:lnTo>
                <a:lnTo>
                  <a:pt x="223028" y="169248"/>
                </a:lnTo>
                <a:lnTo>
                  <a:pt x="223028" y="165557"/>
                </a:lnTo>
                <a:lnTo>
                  <a:pt x="229100" y="165557"/>
                </a:lnTo>
                <a:lnTo>
                  <a:pt x="229100" y="169248"/>
                </a:lnTo>
                <a:lnTo>
                  <a:pt x="230077" y="169248"/>
                </a:lnTo>
                <a:lnTo>
                  <a:pt x="230077" y="165557"/>
                </a:lnTo>
                <a:lnTo>
                  <a:pt x="236161" y="165557"/>
                </a:lnTo>
                <a:lnTo>
                  <a:pt x="236161" y="169248"/>
                </a:lnTo>
                <a:lnTo>
                  <a:pt x="237137" y="169248"/>
                </a:lnTo>
                <a:lnTo>
                  <a:pt x="237137" y="165557"/>
                </a:lnTo>
                <a:lnTo>
                  <a:pt x="243209" y="165557"/>
                </a:lnTo>
                <a:lnTo>
                  <a:pt x="243209" y="169248"/>
                </a:lnTo>
                <a:lnTo>
                  <a:pt x="244198" y="169248"/>
                </a:lnTo>
                <a:lnTo>
                  <a:pt x="244198" y="165557"/>
                </a:lnTo>
                <a:lnTo>
                  <a:pt x="250270" y="165557"/>
                </a:lnTo>
                <a:lnTo>
                  <a:pt x="250270" y="169248"/>
                </a:lnTo>
                <a:lnTo>
                  <a:pt x="251246" y="169248"/>
                </a:lnTo>
                <a:lnTo>
                  <a:pt x="251246" y="165557"/>
                </a:lnTo>
                <a:lnTo>
                  <a:pt x="257318" y="165557"/>
                </a:lnTo>
                <a:lnTo>
                  <a:pt x="257318" y="169248"/>
                </a:lnTo>
                <a:lnTo>
                  <a:pt x="258306" y="169248"/>
                </a:lnTo>
                <a:lnTo>
                  <a:pt x="258306" y="165557"/>
                </a:lnTo>
                <a:lnTo>
                  <a:pt x="264379" y="165557"/>
                </a:lnTo>
                <a:lnTo>
                  <a:pt x="264379" y="169248"/>
                </a:lnTo>
                <a:lnTo>
                  <a:pt x="265355" y="169248"/>
                </a:lnTo>
                <a:lnTo>
                  <a:pt x="265355" y="165557"/>
                </a:lnTo>
                <a:lnTo>
                  <a:pt x="271427" y="165557"/>
                </a:lnTo>
                <a:lnTo>
                  <a:pt x="271427" y="169248"/>
                </a:lnTo>
                <a:lnTo>
                  <a:pt x="272415" y="169248"/>
                </a:lnTo>
                <a:lnTo>
                  <a:pt x="272415" y="165557"/>
                </a:lnTo>
                <a:lnTo>
                  <a:pt x="278488" y="165557"/>
                </a:lnTo>
                <a:lnTo>
                  <a:pt x="278488" y="169248"/>
                </a:lnTo>
                <a:lnTo>
                  <a:pt x="279464" y="169248"/>
                </a:lnTo>
                <a:lnTo>
                  <a:pt x="279464" y="165557"/>
                </a:lnTo>
                <a:lnTo>
                  <a:pt x="287858" y="165557"/>
                </a:lnTo>
                <a:lnTo>
                  <a:pt x="287858" y="164580"/>
                </a:lnTo>
                <a:lnTo>
                  <a:pt x="279476" y="164580"/>
                </a:lnTo>
                <a:lnTo>
                  <a:pt x="279476" y="158508"/>
                </a:lnTo>
                <a:lnTo>
                  <a:pt x="287870" y="158508"/>
                </a:lnTo>
                <a:lnTo>
                  <a:pt x="287870" y="157520"/>
                </a:lnTo>
                <a:lnTo>
                  <a:pt x="279476" y="157520"/>
                </a:lnTo>
                <a:lnTo>
                  <a:pt x="279476" y="151448"/>
                </a:lnTo>
                <a:lnTo>
                  <a:pt x="287870" y="151448"/>
                </a:lnTo>
                <a:lnTo>
                  <a:pt x="287870" y="150472"/>
                </a:lnTo>
                <a:lnTo>
                  <a:pt x="279476" y="150472"/>
                </a:lnTo>
                <a:lnTo>
                  <a:pt x="279476" y="144399"/>
                </a:lnTo>
                <a:lnTo>
                  <a:pt x="287870" y="144399"/>
                </a:lnTo>
                <a:lnTo>
                  <a:pt x="287870" y="143411"/>
                </a:lnTo>
                <a:lnTo>
                  <a:pt x="279476" y="143411"/>
                </a:lnTo>
                <a:lnTo>
                  <a:pt x="279476" y="137339"/>
                </a:lnTo>
                <a:lnTo>
                  <a:pt x="287870" y="137339"/>
                </a:lnTo>
                <a:lnTo>
                  <a:pt x="287870" y="136363"/>
                </a:lnTo>
                <a:lnTo>
                  <a:pt x="279476" y="136363"/>
                </a:lnTo>
                <a:lnTo>
                  <a:pt x="279476" y="130279"/>
                </a:lnTo>
                <a:lnTo>
                  <a:pt x="287870" y="130279"/>
                </a:lnTo>
                <a:lnTo>
                  <a:pt x="287870" y="129302"/>
                </a:lnTo>
                <a:lnTo>
                  <a:pt x="279476" y="129302"/>
                </a:lnTo>
                <a:lnTo>
                  <a:pt x="279476" y="123230"/>
                </a:lnTo>
                <a:lnTo>
                  <a:pt x="287870" y="123230"/>
                </a:lnTo>
                <a:lnTo>
                  <a:pt x="287870" y="122254"/>
                </a:lnTo>
                <a:lnTo>
                  <a:pt x="279476" y="122254"/>
                </a:lnTo>
                <a:lnTo>
                  <a:pt x="279476" y="116182"/>
                </a:lnTo>
                <a:lnTo>
                  <a:pt x="287870" y="116182"/>
                </a:lnTo>
                <a:lnTo>
                  <a:pt x="287870" y="115193"/>
                </a:lnTo>
                <a:lnTo>
                  <a:pt x="279476" y="115193"/>
                </a:lnTo>
                <a:lnTo>
                  <a:pt x="279476" y="109121"/>
                </a:lnTo>
                <a:lnTo>
                  <a:pt x="287870" y="109121"/>
                </a:lnTo>
                <a:lnTo>
                  <a:pt x="287870" y="108145"/>
                </a:lnTo>
                <a:lnTo>
                  <a:pt x="279476" y="108145"/>
                </a:lnTo>
                <a:lnTo>
                  <a:pt x="279476" y="102061"/>
                </a:lnTo>
                <a:lnTo>
                  <a:pt x="287870" y="102061"/>
                </a:lnTo>
                <a:lnTo>
                  <a:pt x="287870" y="101085"/>
                </a:lnTo>
                <a:lnTo>
                  <a:pt x="279476" y="101085"/>
                </a:lnTo>
                <a:lnTo>
                  <a:pt x="279476" y="95012"/>
                </a:lnTo>
                <a:lnTo>
                  <a:pt x="287870" y="95012"/>
                </a:lnTo>
                <a:lnTo>
                  <a:pt x="287870" y="94024"/>
                </a:lnTo>
                <a:lnTo>
                  <a:pt x="279476" y="94024"/>
                </a:lnTo>
                <a:lnTo>
                  <a:pt x="279476" y="87952"/>
                </a:lnTo>
                <a:lnTo>
                  <a:pt x="287870" y="87952"/>
                </a:lnTo>
                <a:lnTo>
                  <a:pt x="287870" y="86976"/>
                </a:lnTo>
                <a:lnTo>
                  <a:pt x="279476" y="86976"/>
                </a:lnTo>
                <a:lnTo>
                  <a:pt x="279476" y="80903"/>
                </a:lnTo>
                <a:lnTo>
                  <a:pt x="287870" y="80903"/>
                </a:lnTo>
                <a:lnTo>
                  <a:pt x="287870" y="79927"/>
                </a:lnTo>
                <a:lnTo>
                  <a:pt x="279476" y="79927"/>
                </a:lnTo>
                <a:lnTo>
                  <a:pt x="279476" y="73843"/>
                </a:lnTo>
                <a:lnTo>
                  <a:pt x="287870" y="73843"/>
                </a:lnTo>
                <a:lnTo>
                  <a:pt x="287870" y="72867"/>
                </a:lnTo>
                <a:lnTo>
                  <a:pt x="279476" y="72867"/>
                </a:lnTo>
                <a:lnTo>
                  <a:pt x="279476" y="66783"/>
                </a:lnTo>
                <a:lnTo>
                  <a:pt x="287870" y="66783"/>
                </a:lnTo>
                <a:lnTo>
                  <a:pt x="287870" y="65806"/>
                </a:lnTo>
                <a:lnTo>
                  <a:pt x="279476" y="65806"/>
                </a:lnTo>
                <a:lnTo>
                  <a:pt x="279476" y="59734"/>
                </a:lnTo>
                <a:lnTo>
                  <a:pt x="287870" y="59734"/>
                </a:lnTo>
                <a:lnTo>
                  <a:pt x="287870" y="58746"/>
                </a:lnTo>
                <a:lnTo>
                  <a:pt x="279476" y="58746"/>
                </a:lnTo>
                <a:lnTo>
                  <a:pt x="279476" y="52674"/>
                </a:lnTo>
                <a:lnTo>
                  <a:pt x="287870" y="52674"/>
                </a:lnTo>
                <a:lnTo>
                  <a:pt x="287870" y="51697"/>
                </a:lnTo>
                <a:lnTo>
                  <a:pt x="279476" y="51697"/>
                </a:lnTo>
                <a:lnTo>
                  <a:pt x="279476" y="45625"/>
                </a:lnTo>
                <a:lnTo>
                  <a:pt x="287870" y="45625"/>
                </a:lnTo>
                <a:lnTo>
                  <a:pt x="287870" y="44637"/>
                </a:lnTo>
                <a:lnTo>
                  <a:pt x="279476" y="44637"/>
                </a:lnTo>
                <a:lnTo>
                  <a:pt x="279476" y="38565"/>
                </a:lnTo>
                <a:lnTo>
                  <a:pt x="287870" y="38565"/>
                </a:lnTo>
                <a:lnTo>
                  <a:pt x="287870" y="37589"/>
                </a:lnTo>
                <a:lnTo>
                  <a:pt x="279476" y="37589"/>
                </a:lnTo>
                <a:lnTo>
                  <a:pt x="279476" y="31516"/>
                </a:lnTo>
                <a:lnTo>
                  <a:pt x="287870" y="31516"/>
                </a:lnTo>
                <a:lnTo>
                  <a:pt x="287870" y="30528"/>
                </a:lnTo>
                <a:lnTo>
                  <a:pt x="279476" y="30528"/>
                </a:lnTo>
                <a:lnTo>
                  <a:pt x="279476" y="24456"/>
                </a:lnTo>
                <a:lnTo>
                  <a:pt x="287870" y="24456"/>
                </a:lnTo>
                <a:lnTo>
                  <a:pt x="287870" y="23480"/>
                </a:lnTo>
                <a:lnTo>
                  <a:pt x="279476" y="23480"/>
                </a:lnTo>
                <a:lnTo>
                  <a:pt x="279476" y="17408"/>
                </a:lnTo>
                <a:lnTo>
                  <a:pt x="287870" y="17408"/>
                </a:lnTo>
                <a:lnTo>
                  <a:pt x="287870" y="16419"/>
                </a:lnTo>
                <a:lnTo>
                  <a:pt x="279476" y="16419"/>
                </a:lnTo>
                <a:lnTo>
                  <a:pt x="279476" y="10347"/>
                </a:lnTo>
                <a:lnTo>
                  <a:pt x="287870" y="10347"/>
                </a:lnTo>
                <a:lnTo>
                  <a:pt x="287870" y="9371"/>
                </a:lnTo>
                <a:lnTo>
                  <a:pt x="279476" y="9371"/>
                </a:lnTo>
                <a:lnTo>
                  <a:pt x="279476" y="3287"/>
                </a:lnTo>
                <a:lnTo>
                  <a:pt x="287870" y="3287"/>
                </a:lnTo>
                <a:lnTo>
                  <a:pt x="287870" y="2310"/>
                </a:lnTo>
                <a:lnTo>
                  <a:pt x="279476" y="2310"/>
                </a:lnTo>
                <a:lnTo>
                  <a:pt x="279476" y="1"/>
                </a:lnTo>
                <a:lnTo>
                  <a:pt x="278488" y="1"/>
                </a:lnTo>
                <a:lnTo>
                  <a:pt x="278488" y="2310"/>
                </a:lnTo>
                <a:lnTo>
                  <a:pt x="272415" y="2310"/>
                </a:lnTo>
                <a:lnTo>
                  <a:pt x="272415" y="1"/>
                </a:lnTo>
                <a:lnTo>
                  <a:pt x="271439" y="1"/>
                </a:lnTo>
                <a:lnTo>
                  <a:pt x="271439" y="2310"/>
                </a:lnTo>
                <a:lnTo>
                  <a:pt x="265367" y="2310"/>
                </a:lnTo>
                <a:lnTo>
                  <a:pt x="265367" y="1"/>
                </a:lnTo>
                <a:lnTo>
                  <a:pt x="264379" y="1"/>
                </a:lnTo>
                <a:lnTo>
                  <a:pt x="264379" y="2310"/>
                </a:lnTo>
                <a:lnTo>
                  <a:pt x="258306" y="2310"/>
                </a:lnTo>
                <a:lnTo>
                  <a:pt x="258306" y="1"/>
                </a:lnTo>
                <a:lnTo>
                  <a:pt x="257330" y="1"/>
                </a:lnTo>
                <a:lnTo>
                  <a:pt x="257330" y="2310"/>
                </a:lnTo>
                <a:lnTo>
                  <a:pt x="251258" y="2310"/>
                </a:lnTo>
                <a:lnTo>
                  <a:pt x="251258" y="1"/>
                </a:lnTo>
                <a:lnTo>
                  <a:pt x="250270" y="1"/>
                </a:lnTo>
                <a:lnTo>
                  <a:pt x="250270" y="2310"/>
                </a:lnTo>
                <a:lnTo>
                  <a:pt x="244198" y="2310"/>
                </a:lnTo>
                <a:lnTo>
                  <a:pt x="244198" y="1"/>
                </a:lnTo>
                <a:lnTo>
                  <a:pt x="243221" y="1"/>
                </a:lnTo>
                <a:lnTo>
                  <a:pt x="243221" y="2310"/>
                </a:lnTo>
                <a:lnTo>
                  <a:pt x="237137" y="2310"/>
                </a:lnTo>
                <a:lnTo>
                  <a:pt x="237137" y="1"/>
                </a:lnTo>
                <a:lnTo>
                  <a:pt x="236161" y="1"/>
                </a:lnTo>
                <a:lnTo>
                  <a:pt x="236161" y="2310"/>
                </a:lnTo>
                <a:lnTo>
                  <a:pt x="230089" y="2310"/>
                </a:lnTo>
                <a:lnTo>
                  <a:pt x="230089" y="1"/>
                </a:lnTo>
                <a:lnTo>
                  <a:pt x="229100" y="1"/>
                </a:lnTo>
                <a:lnTo>
                  <a:pt x="229100" y="2310"/>
                </a:lnTo>
                <a:lnTo>
                  <a:pt x="223028" y="2310"/>
                </a:lnTo>
                <a:lnTo>
                  <a:pt x="223028" y="1"/>
                </a:lnTo>
                <a:lnTo>
                  <a:pt x="222052" y="1"/>
                </a:lnTo>
                <a:lnTo>
                  <a:pt x="222052" y="2310"/>
                </a:lnTo>
                <a:lnTo>
                  <a:pt x="215980" y="2310"/>
                </a:lnTo>
                <a:lnTo>
                  <a:pt x="215980" y="1"/>
                </a:lnTo>
                <a:lnTo>
                  <a:pt x="214992" y="1"/>
                </a:lnTo>
                <a:lnTo>
                  <a:pt x="214992" y="2310"/>
                </a:lnTo>
                <a:lnTo>
                  <a:pt x="208919" y="2310"/>
                </a:lnTo>
                <a:lnTo>
                  <a:pt x="208919" y="1"/>
                </a:lnTo>
                <a:lnTo>
                  <a:pt x="207943" y="1"/>
                </a:lnTo>
                <a:lnTo>
                  <a:pt x="207943" y="2310"/>
                </a:lnTo>
                <a:lnTo>
                  <a:pt x="201871" y="2310"/>
                </a:lnTo>
                <a:lnTo>
                  <a:pt x="201871" y="1"/>
                </a:lnTo>
                <a:lnTo>
                  <a:pt x="200883" y="1"/>
                </a:lnTo>
                <a:lnTo>
                  <a:pt x="200883" y="2310"/>
                </a:lnTo>
                <a:lnTo>
                  <a:pt x="194810" y="2310"/>
                </a:lnTo>
                <a:lnTo>
                  <a:pt x="194810" y="1"/>
                </a:lnTo>
                <a:lnTo>
                  <a:pt x="193834" y="1"/>
                </a:lnTo>
                <a:lnTo>
                  <a:pt x="193834" y="2310"/>
                </a:lnTo>
                <a:lnTo>
                  <a:pt x="187762" y="2310"/>
                </a:lnTo>
                <a:lnTo>
                  <a:pt x="187762" y="1"/>
                </a:lnTo>
                <a:lnTo>
                  <a:pt x="186774" y="1"/>
                </a:lnTo>
                <a:lnTo>
                  <a:pt x="186774" y="2310"/>
                </a:lnTo>
                <a:lnTo>
                  <a:pt x="180702" y="2310"/>
                </a:lnTo>
                <a:lnTo>
                  <a:pt x="180702" y="1"/>
                </a:lnTo>
                <a:lnTo>
                  <a:pt x="179713" y="1"/>
                </a:lnTo>
                <a:lnTo>
                  <a:pt x="179713" y="2310"/>
                </a:lnTo>
                <a:lnTo>
                  <a:pt x="173641" y="2310"/>
                </a:lnTo>
                <a:lnTo>
                  <a:pt x="173641" y="1"/>
                </a:lnTo>
                <a:lnTo>
                  <a:pt x="172665" y="1"/>
                </a:lnTo>
                <a:lnTo>
                  <a:pt x="172665" y="2310"/>
                </a:lnTo>
                <a:lnTo>
                  <a:pt x="166581" y="2310"/>
                </a:lnTo>
                <a:lnTo>
                  <a:pt x="166581" y="1"/>
                </a:lnTo>
                <a:lnTo>
                  <a:pt x="165604" y="1"/>
                </a:lnTo>
                <a:lnTo>
                  <a:pt x="165604" y="2310"/>
                </a:lnTo>
                <a:lnTo>
                  <a:pt x="159532" y="2310"/>
                </a:lnTo>
                <a:lnTo>
                  <a:pt x="159532" y="1"/>
                </a:lnTo>
                <a:lnTo>
                  <a:pt x="158544" y="1"/>
                </a:lnTo>
                <a:lnTo>
                  <a:pt x="158544" y="2310"/>
                </a:lnTo>
                <a:lnTo>
                  <a:pt x="152472" y="2310"/>
                </a:lnTo>
                <a:lnTo>
                  <a:pt x="152472" y="1"/>
                </a:lnTo>
                <a:lnTo>
                  <a:pt x="151495" y="1"/>
                </a:lnTo>
                <a:lnTo>
                  <a:pt x="151495" y="2310"/>
                </a:lnTo>
                <a:lnTo>
                  <a:pt x="145423" y="2310"/>
                </a:lnTo>
                <a:lnTo>
                  <a:pt x="145423" y="1"/>
                </a:lnTo>
                <a:lnTo>
                  <a:pt x="144447" y="1"/>
                </a:lnTo>
                <a:lnTo>
                  <a:pt x="144447" y="2310"/>
                </a:lnTo>
                <a:lnTo>
                  <a:pt x="138375" y="2310"/>
                </a:lnTo>
                <a:lnTo>
                  <a:pt x="138375" y="1"/>
                </a:lnTo>
                <a:lnTo>
                  <a:pt x="137387" y="1"/>
                </a:lnTo>
                <a:lnTo>
                  <a:pt x="137387" y="2310"/>
                </a:lnTo>
                <a:lnTo>
                  <a:pt x="131314" y="2310"/>
                </a:lnTo>
                <a:lnTo>
                  <a:pt x="131314" y="1"/>
                </a:lnTo>
                <a:lnTo>
                  <a:pt x="130338" y="1"/>
                </a:lnTo>
                <a:lnTo>
                  <a:pt x="130338" y="2310"/>
                </a:lnTo>
                <a:lnTo>
                  <a:pt x="124254" y="2310"/>
                </a:lnTo>
                <a:lnTo>
                  <a:pt x="124254" y="1"/>
                </a:lnTo>
                <a:lnTo>
                  <a:pt x="123278" y="1"/>
                </a:lnTo>
                <a:lnTo>
                  <a:pt x="123278" y="2310"/>
                </a:lnTo>
                <a:lnTo>
                  <a:pt x="117205" y="2310"/>
                </a:lnTo>
                <a:lnTo>
                  <a:pt x="117205" y="1"/>
                </a:lnTo>
                <a:lnTo>
                  <a:pt x="116217" y="1"/>
                </a:lnTo>
                <a:lnTo>
                  <a:pt x="116217" y="2310"/>
                </a:lnTo>
                <a:lnTo>
                  <a:pt x="110157" y="2310"/>
                </a:lnTo>
                <a:lnTo>
                  <a:pt x="110157" y="1"/>
                </a:lnTo>
                <a:lnTo>
                  <a:pt x="109169" y="1"/>
                </a:lnTo>
                <a:lnTo>
                  <a:pt x="109169" y="2310"/>
                </a:lnTo>
                <a:lnTo>
                  <a:pt x="103097" y="2310"/>
                </a:lnTo>
                <a:lnTo>
                  <a:pt x="103097" y="1"/>
                </a:lnTo>
                <a:lnTo>
                  <a:pt x="102120" y="1"/>
                </a:lnTo>
                <a:lnTo>
                  <a:pt x="102120" y="2310"/>
                </a:lnTo>
                <a:lnTo>
                  <a:pt x="96036" y="2310"/>
                </a:lnTo>
                <a:lnTo>
                  <a:pt x="96036" y="1"/>
                </a:lnTo>
                <a:lnTo>
                  <a:pt x="95060" y="1"/>
                </a:lnTo>
                <a:lnTo>
                  <a:pt x="95060" y="2310"/>
                </a:lnTo>
                <a:lnTo>
                  <a:pt x="88988" y="2310"/>
                </a:lnTo>
                <a:lnTo>
                  <a:pt x="88988" y="1"/>
                </a:lnTo>
                <a:lnTo>
                  <a:pt x="87999" y="1"/>
                </a:lnTo>
                <a:lnTo>
                  <a:pt x="87999" y="2310"/>
                </a:lnTo>
                <a:lnTo>
                  <a:pt x="81927" y="2310"/>
                </a:lnTo>
                <a:lnTo>
                  <a:pt x="81927" y="1"/>
                </a:lnTo>
                <a:lnTo>
                  <a:pt x="80951" y="1"/>
                </a:lnTo>
                <a:lnTo>
                  <a:pt x="80951" y="2310"/>
                </a:lnTo>
                <a:lnTo>
                  <a:pt x="74879" y="2310"/>
                </a:lnTo>
                <a:lnTo>
                  <a:pt x="74879" y="1"/>
                </a:lnTo>
                <a:lnTo>
                  <a:pt x="73902" y="1"/>
                </a:lnTo>
                <a:lnTo>
                  <a:pt x="73902" y="2310"/>
                </a:lnTo>
                <a:lnTo>
                  <a:pt x="67818" y="2310"/>
                </a:lnTo>
                <a:lnTo>
                  <a:pt x="67818" y="1"/>
                </a:lnTo>
                <a:lnTo>
                  <a:pt x="66842" y="1"/>
                </a:lnTo>
                <a:lnTo>
                  <a:pt x="66842" y="2310"/>
                </a:lnTo>
                <a:lnTo>
                  <a:pt x="60758" y="2310"/>
                </a:lnTo>
                <a:lnTo>
                  <a:pt x="60758" y="1"/>
                </a:lnTo>
                <a:lnTo>
                  <a:pt x="59782" y="1"/>
                </a:lnTo>
                <a:lnTo>
                  <a:pt x="59782" y="2310"/>
                </a:lnTo>
                <a:lnTo>
                  <a:pt x="53709" y="2310"/>
                </a:lnTo>
                <a:lnTo>
                  <a:pt x="53709" y="1"/>
                </a:lnTo>
                <a:lnTo>
                  <a:pt x="52721" y="1"/>
                </a:lnTo>
                <a:lnTo>
                  <a:pt x="52721" y="2310"/>
                </a:lnTo>
                <a:lnTo>
                  <a:pt x="46649" y="2310"/>
                </a:lnTo>
                <a:lnTo>
                  <a:pt x="46649" y="1"/>
                </a:lnTo>
                <a:lnTo>
                  <a:pt x="45673" y="1"/>
                </a:lnTo>
                <a:lnTo>
                  <a:pt x="45673" y="2310"/>
                </a:lnTo>
                <a:lnTo>
                  <a:pt x="39601" y="2310"/>
                </a:lnTo>
                <a:lnTo>
                  <a:pt x="39601" y="1"/>
                </a:lnTo>
                <a:lnTo>
                  <a:pt x="38612" y="1"/>
                </a:lnTo>
                <a:lnTo>
                  <a:pt x="38612" y="2310"/>
                </a:lnTo>
                <a:lnTo>
                  <a:pt x="32540" y="2310"/>
                </a:lnTo>
                <a:lnTo>
                  <a:pt x="32540" y="1"/>
                </a:lnTo>
                <a:lnTo>
                  <a:pt x="31564" y="1"/>
                </a:lnTo>
                <a:lnTo>
                  <a:pt x="31564" y="2310"/>
                </a:lnTo>
                <a:lnTo>
                  <a:pt x="25492" y="2310"/>
                </a:lnTo>
                <a:lnTo>
                  <a:pt x="25492" y="1"/>
                </a:lnTo>
                <a:lnTo>
                  <a:pt x="24503" y="1"/>
                </a:lnTo>
                <a:lnTo>
                  <a:pt x="24503" y="2310"/>
                </a:lnTo>
                <a:lnTo>
                  <a:pt x="18431" y="2310"/>
                </a:lnTo>
                <a:lnTo>
                  <a:pt x="18431" y="1"/>
                </a:lnTo>
                <a:lnTo>
                  <a:pt x="17455" y="1"/>
                </a:lnTo>
                <a:lnTo>
                  <a:pt x="17455" y="2310"/>
                </a:lnTo>
                <a:lnTo>
                  <a:pt x="11371" y="2310"/>
                </a:lnTo>
                <a:lnTo>
                  <a:pt x="113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4" name="Google Shape;1234;p13"/>
          <p:cNvSpPr txBox="1">
            <a:spLocks noGrp="1"/>
          </p:cNvSpPr>
          <p:nvPr>
            <p:ph type="title" hasCustomPrompt="1"/>
          </p:nvPr>
        </p:nvSpPr>
        <p:spPr>
          <a:xfrm>
            <a:off x="1587267" y="2437967"/>
            <a:ext cx="1040000" cy="839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5" name="Google Shape;1235;p13"/>
          <p:cNvSpPr txBox="1">
            <a:spLocks noGrp="1"/>
          </p:cNvSpPr>
          <p:nvPr>
            <p:ph type="subTitle" idx="1"/>
          </p:nvPr>
        </p:nvSpPr>
        <p:spPr>
          <a:xfrm>
            <a:off x="2748000" y="2731381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6" name="Google Shape;1236;p13"/>
          <p:cNvSpPr txBox="1">
            <a:spLocks noGrp="1"/>
          </p:cNvSpPr>
          <p:nvPr>
            <p:ph type="title" idx="2" hasCustomPrompt="1"/>
          </p:nvPr>
        </p:nvSpPr>
        <p:spPr>
          <a:xfrm>
            <a:off x="6351400" y="2437967"/>
            <a:ext cx="1040000" cy="839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7" name="Google Shape;1237;p13"/>
          <p:cNvSpPr txBox="1">
            <a:spLocks noGrp="1"/>
          </p:cNvSpPr>
          <p:nvPr>
            <p:ph type="subTitle" idx="3"/>
          </p:nvPr>
        </p:nvSpPr>
        <p:spPr>
          <a:xfrm>
            <a:off x="7545600" y="2731381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8" name="Google Shape;1238;p13"/>
          <p:cNvSpPr txBox="1">
            <a:spLocks noGrp="1"/>
          </p:cNvSpPr>
          <p:nvPr>
            <p:ph type="title" idx="4" hasCustomPrompt="1"/>
          </p:nvPr>
        </p:nvSpPr>
        <p:spPr>
          <a:xfrm>
            <a:off x="1587267" y="4536667"/>
            <a:ext cx="1040000" cy="839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9" name="Google Shape;1239;p13"/>
          <p:cNvSpPr txBox="1">
            <a:spLocks noGrp="1"/>
          </p:cNvSpPr>
          <p:nvPr>
            <p:ph type="subTitle" idx="5"/>
          </p:nvPr>
        </p:nvSpPr>
        <p:spPr>
          <a:xfrm>
            <a:off x="2748000" y="4829171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0" name="Google Shape;1240;p13"/>
          <p:cNvSpPr txBox="1">
            <a:spLocks noGrp="1"/>
          </p:cNvSpPr>
          <p:nvPr>
            <p:ph type="title" idx="6" hasCustomPrompt="1"/>
          </p:nvPr>
        </p:nvSpPr>
        <p:spPr>
          <a:xfrm>
            <a:off x="6351400" y="4536667"/>
            <a:ext cx="1040000" cy="839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41" name="Google Shape;1241;p13"/>
          <p:cNvSpPr txBox="1">
            <a:spLocks noGrp="1"/>
          </p:cNvSpPr>
          <p:nvPr>
            <p:ph type="subTitle" idx="7"/>
          </p:nvPr>
        </p:nvSpPr>
        <p:spPr>
          <a:xfrm>
            <a:off x="7545600" y="4829171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2" name="Google Shape;1242;p13"/>
          <p:cNvSpPr txBox="1">
            <a:spLocks noGrp="1"/>
          </p:cNvSpPr>
          <p:nvPr>
            <p:ph type="subTitle" idx="8"/>
          </p:nvPr>
        </p:nvSpPr>
        <p:spPr>
          <a:xfrm>
            <a:off x="2748000" y="2196500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94" tIns="121894" rIns="121894" bIns="121894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3" name="Google Shape;1243;p13"/>
          <p:cNvSpPr txBox="1">
            <a:spLocks noGrp="1"/>
          </p:cNvSpPr>
          <p:nvPr>
            <p:ph type="subTitle" idx="9"/>
          </p:nvPr>
        </p:nvSpPr>
        <p:spPr>
          <a:xfrm>
            <a:off x="7552133" y="2196500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94" tIns="121894" rIns="121894" bIns="121894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4" name="Google Shape;1244;p13"/>
          <p:cNvSpPr txBox="1">
            <a:spLocks noGrp="1"/>
          </p:cNvSpPr>
          <p:nvPr>
            <p:ph type="subTitle" idx="13"/>
          </p:nvPr>
        </p:nvSpPr>
        <p:spPr>
          <a:xfrm>
            <a:off x="2748000" y="4299933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94" tIns="121894" rIns="121894" bIns="121894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5" name="Google Shape;1245;p13"/>
          <p:cNvSpPr txBox="1">
            <a:spLocks noGrp="1"/>
          </p:cNvSpPr>
          <p:nvPr>
            <p:ph type="subTitle" idx="14"/>
          </p:nvPr>
        </p:nvSpPr>
        <p:spPr>
          <a:xfrm>
            <a:off x="7552133" y="4299933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94" tIns="121894" rIns="121894" bIns="121894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6" name="Google Shape;1246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" name="Google Shape;1247;p13"/>
          <p:cNvGrpSpPr/>
          <p:nvPr/>
        </p:nvGrpSpPr>
        <p:grpSpPr>
          <a:xfrm>
            <a:off x="58567" y="4772937"/>
            <a:ext cx="2053156" cy="2139424"/>
            <a:chOff x="43925" y="3579703"/>
            <a:chExt cx="1539867" cy="1604568"/>
          </a:xfrm>
        </p:grpSpPr>
        <p:sp>
          <p:nvSpPr>
            <p:cNvPr id="1248" name="Google Shape;1248;p13"/>
            <p:cNvSpPr/>
            <p:nvPr/>
          </p:nvSpPr>
          <p:spPr>
            <a:xfrm>
              <a:off x="43925" y="4343775"/>
              <a:ext cx="96224" cy="96476"/>
            </a:xfrm>
            <a:custGeom>
              <a:avLst/>
              <a:gdLst/>
              <a:ahLst/>
              <a:cxnLst/>
              <a:rect l="l" t="t" r="r" b="b"/>
              <a:pathLst>
                <a:path w="1121" h="1124" extrusionOk="0">
                  <a:moveTo>
                    <a:pt x="563" y="164"/>
                  </a:moveTo>
                  <a:lnTo>
                    <a:pt x="563" y="164"/>
                  </a:lnTo>
                  <a:cubicBezTo>
                    <a:pt x="782" y="168"/>
                    <a:pt x="960" y="347"/>
                    <a:pt x="957" y="565"/>
                  </a:cubicBezTo>
                  <a:cubicBezTo>
                    <a:pt x="957" y="784"/>
                    <a:pt x="778" y="960"/>
                    <a:pt x="562" y="960"/>
                  </a:cubicBezTo>
                  <a:cubicBezTo>
                    <a:pt x="340" y="960"/>
                    <a:pt x="164" y="781"/>
                    <a:pt x="164" y="562"/>
                  </a:cubicBezTo>
                  <a:cubicBezTo>
                    <a:pt x="164" y="341"/>
                    <a:pt x="342" y="166"/>
                    <a:pt x="563" y="164"/>
                  </a:cubicBezTo>
                  <a:close/>
                  <a:moveTo>
                    <a:pt x="562" y="1"/>
                  </a:moveTo>
                  <a:cubicBezTo>
                    <a:pt x="251" y="1"/>
                    <a:pt x="1" y="251"/>
                    <a:pt x="1" y="562"/>
                  </a:cubicBezTo>
                  <a:cubicBezTo>
                    <a:pt x="1" y="871"/>
                    <a:pt x="251" y="1121"/>
                    <a:pt x="559" y="1124"/>
                  </a:cubicBezTo>
                  <a:lnTo>
                    <a:pt x="562" y="1124"/>
                  </a:lnTo>
                  <a:cubicBezTo>
                    <a:pt x="871" y="1121"/>
                    <a:pt x="1121" y="871"/>
                    <a:pt x="1121" y="562"/>
                  </a:cubicBezTo>
                  <a:cubicBezTo>
                    <a:pt x="1121" y="251"/>
                    <a:pt x="871" y="1"/>
                    <a:pt x="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9" name="Google Shape;1249;p13"/>
            <p:cNvSpPr/>
            <p:nvPr/>
          </p:nvSpPr>
          <p:spPr>
            <a:xfrm>
              <a:off x="140141" y="3730159"/>
              <a:ext cx="102917" cy="102663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0" name="Google Shape;1250;p13"/>
            <p:cNvSpPr/>
            <p:nvPr/>
          </p:nvSpPr>
          <p:spPr>
            <a:xfrm>
              <a:off x="99302" y="4905950"/>
              <a:ext cx="184623" cy="198973"/>
            </a:xfrm>
            <a:custGeom>
              <a:avLst/>
              <a:gdLst/>
              <a:ahLst/>
              <a:cxnLst/>
              <a:rect l="l" t="t" r="r" b="b"/>
              <a:pathLst>
                <a:path w="2496" h="2690" extrusionOk="0">
                  <a:moveTo>
                    <a:pt x="1564" y="244"/>
                  </a:moveTo>
                  <a:cubicBezTo>
                    <a:pt x="1574" y="374"/>
                    <a:pt x="1580" y="596"/>
                    <a:pt x="1583" y="898"/>
                  </a:cubicBezTo>
                  <a:cubicBezTo>
                    <a:pt x="1450" y="849"/>
                    <a:pt x="1308" y="796"/>
                    <a:pt x="1151" y="741"/>
                  </a:cubicBezTo>
                  <a:cubicBezTo>
                    <a:pt x="1355" y="478"/>
                    <a:pt x="1487" y="327"/>
                    <a:pt x="1564" y="244"/>
                  </a:cubicBezTo>
                  <a:close/>
                  <a:moveTo>
                    <a:pt x="241" y="617"/>
                  </a:moveTo>
                  <a:cubicBezTo>
                    <a:pt x="371" y="657"/>
                    <a:pt x="605" y="734"/>
                    <a:pt x="870" y="824"/>
                  </a:cubicBezTo>
                  <a:cubicBezTo>
                    <a:pt x="775" y="947"/>
                    <a:pt x="679" y="1077"/>
                    <a:pt x="590" y="1203"/>
                  </a:cubicBezTo>
                  <a:cubicBezTo>
                    <a:pt x="352" y="864"/>
                    <a:pt x="269" y="697"/>
                    <a:pt x="241" y="617"/>
                  </a:cubicBezTo>
                  <a:close/>
                  <a:moveTo>
                    <a:pt x="1756" y="1149"/>
                  </a:moveTo>
                  <a:cubicBezTo>
                    <a:pt x="2099" y="1287"/>
                    <a:pt x="2237" y="1367"/>
                    <a:pt x="2289" y="1404"/>
                  </a:cubicBezTo>
                  <a:cubicBezTo>
                    <a:pt x="2117" y="1493"/>
                    <a:pt x="1935" y="1567"/>
                    <a:pt x="1749" y="1629"/>
                  </a:cubicBezTo>
                  <a:cubicBezTo>
                    <a:pt x="1756" y="1472"/>
                    <a:pt x="1756" y="1309"/>
                    <a:pt x="1756" y="1149"/>
                  </a:cubicBezTo>
                  <a:close/>
                  <a:moveTo>
                    <a:pt x="1043" y="883"/>
                  </a:moveTo>
                  <a:cubicBezTo>
                    <a:pt x="1244" y="953"/>
                    <a:pt x="1426" y="1021"/>
                    <a:pt x="1583" y="1080"/>
                  </a:cubicBezTo>
                  <a:cubicBezTo>
                    <a:pt x="1583" y="1283"/>
                    <a:pt x="1583" y="1493"/>
                    <a:pt x="1577" y="1691"/>
                  </a:cubicBezTo>
                  <a:cubicBezTo>
                    <a:pt x="1410" y="1749"/>
                    <a:pt x="1234" y="1802"/>
                    <a:pt x="1068" y="1851"/>
                  </a:cubicBezTo>
                  <a:cubicBezTo>
                    <a:pt x="929" y="1669"/>
                    <a:pt x="803" y="1502"/>
                    <a:pt x="695" y="1351"/>
                  </a:cubicBezTo>
                  <a:lnTo>
                    <a:pt x="692" y="1351"/>
                  </a:lnTo>
                  <a:cubicBezTo>
                    <a:pt x="806" y="1194"/>
                    <a:pt x="923" y="1037"/>
                    <a:pt x="1043" y="883"/>
                  </a:cubicBezTo>
                  <a:close/>
                  <a:moveTo>
                    <a:pt x="590" y="1496"/>
                  </a:moveTo>
                  <a:cubicBezTo>
                    <a:pt x="679" y="1623"/>
                    <a:pt x="778" y="1755"/>
                    <a:pt x="892" y="1900"/>
                  </a:cubicBezTo>
                  <a:cubicBezTo>
                    <a:pt x="590" y="1984"/>
                    <a:pt x="358" y="2030"/>
                    <a:pt x="238" y="2030"/>
                  </a:cubicBezTo>
                  <a:cubicBezTo>
                    <a:pt x="346" y="1848"/>
                    <a:pt x="463" y="1669"/>
                    <a:pt x="590" y="1496"/>
                  </a:cubicBezTo>
                  <a:close/>
                  <a:moveTo>
                    <a:pt x="1574" y="1873"/>
                  </a:moveTo>
                  <a:lnTo>
                    <a:pt x="1574" y="1873"/>
                  </a:lnTo>
                  <a:cubicBezTo>
                    <a:pt x="1561" y="2175"/>
                    <a:pt x="1546" y="2341"/>
                    <a:pt x="1534" y="2434"/>
                  </a:cubicBezTo>
                  <a:cubicBezTo>
                    <a:pt x="1456" y="2338"/>
                    <a:pt x="1327" y="2181"/>
                    <a:pt x="1182" y="1996"/>
                  </a:cubicBezTo>
                  <a:cubicBezTo>
                    <a:pt x="1312" y="1959"/>
                    <a:pt x="1441" y="1916"/>
                    <a:pt x="1574" y="1873"/>
                  </a:cubicBezTo>
                  <a:close/>
                  <a:moveTo>
                    <a:pt x="1629" y="0"/>
                  </a:moveTo>
                  <a:cubicBezTo>
                    <a:pt x="1583" y="0"/>
                    <a:pt x="1512" y="0"/>
                    <a:pt x="982" y="682"/>
                  </a:cubicBezTo>
                  <a:cubicBezTo>
                    <a:pt x="553" y="537"/>
                    <a:pt x="192" y="420"/>
                    <a:pt x="189" y="420"/>
                  </a:cubicBezTo>
                  <a:cubicBezTo>
                    <a:pt x="181" y="417"/>
                    <a:pt x="172" y="416"/>
                    <a:pt x="164" y="416"/>
                  </a:cubicBezTo>
                  <a:cubicBezTo>
                    <a:pt x="145" y="416"/>
                    <a:pt x="126" y="422"/>
                    <a:pt x="112" y="432"/>
                  </a:cubicBezTo>
                  <a:cubicBezTo>
                    <a:pt x="1" y="516"/>
                    <a:pt x="25" y="701"/>
                    <a:pt x="485" y="1351"/>
                  </a:cubicBezTo>
                  <a:cubicBezTo>
                    <a:pt x="325" y="1573"/>
                    <a:pt x="87" y="1919"/>
                    <a:pt x="50" y="2033"/>
                  </a:cubicBezTo>
                  <a:cubicBezTo>
                    <a:pt x="35" y="2070"/>
                    <a:pt x="41" y="2110"/>
                    <a:pt x="62" y="2141"/>
                  </a:cubicBezTo>
                  <a:cubicBezTo>
                    <a:pt x="102" y="2196"/>
                    <a:pt x="173" y="2203"/>
                    <a:pt x="232" y="2203"/>
                  </a:cubicBezTo>
                  <a:cubicBezTo>
                    <a:pt x="411" y="2203"/>
                    <a:pt x="741" y="2122"/>
                    <a:pt x="1003" y="2048"/>
                  </a:cubicBezTo>
                  <a:cubicBezTo>
                    <a:pt x="1271" y="2388"/>
                    <a:pt x="1487" y="2647"/>
                    <a:pt x="1490" y="2650"/>
                  </a:cubicBezTo>
                  <a:cubicBezTo>
                    <a:pt x="1512" y="2671"/>
                    <a:pt x="1540" y="2687"/>
                    <a:pt x="1571" y="2690"/>
                  </a:cubicBezTo>
                  <a:cubicBezTo>
                    <a:pt x="1660" y="2690"/>
                    <a:pt x="1719" y="2690"/>
                    <a:pt x="1746" y="1814"/>
                  </a:cubicBezTo>
                  <a:cubicBezTo>
                    <a:pt x="2039" y="1709"/>
                    <a:pt x="2382" y="1577"/>
                    <a:pt x="2459" y="1490"/>
                  </a:cubicBezTo>
                  <a:cubicBezTo>
                    <a:pt x="2487" y="1462"/>
                    <a:pt x="2496" y="1422"/>
                    <a:pt x="2487" y="1385"/>
                  </a:cubicBezTo>
                  <a:cubicBezTo>
                    <a:pt x="2471" y="1311"/>
                    <a:pt x="2397" y="1216"/>
                    <a:pt x="1756" y="963"/>
                  </a:cubicBezTo>
                  <a:cubicBezTo>
                    <a:pt x="1753" y="645"/>
                    <a:pt x="1743" y="148"/>
                    <a:pt x="1722" y="71"/>
                  </a:cubicBezTo>
                  <a:cubicBezTo>
                    <a:pt x="1706" y="31"/>
                    <a:pt x="1672" y="4"/>
                    <a:pt x="1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1" name="Google Shape;1251;p13"/>
            <p:cNvSpPr/>
            <p:nvPr/>
          </p:nvSpPr>
          <p:spPr>
            <a:xfrm>
              <a:off x="352924" y="3579703"/>
              <a:ext cx="122063" cy="122890"/>
            </a:xfrm>
            <a:custGeom>
              <a:avLst/>
              <a:gdLst/>
              <a:ahLst/>
              <a:cxnLst/>
              <a:rect l="l" t="t" r="r" b="b"/>
              <a:pathLst>
                <a:path w="1919" h="1932" extrusionOk="0">
                  <a:moveTo>
                    <a:pt x="1024" y="248"/>
                  </a:moveTo>
                  <a:cubicBezTo>
                    <a:pt x="1049" y="331"/>
                    <a:pt x="1076" y="442"/>
                    <a:pt x="1095" y="513"/>
                  </a:cubicBezTo>
                  <a:cubicBezTo>
                    <a:pt x="1141" y="704"/>
                    <a:pt x="1150" y="747"/>
                    <a:pt x="1175" y="781"/>
                  </a:cubicBezTo>
                  <a:cubicBezTo>
                    <a:pt x="1200" y="815"/>
                    <a:pt x="1234" y="828"/>
                    <a:pt x="1425" y="895"/>
                  </a:cubicBezTo>
                  <a:cubicBezTo>
                    <a:pt x="1490" y="920"/>
                    <a:pt x="1592" y="957"/>
                    <a:pt x="1669" y="988"/>
                  </a:cubicBezTo>
                  <a:cubicBezTo>
                    <a:pt x="1561" y="1037"/>
                    <a:pt x="1388" y="1102"/>
                    <a:pt x="1234" y="1154"/>
                  </a:cubicBezTo>
                  <a:cubicBezTo>
                    <a:pt x="1212" y="1164"/>
                    <a:pt x="1194" y="1179"/>
                    <a:pt x="1184" y="1201"/>
                  </a:cubicBezTo>
                  <a:cubicBezTo>
                    <a:pt x="1110" y="1377"/>
                    <a:pt x="1015" y="1577"/>
                    <a:pt x="953" y="1688"/>
                  </a:cubicBezTo>
                  <a:cubicBezTo>
                    <a:pt x="910" y="1568"/>
                    <a:pt x="851" y="1358"/>
                    <a:pt x="805" y="1173"/>
                  </a:cubicBezTo>
                  <a:cubicBezTo>
                    <a:pt x="796" y="1139"/>
                    <a:pt x="771" y="1114"/>
                    <a:pt x="737" y="1108"/>
                  </a:cubicBezTo>
                  <a:cubicBezTo>
                    <a:pt x="558" y="1071"/>
                    <a:pt x="355" y="1028"/>
                    <a:pt x="241" y="994"/>
                  </a:cubicBezTo>
                  <a:cubicBezTo>
                    <a:pt x="416" y="905"/>
                    <a:pt x="595" y="821"/>
                    <a:pt x="780" y="747"/>
                  </a:cubicBezTo>
                  <a:cubicBezTo>
                    <a:pt x="802" y="738"/>
                    <a:pt x="820" y="723"/>
                    <a:pt x="830" y="698"/>
                  </a:cubicBezTo>
                  <a:cubicBezTo>
                    <a:pt x="885" y="547"/>
                    <a:pt x="953" y="396"/>
                    <a:pt x="1024" y="248"/>
                  </a:cubicBezTo>
                  <a:close/>
                  <a:moveTo>
                    <a:pt x="1046" y="1"/>
                  </a:moveTo>
                  <a:cubicBezTo>
                    <a:pt x="993" y="1"/>
                    <a:pt x="916" y="1"/>
                    <a:pt x="685" y="605"/>
                  </a:cubicBezTo>
                  <a:cubicBezTo>
                    <a:pt x="40" y="865"/>
                    <a:pt x="19" y="948"/>
                    <a:pt x="6" y="982"/>
                  </a:cubicBezTo>
                  <a:cubicBezTo>
                    <a:pt x="0" y="1013"/>
                    <a:pt x="6" y="1043"/>
                    <a:pt x="22" y="1068"/>
                  </a:cubicBezTo>
                  <a:cubicBezTo>
                    <a:pt x="40" y="1093"/>
                    <a:pt x="89" y="1158"/>
                    <a:pt x="651" y="1265"/>
                  </a:cubicBezTo>
                  <a:cubicBezTo>
                    <a:pt x="817" y="1932"/>
                    <a:pt x="879" y="1932"/>
                    <a:pt x="941" y="1932"/>
                  </a:cubicBezTo>
                  <a:lnTo>
                    <a:pt x="947" y="1932"/>
                  </a:lnTo>
                  <a:cubicBezTo>
                    <a:pt x="999" y="1929"/>
                    <a:pt x="1058" y="1926"/>
                    <a:pt x="1329" y="1306"/>
                  </a:cubicBezTo>
                  <a:cubicBezTo>
                    <a:pt x="1499" y="1244"/>
                    <a:pt x="1817" y="1127"/>
                    <a:pt x="1885" y="1065"/>
                  </a:cubicBezTo>
                  <a:cubicBezTo>
                    <a:pt x="1909" y="1040"/>
                    <a:pt x="1918" y="1006"/>
                    <a:pt x="1915" y="972"/>
                  </a:cubicBezTo>
                  <a:cubicBezTo>
                    <a:pt x="1900" y="895"/>
                    <a:pt x="1814" y="855"/>
                    <a:pt x="1484" y="735"/>
                  </a:cubicBezTo>
                  <a:cubicBezTo>
                    <a:pt x="1422" y="713"/>
                    <a:pt x="1348" y="686"/>
                    <a:pt x="1314" y="670"/>
                  </a:cubicBezTo>
                  <a:cubicBezTo>
                    <a:pt x="1302" y="633"/>
                    <a:pt x="1280" y="547"/>
                    <a:pt x="1262" y="473"/>
                  </a:cubicBezTo>
                  <a:cubicBezTo>
                    <a:pt x="1203" y="241"/>
                    <a:pt x="1169" y="100"/>
                    <a:pt x="1126" y="44"/>
                  </a:cubicBezTo>
                  <a:cubicBezTo>
                    <a:pt x="1107" y="19"/>
                    <a:pt x="1076" y="4"/>
                    <a:pt x="10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2" name="Google Shape;1252;p13"/>
            <p:cNvSpPr/>
            <p:nvPr/>
          </p:nvSpPr>
          <p:spPr>
            <a:xfrm>
              <a:off x="461479" y="5081609"/>
              <a:ext cx="102917" cy="102663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3" name="Google Shape;1253;p13"/>
            <p:cNvSpPr/>
            <p:nvPr/>
          </p:nvSpPr>
          <p:spPr>
            <a:xfrm>
              <a:off x="1500911" y="4967660"/>
              <a:ext cx="82881" cy="75566"/>
            </a:xfrm>
            <a:custGeom>
              <a:avLst/>
              <a:gdLst/>
              <a:ahLst/>
              <a:cxnLst/>
              <a:rect l="l" t="t" r="r" b="b"/>
              <a:pathLst>
                <a:path w="1303" h="1188" extrusionOk="0">
                  <a:moveTo>
                    <a:pt x="710" y="173"/>
                  </a:moveTo>
                  <a:cubicBezTo>
                    <a:pt x="941" y="173"/>
                    <a:pt x="1129" y="364"/>
                    <a:pt x="1129" y="595"/>
                  </a:cubicBezTo>
                  <a:cubicBezTo>
                    <a:pt x="1126" y="827"/>
                    <a:pt x="938" y="1012"/>
                    <a:pt x="707" y="1015"/>
                  </a:cubicBezTo>
                  <a:cubicBezTo>
                    <a:pt x="476" y="1015"/>
                    <a:pt x="287" y="823"/>
                    <a:pt x="287" y="592"/>
                  </a:cubicBezTo>
                  <a:cubicBezTo>
                    <a:pt x="287" y="358"/>
                    <a:pt x="479" y="173"/>
                    <a:pt x="710" y="173"/>
                  </a:cubicBezTo>
                  <a:close/>
                  <a:moveTo>
                    <a:pt x="712" y="1"/>
                  </a:moveTo>
                  <a:cubicBezTo>
                    <a:pt x="485" y="1"/>
                    <a:pt x="263" y="130"/>
                    <a:pt x="164" y="364"/>
                  </a:cubicBezTo>
                  <a:cubicBezTo>
                    <a:pt x="1" y="752"/>
                    <a:pt x="284" y="1184"/>
                    <a:pt x="707" y="1187"/>
                  </a:cubicBezTo>
                  <a:lnTo>
                    <a:pt x="710" y="1187"/>
                  </a:lnTo>
                  <a:cubicBezTo>
                    <a:pt x="1034" y="1187"/>
                    <a:pt x="1299" y="922"/>
                    <a:pt x="1302" y="595"/>
                  </a:cubicBezTo>
                  <a:cubicBezTo>
                    <a:pt x="1302" y="438"/>
                    <a:pt x="1240" y="287"/>
                    <a:pt x="1129" y="176"/>
                  </a:cubicBezTo>
                  <a:cubicBezTo>
                    <a:pt x="1012" y="57"/>
                    <a:pt x="861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" name="Google Shape;1254;p13"/>
          <p:cNvGrpSpPr/>
          <p:nvPr/>
        </p:nvGrpSpPr>
        <p:grpSpPr>
          <a:xfrm>
            <a:off x="9820131" y="4273389"/>
            <a:ext cx="2286252" cy="2502073"/>
            <a:chOff x="7365098" y="3205040"/>
            <a:chExt cx="1714689" cy="1876555"/>
          </a:xfrm>
        </p:grpSpPr>
        <p:sp>
          <p:nvSpPr>
            <p:cNvPr id="1255" name="Google Shape;1255;p13"/>
            <p:cNvSpPr/>
            <p:nvPr/>
          </p:nvSpPr>
          <p:spPr>
            <a:xfrm>
              <a:off x="8957971" y="3553857"/>
              <a:ext cx="97552" cy="98090"/>
            </a:xfrm>
            <a:custGeom>
              <a:avLst/>
              <a:gdLst/>
              <a:ahLst/>
              <a:cxnLst/>
              <a:rect l="l" t="t" r="r" b="b"/>
              <a:pathLst>
                <a:path w="1814" h="1824" extrusionOk="0">
                  <a:moveTo>
                    <a:pt x="969" y="235"/>
                  </a:moveTo>
                  <a:cubicBezTo>
                    <a:pt x="990" y="315"/>
                    <a:pt x="1018" y="417"/>
                    <a:pt x="1034" y="485"/>
                  </a:cubicBezTo>
                  <a:cubicBezTo>
                    <a:pt x="1080" y="667"/>
                    <a:pt x="1089" y="707"/>
                    <a:pt x="1111" y="738"/>
                  </a:cubicBezTo>
                  <a:cubicBezTo>
                    <a:pt x="1135" y="769"/>
                    <a:pt x="1166" y="784"/>
                    <a:pt x="1345" y="846"/>
                  </a:cubicBezTo>
                  <a:cubicBezTo>
                    <a:pt x="1410" y="870"/>
                    <a:pt x="1505" y="904"/>
                    <a:pt x="1576" y="935"/>
                  </a:cubicBezTo>
                  <a:cubicBezTo>
                    <a:pt x="1478" y="978"/>
                    <a:pt x="1314" y="1040"/>
                    <a:pt x="1169" y="1093"/>
                  </a:cubicBezTo>
                  <a:cubicBezTo>
                    <a:pt x="1148" y="1099"/>
                    <a:pt x="1129" y="1114"/>
                    <a:pt x="1120" y="1136"/>
                  </a:cubicBezTo>
                  <a:cubicBezTo>
                    <a:pt x="1049" y="1302"/>
                    <a:pt x="960" y="1490"/>
                    <a:pt x="901" y="1595"/>
                  </a:cubicBezTo>
                  <a:cubicBezTo>
                    <a:pt x="861" y="1481"/>
                    <a:pt x="802" y="1281"/>
                    <a:pt x="759" y="1108"/>
                  </a:cubicBezTo>
                  <a:cubicBezTo>
                    <a:pt x="753" y="1077"/>
                    <a:pt x="728" y="1052"/>
                    <a:pt x="697" y="1046"/>
                  </a:cubicBezTo>
                  <a:cubicBezTo>
                    <a:pt x="528" y="1015"/>
                    <a:pt x="333" y="972"/>
                    <a:pt x="229" y="941"/>
                  </a:cubicBezTo>
                  <a:cubicBezTo>
                    <a:pt x="392" y="852"/>
                    <a:pt x="565" y="775"/>
                    <a:pt x="738" y="707"/>
                  </a:cubicBezTo>
                  <a:cubicBezTo>
                    <a:pt x="759" y="698"/>
                    <a:pt x="775" y="682"/>
                    <a:pt x="784" y="661"/>
                  </a:cubicBezTo>
                  <a:cubicBezTo>
                    <a:pt x="839" y="516"/>
                    <a:pt x="901" y="374"/>
                    <a:pt x="969" y="235"/>
                  </a:cubicBezTo>
                  <a:close/>
                  <a:moveTo>
                    <a:pt x="987" y="1"/>
                  </a:moveTo>
                  <a:cubicBezTo>
                    <a:pt x="938" y="1"/>
                    <a:pt x="864" y="1"/>
                    <a:pt x="648" y="571"/>
                  </a:cubicBezTo>
                  <a:cubicBezTo>
                    <a:pt x="40" y="815"/>
                    <a:pt x="16" y="895"/>
                    <a:pt x="7" y="929"/>
                  </a:cubicBezTo>
                  <a:cubicBezTo>
                    <a:pt x="0" y="957"/>
                    <a:pt x="7" y="985"/>
                    <a:pt x="22" y="1009"/>
                  </a:cubicBezTo>
                  <a:cubicBezTo>
                    <a:pt x="37" y="1031"/>
                    <a:pt x="84" y="1093"/>
                    <a:pt x="617" y="1194"/>
                  </a:cubicBezTo>
                  <a:cubicBezTo>
                    <a:pt x="775" y="1823"/>
                    <a:pt x="830" y="1823"/>
                    <a:pt x="889" y="1823"/>
                  </a:cubicBezTo>
                  <a:lnTo>
                    <a:pt x="895" y="1823"/>
                  </a:lnTo>
                  <a:cubicBezTo>
                    <a:pt x="944" y="1820"/>
                    <a:pt x="1000" y="1817"/>
                    <a:pt x="1256" y="1231"/>
                  </a:cubicBezTo>
                  <a:cubicBezTo>
                    <a:pt x="1416" y="1176"/>
                    <a:pt x="1718" y="1065"/>
                    <a:pt x="1780" y="1006"/>
                  </a:cubicBezTo>
                  <a:cubicBezTo>
                    <a:pt x="1805" y="985"/>
                    <a:pt x="1814" y="951"/>
                    <a:pt x="1811" y="920"/>
                  </a:cubicBezTo>
                  <a:cubicBezTo>
                    <a:pt x="1795" y="846"/>
                    <a:pt x="1715" y="806"/>
                    <a:pt x="1404" y="695"/>
                  </a:cubicBezTo>
                  <a:cubicBezTo>
                    <a:pt x="1345" y="673"/>
                    <a:pt x="1274" y="648"/>
                    <a:pt x="1243" y="633"/>
                  </a:cubicBezTo>
                  <a:cubicBezTo>
                    <a:pt x="1231" y="599"/>
                    <a:pt x="1209" y="516"/>
                    <a:pt x="1194" y="448"/>
                  </a:cubicBezTo>
                  <a:cubicBezTo>
                    <a:pt x="1142" y="229"/>
                    <a:pt x="1105" y="93"/>
                    <a:pt x="1064" y="41"/>
                  </a:cubicBezTo>
                  <a:cubicBezTo>
                    <a:pt x="1046" y="16"/>
                    <a:pt x="1018" y="4"/>
                    <a:pt x="9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6" name="Google Shape;1256;p13"/>
            <p:cNvSpPr/>
            <p:nvPr/>
          </p:nvSpPr>
          <p:spPr>
            <a:xfrm>
              <a:off x="8906457" y="3205040"/>
              <a:ext cx="173330" cy="167924"/>
            </a:xfrm>
            <a:custGeom>
              <a:avLst/>
              <a:gdLst/>
              <a:ahLst/>
              <a:cxnLst/>
              <a:rect l="l" t="t" r="r" b="b"/>
              <a:pathLst>
                <a:path w="2725" h="2640" extrusionOk="0">
                  <a:moveTo>
                    <a:pt x="889" y="243"/>
                  </a:moveTo>
                  <a:cubicBezTo>
                    <a:pt x="988" y="326"/>
                    <a:pt x="1151" y="474"/>
                    <a:pt x="1370" y="681"/>
                  </a:cubicBezTo>
                  <a:cubicBezTo>
                    <a:pt x="1244" y="739"/>
                    <a:pt x="1108" y="807"/>
                    <a:pt x="960" y="884"/>
                  </a:cubicBezTo>
                  <a:cubicBezTo>
                    <a:pt x="914" y="557"/>
                    <a:pt x="895" y="358"/>
                    <a:pt x="889" y="243"/>
                  </a:cubicBezTo>
                  <a:close/>
                  <a:moveTo>
                    <a:pt x="2227" y="520"/>
                  </a:moveTo>
                  <a:lnTo>
                    <a:pt x="2227" y="520"/>
                  </a:lnTo>
                  <a:cubicBezTo>
                    <a:pt x="2172" y="708"/>
                    <a:pt x="2101" y="890"/>
                    <a:pt x="2018" y="1066"/>
                  </a:cubicBezTo>
                  <a:cubicBezTo>
                    <a:pt x="1904" y="955"/>
                    <a:pt x="1786" y="841"/>
                    <a:pt x="1672" y="730"/>
                  </a:cubicBezTo>
                  <a:cubicBezTo>
                    <a:pt x="1996" y="585"/>
                    <a:pt x="2150" y="536"/>
                    <a:pt x="2227" y="520"/>
                  </a:cubicBezTo>
                  <a:close/>
                  <a:moveTo>
                    <a:pt x="827" y="1143"/>
                  </a:moveTo>
                  <a:cubicBezTo>
                    <a:pt x="849" y="1298"/>
                    <a:pt x="877" y="1455"/>
                    <a:pt x="904" y="1609"/>
                  </a:cubicBezTo>
                  <a:cubicBezTo>
                    <a:pt x="497" y="1544"/>
                    <a:pt x="318" y="1489"/>
                    <a:pt x="241" y="1455"/>
                  </a:cubicBezTo>
                  <a:cubicBezTo>
                    <a:pt x="358" y="1390"/>
                    <a:pt x="577" y="1273"/>
                    <a:pt x="827" y="1143"/>
                  </a:cubicBezTo>
                  <a:close/>
                  <a:moveTo>
                    <a:pt x="1506" y="810"/>
                  </a:moveTo>
                  <a:cubicBezTo>
                    <a:pt x="1651" y="946"/>
                    <a:pt x="1802" y="1094"/>
                    <a:pt x="1941" y="1233"/>
                  </a:cubicBezTo>
                  <a:cubicBezTo>
                    <a:pt x="1867" y="1396"/>
                    <a:pt x="1786" y="1557"/>
                    <a:pt x="1706" y="1711"/>
                  </a:cubicBezTo>
                  <a:cubicBezTo>
                    <a:pt x="1478" y="1689"/>
                    <a:pt x="1268" y="1661"/>
                    <a:pt x="1086" y="1637"/>
                  </a:cubicBezTo>
                  <a:lnTo>
                    <a:pt x="1083" y="1637"/>
                  </a:lnTo>
                  <a:cubicBezTo>
                    <a:pt x="1049" y="1449"/>
                    <a:pt x="1015" y="1251"/>
                    <a:pt x="988" y="1063"/>
                  </a:cubicBezTo>
                  <a:cubicBezTo>
                    <a:pt x="1179" y="968"/>
                    <a:pt x="1352" y="881"/>
                    <a:pt x="1506" y="810"/>
                  </a:cubicBezTo>
                  <a:close/>
                  <a:moveTo>
                    <a:pt x="2070" y="1362"/>
                  </a:moveTo>
                  <a:cubicBezTo>
                    <a:pt x="2280" y="1578"/>
                    <a:pt x="2394" y="1708"/>
                    <a:pt x="2453" y="1779"/>
                  </a:cubicBezTo>
                  <a:cubicBezTo>
                    <a:pt x="2314" y="1769"/>
                    <a:pt x="2110" y="1751"/>
                    <a:pt x="1888" y="1729"/>
                  </a:cubicBezTo>
                  <a:cubicBezTo>
                    <a:pt x="1950" y="1612"/>
                    <a:pt x="2012" y="1486"/>
                    <a:pt x="2070" y="1362"/>
                  </a:cubicBezTo>
                  <a:close/>
                  <a:moveTo>
                    <a:pt x="1117" y="1816"/>
                  </a:moveTo>
                  <a:lnTo>
                    <a:pt x="1117" y="1816"/>
                  </a:lnTo>
                  <a:cubicBezTo>
                    <a:pt x="1268" y="1834"/>
                    <a:pt x="1438" y="1856"/>
                    <a:pt x="1620" y="1874"/>
                  </a:cubicBezTo>
                  <a:cubicBezTo>
                    <a:pt x="1438" y="2207"/>
                    <a:pt x="1321" y="2371"/>
                    <a:pt x="1259" y="2436"/>
                  </a:cubicBezTo>
                  <a:cubicBezTo>
                    <a:pt x="1231" y="2340"/>
                    <a:pt x="1182" y="2143"/>
                    <a:pt x="1117" y="1816"/>
                  </a:cubicBezTo>
                  <a:close/>
                  <a:moveTo>
                    <a:pt x="826" y="0"/>
                  </a:moveTo>
                  <a:cubicBezTo>
                    <a:pt x="798" y="0"/>
                    <a:pt x="770" y="10"/>
                    <a:pt x="750" y="30"/>
                  </a:cubicBezTo>
                  <a:cubicBezTo>
                    <a:pt x="719" y="67"/>
                    <a:pt x="673" y="119"/>
                    <a:pt x="799" y="968"/>
                  </a:cubicBezTo>
                  <a:cubicBezTo>
                    <a:pt x="395" y="1174"/>
                    <a:pt x="65" y="1356"/>
                    <a:pt x="62" y="1356"/>
                  </a:cubicBezTo>
                  <a:cubicBezTo>
                    <a:pt x="38" y="1372"/>
                    <a:pt x="22" y="1393"/>
                    <a:pt x="19" y="1421"/>
                  </a:cubicBezTo>
                  <a:cubicBezTo>
                    <a:pt x="1" y="1557"/>
                    <a:pt x="149" y="1668"/>
                    <a:pt x="938" y="1788"/>
                  </a:cubicBezTo>
                  <a:cubicBezTo>
                    <a:pt x="988" y="2059"/>
                    <a:pt x="1071" y="2466"/>
                    <a:pt x="1129" y="2574"/>
                  </a:cubicBezTo>
                  <a:cubicBezTo>
                    <a:pt x="1148" y="2615"/>
                    <a:pt x="1188" y="2639"/>
                    <a:pt x="1234" y="2639"/>
                  </a:cubicBezTo>
                  <a:cubicBezTo>
                    <a:pt x="1290" y="2639"/>
                    <a:pt x="1404" y="2639"/>
                    <a:pt x="1802" y="1893"/>
                  </a:cubicBezTo>
                  <a:cubicBezTo>
                    <a:pt x="2144" y="1930"/>
                    <a:pt x="2453" y="1951"/>
                    <a:pt x="2573" y="1961"/>
                  </a:cubicBezTo>
                  <a:cubicBezTo>
                    <a:pt x="2616" y="1961"/>
                    <a:pt x="2656" y="1939"/>
                    <a:pt x="2675" y="1902"/>
                  </a:cubicBezTo>
                  <a:cubicBezTo>
                    <a:pt x="2702" y="1837"/>
                    <a:pt x="2724" y="1785"/>
                    <a:pt x="2144" y="1199"/>
                  </a:cubicBezTo>
                  <a:cubicBezTo>
                    <a:pt x="2274" y="912"/>
                    <a:pt x="2416" y="573"/>
                    <a:pt x="2406" y="459"/>
                  </a:cubicBezTo>
                  <a:cubicBezTo>
                    <a:pt x="2403" y="406"/>
                    <a:pt x="2363" y="344"/>
                    <a:pt x="2264" y="344"/>
                  </a:cubicBezTo>
                  <a:cubicBezTo>
                    <a:pt x="2194" y="344"/>
                    <a:pt x="2039" y="372"/>
                    <a:pt x="1537" y="604"/>
                  </a:cubicBezTo>
                  <a:cubicBezTo>
                    <a:pt x="1305" y="385"/>
                    <a:pt x="941" y="48"/>
                    <a:pt x="870" y="8"/>
                  </a:cubicBezTo>
                  <a:cubicBezTo>
                    <a:pt x="856" y="3"/>
                    <a:pt x="841" y="0"/>
                    <a:pt x="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7" name="Google Shape;1257;p13"/>
            <p:cNvSpPr/>
            <p:nvPr/>
          </p:nvSpPr>
          <p:spPr>
            <a:xfrm rot="-320246">
              <a:off x="8287495" y="4291232"/>
              <a:ext cx="649264" cy="445283"/>
            </a:xfrm>
            <a:custGeom>
              <a:avLst/>
              <a:gdLst/>
              <a:ahLst/>
              <a:cxnLst/>
              <a:rect l="l" t="t" r="r" b="b"/>
              <a:pathLst>
                <a:path w="12073" h="8280" extrusionOk="0">
                  <a:moveTo>
                    <a:pt x="8926" y="1"/>
                  </a:moveTo>
                  <a:cubicBezTo>
                    <a:pt x="8924" y="1"/>
                    <a:pt x="8922" y="1"/>
                    <a:pt x="8921" y="1"/>
                  </a:cubicBezTo>
                  <a:cubicBezTo>
                    <a:pt x="8831" y="4"/>
                    <a:pt x="8742" y="13"/>
                    <a:pt x="8652" y="29"/>
                  </a:cubicBezTo>
                  <a:lnTo>
                    <a:pt x="8588" y="41"/>
                  </a:lnTo>
                  <a:cubicBezTo>
                    <a:pt x="8492" y="60"/>
                    <a:pt x="8507" y="201"/>
                    <a:pt x="8606" y="201"/>
                  </a:cubicBezTo>
                  <a:cubicBezTo>
                    <a:pt x="8609" y="201"/>
                    <a:pt x="8615" y="201"/>
                    <a:pt x="8621" y="198"/>
                  </a:cubicBezTo>
                  <a:lnTo>
                    <a:pt x="8677" y="189"/>
                  </a:lnTo>
                  <a:cubicBezTo>
                    <a:pt x="8760" y="174"/>
                    <a:pt x="8844" y="164"/>
                    <a:pt x="8930" y="161"/>
                  </a:cubicBezTo>
                  <a:cubicBezTo>
                    <a:pt x="8973" y="158"/>
                    <a:pt x="9007" y="121"/>
                    <a:pt x="9007" y="78"/>
                  </a:cubicBezTo>
                  <a:cubicBezTo>
                    <a:pt x="9004" y="34"/>
                    <a:pt x="8967" y="1"/>
                    <a:pt x="8926" y="1"/>
                  </a:cubicBezTo>
                  <a:close/>
                  <a:moveTo>
                    <a:pt x="9248" y="13"/>
                  </a:moveTo>
                  <a:cubicBezTo>
                    <a:pt x="9151" y="13"/>
                    <a:pt x="9136" y="159"/>
                    <a:pt x="9238" y="174"/>
                  </a:cubicBezTo>
                  <a:cubicBezTo>
                    <a:pt x="9343" y="186"/>
                    <a:pt x="9445" y="205"/>
                    <a:pt x="9544" y="232"/>
                  </a:cubicBezTo>
                  <a:cubicBezTo>
                    <a:pt x="9553" y="235"/>
                    <a:pt x="9559" y="235"/>
                    <a:pt x="9565" y="235"/>
                  </a:cubicBezTo>
                  <a:cubicBezTo>
                    <a:pt x="9661" y="235"/>
                    <a:pt x="9679" y="100"/>
                    <a:pt x="9587" y="75"/>
                  </a:cubicBezTo>
                  <a:cubicBezTo>
                    <a:pt x="9479" y="47"/>
                    <a:pt x="9368" y="26"/>
                    <a:pt x="9257" y="13"/>
                  </a:cubicBezTo>
                  <a:cubicBezTo>
                    <a:pt x="9254" y="13"/>
                    <a:pt x="9251" y="13"/>
                    <a:pt x="9248" y="13"/>
                  </a:cubicBezTo>
                  <a:close/>
                  <a:moveTo>
                    <a:pt x="8303" y="128"/>
                  </a:moveTo>
                  <a:cubicBezTo>
                    <a:pt x="8291" y="128"/>
                    <a:pt x="8279" y="131"/>
                    <a:pt x="8267" y="137"/>
                  </a:cubicBezTo>
                  <a:cubicBezTo>
                    <a:pt x="8162" y="180"/>
                    <a:pt x="8060" y="232"/>
                    <a:pt x="7964" y="294"/>
                  </a:cubicBezTo>
                  <a:cubicBezTo>
                    <a:pt x="7900" y="340"/>
                    <a:pt x="7931" y="442"/>
                    <a:pt x="8011" y="442"/>
                  </a:cubicBezTo>
                  <a:lnTo>
                    <a:pt x="8011" y="445"/>
                  </a:lnTo>
                  <a:cubicBezTo>
                    <a:pt x="8026" y="445"/>
                    <a:pt x="8042" y="439"/>
                    <a:pt x="8054" y="430"/>
                  </a:cubicBezTo>
                  <a:cubicBezTo>
                    <a:pt x="8140" y="374"/>
                    <a:pt x="8233" y="325"/>
                    <a:pt x="8325" y="288"/>
                  </a:cubicBezTo>
                  <a:cubicBezTo>
                    <a:pt x="8420" y="255"/>
                    <a:pt x="8382" y="128"/>
                    <a:pt x="8303" y="128"/>
                  </a:cubicBezTo>
                  <a:close/>
                  <a:moveTo>
                    <a:pt x="9873" y="178"/>
                  </a:moveTo>
                  <a:cubicBezTo>
                    <a:pt x="9795" y="178"/>
                    <a:pt x="9757" y="295"/>
                    <a:pt x="9840" y="334"/>
                  </a:cubicBezTo>
                  <a:cubicBezTo>
                    <a:pt x="9938" y="374"/>
                    <a:pt x="10031" y="417"/>
                    <a:pt x="10123" y="470"/>
                  </a:cubicBezTo>
                  <a:cubicBezTo>
                    <a:pt x="10136" y="476"/>
                    <a:pt x="10148" y="479"/>
                    <a:pt x="10164" y="479"/>
                  </a:cubicBezTo>
                  <a:cubicBezTo>
                    <a:pt x="10247" y="479"/>
                    <a:pt x="10275" y="368"/>
                    <a:pt x="10201" y="328"/>
                  </a:cubicBezTo>
                  <a:cubicBezTo>
                    <a:pt x="10105" y="275"/>
                    <a:pt x="10003" y="226"/>
                    <a:pt x="9901" y="183"/>
                  </a:cubicBezTo>
                  <a:cubicBezTo>
                    <a:pt x="9891" y="179"/>
                    <a:pt x="9882" y="178"/>
                    <a:pt x="9873" y="178"/>
                  </a:cubicBezTo>
                  <a:close/>
                  <a:moveTo>
                    <a:pt x="5475" y="516"/>
                  </a:moveTo>
                  <a:cubicBezTo>
                    <a:pt x="5406" y="516"/>
                    <a:pt x="5337" y="518"/>
                    <a:pt x="5269" y="522"/>
                  </a:cubicBezTo>
                  <a:cubicBezTo>
                    <a:pt x="5167" y="531"/>
                    <a:pt x="5173" y="683"/>
                    <a:pt x="5275" y="686"/>
                  </a:cubicBezTo>
                  <a:lnTo>
                    <a:pt x="5281" y="683"/>
                  </a:lnTo>
                  <a:cubicBezTo>
                    <a:pt x="5341" y="679"/>
                    <a:pt x="5401" y="677"/>
                    <a:pt x="5463" y="677"/>
                  </a:cubicBezTo>
                  <a:cubicBezTo>
                    <a:pt x="5506" y="677"/>
                    <a:pt x="5549" y="678"/>
                    <a:pt x="5593" y="679"/>
                  </a:cubicBezTo>
                  <a:cubicBezTo>
                    <a:pt x="5698" y="679"/>
                    <a:pt x="5704" y="528"/>
                    <a:pt x="5602" y="519"/>
                  </a:cubicBezTo>
                  <a:cubicBezTo>
                    <a:pt x="5560" y="517"/>
                    <a:pt x="5517" y="516"/>
                    <a:pt x="5475" y="516"/>
                  </a:cubicBezTo>
                  <a:close/>
                  <a:moveTo>
                    <a:pt x="5916" y="551"/>
                  </a:moveTo>
                  <a:cubicBezTo>
                    <a:pt x="5879" y="551"/>
                    <a:pt x="5845" y="580"/>
                    <a:pt x="5839" y="621"/>
                  </a:cubicBezTo>
                  <a:cubicBezTo>
                    <a:pt x="5833" y="664"/>
                    <a:pt x="5861" y="704"/>
                    <a:pt x="5907" y="713"/>
                  </a:cubicBezTo>
                  <a:cubicBezTo>
                    <a:pt x="6009" y="729"/>
                    <a:pt x="6111" y="754"/>
                    <a:pt x="6213" y="781"/>
                  </a:cubicBezTo>
                  <a:cubicBezTo>
                    <a:pt x="6219" y="784"/>
                    <a:pt x="6228" y="784"/>
                    <a:pt x="6234" y="784"/>
                  </a:cubicBezTo>
                  <a:cubicBezTo>
                    <a:pt x="6327" y="784"/>
                    <a:pt x="6345" y="655"/>
                    <a:pt x="6256" y="627"/>
                  </a:cubicBezTo>
                  <a:cubicBezTo>
                    <a:pt x="6151" y="596"/>
                    <a:pt x="6043" y="572"/>
                    <a:pt x="5932" y="553"/>
                  </a:cubicBezTo>
                  <a:cubicBezTo>
                    <a:pt x="5927" y="552"/>
                    <a:pt x="5922" y="551"/>
                    <a:pt x="5916" y="551"/>
                  </a:cubicBezTo>
                  <a:close/>
                  <a:moveTo>
                    <a:pt x="4962" y="562"/>
                  </a:moveTo>
                  <a:cubicBezTo>
                    <a:pt x="4955" y="562"/>
                    <a:pt x="4947" y="563"/>
                    <a:pt x="4939" y="565"/>
                  </a:cubicBezTo>
                  <a:cubicBezTo>
                    <a:pt x="4831" y="587"/>
                    <a:pt x="4723" y="612"/>
                    <a:pt x="4615" y="642"/>
                  </a:cubicBezTo>
                  <a:cubicBezTo>
                    <a:pt x="4526" y="670"/>
                    <a:pt x="4544" y="803"/>
                    <a:pt x="4640" y="803"/>
                  </a:cubicBezTo>
                  <a:cubicBezTo>
                    <a:pt x="4646" y="803"/>
                    <a:pt x="4655" y="803"/>
                    <a:pt x="4661" y="800"/>
                  </a:cubicBezTo>
                  <a:cubicBezTo>
                    <a:pt x="4763" y="769"/>
                    <a:pt x="4865" y="744"/>
                    <a:pt x="4970" y="726"/>
                  </a:cubicBezTo>
                  <a:cubicBezTo>
                    <a:pt x="5075" y="711"/>
                    <a:pt x="5054" y="562"/>
                    <a:pt x="4962" y="562"/>
                  </a:cubicBezTo>
                  <a:close/>
                  <a:moveTo>
                    <a:pt x="10439" y="486"/>
                  </a:moveTo>
                  <a:cubicBezTo>
                    <a:pt x="10370" y="486"/>
                    <a:pt x="10324" y="585"/>
                    <a:pt x="10395" y="633"/>
                  </a:cubicBezTo>
                  <a:cubicBezTo>
                    <a:pt x="10478" y="692"/>
                    <a:pt x="10565" y="757"/>
                    <a:pt x="10651" y="821"/>
                  </a:cubicBezTo>
                  <a:cubicBezTo>
                    <a:pt x="10663" y="834"/>
                    <a:pt x="10682" y="840"/>
                    <a:pt x="10700" y="840"/>
                  </a:cubicBezTo>
                  <a:lnTo>
                    <a:pt x="10700" y="843"/>
                  </a:lnTo>
                  <a:cubicBezTo>
                    <a:pt x="10725" y="843"/>
                    <a:pt x="10747" y="831"/>
                    <a:pt x="10762" y="809"/>
                  </a:cubicBezTo>
                  <a:cubicBezTo>
                    <a:pt x="10790" y="775"/>
                    <a:pt x="10784" y="723"/>
                    <a:pt x="10750" y="695"/>
                  </a:cubicBezTo>
                  <a:cubicBezTo>
                    <a:pt x="10663" y="627"/>
                    <a:pt x="10574" y="559"/>
                    <a:pt x="10484" y="501"/>
                  </a:cubicBezTo>
                  <a:cubicBezTo>
                    <a:pt x="10469" y="490"/>
                    <a:pt x="10453" y="486"/>
                    <a:pt x="10439" y="486"/>
                  </a:cubicBezTo>
                  <a:close/>
                  <a:moveTo>
                    <a:pt x="7760" y="484"/>
                  </a:moveTo>
                  <a:cubicBezTo>
                    <a:pt x="7741" y="484"/>
                    <a:pt x="7720" y="492"/>
                    <a:pt x="7702" y="510"/>
                  </a:cubicBezTo>
                  <a:cubicBezTo>
                    <a:pt x="7622" y="590"/>
                    <a:pt x="7551" y="676"/>
                    <a:pt x="7490" y="772"/>
                  </a:cubicBezTo>
                  <a:cubicBezTo>
                    <a:pt x="7452" y="824"/>
                    <a:pt x="7490" y="898"/>
                    <a:pt x="7554" y="898"/>
                  </a:cubicBezTo>
                  <a:cubicBezTo>
                    <a:pt x="7582" y="898"/>
                    <a:pt x="7610" y="886"/>
                    <a:pt x="7625" y="861"/>
                  </a:cubicBezTo>
                  <a:cubicBezTo>
                    <a:pt x="7684" y="778"/>
                    <a:pt x="7749" y="698"/>
                    <a:pt x="7820" y="624"/>
                  </a:cubicBezTo>
                  <a:cubicBezTo>
                    <a:pt x="7879" y="565"/>
                    <a:pt x="7824" y="484"/>
                    <a:pt x="7760" y="484"/>
                  </a:cubicBezTo>
                  <a:close/>
                  <a:moveTo>
                    <a:pt x="6543" y="733"/>
                  </a:moveTo>
                  <a:cubicBezTo>
                    <a:pt x="6464" y="733"/>
                    <a:pt x="6426" y="848"/>
                    <a:pt x="6509" y="886"/>
                  </a:cubicBezTo>
                  <a:cubicBezTo>
                    <a:pt x="6604" y="929"/>
                    <a:pt x="6700" y="976"/>
                    <a:pt x="6789" y="1028"/>
                  </a:cubicBezTo>
                  <a:cubicBezTo>
                    <a:pt x="6802" y="1034"/>
                    <a:pt x="6814" y="1037"/>
                    <a:pt x="6829" y="1037"/>
                  </a:cubicBezTo>
                  <a:lnTo>
                    <a:pt x="6833" y="1037"/>
                  </a:lnTo>
                  <a:cubicBezTo>
                    <a:pt x="6913" y="1037"/>
                    <a:pt x="6941" y="926"/>
                    <a:pt x="6870" y="886"/>
                  </a:cubicBezTo>
                  <a:cubicBezTo>
                    <a:pt x="6774" y="831"/>
                    <a:pt x="6675" y="781"/>
                    <a:pt x="6573" y="738"/>
                  </a:cubicBezTo>
                  <a:cubicBezTo>
                    <a:pt x="6563" y="734"/>
                    <a:pt x="6553" y="733"/>
                    <a:pt x="6543" y="733"/>
                  </a:cubicBezTo>
                  <a:close/>
                  <a:moveTo>
                    <a:pt x="4337" y="747"/>
                  </a:moveTo>
                  <a:cubicBezTo>
                    <a:pt x="4326" y="747"/>
                    <a:pt x="4315" y="749"/>
                    <a:pt x="4303" y="754"/>
                  </a:cubicBezTo>
                  <a:cubicBezTo>
                    <a:pt x="4236" y="781"/>
                    <a:pt x="4168" y="812"/>
                    <a:pt x="4100" y="846"/>
                  </a:cubicBezTo>
                  <a:cubicBezTo>
                    <a:pt x="4069" y="861"/>
                    <a:pt x="4035" y="877"/>
                    <a:pt x="4004" y="892"/>
                  </a:cubicBezTo>
                  <a:cubicBezTo>
                    <a:pt x="3964" y="914"/>
                    <a:pt x="3949" y="963"/>
                    <a:pt x="3970" y="1003"/>
                  </a:cubicBezTo>
                  <a:cubicBezTo>
                    <a:pt x="3983" y="1031"/>
                    <a:pt x="4010" y="1047"/>
                    <a:pt x="4041" y="1047"/>
                  </a:cubicBezTo>
                  <a:cubicBezTo>
                    <a:pt x="4054" y="1047"/>
                    <a:pt x="4069" y="1043"/>
                    <a:pt x="4081" y="1037"/>
                  </a:cubicBezTo>
                  <a:cubicBezTo>
                    <a:pt x="4109" y="1022"/>
                    <a:pt x="4140" y="1006"/>
                    <a:pt x="4174" y="991"/>
                  </a:cubicBezTo>
                  <a:cubicBezTo>
                    <a:pt x="4236" y="960"/>
                    <a:pt x="4300" y="929"/>
                    <a:pt x="4365" y="905"/>
                  </a:cubicBezTo>
                  <a:cubicBezTo>
                    <a:pt x="4452" y="869"/>
                    <a:pt x="4417" y="747"/>
                    <a:pt x="4337" y="747"/>
                  </a:cubicBezTo>
                  <a:close/>
                  <a:moveTo>
                    <a:pt x="10948" y="890"/>
                  </a:moveTo>
                  <a:cubicBezTo>
                    <a:pt x="10885" y="890"/>
                    <a:pt x="10833" y="972"/>
                    <a:pt x="10891" y="1028"/>
                  </a:cubicBezTo>
                  <a:cubicBezTo>
                    <a:pt x="10972" y="1102"/>
                    <a:pt x="11049" y="1176"/>
                    <a:pt x="11120" y="1250"/>
                  </a:cubicBezTo>
                  <a:cubicBezTo>
                    <a:pt x="11135" y="1266"/>
                    <a:pt x="11157" y="1275"/>
                    <a:pt x="11178" y="1275"/>
                  </a:cubicBezTo>
                  <a:cubicBezTo>
                    <a:pt x="11249" y="1275"/>
                    <a:pt x="11286" y="1188"/>
                    <a:pt x="11237" y="1139"/>
                  </a:cubicBezTo>
                  <a:cubicBezTo>
                    <a:pt x="11163" y="1062"/>
                    <a:pt x="11083" y="988"/>
                    <a:pt x="10999" y="911"/>
                  </a:cubicBezTo>
                  <a:cubicBezTo>
                    <a:pt x="10983" y="896"/>
                    <a:pt x="10965" y="890"/>
                    <a:pt x="10948" y="890"/>
                  </a:cubicBezTo>
                  <a:close/>
                  <a:moveTo>
                    <a:pt x="3769" y="1046"/>
                  </a:moveTo>
                  <a:cubicBezTo>
                    <a:pt x="3753" y="1046"/>
                    <a:pt x="3735" y="1052"/>
                    <a:pt x="3717" y="1065"/>
                  </a:cubicBezTo>
                  <a:cubicBezTo>
                    <a:pt x="3628" y="1130"/>
                    <a:pt x="3539" y="1198"/>
                    <a:pt x="3458" y="1272"/>
                  </a:cubicBezTo>
                  <a:cubicBezTo>
                    <a:pt x="3403" y="1321"/>
                    <a:pt x="3437" y="1414"/>
                    <a:pt x="3511" y="1414"/>
                  </a:cubicBezTo>
                  <a:cubicBezTo>
                    <a:pt x="3529" y="1414"/>
                    <a:pt x="3551" y="1407"/>
                    <a:pt x="3566" y="1392"/>
                  </a:cubicBezTo>
                  <a:cubicBezTo>
                    <a:pt x="3643" y="1321"/>
                    <a:pt x="3724" y="1256"/>
                    <a:pt x="3810" y="1198"/>
                  </a:cubicBezTo>
                  <a:cubicBezTo>
                    <a:pt x="3890" y="1150"/>
                    <a:pt x="3840" y="1046"/>
                    <a:pt x="3769" y="1046"/>
                  </a:cubicBezTo>
                  <a:close/>
                  <a:moveTo>
                    <a:pt x="7396" y="1017"/>
                  </a:moveTo>
                  <a:cubicBezTo>
                    <a:pt x="7368" y="1017"/>
                    <a:pt x="7341" y="1031"/>
                    <a:pt x="7326" y="1065"/>
                  </a:cubicBezTo>
                  <a:cubicBezTo>
                    <a:pt x="7311" y="1102"/>
                    <a:pt x="7295" y="1136"/>
                    <a:pt x="7280" y="1176"/>
                  </a:cubicBezTo>
                  <a:cubicBezTo>
                    <a:pt x="7237" y="1139"/>
                    <a:pt x="7193" y="1102"/>
                    <a:pt x="7147" y="1068"/>
                  </a:cubicBezTo>
                  <a:cubicBezTo>
                    <a:pt x="7131" y="1056"/>
                    <a:pt x="7114" y="1050"/>
                    <a:pt x="7098" y="1050"/>
                  </a:cubicBezTo>
                  <a:cubicBezTo>
                    <a:pt x="7031" y="1050"/>
                    <a:pt x="6982" y="1145"/>
                    <a:pt x="7052" y="1198"/>
                  </a:cubicBezTo>
                  <a:cubicBezTo>
                    <a:pt x="7110" y="1244"/>
                    <a:pt x="7169" y="1290"/>
                    <a:pt x="7224" y="1343"/>
                  </a:cubicBezTo>
                  <a:cubicBezTo>
                    <a:pt x="7221" y="1355"/>
                    <a:pt x="7218" y="1370"/>
                    <a:pt x="7215" y="1383"/>
                  </a:cubicBezTo>
                  <a:cubicBezTo>
                    <a:pt x="7203" y="1426"/>
                    <a:pt x="7227" y="1472"/>
                    <a:pt x="7271" y="1481"/>
                  </a:cubicBezTo>
                  <a:cubicBezTo>
                    <a:pt x="7277" y="1484"/>
                    <a:pt x="7283" y="1484"/>
                    <a:pt x="7292" y="1484"/>
                  </a:cubicBezTo>
                  <a:cubicBezTo>
                    <a:pt x="7294" y="1485"/>
                    <a:pt x="7296" y="1485"/>
                    <a:pt x="7298" y="1485"/>
                  </a:cubicBezTo>
                  <a:cubicBezTo>
                    <a:pt x="7333" y="1485"/>
                    <a:pt x="7364" y="1461"/>
                    <a:pt x="7372" y="1426"/>
                  </a:cubicBezTo>
                  <a:lnTo>
                    <a:pt x="7372" y="1420"/>
                  </a:lnTo>
                  <a:cubicBezTo>
                    <a:pt x="7425" y="1401"/>
                    <a:pt x="7443" y="1340"/>
                    <a:pt x="7409" y="1293"/>
                  </a:cubicBezTo>
                  <a:cubicBezTo>
                    <a:pt x="7428" y="1238"/>
                    <a:pt x="7449" y="1182"/>
                    <a:pt x="7474" y="1133"/>
                  </a:cubicBezTo>
                  <a:cubicBezTo>
                    <a:pt x="7502" y="1068"/>
                    <a:pt x="7449" y="1017"/>
                    <a:pt x="7396" y="1017"/>
                  </a:cubicBezTo>
                  <a:close/>
                  <a:moveTo>
                    <a:pt x="11402" y="1354"/>
                  </a:moveTo>
                  <a:cubicBezTo>
                    <a:pt x="11342" y="1354"/>
                    <a:pt x="11290" y="1425"/>
                    <a:pt x="11339" y="1488"/>
                  </a:cubicBezTo>
                  <a:cubicBezTo>
                    <a:pt x="11413" y="1571"/>
                    <a:pt x="11481" y="1654"/>
                    <a:pt x="11542" y="1731"/>
                  </a:cubicBezTo>
                  <a:cubicBezTo>
                    <a:pt x="11558" y="1753"/>
                    <a:pt x="11579" y="1762"/>
                    <a:pt x="11607" y="1762"/>
                  </a:cubicBezTo>
                  <a:cubicBezTo>
                    <a:pt x="11672" y="1762"/>
                    <a:pt x="11712" y="1685"/>
                    <a:pt x="11669" y="1633"/>
                  </a:cubicBezTo>
                  <a:cubicBezTo>
                    <a:pt x="11607" y="1552"/>
                    <a:pt x="11536" y="1466"/>
                    <a:pt x="11459" y="1380"/>
                  </a:cubicBezTo>
                  <a:cubicBezTo>
                    <a:pt x="11441" y="1361"/>
                    <a:pt x="11421" y="1354"/>
                    <a:pt x="11402" y="1354"/>
                  </a:cubicBezTo>
                  <a:close/>
                  <a:moveTo>
                    <a:pt x="3285" y="1486"/>
                  </a:moveTo>
                  <a:cubicBezTo>
                    <a:pt x="3264" y="1486"/>
                    <a:pt x="3242" y="1494"/>
                    <a:pt x="3224" y="1515"/>
                  </a:cubicBezTo>
                  <a:cubicBezTo>
                    <a:pt x="3153" y="1602"/>
                    <a:pt x="3088" y="1694"/>
                    <a:pt x="3033" y="1790"/>
                  </a:cubicBezTo>
                  <a:cubicBezTo>
                    <a:pt x="3008" y="1827"/>
                    <a:pt x="3023" y="1876"/>
                    <a:pt x="3060" y="1901"/>
                  </a:cubicBezTo>
                  <a:cubicBezTo>
                    <a:pt x="3073" y="1907"/>
                    <a:pt x="3088" y="1910"/>
                    <a:pt x="3104" y="1910"/>
                  </a:cubicBezTo>
                  <a:lnTo>
                    <a:pt x="3101" y="1913"/>
                  </a:lnTo>
                  <a:cubicBezTo>
                    <a:pt x="3131" y="1913"/>
                    <a:pt x="3156" y="1898"/>
                    <a:pt x="3172" y="1870"/>
                  </a:cubicBezTo>
                  <a:cubicBezTo>
                    <a:pt x="3224" y="1784"/>
                    <a:pt x="3283" y="1697"/>
                    <a:pt x="3350" y="1617"/>
                  </a:cubicBezTo>
                  <a:cubicBezTo>
                    <a:pt x="3398" y="1556"/>
                    <a:pt x="3345" y="1486"/>
                    <a:pt x="3285" y="1486"/>
                  </a:cubicBezTo>
                  <a:close/>
                  <a:moveTo>
                    <a:pt x="7559" y="1500"/>
                  </a:moveTo>
                  <a:cubicBezTo>
                    <a:pt x="7501" y="1500"/>
                    <a:pt x="7445" y="1570"/>
                    <a:pt x="7496" y="1633"/>
                  </a:cubicBezTo>
                  <a:cubicBezTo>
                    <a:pt x="7557" y="1716"/>
                    <a:pt x="7610" y="1802"/>
                    <a:pt x="7656" y="1895"/>
                  </a:cubicBezTo>
                  <a:cubicBezTo>
                    <a:pt x="7668" y="1922"/>
                    <a:pt x="7696" y="1941"/>
                    <a:pt x="7730" y="1941"/>
                  </a:cubicBezTo>
                  <a:cubicBezTo>
                    <a:pt x="7742" y="1941"/>
                    <a:pt x="7752" y="1938"/>
                    <a:pt x="7764" y="1932"/>
                  </a:cubicBezTo>
                  <a:cubicBezTo>
                    <a:pt x="7804" y="1913"/>
                    <a:pt x="7820" y="1864"/>
                    <a:pt x="7801" y="1824"/>
                  </a:cubicBezTo>
                  <a:cubicBezTo>
                    <a:pt x="7752" y="1722"/>
                    <a:pt x="7693" y="1626"/>
                    <a:pt x="7622" y="1537"/>
                  </a:cubicBezTo>
                  <a:cubicBezTo>
                    <a:pt x="7605" y="1511"/>
                    <a:pt x="7582" y="1500"/>
                    <a:pt x="7559" y="1500"/>
                  </a:cubicBezTo>
                  <a:close/>
                  <a:moveTo>
                    <a:pt x="7233" y="1638"/>
                  </a:moveTo>
                  <a:cubicBezTo>
                    <a:pt x="7190" y="1638"/>
                    <a:pt x="7153" y="1669"/>
                    <a:pt x="7150" y="1713"/>
                  </a:cubicBezTo>
                  <a:cubicBezTo>
                    <a:pt x="7141" y="1787"/>
                    <a:pt x="7138" y="1861"/>
                    <a:pt x="7138" y="1938"/>
                  </a:cubicBezTo>
                  <a:cubicBezTo>
                    <a:pt x="7138" y="1975"/>
                    <a:pt x="7138" y="2012"/>
                    <a:pt x="7141" y="2049"/>
                  </a:cubicBezTo>
                  <a:cubicBezTo>
                    <a:pt x="7141" y="2092"/>
                    <a:pt x="7178" y="2126"/>
                    <a:pt x="7221" y="2126"/>
                  </a:cubicBezTo>
                  <a:lnTo>
                    <a:pt x="7224" y="2123"/>
                  </a:lnTo>
                  <a:cubicBezTo>
                    <a:pt x="7271" y="2123"/>
                    <a:pt x="7304" y="2083"/>
                    <a:pt x="7301" y="2040"/>
                  </a:cubicBezTo>
                  <a:cubicBezTo>
                    <a:pt x="7298" y="2006"/>
                    <a:pt x="7298" y="1972"/>
                    <a:pt x="7298" y="1938"/>
                  </a:cubicBezTo>
                  <a:cubicBezTo>
                    <a:pt x="7298" y="1867"/>
                    <a:pt x="7301" y="1799"/>
                    <a:pt x="7311" y="1728"/>
                  </a:cubicBezTo>
                  <a:cubicBezTo>
                    <a:pt x="7314" y="1685"/>
                    <a:pt x="7283" y="1645"/>
                    <a:pt x="7240" y="1639"/>
                  </a:cubicBezTo>
                  <a:cubicBezTo>
                    <a:pt x="7238" y="1639"/>
                    <a:pt x="7235" y="1638"/>
                    <a:pt x="7233" y="1638"/>
                  </a:cubicBezTo>
                  <a:close/>
                  <a:moveTo>
                    <a:pt x="11801" y="1860"/>
                  </a:moveTo>
                  <a:cubicBezTo>
                    <a:pt x="11742" y="1860"/>
                    <a:pt x="11687" y="1926"/>
                    <a:pt x="11733" y="1990"/>
                  </a:cubicBezTo>
                  <a:cubicBezTo>
                    <a:pt x="11848" y="2148"/>
                    <a:pt x="11909" y="2252"/>
                    <a:pt x="11909" y="2252"/>
                  </a:cubicBezTo>
                  <a:cubicBezTo>
                    <a:pt x="11925" y="2277"/>
                    <a:pt x="11952" y="2293"/>
                    <a:pt x="11980" y="2293"/>
                  </a:cubicBezTo>
                  <a:cubicBezTo>
                    <a:pt x="11996" y="2293"/>
                    <a:pt x="12008" y="2289"/>
                    <a:pt x="12020" y="2280"/>
                  </a:cubicBezTo>
                  <a:cubicBezTo>
                    <a:pt x="12060" y="2259"/>
                    <a:pt x="12073" y="2209"/>
                    <a:pt x="12048" y="2169"/>
                  </a:cubicBezTo>
                  <a:cubicBezTo>
                    <a:pt x="12045" y="2166"/>
                    <a:pt x="11983" y="2061"/>
                    <a:pt x="11866" y="1895"/>
                  </a:cubicBezTo>
                  <a:cubicBezTo>
                    <a:pt x="11848" y="1870"/>
                    <a:pt x="11824" y="1860"/>
                    <a:pt x="11801" y="1860"/>
                  </a:cubicBezTo>
                  <a:close/>
                  <a:moveTo>
                    <a:pt x="2955" y="2033"/>
                  </a:moveTo>
                  <a:cubicBezTo>
                    <a:pt x="2925" y="2033"/>
                    <a:pt x="2895" y="2050"/>
                    <a:pt x="2882" y="2089"/>
                  </a:cubicBezTo>
                  <a:cubicBezTo>
                    <a:pt x="2841" y="2194"/>
                    <a:pt x="2804" y="2299"/>
                    <a:pt x="2780" y="2407"/>
                  </a:cubicBezTo>
                  <a:cubicBezTo>
                    <a:pt x="2767" y="2453"/>
                    <a:pt x="2795" y="2496"/>
                    <a:pt x="2838" y="2505"/>
                  </a:cubicBezTo>
                  <a:cubicBezTo>
                    <a:pt x="2845" y="2508"/>
                    <a:pt x="2851" y="2508"/>
                    <a:pt x="2857" y="2508"/>
                  </a:cubicBezTo>
                  <a:lnTo>
                    <a:pt x="2860" y="2508"/>
                  </a:lnTo>
                  <a:cubicBezTo>
                    <a:pt x="2897" y="2508"/>
                    <a:pt x="2928" y="2484"/>
                    <a:pt x="2937" y="2447"/>
                  </a:cubicBezTo>
                  <a:cubicBezTo>
                    <a:pt x="2962" y="2345"/>
                    <a:pt x="2993" y="2246"/>
                    <a:pt x="3033" y="2151"/>
                  </a:cubicBezTo>
                  <a:cubicBezTo>
                    <a:pt x="3062" y="2084"/>
                    <a:pt x="3008" y="2033"/>
                    <a:pt x="2955" y="2033"/>
                  </a:cubicBezTo>
                  <a:close/>
                  <a:moveTo>
                    <a:pt x="7821" y="2084"/>
                  </a:moveTo>
                  <a:cubicBezTo>
                    <a:pt x="7777" y="2084"/>
                    <a:pt x="7733" y="2116"/>
                    <a:pt x="7739" y="2175"/>
                  </a:cubicBezTo>
                  <a:cubicBezTo>
                    <a:pt x="7742" y="2191"/>
                    <a:pt x="7742" y="2209"/>
                    <a:pt x="7742" y="2225"/>
                  </a:cubicBezTo>
                  <a:cubicBezTo>
                    <a:pt x="7746" y="2299"/>
                    <a:pt x="7724" y="2370"/>
                    <a:pt x="7684" y="2428"/>
                  </a:cubicBezTo>
                  <a:cubicBezTo>
                    <a:pt x="7656" y="2465"/>
                    <a:pt x="7665" y="2515"/>
                    <a:pt x="7699" y="2539"/>
                  </a:cubicBezTo>
                  <a:cubicBezTo>
                    <a:pt x="7715" y="2552"/>
                    <a:pt x="7730" y="2558"/>
                    <a:pt x="7749" y="2558"/>
                  </a:cubicBezTo>
                  <a:cubicBezTo>
                    <a:pt x="7773" y="2558"/>
                    <a:pt x="7798" y="2545"/>
                    <a:pt x="7813" y="2524"/>
                  </a:cubicBezTo>
                  <a:cubicBezTo>
                    <a:pt x="7875" y="2438"/>
                    <a:pt x="7906" y="2333"/>
                    <a:pt x="7903" y="2225"/>
                  </a:cubicBezTo>
                  <a:cubicBezTo>
                    <a:pt x="7903" y="2203"/>
                    <a:pt x="7900" y="2182"/>
                    <a:pt x="7900" y="2160"/>
                  </a:cubicBezTo>
                  <a:cubicBezTo>
                    <a:pt x="7897" y="2108"/>
                    <a:pt x="7859" y="2084"/>
                    <a:pt x="7821" y="2084"/>
                  </a:cubicBezTo>
                  <a:close/>
                  <a:moveTo>
                    <a:pt x="7283" y="2281"/>
                  </a:moveTo>
                  <a:cubicBezTo>
                    <a:pt x="7233" y="2281"/>
                    <a:pt x="7182" y="2325"/>
                    <a:pt x="7203" y="2388"/>
                  </a:cubicBezTo>
                  <a:cubicBezTo>
                    <a:pt x="7258" y="2549"/>
                    <a:pt x="7341" y="2650"/>
                    <a:pt x="7449" y="2684"/>
                  </a:cubicBezTo>
                  <a:cubicBezTo>
                    <a:pt x="7456" y="2687"/>
                    <a:pt x="7465" y="2687"/>
                    <a:pt x="7474" y="2687"/>
                  </a:cubicBezTo>
                  <a:cubicBezTo>
                    <a:pt x="7567" y="2687"/>
                    <a:pt x="7588" y="2555"/>
                    <a:pt x="7499" y="2530"/>
                  </a:cubicBezTo>
                  <a:cubicBezTo>
                    <a:pt x="7443" y="2512"/>
                    <a:pt x="7394" y="2444"/>
                    <a:pt x="7357" y="2336"/>
                  </a:cubicBezTo>
                  <a:cubicBezTo>
                    <a:pt x="7344" y="2297"/>
                    <a:pt x="7314" y="2281"/>
                    <a:pt x="7283" y="2281"/>
                  </a:cubicBezTo>
                  <a:close/>
                  <a:moveTo>
                    <a:pt x="2802" y="2670"/>
                  </a:moveTo>
                  <a:cubicBezTo>
                    <a:pt x="2766" y="2670"/>
                    <a:pt x="2731" y="2692"/>
                    <a:pt x="2724" y="2737"/>
                  </a:cubicBezTo>
                  <a:cubicBezTo>
                    <a:pt x="2712" y="2829"/>
                    <a:pt x="2709" y="2925"/>
                    <a:pt x="2709" y="3017"/>
                  </a:cubicBezTo>
                  <a:lnTo>
                    <a:pt x="2709" y="3070"/>
                  </a:lnTo>
                  <a:cubicBezTo>
                    <a:pt x="2709" y="3116"/>
                    <a:pt x="2746" y="3150"/>
                    <a:pt x="2789" y="3150"/>
                  </a:cubicBezTo>
                  <a:cubicBezTo>
                    <a:pt x="2835" y="3150"/>
                    <a:pt x="2869" y="3113"/>
                    <a:pt x="2869" y="3067"/>
                  </a:cubicBezTo>
                  <a:lnTo>
                    <a:pt x="2869" y="3017"/>
                  </a:lnTo>
                  <a:cubicBezTo>
                    <a:pt x="2869" y="2931"/>
                    <a:pt x="2875" y="2842"/>
                    <a:pt x="2885" y="2755"/>
                  </a:cubicBezTo>
                  <a:cubicBezTo>
                    <a:pt x="2886" y="2700"/>
                    <a:pt x="2844" y="2670"/>
                    <a:pt x="2802" y="2670"/>
                  </a:cubicBezTo>
                  <a:close/>
                  <a:moveTo>
                    <a:pt x="1978" y="3267"/>
                  </a:moveTo>
                  <a:cubicBezTo>
                    <a:pt x="1864" y="3273"/>
                    <a:pt x="1753" y="3292"/>
                    <a:pt x="1645" y="3320"/>
                  </a:cubicBezTo>
                  <a:cubicBezTo>
                    <a:pt x="1552" y="3344"/>
                    <a:pt x="1568" y="3477"/>
                    <a:pt x="1663" y="3480"/>
                  </a:cubicBezTo>
                  <a:cubicBezTo>
                    <a:pt x="1669" y="3480"/>
                    <a:pt x="1676" y="3480"/>
                    <a:pt x="1685" y="3477"/>
                  </a:cubicBezTo>
                  <a:cubicBezTo>
                    <a:pt x="1784" y="3452"/>
                    <a:pt x="1885" y="3437"/>
                    <a:pt x="1987" y="3428"/>
                  </a:cubicBezTo>
                  <a:cubicBezTo>
                    <a:pt x="2089" y="3415"/>
                    <a:pt x="2077" y="3267"/>
                    <a:pt x="1978" y="3267"/>
                  </a:cubicBezTo>
                  <a:close/>
                  <a:moveTo>
                    <a:pt x="2305" y="3270"/>
                  </a:moveTo>
                  <a:cubicBezTo>
                    <a:pt x="2209" y="3270"/>
                    <a:pt x="2196" y="3419"/>
                    <a:pt x="2299" y="3431"/>
                  </a:cubicBezTo>
                  <a:cubicBezTo>
                    <a:pt x="2400" y="3440"/>
                    <a:pt x="2505" y="3458"/>
                    <a:pt x="2607" y="3483"/>
                  </a:cubicBezTo>
                  <a:cubicBezTo>
                    <a:pt x="2613" y="3483"/>
                    <a:pt x="2619" y="3486"/>
                    <a:pt x="2625" y="3486"/>
                  </a:cubicBezTo>
                  <a:lnTo>
                    <a:pt x="2625" y="3486"/>
                  </a:lnTo>
                  <a:cubicBezTo>
                    <a:pt x="2718" y="3484"/>
                    <a:pt x="2733" y="3347"/>
                    <a:pt x="2641" y="3326"/>
                  </a:cubicBezTo>
                  <a:cubicBezTo>
                    <a:pt x="2533" y="3298"/>
                    <a:pt x="2422" y="3280"/>
                    <a:pt x="2311" y="3270"/>
                  </a:cubicBezTo>
                  <a:cubicBezTo>
                    <a:pt x="2309" y="3270"/>
                    <a:pt x="2307" y="3270"/>
                    <a:pt x="2305" y="3270"/>
                  </a:cubicBezTo>
                  <a:close/>
                  <a:moveTo>
                    <a:pt x="2625" y="3486"/>
                  </a:moveTo>
                  <a:cubicBezTo>
                    <a:pt x="2624" y="3486"/>
                    <a:pt x="2623" y="3486"/>
                    <a:pt x="2623" y="3486"/>
                  </a:cubicBezTo>
                  <a:lnTo>
                    <a:pt x="2626" y="3486"/>
                  </a:lnTo>
                  <a:cubicBezTo>
                    <a:pt x="2625" y="3486"/>
                    <a:pt x="2625" y="3486"/>
                    <a:pt x="2625" y="3486"/>
                  </a:cubicBezTo>
                  <a:close/>
                  <a:moveTo>
                    <a:pt x="1361" y="3427"/>
                  </a:moveTo>
                  <a:cubicBezTo>
                    <a:pt x="1350" y="3427"/>
                    <a:pt x="1339" y="3429"/>
                    <a:pt x="1327" y="3434"/>
                  </a:cubicBezTo>
                  <a:cubicBezTo>
                    <a:pt x="1225" y="3483"/>
                    <a:pt x="1127" y="3539"/>
                    <a:pt x="1034" y="3606"/>
                  </a:cubicBezTo>
                  <a:cubicBezTo>
                    <a:pt x="972" y="3653"/>
                    <a:pt x="1003" y="3751"/>
                    <a:pt x="1083" y="3751"/>
                  </a:cubicBezTo>
                  <a:lnTo>
                    <a:pt x="1083" y="3755"/>
                  </a:lnTo>
                  <a:cubicBezTo>
                    <a:pt x="1099" y="3751"/>
                    <a:pt x="1117" y="3745"/>
                    <a:pt x="1130" y="3736"/>
                  </a:cubicBezTo>
                  <a:cubicBezTo>
                    <a:pt x="1213" y="3674"/>
                    <a:pt x="1302" y="3625"/>
                    <a:pt x="1395" y="3582"/>
                  </a:cubicBezTo>
                  <a:cubicBezTo>
                    <a:pt x="1476" y="3539"/>
                    <a:pt x="1436" y="3427"/>
                    <a:pt x="1361" y="3427"/>
                  </a:cubicBezTo>
                  <a:close/>
                  <a:moveTo>
                    <a:pt x="2818" y="3311"/>
                  </a:moveTo>
                  <a:cubicBezTo>
                    <a:pt x="2773" y="3311"/>
                    <a:pt x="2728" y="3345"/>
                    <a:pt x="2737" y="3403"/>
                  </a:cubicBezTo>
                  <a:cubicBezTo>
                    <a:pt x="2752" y="3514"/>
                    <a:pt x="2774" y="3622"/>
                    <a:pt x="2801" y="3730"/>
                  </a:cubicBezTo>
                  <a:cubicBezTo>
                    <a:pt x="2811" y="3764"/>
                    <a:pt x="2841" y="3792"/>
                    <a:pt x="2878" y="3792"/>
                  </a:cubicBezTo>
                  <a:cubicBezTo>
                    <a:pt x="2885" y="3792"/>
                    <a:pt x="2894" y="3792"/>
                    <a:pt x="2900" y="3788"/>
                  </a:cubicBezTo>
                  <a:cubicBezTo>
                    <a:pt x="2943" y="3779"/>
                    <a:pt x="2968" y="3733"/>
                    <a:pt x="2959" y="3690"/>
                  </a:cubicBezTo>
                  <a:cubicBezTo>
                    <a:pt x="2949" y="3656"/>
                    <a:pt x="2943" y="3622"/>
                    <a:pt x="2934" y="3588"/>
                  </a:cubicBezTo>
                  <a:lnTo>
                    <a:pt x="2934" y="3588"/>
                  </a:lnTo>
                  <a:cubicBezTo>
                    <a:pt x="3020" y="3625"/>
                    <a:pt x="3107" y="3665"/>
                    <a:pt x="3190" y="3711"/>
                  </a:cubicBezTo>
                  <a:cubicBezTo>
                    <a:pt x="3207" y="3724"/>
                    <a:pt x="3224" y="3729"/>
                    <a:pt x="3239" y="3729"/>
                  </a:cubicBezTo>
                  <a:cubicBezTo>
                    <a:pt x="3313" y="3729"/>
                    <a:pt x="3359" y="3608"/>
                    <a:pt x="3267" y="3569"/>
                  </a:cubicBezTo>
                  <a:cubicBezTo>
                    <a:pt x="3168" y="3517"/>
                    <a:pt x="3067" y="3468"/>
                    <a:pt x="2965" y="3428"/>
                  </a:cubicBezTo>
                  <a:cubicBezTo>
                    <a:pt x="2954" y="3423"/>
                    <a:pt x="2943" y="3421"/>
                    <a:pt x="2933" y="3421"/>
                  </a:cubicBezTo>
                  <a:cubicBezTo>
                    <a:pt x="2922" y="3421"/>
                    <a:pt x="2912" y="3423"/>
                    <a:pt x="2903" y="3428"/>
                  </a:cubicBezTo>
                  <a:lnTo>
                    <a:pt x="2897" y="3381"/>
                  </a:lnTo>
                  <a:cubicBezTo>
                    <a:pt x="2890" y="3333"/>
                    <a:pt x="2854" y="3311"/>
                    <a:pt x="2818" y="3311"/>
                  </a:cubicBezTo>
                  <a:close/>
                  <a:moveTo>
                    <a:pt x="3498" y="3734"/>
                  </a:moveTo>
                  <a:cubicBezTo>
                    <a:pt x="3430" y="3734"/>
                    <a:pt x="3379" y="3829"/>
                    <a:pt x="3449" y="3881"/>
                  </a:cubicBezTo>
                  <a:cubicBezTo>
                    <a:pt x="3529" y="3943"/>
                    <a:pt x="3603" y="4014"/>
                    <a:pt x="3671" y="4091"/>
                  </a:cubicBezTo>
                  <a:cubicBezTo>
                    <a:pt x="3687" y="4109"/>
                    <a:pt x="3708" y="4118"/>
                    <a:pt x="3733" y="4118"/>
                  </a:cubicBezTo>
                  <a:cubicBezTo>
                    <a:pt x="3801" y="4118"/>
                    <a:pt x="3838" y="4035"/>
                    <a:pt x="3795" y="3983"/>
                  </a:cubicBezTo>
                  <a:cubicBezTo>
                    <a:pt x="3721" y="3899"/>
                    <a:pt x="3637" y="3822"/>
                    <a:pt x="3548" y="3751"/>
                  </a:cubicBezTo>
                  <a:cubicBezTo>
                    <a:pt x="3531" y="3739"/>
                    <a:pt x="3514" y="3734"/>
                    <a:pt x="3498" y="3734"/>
                  </a:cubicBezTo>
                  <a:close/>
                  <a:moveTo>
                    <a:pt x="837" y="3800"/>
                  </a:moveTo>
                  <a:cubicBezTo>
                    <a:pt x="818" y="3800"/>
                    <a:pt x="799" y="3807"/>
                    <a:pt x="781" y="3825"/>
                  </a:cubicBezTo>
                  <a:cubicBezTo>
                    <a:pt x="744" y="3862"/>
                    <a:pt x="710" y="3899"/>
                    <a:pt x="676" y="3940"/>
                  </a:cubicBezTo>
                  <a:cubicBezTo>
                    <a:pt x="636" y="3986"/>
                    <a:pt x="599" y="4035"/>
                    <a:pt x="565" y="4081"/>
                  </a:cubicBezTo>
                  <a:cubicBezTo>
                    <a:pt x="538" y="4118"/>
                    <a:pt x="544" y="4168"/>
                    <a:pt x="581" y="4196"/>
                  </a:cubicBezTo>
                  <a:cubicBezTo>
                    <a:pt x="596" y="4205"/>
                    <a:pt x="612" y="4211"/>
                    <a:pt x="630" y="4211"/>
                  </a:cubicBezTo>
                  <a:cubicBezTo>
                    <a:pt x="655" y="4211"/>
                    <a:pt x="679" y="4199"/>
                    <a:pt x="695" y="4177"/>
                  </a:cubicBezTo>
                  <a:cubicBezTo>
                    <a:pt x="729" y="4134"/>
                    <a:pt x="763" y="4088"/>
                    <a:pt x="800" y="4044"/>
                  </a:cubicBezTo>
                  <a:cubicBezTo>
                    <a:pt x="831" y="4007"/>
                    <a:pt x="864" y="3974"/>
                    <a:pt x="895" y="3940"/>
                  </a:cubicBezTo>
                  <a:cubicBezTo>
                    <a:pt x="952" y="3881"/>
                    <a:pt x="898" y="3800"/>
                    <a:pt x="837" y="3800"/>
                  </a:cubicBezTo>
                  <a:close/>
                  <a:moveTo>
                    <a:pt x="2978" y="3936"/>
                  </a:moveTo>
                  <a:cubicBezTo>
                    <a:pt x="2927" y="3936"/>
                    <a:pt x="2877" y="3983"/>
                    <a:pt x="2900" y="4048"/>
                  </a:cubicBezTo>
                  <a:cubicBezTo>
                    <a:pt x="2940" y="4152"/>
                    <a:pt x="2990" y="4254"/>
                    <a:pt x="3045" y="4350"/>
                  </a:cubicBezTo>
                  <a:cubicBezTo>
                    <a:pt x="3060" y="4374"/>
                    <a:pt x="3085" y="4390"/>
                    <a:pt x="3116" y="4390"/>
                  </a:cubicBezTo>
                  <a:cubicBezTo>
                    <a:pt x="3178" y="4390"/>
                    <a:pt x="3215" y="4322"/>
                    <a:pt x="3187" y="4270"/>
                  </a:cubicBezTo>
                  <a:cubicBezTo>
                    <a:pt x="3134" y="4180"/>
                    <a:pt x="3088" y="4085"/>
                    <a:pt x="3051" y="3989"/>
                  </a:cubicBezTo>
                  <a:cubicBezTo>
                    <a:pt x="3037" y="3952"/>
                    <a:pt x="3007" y="3936"/>
                    <a:pt x="2978" y="3936"/>
                  </a:cubicBezTo>
                  <a:close/>
                  <a:moveTo>
                    <a:pt x="3900" y="4233"/>
                  </a:moveTo>
                  <a:cubicBezTo>
                    <a:pt x="3851" y="4233"/>
                    <a:pt x="3802" y="4275"/>
                    <a:pt x="3819" y="4337"/>
                  </a:cubicBezTo>
                  <a:cubicBezTo>
                    <a:pt x="3832" y="4368"/>
                    <a:pt x="3838" y="4402"/>
                    <a:pt x="3838" y="4436"/>
                  </a:cubicBezTo>
                  <a:cubicBezTo>
                    <a:pt x="3838" y="4482"/>
                    <a:pt x="3822" y="4529"/>
                    <a:pt x="3791" y="4569"/>
                  </a:cubicBezTo>
                  <a:cubicBezTo>
                    <a:pt x="3761" y="4603"/>
                    <a:pt x="3767" y="4655"/>
                    <a:pt x="3804" y="4683"/>
                  </a:cubicBezTo>
                  <a:cubicBezTo>
                    <a:pt x="3819" y="4695"/>
                    <a:pt x="3835" y="4701"/>
                    <a:pt x="3853" y="4701"/>
                  </a:cubicBezTo>
                  <a:cubicBezTo>
                    <a:pt x="3878" y="4701"/>
                    <a:pt x="3902" y="4689"/>
                    <a:pt x="3918" y="4667"/>
                  </a:cubicBezTo>
                  <a:cubicBezTo>
                    <a:pt x="3970" y="4603"/>
                    <a:pt x="4001" y="4519"/>
                    <a:pt x="3998" y="4436"/>
                  </a:cubicBezTo>
                  <a:cubicBezTo>
                    <a:pt x="3998" y="4384"/>
                    <a:pt x="3989" y="4334"/>
                    <a:pt x="3973" y="4288"/>
                  </a:cubicBezTo>
                  <a:cubicBezTo>
                    <a:pt x="3960" y="4250"/>
                    <a:pt x="3930" y="4233"/>
                    <a:pt x="3900" y="4233"/>
                  </a:cubicBezTo>
                  <a:close/>
                  <a:moveTo>
                    <a:pt x="448" y="4328"/>
                  </a:moveTo>
                  <a:cubicBezTo>
                    <a:pt x="424" y="4328"/>
                    <a:pt x="401" y="4338"/>
                    <a:pt x="383" y="4362"/>
                  </a:cubicBezTo>
                  <a:cubicBezTo>
                    <a:pt x="328" y="4458"/>
                    <a:pt x="282" y="4560"/>
                    <a:pt x="238" y="4661"/>
                  </a:cubicBezTo>
                  <a:cubicBezTo>
                    <a:pt x="223" y="4704"/>
                    <a:pt x="241" y="4751"/>
                    <a:pt x="282" y="4766"/>
                  </a:cubicBezTo>
                  <a:cubicBezTo>
                    <a:pt x="288" y="4771"/>
                    <a:pt x="297" y="4774"/>
                    <a:pt x="304" y="4774"/>
                  </a:cubicBezTo>
                  <a:cubicBezTo>
                    <a:pt x="307" y="4774"/>
                    <a:pt x="310" y="4773"/>
                    <a:pt x="312" y="4772"/>
                  </a:cubicBezTo>
                  <a:cubicBezTo>
                    <a:pt x="346" y="4772"/>
                    <a:pt x="377" y="4754"/>
                    <a:pt x="389" y="4723"/>
                  </a:cubicBezTo>
                  <a:cubicBezTo>
                    <a:pt x="426" y="4624"/>
                    <a:pt x="473" y="4532"/>
                    <a:pt x="525" y="4439"/>
                  </a:cubicBezTo>
                  <a:cubicBezTo>
                    <a:pt x="549" y="4378"/>
                    <a:pt x="499" y="4328"/>
                    <a:pt x="448" y="4328"/>
                  </a:cubicBezTo>
                  <a:close/>
                  <a:moveTo>
                    <a:pt x="3306" y="4490"/>
                  </a:moveTo>
                  <a:cubicBezTo>
                    <a:pt x="3244" y="4490"/>
                    <a:pt x="3189" y="4569"/>
                    <a:pt x="3246" y="4627"/>
                  </a:cubicBezTo>
                  <a:cubicBezTo>
                    <a:pt x="3350" y="4738"/>
                    <a:pt x="3455" y="4803"/>
                    <a:pt x="3557" y="4825"/>
                  </a:cubicBezTo>
                  <a:lnTo>
                    <a:pt x="3572" y="4825"/>
                  </a:lnTo>
                  <a:cubicBezTo>
                    <a:pt x="3574" y="4825"/>
                    <a:pt x="3575" y="4825"/>
                    <a:pt x="3576" y="4825"/>
                  </a:cubicBezTo>
                  <a:cubicBezTo>
                    <a:pt x="3671" y="4825"/>
                    <a:pt x="3686" y="4683"/>
                    <a:pt x="3588" y="4664"/>
                  </a:cubicBezTo>
                  <a:cubicBezTo>
                    <a:pt x="3517" y="4652"/>
                    <a:pt x="3440" y="4600"/>
                    <a:pt x="3363" y="4516"/>
                  </a:cubicBezTo>
                  <a:cubicBezTo>
                    <a:pt x="3345" y="4498"/>
                    <a:pt x="3325" y="4490"/>
                    <a:pt x="3306" y="4490"/>
                  </a:cubicBezTo>
                  <a:close/>
                  <a:moveTo>
                    <a:pt x="203" y="4930"/>
                  </a:moveTo>
                  <a:cubicBezTo>
                    <a:pt x="174" y="4930"/>
                    <a:pt x="145" y="4945"/>
                    <a:pt x="130" y="4979"/>
                  </a:cubicBezTo>
                  <a:cubicBezTo>
                    <a:pt x="100" y="5084"/>
                    <a:pt x="75" y="5192"/>
                    <a:pt x="56" y="5303"/>
                  </a:cubicBezTo>
                  <a:cubicBezTo>
                    <a:pt x="50" y="5346"/>
                    <a:pt x="78" y="5386"/>
                    <a:pt x="121" y="5395"/>
                  </a:cubicBezTo>
                  <a:lnTo>
                    <a:pt x="137" y="5395"/>
                  </a:lnTo>
                  <a:cubicBezTo>
                    <a:pt x="174" y="5395"/>
                    <a:pt x="208" y="5368"/>
                    <a:pt x="214" y="5331"/>
                  </a:cubicBezTo>
                  <a:cubicBezTo>
                    <a:pt x="232" y="5226"/>
                    <a:pt x="257" y="5124"/>
                    <a:pt x="285" y="5022"/>
                  </a:cubicBezTo>
                  <a:cubicBezTo>
                    <a:pt x="292" y="4966"/>
                    <a:pt x="247" y="4930"/>
                    <a:pt x="203" y="4930"/>
                  </a:cubicBezTo>
                  <a:close/>
                  <a:moveTo>
                    <a:pt x="97" y="5556"/>
                  </a:moveTo>
                  <a:cubicBezTo>
                    <a:pt x="56" y="5556"/>
                    <a:pt x="19" y="5586"/>
                    <a:pt x="16" y="5630"/>
                  </a:cubicBezTo>
                  <a:cubicBezTo>
                    <a:pt x="7" y="5735"/>
                    <a:pt x="1" y="5846"/>
                    <a:pt x="1" y="5960"/>
                  </a:cubicBezTo>
                  <a:cubicBezTo>
                    <a:pt x="1" y="6003"/>
                    <a:pt x="38" y="6040"/>
                    <a:pt x="84" y="6040"/>
                  </a:cubicBezTo>
                  <a:cubicBezTo>
                    <a:pt x="127" y="6040"/>
                    <a:pt x="164" y="6003"/>
                    <a:pt x="164" y="5960"/>
                  </a:cubicBezTo>
                  <a:cubicBezTo>
                    <a:pt x="164" y="5852"/>
                    <a:pt x="167" y="5744"/>
                    <a:pt x="177" y="5642"/>
                  </a:cubicBezTo>
                  <a:cubicBezTo>
                    <a:pt x="180" y="5596"/>
                    <a:pt x="146" y="5559"/>
                    <a:pt x="103" y="5556"/>
                  </a:cubicBezTo>
                  <a:cubicBezTo>
                    <a:pt x="101" y="5556"/>
                    <a:pt x="99" y="5556"/>
                    <a:pt x="97" y="5556"/>
                  </a:cubicBezTo>
                  <a:close/>
                  <a:moveTo>
                    <a:pt x="96" y="6200"/>
                  </a:moveTo>
                  <a:cubicBezTo>
                    <a:pt x="94" y="6200"/>
                    <a:pt x="92" y="6200"/>
                    <a:pt x="90" y="6200"/>
                  </a:cubicBezTo>
                  <a:cubicBezTo>
                    <a:pt x="44" y="6203"/>
                    <a:pt x="10" y="6244"/>
                    <a:pt x="13" y="6287"/>
                  </a:cubicBezTo>
                  <a:cubicBezTo>
                    <a:pt x="22" y="6398"/>
                    <a:pt x="35" y="6509"/>
                    <a:pt x="47" y="6614"/>
                  </a:cubicBezTo>
                  <a:cubicBezTo>
                    <a:pt x="53" y="6654"/>
                    <a:pt x="87" y="6685"/>
                    <a:pt x="127" y="6685"/>
                  </a:cubicBezTo>
                  <a:lnTo>
                    <a:pt x="140" y="6685"/>
                  </a:lnTo>
                  <a:cubicBezTo>
                    <a:pt x="183" y="6678"/>
                    <a:pt x="214" y="6635"/>
                    <a:pt x="208" y="6592"/>
                  </a:cubicBezTo>
                  <a:cubicBezTo>
                    <a:pt x="195" y="6490"/>
                    <a:pt x="183" y="6382"/>
                    <a:pt x="177" y="6277"/>
                  </a:cubicBezTo>
                  <a:cubicBezTo>
                    <a:pt x="174" y="6233"/>
                    <a:pt x="137" y="6200"/>
                    <a:pt x="96" y="6200"/>
                  </a:cubicBezTo>
                  <a:close/>
                  <a:moveTo>
                    <a:pt x="184" y="6844"/>
                  </a:moveTo>
                  <a:cubicBezTo>
                    <a:pt x="138" y="6844"/>
                    <a:pt x="92" y="6879"/>
                    <a:pt x="103" y="6938"/>
                  </a:cubicBezTo>
                  <a:cubicBezTo>
                    <a:pt x="124" y="7049"/>
                    <a:pt x="149" y="7156"/>
                    <a:pt x="174" y="7258"/>
                  </a:cubicBezTo>
                  <a:cubicBezTo>
                    <a:pt x="183" y="7295"/>
                    <a:pt x="214" y="7320"/>
                    <a:pt x="251" y="7320"/>
                  </a:cubicBezTo>
                  <a:cubicBezTo>
                    <a:pt x="260" y="7320"/>
                    <a:pt x="266" y="7320"/>
                    <a:pt x="272" y="7317"/>
                  </a:cubicBezTo>
                  <a:cubicBezTo>
                    <a:pt x="315" y="7308"/>
                    <a:pt x="343" y="7261"/>
                    <a:pt x="331" y="7218"/>
                  </a:cubicBezTo>
                  <a:cubicBezTo>
                    <a:pt x="306" y="7119"/>
                    <a:pt x="285" y="7015"/>
                    <a:pt x="263" y="6907"/>
                  </a:cubicBezTo>
                  <a:cubicBezTo>
                    <a:pt x="253" y="6863"/>
                    <a:pt x="219" y="6844"/>
                    <a:pt x="184" y="6844"/>
                  </a:cubicBezTo>
                  <a:close/>
                  <a:moveTo>
                    <a:pt x="341" y="7477"/>
                  </a:moveTo>
                  <a:cubicBezTo>
                    <a:pt x="295" y="7477"/>
                    <a:pt x="249" y="7514"/>
                    <a:pt x="260" y="7573"/>
                  </a:cubicBezTo>
                  <a:cubicBezTo>
                    <a:pt x="297" y="7693"/>
                    <a:pt x="331" y="7795"/>
                    <a:pt x="365" y="7884"/>
                  </a:cubicBezTo>
                  <a:cubicBezTo>
                    <a:pt x="374" y="7918"/>
                    <a:pt x="405" y="7940"/>
                    <a:pt x="442" y="7940"/>
                  </a:cubicBezTo>
                  <a:cubicBezTo>
                    <a:pt x="451" y="7940"/>
                    <a:pt x="457" y="7937"/>
                    <a:pt x="467" y="7934"/>
                  </a:cubicBezTo>
                  <a:cubicBezTo>
                    <a:pt x="510" y="7918"/>
                    <a:pt x="531" y="7872"/>
                    <a:pt x="516" y="7832"/>
                  </a:cubicBezTo>
                  <a:cubicBezTo>
                    <a:pt x="485" y="7742"/>
                    <a:pt x="448" y="7644"/>
                    <a:pt x="414" y="7527"/>
                  </a:cubicBezTo>
                  <a:cubicBezTo>
                    <a:pt x="400" y="7492"/>
                    <a:pt x="371" y="7477"/>
                    <a:pt x="341" y="7477"/>
                  </a:cubicBezTo>
                  <a:close/>
                  <a:moveTo>
                    <a:pt x="564" y="8082"/>
                  </a:moveTo>
                  <a:cubicBezTo>
                    <a:pt x="513" y="8082"/>
                    <a:pt x="463" y="8130"/>
                    <a:pt x="485" y="8193"/>
                  </a:cubicBezTo>
                  <a:cubicBezTo>
                    <a:pt x="507" y="8239"/>
                    <a:pt x="510" y="8242"/>
                    <a:pt x="519" y="8254"/>
                  </a:cubicBezTo>
                  <a:cubicBezTo>
                    <a:pt x="534" y="8270"/>
                    <a:pt x="556" y="8279"/>
                    <a:pt x="578" y="8279"/>
                  </a:cubicBezTo>
                  <a:lnTo>
                    <a:pt x="578" y="8276"/>
                  </a:lnTo>
                  <a:cubicBezTo>
                    <a:pt x="636" y="8276"/>
                    <a:pt x="673" y="8214"/>
                    <a:pt x="649" y="8162"/>
                  </a:cubicBezTo>
                  <a:lnTo>
                    <a:pt x="633" y="8128"/>
                  </a:lnTo>
                  <a:cubicBezTo>
                    <a:pt x="617" y="8096"/>
                    <a:pt x="590" y="8082"/>
                    <a:pt x="564" y="8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8" name="Google Shape;1258;p13"/>
            <p:cNvSpPr/>
            <p:nvPr/>
          </p:nvSpPr>
          <p:spPr>
            <a:xfrm>
              <a:off x="8894833" y="4609275"/>
              <a:ext cx="102663" cy="102663"/>
            </a:xfrm>
            <a:custGeom>
              <a:avLst/>
              <a:gdLst/>
              <a:ahLst/>
              <a:cxnLst/>
              <a:rect l="l" t="t" r="r" b="b"/>
              <a:pathLst>
                <a:path w="1614" h="1614" extrusionOk="0">
                  <a:moveTo>
                    <a:pt x="867" y="0"/>
                  </a:moveTo>
                  <a:cubicBezTo>
                    <a:pt x="821" y="0"/>
                    <a:pt x="781" y="40"/>
                    <a:pt x="781" y="87"/>
                  </a:cubicBezTo>
                  <a:lnTo>
                    <a:pt x="778" y="577"/>
                  </a:lnTo>
                  <a:lnTo>
                    <a:pt x="485" y="268"/>
                  </a:lnTo>
                  <a:cubicBezTo>
                    <a:pt x="473" y="251"/>
                    <a:pt x="456" y="243"/>
                    <a:pt x="438" y="243"/>
                  </a:cubicBezTo>
                  <a:cubicBezTo>
                    <a:pt x="376" y="243"/>
                    <a:pt x="301" y="335"/>
                    <a:pt x="362" y="383"/>
                  </a:cubicBezTo>
                  <a:lnTo>
                    <a:pt x="661" y="703"/>
                  </a:lnTo>
                  <a:lnTo>
                    <a:pt x="115" y="706"/>
                  </a:lnTo>
                  <a:cubicBezTo>
                    <a:pt x="1" y="706"/>
                    <a:pt x="1" y="879"/>
                    <a:pt x="115" y="879"/>
                  </a:cubicBezTo>
                  <a:lnTo>
                    <a:pt x="614" y="873"/>
                  </a:lnTo>
                  <a:lnTo>
                    <a:pt x="226" y="1144"/>
                  </a:lnTo>
                  <a:cubicBezTo>
                    <a:pt x="161" y="1191"/>
                    <a:pt x="195" y="1296"/>
                    <a:pt x="275" y="1299"/>
                  </a:cubicBezTo>
                  <a:cubicBezTo>
                    <a:pt x="294" y="1299"/>
                    <a:pt x="309" y="1292"/>
                    <a:pt x="325" y="1283"/>
                  </a:cubicBezTo>
                  <a:lnTo>
                    <a:pt x="775" y="969"/>
                  </a:lnTo>
                  <a:lnTo>
                    <a:pt x="775" y="969"/>
                  </a:lnTo>
                  <a:lnTo>
                    <a:pt x="772" y="1527"/>
                  </a:lnTo>
                  <a:cubicBezTo>
                    <a:pt x="772" y="1573"/>
                    <a:pt x="809" y="1613"/>
                    <a:pt x="855" y="1613"/>
                  </a:cubicBezTo>
                  <a:cubicBezTo>
                    <a:pt x="904" y="1613"/>
                    <a:pt x="941" y="1573"/>
                    <a:pt x="941" y="1527"/>
                  </a:cubicBezTo>
                  <a:lnTo>
                    <a:pt x="944" y="1003"/>
                  </a:lnTo>
                  <a:lnTo>
                    <a:pt x="1259" y="1333"/>
                  </a:lnTo>
                  <a:cubicBezTo>
                    <a:pt x="1275" y="1350"/>
                    <a:pt x="1297" y="1358"/>
                    <a:pt x="1320" y="1358"/>
                  </a:cubicBezTo>
                  <a:cubicBezTo>
                    <a:pt x="1341" y="1358"/>
                    <a:pt x="1363" y="1351"/>
                    <a:pt x="1379" y="1336"/>
                  </a:cubicBezTo>
                  <a:cubicBezTo>
                    <a:pt x="1413" y="1302"/>
                    <a:pt x="1416" y="1249"/>
                    <a:pt x="1382" y="1212"/>
                  </a:cubicBezTo>
                  <a:lnTo>
                    <a:pt x="1055" y="867"/>
                  </a:lnTo>
                  <a:lnTo>
                    <a:pt x="1500" y="864"/>
                  </a:lnTo>
                  <a:cubicBezTo>
                    <a:pt x="1614" y="864"/>
                    <a:pt x="1614" y="691"/>
                    <a:pt x="1500" y="691"/>
                  </a:cubicBezTo>
                  <a:lnTo>
                    <a:pt x="1500" y="694"/>
                  </a:lnTo>
                  <a:lnTo>
                    <a:pt x="1170" y="697"/>
                  </a:lnTo>
                  <a:lnTo>
                    <a:pt x="1515" y="454"/>
                  </a:lnTo>
                  <a:cubicBezTo>
                    <a:pt x="1586" y="400"/>
                    <a:pt x="1536" y="300"/>
                    <a:pt x="1465" y="300"/>
                  </a:cubicBezTo>
                  <a:cubicBezTo>
                    <a:pt x="1451" y="300"/>
                    <a:pt x="1435" y="305"/>
                    <a:pt x="1419" y="315"/>
                  </a:cubicBezTo>
                  <a:lnTo>
                    <a:pt x="948" y="642"/>
                  </a:lnTo>
                  <a:lnTo>
                    <a:pt x="954" y="87"/>
                  </a:lnTo>
                  <a:cubicBezTo>
                    <a:pt x="954" y="40"/>
                    <a:pt x="914" y="3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9" name="Google Shape;1259;p13"/>
            <p:cNvSpPr/>
            <p:nvPr/>
          </p:nvSpPr>
          <p:spPr>
            <a:xfrm>
              <a:off x="8525457" y="4576640"/>
              <a:ext cx="173330" cy="167924"/>
            </a:xfrm>
            <a:custGeom>
              <a:avLst/>
              <a:gdLst/>
              <a:ahLst/>
              <a:cxnLst/>
              <a:rect l="l" t="t" r="r" b="b"/>
              <a:pathLst>
                <a:path w="2725" h="2640" extrusionOk="0">
                  <a:moveTo>
                    <a:pt x="889" y="243"/>
                  </a:moveTo>
                  <a:cubicBezTo>
                    <a:pt x="988" y="326"/>
                    <a:pt x="1151" y="474"/>
                    <a:pt x="1370" y="681"/>
                  </a:cubicBezTo>
                  <a:cubicBezTo>
                    <a:pt x="1244" y="739"/>
                    <a:pt x="1108" y="807"/>
                    <a:pt x="960" y="884"/>
                  </a:cubicBezTo>
                  <a:cubicBezTo>
                    <a:pt x="914" y="557"/>
                    <a:pt x="895" y="358"/>
                    <a:pt x="889" y="243"/>
                  </a:cubicBezTo>
                  <a:close/>
                  <a:moveTo>
                    <a:pt x="2227" y="520"/>
                  </a:moveTo>
                  <a:lnTo>
                    <a:pt x="2227" y="520"/>
                  </a:lnTo>
                  <a:cubicBezTo>
                    <a:pt x="2172" y="708"/>
                    <a:pt x="2101" y="890"/>
                    <a:pt x="2018" y="1066"/>
                  </a:cubicBezTo>
                  <a:cubicBezTo>
                    <a:pt x="1904" y="955"/>
                    <a:pt x="1786" y="841"/>
                    <a:pt x="1672" y="730"/>
                  </a:cubicBezTo>
                  <a:cubicBezTo>
                    <a:pt x="1996" y="585"/>
                    <a:pt x="2150" y="536"/>
                    <a:pt x="2227" y="520"/>
                  </a:cubicBezTo>
                  <a:close/>
                  <a:moveTo>
                    <a:pt x="827" y="1143"/>
                  </a:moveTo>
                  <a:cubicBezTo>
                    <a:pt x="849" y="1298"/>
                    <a:pt x="877" y="1455"/>
                    <a:pt x="904" y="1609"/>
                  </a:cubicBezTo>
                  <a:cubicBezTo>
                    <a:pt x="497" y="1544"/>
                    <a:pt x="318" y="1489"/>
                    <a:pt x="241" y="1455"/>
                  </a:cubicBezTo>
                  <a:cubicBezTo>
                    <a:pt x="358" y="1390"/>
                    <a:pt x="577" y="1273"/>
                    <a:pt x="827" y="1143"/>
                  </a:cubicBezTo>
                  <a:close/>
                  <a:moveTo>
                    <a:pt x="1506" y="810"/>
                  </a:moveTo>
                  <a:cubicBezTo>
                    <a:pt x="1651" y="946"/>
                    <a:pt x="1802" y="1094"/>
                    <a:pt x="1941" y="1233"/>
                  </a:cubicBezTo>
                  <a:cubicBezTo>
                    <a:pt x="1867" y="1396"/>
                    <a:pt x="1786" y="1557"/>
                    <a:pt x="1706" y="1711"/>
                  </a:cubicBezTo>
                  <a:cubicBezTo>
                    <a:pt x="1478" y="1689"/>
                    <a:pt x="1268" y="1661"/>
                    <a:pt x="1086" y="1637"/>
                  </a:cubicBezTo>
                  <a:lnTo>
                    <a:pt x="1083" y="1637"/>
                  </a:lnTo>
                  <a:cubicBezTo>
                    <a:pt x="1049" y="1449"/>
                    <a:pt x="1015" y="1251"/>
                    <a:pt x="988" y="1063"/>
                  </a:cubicBezTo>
                  <a:cubicBezTo>
                    <a:pt x="1179" y="968"/>
                    <a:pt x="1352" y="881"/>
                    <a:pt x="1506" y="810"/>
                  </a:cubicBezTo>
                  <a:close/>
                  <a:moveTo>
                    <a:pt x="2070" y="1362"/>
                  </a:moveTo>
                  <a:cubicBezTo>
                    <a:pt x="2280" y="1578"/>
                    <a:pt x="2394" y="1708"/>
                    <a:pt x="2453" y="1779"/>
                  </a:cubicBezTo>
                  <a:cubicBezTo>
                    <a:pt x="2314" y="1769"/>
                    <a:pt x="2110" y="1751"/>
                    <a:pt x="1888" y="1729"/>
                  </a:cubicBezTo>
                  <a:cubicBezTo>
                    <a:pt x="1950" y="1612"/>
                    <a:pt x="2012" y="1486"/>
                    <a:pt x="2070" y="1362"/>
                  </a:cubicBezTo>
                  <a:close/>
                  <a:moveTo>
                    <a:pt x="1117" y="1816"/>
                  </a:moveTo>
                  <a:lnTo>
                    <a:pt x="1117" y="1816"/>
                  </a:lnTo>
                  <a:cubicBezTo>
                    <a:pt x="1268" y="1834"/>
                    <a:pt x="1438" y="1856"/>
                    <a:pt x="1620" y="1874"/>
                  </a:cubicBezTo>
                  <a:cubicBezTo>
                    <a:pt x="1438" y="2207"/>
                    <a:pt x="1321" y="2371"/>
                    <a:pt x="1259" y="2436"/>
                  </a:cubicBezTo>
                  <a:cubicBezTo>
                    <a:pt x="1231" y="2340"/>
                    <a:pt x="1182" y="2143"/>
                    <a:pt x="1117" y="1816"/>
                  </a:cubicBezTo>
                  <a:close/>
                  <a:moveTo>
                    <a:pt x="826" y="0"/>
                  </a:moveTo>
                  <a:cubicBezTo>
                    <a:pt x="798" y="0"/>
                    <a:pt x="770" y="10"/>
                    <a:pt x="750" y="30"/>
                  </a:cubicBezTo>
                  <a:cubicBezTo>
                    <a:pt x="719" y="67"/>
                    <a:pt x="673" y="119"/>
                    <a:pt x="799" y="968"/>
                  </a:cubicBezTo>
                  <a:cubicBezTo>
                    <a:pt x="395" y="1174"/>
                    <a:pt x="65" y="1356"/>
                    <a:pt x="62" y="1356"/>
                  </a:cubicBezTo>
                  <a:cubicBezTo>
                    <a:pt x="38" y="1372"/>
                    <a:pt x="22" y="1393"/>
                    <a:pt x="19" y="1421"/>
                  </a:cubicBezTo>
                  <a:cubicBezTo>
                    <a:pt x="1" y="1557"/>
                    <a:pt x="149" y="1668"/>
                    <a:pt x="938" y="1788"/>
                  </a:cubicBezTo>
                  <a:cubicBezTo>
                    <a:pt x="988" y="2059"/>
                    <a:pt x="1071" y="2466"/>
                    <a:pt x="1129" y="2574"/>
                  </a:cubicBezTo>
                  <a:cubicBezTo>
                    <a:pt x="1148" y="2615"/>
                    <a:pt x="1188" y="2639"/>
                    <a:pt x="1234" y="2639"/>
                  </a:cubicBezTo>
                  <a:cubicBezTo>
                    <a:pt x="1290" y="2639"/>
                    <a:pt x="1404" y="2639"/>
                    <a:pt x="1802" y="1893"/>
                  </a:cubicBezTo>
                  <a:cubicBezTo>
                    <a:pt x="2144" y="1930"/>
                    <a:pt x="2453" y="1951"/>
                    <a:pt x="2573" y="1961"/>
                  </a:cubicBezTo>
                  <a:cubicBezTo>
                    <a:pt x="2616" y="1961"/>
                    <a:pt x="2656" y="1939"/>
                    <a:pt x="2675" y="1902"/>
                  </a:cubicBezTo>
                  <a:cubicBezTo>
                    <a:pt x="2702" y="1837"/>
                    <a:pt x="2724" y="1785"/>
                    <a:pt x="2144" y="1199"/>
                  </a:cubicBezTo>
                  <a:cubicBezTo>
                    <a:pt x="2274" y="912"/>
                    <a:pt x="2416" y="573"/>
                    <a:pt x="2406" y="459"/>
                  </a:cubicBezTo>
                  <a:cubicBezTo>
                    <a:pt x="2403" y="406"/>
                    <a:pt x="2363" y="344"/>
                    <a:pt x="2264" y="344"/>
                  </a:cubicBezTo>
                  <a:cubicBezTo>
                    <a:pt x="2194" y="344"/>
                    <a:pt x="2039" y="372"/>
                    <a:pt x="1537" y="604"/>
                  </a:cubicBezTo>
                  <a:cubicBezTo>
                    <a:pt x="1305" y="385"/>
                    <a:pt x="941" y="48"/>
                    <a:pt x="870" y="8"/>
                  </a:cubicBezTo>
                  <a:cubicBezTo>
                    <a:pt x="856" y="3"/>
                    <a:pt x="841" y="0"/>
                    <a:pt x="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0" name="Google Shape;1260;p13"/>
            <p:cNvSpPr/>
            <p:nvPr/>
          </p:nvSpPr>
          <p:spPr>
            <a:xfrm>
              <a:off x="8414295" y="4897906"/>
              <a:ext cx="122063" cy="122635"/>
            </a:xfrm>
            <a:custGeom>
              <a:avLst/>
              <a:gdLst/>
              <a:ahLst/>
              <a:cxnLst/>
              <a:rect l="l" t="t" r="r" b="b"/>
              <a:pathLst>
                <a:path w="1919" h="1928" extrusionOk="0">
                  <a:moveTo>
                    <a:pt x="1024" y="247"/>
                  </a:moveTo>
                  <a:cubicBezTo>
                    <a:pt x="1049" y="330"/>
                    <a:pt x="1076" y="438"/>
                    <a:pt x="1095" y="512"/>
                  </a:cubicBezTo>
                  <a:cubicBezTo>
                    <a:pt x="1141" y="700"/>
                    <a:pt x="1150" y="747"/>
                    <a:pt x="1175" y="777"/>
                  </a:cubicBezTo>
                  <a:cubicBezTo>
                    <a:pt x="1200" y="811"/>
                    <a:pt x="1237" y="827"/>
                    <a:pt x="1425" y="895"/>
                  </a:cubicBezTo>
                  <a:cubicBezTo>
                    <a:pt x="1490" y="919"/>
                    <a:pt x="1595" y="953"/>
                    <a:pt x="1669" y="987"/>
                  </a:cubicBezTo>
                  <a:cubicBezTo>
                    <a:pt x="1561" y="1033"/>
                    <a:pt x="1391" y="1098"/>
                    <a:pt x="1237" y="1154"/>
                  </a:cubicBezTo>
                  <a:cubicBezTo>
                    <a:pt x="1212" y="1160"/>
                    <a:pt x="1194" y="1178"/>
                    <a:pt x="1184" y="1200"/>
                  </a:cubicBezTo>
                  <a:cubicBezTo>
                    <a:pt x="1110" y="1376"/>
                    <a:pt x="1015" y="1573"/>
                    <a:pt x="953" y="1687"/>
                  </a:cubicBezTo>
                  <a:cubicBezTo>
                    <a:pt x="910" y="1567"/>
                    <a:pt x="848" y="1354"/>
                    <a:pt x="802" y="1169"/>
                  </a:cubicBezTo>
                  <a:cubicBezTo>
                    <a:pt x="796" y="1135"/>
                    <a:pt x="768" y="1111"/>
                    <a:pt x="737" y="1104"/>
                  </a:cubicBezTo>
                  <a:cubicBezTo>
                    <a:pt x="558" y="1074"/>
                    <a:pt x="352" y="1024"/>
                    <a:pt x="241" y="993"/>
                  </a:cubicBezTo>
                  <a:cubicBezTo>
                    <a:pt x="416" y="901"/>
                    <a:pt x="595" y="818"/>
                    <a:pt x="780" y="747"/>
                  </a:cubicBezTo>
                  <a:cubicBezTo>
                    <a:pt x="805" y="737"/>
                    <a:pt x="820" y="719"/>
                    <a:pt x="830" y="697"/>
                  </a:cubicBezTo>
                  <a:cubicBezTo>
                    <a:pt x="888" y="543"/>
                    <a:pt x="953" y="392"/>
                    <a:pt x="1024" y="247"/>
                  </a:cubicBezTo>
                  <a:close/>
                  <a:moveTo>
                    <a:pt x="1046" y="0"/>
                  </a:moveTo>
                  <a:cubicBezTo>
                    <a:pt x="990" y="0"/>
                    <a:pt x="913" y="0"/>
                    <a:pt x="682" y="602"/>
                  </a:cubicBezTo>
                  <a:cubicBezTo>
                    <a:pt x="40" y="861"/>
                    <a:pt x="15" y="944"/>
                    <a:pt x="6" y="981"/>
                  </a:cubicBezTo>
                  <a:cubicBezTo>
                    <a:pt x="0" y="1012"/>
                    <a:pt x="6" y="1043"/>
                    <a:pt x="22" y="1067"/>
                  </a:cubicBezTo>
                  <a:cubicBezTo>
                    <a:pt x="40" y="1092"/>
                    <a:pt x="86" y="1157"/>
                    <a:pt x="651" y="1265"/>
                  </a:cubicBezTo>
                  <a:cubicBezTo>
                    <a:pt x="817" y="1928"/>
                    <a:pt x="876" y="1928"/>
                    <a:pt x="941" y="1928"/>
                  </a:cubicBezTo>
                  <a:lnTo>
                    <a:pt x="944" y="1928"/>
                  </a:lnTo>
                  <a:cubicBezTo>
                    <a:pt x="996" y="1925"/>
                    <a:pt x="1055" y="1922"/>
                    <a:pt x="1326" y="1302"/>
                  </a:cubicBezTo>
                  <a:cubicBezTo>
                    <a:pt x="1496" y="1243"/>
                    <a:pt x="1817" y="1123"/>
                    <a:pt x="1881" y="1064"/>
                  </a:cubicBezTo>
                  <a:cubicBezTo>
                    <a:pt x="1906" y="1040"/>
                    <a:pt x="1918" y="1006"/>
                    <a:pt x="1915" y="972"/>
                  </a:cubicBezTo>
                  <a:cubicBezTo>
                    <a:pt x="1900" y="892"/>
                    <a:pt x="1814" y="851"/>
                    <a:pt x="1484" y="734"/>
                  </a:cubicBezTo>
                  <a:cubicBezTo>
                    <a:pt x="1422" y="710"/>
                    <a:pt x="1345" y="685"/>
                    <a:pt x="1314" y="669"/>
                  </a:cubicBezTo>
                  <a:cubicBezTo>
                    <a:pt x="1299" y="629"/>
                    <a:pt x="1280" y="543"/>
                    <a:pt x="1261" y="472"/>
                  </a:cubicBezTo>
                  <a:cubicBezTo>
                    <a:pt x="1203" y="241"/>
                    <a:pt x="1166" y="96"/>
                    <a:pt x="1126" y="40"/>
                  </a:cubicBezTo>
                  <a:cubicBezTo>
                    <a:pt x="1104" y="16"/>
                    <a:pt x="1076" y="0"/>
                    <a:pt x="10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" name="Google Shape;1261;p13"/>
            <p:cNvGrpSpPr/>
            <p:nvPr/>
          </p:nvGrpSpPr>
          <p:grpSpPr>
            <a:xfrm>
              <a:off x="7936358" y="4836871"/>
              <a:ext cx="405379" cy="244724"/>
              <a:chOff x="8838794" y="3786045"/>
              <a:chExt cx="326497" cy="197120"/>
            </a:xfrm>
          </p:grpSpPr>
          <p:sp>
            <p:nvSpPr>
              <p:cNvPr id="1262" name="Google Shape;1262;p13"/>
              <p:cNvSpPr/>
              <p:nvPr/>
            </p:nvSpPr>
            <p:spPr>
              <a:xfrm>
                <a:off x="8838794" y="3786045"/>
                <a:ext cx="326497" cy="197120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3099" extrusionOk="0">
                    <a:moveTo>
                      <a:pt x="1910" y="1"/>
                    </a:moveTo>
                    <a:cubicBezTo>
                      <a:pt x="954" y="1"/>
                      <a:pt x="0" y="927"/>
                      <a:pt x="0" y="927"/>
                    </a:cubicBezTo>
                    <a:cubicBezTo>
                      <a:pt x="0" y="927"/>
                      <a:pt x="484" y="2118"/>
                      <a:pt x="1515" y="2537"/>
                    </a:cubicBezTo>
                    <a:cubicBezTo>
                      <a:pt x="1669" y="2600"/>
                      <a:pt x="1827" y="2627"/>
                      <a:pt x="1985" y="2627"/>
                    </a:cubicBezTo>
                    <a:cubicBezTo>
                      <a:pt x="2875" y="2627"/>
                      <a:pt x="3735" y="1769"/>
                      <a:pt x="3735" y="1769"/>
                    </a:cubicBezTo>
                    <a:cubicBezTo>
                      <a:pt x="3735" y="1769"/>
                      <a:pt x="3920" y="2997"/>
                      <a:pt x="4821" y="3099"/>
                    </a:cubicBezTo>
                    <a:cubicBezTo>
                      <a:pt x="4821" y="3099"/>
                      <a:pt x="4867" y="1779"/>
                      <a:pt x="4263" y="1581"/>
                    </a:cubicBezTo>
                    <a:cubicBezTo>
                      <a:pt x="4263" y="1581"/>
                      <a:pt x="4883" y="1412"/>
                      <a:pt x="5132" y="252"/>
                    </a:cubicBezTo>
                    <a:cubicBezTo>
                      <a:pt x="5132" y="252"/>
                      <a:pt x="5075" y="235"/>
                      <a:pt x="4980" y="235"/>
                    </a:cubicBezTo>
                    <a:cubicBezTo>
                      <a:pt x="4722" y="235"/>
                      <a:pt x="4186" y="362"/>
                      <a:pt x="3769" y="1307"/>
                    </a:cubicBezTo>
                    <a:cubicBezTo>
                      <a:pt x="3769" y="1307"/>
                      <a:pt x="3526" y="576"/>
                      <a:pt x="2428" y="104"/>
                    </a:cubicBezTo>
                    <a:cubicBezTo>
                      <a:pt x="2259" y="31"/>
                      <a:pt x="2085" y="1"/>
                      <a:pt x="19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63" name="Google Shape;1263;p13"/>
              <p:cNvSpPr/>
              <p:nvPr/>
            </p:nvSpPr>
            <p:spPr>
              <a:xfrm>
                <a:off x="8936049" y="3802329"/>
                <a:ext cx="54257" cy="119646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881" extrusionOk="0">
                    <a:moveTo>
                      <a:pt x="122" y="0"/>
                    </a:moveTo>
                    <a:cubicBezTo>
                      <a:pt x="60" y="0"/>
                      <a:pt x="0" y="74"/>
                      <a:pt x="53" y="141"/>
                    </a:cubicBezTo>
                    <a:cubicBezTo>
                      <a:pt x="57" y="150"/>
                      <a:pt x="646" y="949"/>
                      <a:pt x="131" y="1751"/>
                    </a:cubicBezTo>
                    <a:cubicBezTo>
                      <a:pt x="106" y="1788"/>
                      <a:pt x="118" y="1843"/>
                      <a:pt x="155" y="1868"/>
                    </a:cubicBezTo>
                    <a:cubicBezTo>
                      <a:pt x="171" y="1877"/>
                      <a:pt x="186" y="1881"/>
                      <a:pt x="202" y="1881"/>
                    </a:cubicBezTo>
                    <a:cubicBezTo>
                      <a:pt x="232" y="1881"/>
                      <a:pt x="260" y="1868"/>
                      <a:pt x="276" y="1840"/>
                    </a:cubicBezTo>
                    <a:cubicBezTo>
                      <a:pt x="852" y="943"/>
                      <a:pt x="198" y="48"/>
                      <a:pt x="189" y="39"/>
                    </a:cubicBezTo>
                    <a:cubicBezTo>
                      <a:pt x="171" y="11"/>
                      <a:pt x="146" y="0"/>
                      <a:pt x="12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64" name="Google Shape;1264;p13"/>
              <p:cNvSpPr/>
              <p:nvPr/>
            </p:nvSpPr>
            <p:spPr>
              <a:xfrm>
                <a:off x="8884018" y="3819757"/>
                <a:ext cx="39627" cy="39627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23" extrusionOk="0">
                    <a:moveTo>
                      <a:pt x="97" y="0"/>
                    </a:moveTo>
                    <a:cubicBezTo>
                      <a:pt x="49" y="0"/>
                      <a:pt x="1" y="36"/>
                      <a:pt x="11" y="98"/>
                    </a:cubicBezTo>
                    <a:cubicBezTo>
                      <a:pt x="20" y="169"/>
                      <a:pt x="88" y="530"/>
                      <a:pt x="270" y="610"/>
                    </a:cubicBezTo>
                    <a:cubicBezTo>
                      <a:pt x="289" y="616"/>
                      <a:pt x="310" y="623"/>
                      <a:pt x="332" y="623"/>
                    </a:cubicBezTo>
                    <a:cubicBezTo>
                      <a:pt x="356" y="623"/>
                      <a:pt x="381" y="616"/>
                      <a:pt x="406" y="604"/>
                    </a:cubicBezTo>
                    <a:cubicBezTo>
                      <a:pt x="538" y="530"/>
                      <a:pt x="600" y="231"/>
                      <a:pt x="615" y="141"/>
                    </a:cubicBezTo>
                    <a:cubicBezTo>
                      <a:pt x="622" y="80"/>
                      <a:pt x="575" y="45"/>
                      <a:pt x="528" y="45"/>
                    </a:cubicBezTo>
                    <a:cubicBezTo>
                      <a:pt x="492" y="45"/>
                      <a:pt x="456" y="65"/>
                      <a:pt x="446" y="111"/>
                    </a:cubicBezTo>
                    <a:cubicBezTo>
                      <a:pt x="421" y="268"/>
                      <a:pt x="359" y="431"/>
                      <a:pt x="338" y="453"/>
                    </a:cubicBezTo>
                    <a:cubicBezTo>
                      <a:pt x="276" y="425"/>
                      <a:pt x="205" y="234"/>
                      <a:pt x="181" y="74"/>
                    </a:cubicBezTo>
                    <a:cubicBezTo>
                      <a:pt x="172" y="23"/>
                      <a:pt x="135" y="0"/>
                      <a:pt x="97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65" name="Google Shape;1265;p13"/>
              <p:cNvSpPr/>
              <p:nvPr/>
            </p:nvSpPr>
            <p:spPr>
              <a:xfrm>
                <a:off x="8847953" y="3866190"/>
                <a:ext cx="46179" cy="18128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85" extrusionOk="0">
                    <a:moveTo>
                      <a:pt x="115" y="0"/>
                    </a:moveTo>
                    <a:cubicBezTo>
                      <a:pt x="57" y="0"/>
                      <a:pt x="1" y="62"/>
                      <a:pt x="41" y="130"/>
                    </a:cubicBezTo>
                    <a:cubicBezTo>
                      <a:pt x="78" y="198"/>
                      <a:pt x="183" y="284"/>
                      <a:pt x="356" y="284"/>
                    </a:cubicBezTo>
                    <a:cubicBezTo>
                      <a:pt x="451" y="284"/>
                      <a:pt x="547" y="260"/>
                      <a:pt x="633" y="220"/>
                    </a:cubicBezTo>
                    <a:cubicBezTo>
                      <a:pt x="725" y="179"/>
                      <a:pt x="682" y="54"/>
                      <a:pt x="600" y="54"/>
                    </a:cubicBezTo>
                    <a:cubicBezTo>
                      <a:pt x="588" y="54"/>
                      <a:pt x="576" y="56"/>
                      <a:pt x="563" y="62"/>
                    </a:cubicBezTo>
                    <a:cubicBezTo>
                      <a:pt x="475" y="102"/>
                      <a:pt x="406" y="116"/>
                      <a:pt x="353" y="116"/>
                    </a:cubicBezTo>
                    <a:cubicBezTo>
                      <a:pt x="240" y="116"/>
                      <a:pt x="195" y="54"/>
                      <a:pt x="186" y="44"/>
                    </a:cubicBezTo>
                    <a:cubicBezTo>
                      <a:pt x="168" y="13"/>
                      <a:pt x="141" y="0"/>
                      <a:pt x="115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66" name="Google Shape;1266;p13"/>
              <p:cNvSpPr/>
              <p:nvPr/>
            </p:nvSpPr>
            <p:spPr>
              <a:xfrm>
                <a:off x="8983309" y="3816768"/>
                <a:ext cx="63862" cy="114621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802" extrusionOk="0">
                    <a:moveTo>
                      <a:pt x="454" y="0"/>
                    </a:moveTo>
                    <a:cubicBezTo>
                      <a:pt x="370" y="0"/>
                      <a:pt x="301" y="6"/>
                      <a:pt x="273" y="10"/>
                    </a:cubicBezTo>
                    <a:cubicBezTo>
                      <a:pt x="226" y="13"/>
                      <a:pt x="193" y="56"/>
                      <a:pt x="196" y="102"/>
                    </a:cubicBezTo>
                    <a:cubicBezTo>
                      <a:pt x="202" y="146"/>
                      <a:pt x="239" y="179"/>
                      <a:pt x="285" y="179"/>
                    </a:cubicBezTo>
                    <a:cubicBezTo>
                      <a:pt x="287" y="179"/>
                      <a:pt x="289" y="179"/>
                      <a:pt x="291" y="179"/>
                    </a:cubicBezTo>
                    <a:cubicBezTo>
                      <a:pt x="337" y="175"/>
                      <a:pt x="391" y="172"/>
                      <a:pt x="447" y="172"/>
                    </a:cubicBezTo>
                    <a:cubicBezTo>
                      <a:pt x="593" y="172"/>
                      <a:pt x="749" y="190"/>
                      <a:pt x="794" y="244"/>
                    </a:cubicBezTo>
                    <a:cubicBezTo>
                      <a:pt x="800" y="250"/>
                      <a:pt x="806" y="256"/>
                      <a:pt x="800" y="278"/>
                    </a:cubicBezTo>
                    <a:cubicBezTo>
                      <a:pt x="760" y="457"/>
                      <a:pt x="439" y="559"/>
                      <a:pt x="319" y="580"/>
                    </a:cubicBezTo>
                    <a:cubicBezTo>
                      <a:pt x="223" y="599"/>
                      <a:pt x="230" y="741"/>
                      <a:pt x="328" y="750"/>
                    </a:cubicBezTo>
                    <a:cubicBezTo>
                      <a:pt x="566" y="771"/>
                      <a:pt x="806" y="842"/>
                      <a:pt x="828" y="895"/>
                    </a:cubicBezTo>
                    <a:cubicBezTo>
                      <a:pt x="819" y="947"/>
                      <a:pt x="584" y="1034"/>
                      <a:pt x="307" y="1061"/>
                    </a:cubicBezTo>
                    <a:cubicBezTo>
                      <a:pt x="217" y="1067"/>
                      <a:pt x="199" y="1191"/>
                      <a:pt x="282" y="1225"/>
                    </a:cubicBezTo>
                    <a:cubicBezTo>
                      <a:pt x="424" y="1283"/>
                      <a:pt x="637" y="1404"/>
                      <a:pt x="671" y="1496"/>
                    </a:cubicBezTo>
                    <a:cubicBezTo>
                      <a:pt x="677" y="1509"/>
                      <a:pt x="677" y="1521"/>
                      <a:pt x="671" y="1533"/>
                    </a:cubicBezTo>
                    <a:cubicBezTo>
                      <a:pt x="635" y="1605"/>
                      <a:pt x="483" y="1631"/>
                      <a:pt x="331" y="1631"/>
                    </a:cubicBezTo>
                    <a:cubicBezTo>
                      <a:pt x="262" y="1631"/>
                      <a:pt x="192" y="1625"/>
                      <a:pt x="134" y="1616"/>
                    </a:cubicBezTo>
                    <a:cubicBezTo>
                      <a:pt x="128" y="1616"/>
                      <a:pt x="122" y="1615"/>
                      <a:pt x="117" y="1615"/>
                    </a:cubicBezTo>
                    <a:cubicBezTo>
                      <a:pt x="18" y="1615"/>
                      <a:pt x="1" y="1769"/>
                      <a:pt x="106" y="1786"/>
                    </a:cubicBezTo>
                    <a:cubicBezTo>
                      <a:pt x="183" y="1795"/>
                      <a:pt x="260" y="1802"/>
                      <a:pt x="338" y="1802"/>
                    </a:cubicBezTo>
                    <a:cubicBezTo>
                      <a:pt x="516" y="1802"/>
                      <a:pt x="745" y="1768"/>
                      <a:pt x="825" y="1607"/>
                    </a:cubicBezTo>
                    <a:cubicBezTo>
                      <a:pt x="853" y="1552"/>
                      <a:pt x="856" y="1487"/>
                      <a:pt x="831" y="1431"/>
                    </a:cubicBezTo>
                    <a:cubicBezTo>
                      <a:pt x="794" y="1336"/>
                      <a:pt x="692" y="1253"/>
                      <a:pt x="590" y="1188"/>
                    </a:cubicBezTo>
                    <a:cubicBezTo>
                      <a:pt x="772" y="1145"/>
                      <a:pt x="976" y="1064"/>
                      <a:pt x="998" y="916"/>
                    </a:cubicBezTo>
                    <a:cubicBezTo>
                      <a:pt x="1004" y="870"/>
                      <a:pt x="988" y="821"/>
                      <a:pt x="957" y="784"/>
                    </a:cubicBezTo>
                    <a:cubicBezTo>
                      <a:pt x="905" y="716"/>
                      <a:pt x="791" y="670"/>
                      <a:pt x="674" y="639"/>
                    </a:cubicBezTo>
                    <a:cubicBezTo>
                      <a:pt x="806" y="571"/>
                      <a:pt x="933" y="469"/>
                      <a:pt x="967" y="318"/>
                    </a:cubicBezTo>
                    <a:cubicBezTo>
                      <a:pt x="985" y="253"/>
                      <a:pt x="970" y="182"/>
                      <a:pt x="924" y="130"/>
                    </a:cubicBezTo>
                    <a:cubicBezTo>
                      <a:pt x="830" y="23"/>
                      <a:pt x="615" y="0"/>
                      <a:pt x="454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67" name="Google Shape;1267;p13"/>
            <p:cNvSpPr/>
            <p:nvPr/>
          </p:nvSpPr>
          <p:spPr>
            <a:xfrm>
              <a:off x="8867365" y="4967640"/>
              <a:ext cx="75629" cy="75566"/>
            </a:xfrm>
            <a:custGeom>
              <a:avLst/>
              <a:gdLst/>
              <a:ahLst/>
              <a:cxnLst/>
              <a:rect l="l" t="t" r="r" b="b"/>
              <a:pathLst>
                <a:path w="1189" h="1188" extrusionOk="0">
                  <a:moveTo>
                    <a:pt x="596" y="173"/>
                  </a:moveTo>
                  <a:cubicBezTo>
                    <a:pt x="707" y="173"/>
                    <a:pt x="815" y="220"/>
                    <a:pt x="892" y="300"/>
                  </a:cubicBezTo>
                  <a:cubicBezTo>
                    <a:pt x="1157" y="565"/>
                    <a:pt x="969" y="1015"/>
                    <a:pt x="596" y="1015"/>
                  </a:cubicBezTo>
                  <a:lnTo>
                    <a:pt x="596" y="1102"/>
                  </a:lnTo>
                  <a:lnTo>
                    <a:pt x="593" y="1015"/>
                  </a:lnTo>
                  <a:cubicBezTo>
                    <a:pt x="365" y="1009"/>
                    <a:pt x="186" y="821"/>
                    <a:pt x="186" y="593"/>
                  </a:cubicBezTo>
                  <a:cubicBezTo>
                    <a:pt x="186" y="364"/>
                    <a:pt x="368" y="179"/>
                    <a:pt x="596" y="173"/>
                  </a:cubicBezTo>
                  <a:close/>
                  <a:moveTo>
                    <a:pt x="593" y="1"/>
                  </a:moveTo>
                  <a:cubicBezTo>
                    <a:pt x="266" y="1"/>
                    <a:pt x="1" y="266"/>
                    <a:pt x="1" y="593"/>
                  </a:cubicBezTo>
                  <a:cubicBezTo>
                    <a:pt x="1" y="920"/>
                    <a:pt x="266" y="1188"/>
                    <a:pt x="593" y="1188"/>
                  </a:cubicBezTo>
                  <a:lnTo>
                    <a:pt x="596" y="1188"/>
                  </a:lnTo>
                  <a:cubicBezTo>
                    <a:pt x="923" y="1188"/>
                    <a:pt x="1188" y="920"/>
                    <a:pt x="1185" y="593"/>
                  </a:cubicBezTo>
                  <a:cubicBezTo>
                    <a:pt x="1185" y="266"/>
                    <a:pt x="920" y="1"/>
                    <a:pt x="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8" name="Google Shape;1268;p13"/>
            <p:cNvSpPr/>
            <p:nvPr/>
          </p:nvSpPr>
          <p:spPr>
            <a:xfrm>
              <a:off x="8965298" y="4268210"/>
              <a:ext cx="82881" cy="75566"/>
            </a:xfrm>
            <a:custGeom>
              <a:avLst/>
              <a:gdLst/>
              <a:ahLst/>
              <a:cxnLst/>
              <a:rect l="l" t="t" r="r" b="b"/>
              <a:pathLst>
                <a:path w="1303" h="1188" extrusionOk="0">
                  <a:moveTo>
                    <a:pt x="710" y="173"/>
                  </a:moveTo>
                  <a:cubicBezTo>
                    <a:pt x="941" y="173"/>
                    <a:pt x="1129" y="364"/>
                    <a:pt x="1129" y="595"/>
                  </a:cubicBezTo>
                  <a:cubicBezTo>
                    <a:pt x="1126" y="827"/>
                    <a:pt x="938" y="1012"/>
                    <a:pt x="707" y="1015"/>
                  </a:cubicBezTo>
                  <a:cubicBezTo>
                    <a:pt x="476" y="1015"/>
                    <a:pt x="287" y="823"/>
                    <a:pt x="287" y="592"/>
                  </a:cubicBezTo>
                  <a:cubicBezTo>
                    <a:pt x="287" y="358"/>
                    <a:pt x="479" y="173"/>
                    <a:pt x="710" y="173"/>
                  </a:cubicBezTo>
                  <a:close/>
                  <a:moveTo>
                    <a:pt x="712" y="1"/>
                  </a:moveTo>
                  <a:cubicBezTo>
                    <a:pt x="485" y="1"/>
                    <a:pt x="263" y="130"/>
                    <a:pt x="164" y="364"/>
                  </a:cubicBezTo>
                  <a:cubicBezTo>
                    <a:pt x="1" y="752"/>
                    <a:pt x="284" y="1184"/>
                    <a:pt x="707" y="1187"/>
                  </a:cubicBezTo>
                  <a:lnTo>
                    <a:pt x="710" y="1187"/>
                  </a:lnTo>
                  <a:cubicBezTo>
                    <a:pt x="1034" y="1187"/>
                    <a:pt x="1299" y="922"/>
                    <a:pt x="1302" y="595"/>
                  </a:cubicBezTo>
                  <a:cubicBezTo>
                    <a:pt x="1302" y="438"/>
                    <a:pt x="1240" y="287"/>
                    <a:pt x="1129" y="176"/>
                  </a:cubicBezTo>
                  <a:cubicBezTo>
                    <a:pt x="1012" y="57"/>
                    <a:pt x="861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9" name="Google Shape;1269;p13"/>
            <p:cNvSpPr/>
            <p:nvPr/>
          </p:nvSpPr>
          <p:spPr>
            <a:xfrm>
              <a:off x="7651561" y="4922099"/>
              <a:ext cx="102663" cy="102663"/>
            </a:xfrm>
            <a:custGeom>
              <a:avLst/>
              <a:gdLst/>
              <a:ahLst/>
              <a:cxnLst/>
              <a:rect l="l" t="t" r="r" b="b"/>
              <a:pathLst>
                <a:path w="1614" h="1614" extrusionOk="0">
                  <a:moveTo>
                    <a:pt x="867" y="0"/>
                  </a:moveTo>
                  <a:cubicBezTo>
                    <a:pt x="821" y="0"/>
                    <a:pt x="781" y="40"/>
                    <a:pt x="781" y="87"/>
                  </a:cubicBezTo>
                  <a:lnTo>
                    <a:pt x="778" y="577"/>
                  </a:lnTo>
                  <a:lnTo>
                    <a:pt x="485" y="268"/>
                  </a:lnTo>
                  <a:cubicBezTo>
                    <a:pt x="473" y="251"/>
                    <a:pt x="456" y="243"/>
                    <a:pt x="438" y="243"/>
                  </a:cubicBezTo>
                  <a:cubicBezTo>
                    <a:pt x="376" y="243"/>
                    <a:pt x="301" y="335"/>
                    <a:pt x="362" y="383"/>
                  </a:cubicBezTo>
                  <a:lnTo>
                    <a:pt x="661" y="703"/>
                  </a:lnTo>
                  <a:lnTo>
                    <a:pt x="115" y="706"/>
                  </a:lnTo>
                  <a:cubicBezTo>
                    <a:pt x="1" y="706"/>
                    <a:pt x="1" y="879"/>
                    <a:pt x="115" y="879"/>
                  </a:cubicBezTo>
                  <a:lnTo>
                    <a:pt x="614" y="873"/>
                  </a:lnTo>
                  <a:lnTo>
                    <a:pt x="226" y="1144"/>
                  </a:lnTo>
                  <a:cubicBezTo>
                    <a:pt x="161" y="1191"/>
                    <a:pt x="195" y="1296"/>
                    <a:pt x="275" y="1299"/>
                  </a:cubicBezTo>
                  <a:cubicBezTo>
                    <a:pt x="294" y="1299"/>
                    <a:pt x="309" y="1292"/>
                    <a:pt x="325" y="1283"/>
                  </a:cubicBezTo>
                  <a:lnTo>
                    <a:pt x="775" y="969"/>
                  </a:lnTo>
                  <a:lnTo>
                    <a:pt x="775" y="969"/>
                  </a:lnTo>
                  <a:lnTo>
                    <a:pt x="772" y="1527"/>
                  </a:lnTo>
                  <a:cubicBezTo>
                    <a:pt x="772" y="1573"/>
                    <a:pt x="809" y="1613"/>
                    <a:pt x="855" y="1613"/>
                  </a:cubicBezTo>
                  <a:cubicBezTo>
                    <a:pt x="904" y="1613"/>
                    <a:pt x="941" y="1573"/>
                    <a:pt x="941" y="1527"/>
                  </a:cubicBezTo>
                  <a:lnTo>
                    <a:pt x="944" y="1003"/>
                  </a:lnTo>
                  <a:lnTo>
                    <a:pt x="1259" y="1333"/>
                  </a:lnTo>
                  <a:cubicBezTo>
                    <a:pt x="1275" y="1350"/>
                    <a:pt x="1297" y="1358"/>
                    <a:pt x="1320" y="1358"/>
                  </a:cubicBezTo>
                  <a:cubicBezTo>
                    <a:pt x="1341" y="1358"/>
                    <a:pt x="1363" y="1351"/>
                    <a:pt x="1379" y="1336"/>
                  </a:cubicBezTo>
                  <a:cubicBezTo>
                    <a:pt x="1413" y="1302"/>
                    <a:pt x="1416" y="1249"/>
                    <a:pt x="1382" y="1212"/>
                  </a:cubicBezTo>
                  <a:lnTo>
                    <a:pt x="1055" y="867"/>
                  </a:lnTo>
                  <a:lnTo>
                    <a:pt x="1500" y="864"/>
                  </a:lnTo>
                  <a:cubicBezTo>
                    <a:pt x="1614" y="864"/>
                    <a:pt x="1614" y="691"/>
                    <a:pt x="1500" y="691"/>
                  </a:cubicBezTo>
                  <a:lnTo>
                    <a:pt x="1500" y="694"/>
                  </a:lnTo>
                  <a:lnTo>
                    <a:pt x="1170" y="697"/>
                  </a:lnTo>
                  <a:lnTo>
                    <a:pt x="1515" y="454"/>
                  </a:lnTo>
                  <a:cubicBezTo>
                    <a:pt x="1586" y="400"/>
                    <a:pt x="1536" y="300"/>
                    <a:pt x="1465" y="300"/>
                  </a:cubicBezTo>
                  <a:cubicBezTo>
                    <a:pt x="1451" y="300"/>
                    <a:pt x="1435" y="305"/>
                    <a:pt x="1419" y="315"/>
                  </a:cubicBezTo>
                  <a:lnTo>
                    <a:pt x="948" y="642"/>
                  </a:lnTo>
                  <a:lnTo>
                    <a:pt x="954" y="87"/>
                  </a:lnTo>
                  <a:cubicBezTo>
                    <a:pt x="954" y="40"/>
                    <a:pt x="914" y="3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0" name="Google Shape;1270;p13"/>
            <p:cNvSpPr/>
            <p:nvPr/>
          </p:nvSpPr>
          <p:spPr>
            <a:xfrm>
              <a:off x="7365098" y="4954010"/>
              <a:ext cx="82881" cy="75566"/>
            </a:xfrm>
            <a:custGeom>
              <a:avLst/>
              <a:gdLst/>
              <a:ahLst/>
              <a:cxnLst/>
              <a:rect l="l" t="t" r="r" b="b"/>
              <a:pathLst>
                <a:path w="1303" h="1188" extrusionOk="0">
                  <a:moveTo>
                    <a:pt x="710" y="173"/>
                  </a:moveTo>
                  <a:cubicBezTo>
                    <a:pt x="941" y="173"/>
                    <a:pt x="1129" y="364"/>
                    <a:pt x="1129" y="595"/>
                  </a:cubicBezTo>
                  <a:cubicBezTo>
                    <a:pt x="1126" y="827"/>
                    <a:pt x="938" y="1012"/>
                    <a:pt x="707" y="1015"/>
                  </a:cubicBezTo>
                  <a:cubicBezTo>
                    <a:pt x="476" y="1015"/>
                    <a:pt x="287" y="823"/>
                    <a:pt x="287" y="592"/>
                  </a:cubicBezTo>
                  <a:cubicBezTo>
                    <a:pt x="287" y="358"/>
                    <a:pt x="479" y="173"/>
                    <a:pt x="710" y="173"/>
                  </a:cubicBezTo>
                  <a:close/>
                  <a:moveTo>
                    <a:pt x="712" y="1"/>
                  </a:moveTo>
                  <a:cubicBezTo>
                    <a:pt x="485" y="1"/>
                    <a:pt x="263" y="130"/>
                    <a:pt x="164" y="364"/>
                  </a:cubicBezTo>
                  <a:cubicBezTo>
                    <a:pt x="1" y="752"/>
                    <a:pt x="284" y="1184"/>
                    <a:pt x="707" y="1187"/>
                  </a:cubicBezTo>
                  <a:lnTo>
                    <a:pt x="710" y="1187"/>
                  </a:lnTo>
                  <a:cubicBezTo>
                    <a:pt x="1034" y="1187"/>
                    <a:pt x="1299" y="922"/>
                    <a:pt x="1302" y="595"/>
                  </a:cubicBezTo>
                  <a:cubicBezTo>
                    <a:pt x="1302" y="438"/>
                    <a:pt x="1240" y="287"/>
                    <a:pt x="1129" y="176"/>
                  </a:cubicBezTo>
                  <a:cubicBezTo>
                    <a:pt x="1012" y="57"/>
                    <a:pt x="861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5" name="Google Shape;1271;p13"/>
            <p:cNvGrpSpPr/>
            <p:nvPr/>
          </p:nvGrpSpPr>
          <p:grpSpPr>
            <a:xfrm>
              <a:off x="8628406" y="3832821"/>
              <a:ext cx="336102" cy="221545"/>
              <a:chOff x="282131" y="266071"/>
              <a:chExt cx="336102" cy="221545"/>
            </a:xfrm>
          </p:grpSpPr>
          <p:sp>
            <p:nvSpPr>
              <p:cNvPr id="1272" name="Google Shape;1272;p13"/>
              <p:cNvSpPr/>
              <p:nvPr/>
            </p:nvSpPr>
            <p:spPr>
              <a:xfrm>
                <a:off x="282131" y="266071"/>
                <a:ext cx="336102" cy="221545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3483" extrusionOk="0">
                    <a:moveTo>
                      <a:pt x="780" y="0"/>
                    </a:moveTo>
                    <a:lnTo>
                      <a:pt x="780" y="0"/>
                    </a:lnTo>
                    <a:cubicBezTo>
                      <a:pt x="577" y="1172"/>
                      <a:pt x="1086" y="1561"/>
                      <a:pt x="1086" y="1561"/>
                    </a:cubicBezTo>
                    <a:cubicBezTo>
                      <a:pt x="1075" y="1560"/>
                      <a:pt x="1064" y="1560"/>
                      <a:pt x="1053" y="1560"/>
                    </a:cubicBezTo>
                    <a:cubicBezTo>
                      <a:pt x="438" y="1560"/>
                      <a:pt x="0" y="2758"/>
                      <a:pt x="0" y="2758"/>
                    </a:cubicBezTo>
                    <a:cubicBezTo>
                      <a:pt x="89" y="2783"/>
                      <a:pt x="176" y="2794"/>
                      <a:pt x="260" y="2794"/>
                    </a:cubicBezTo>
                    <a:cubicBezTo>
                      <a:pt x="993" y="2794"/>
                      <a:pt x="1505" y="1934"/>
                      <a:pt x="1505" y="1934"/>
                    </a:cubicBezTo>
                    <a:cubicBezTo>
                      <a:pt x="1505" y="1934"/>
                      <a:pt x="2162" y="3482"/>
                      <a:pt x="3272" y="3482"/>
                    </a:cubicBezTo>
                    <a:cubicBezTo>
                      <a:pt x="4386" y="3479"/>
                      <a:pt x="5283" y="2560"/>
                      <a:pt x="5283" y="2560"/>
                    </a:cubicBezTo>
                    <a:cubicBezTo>
                      <a:pt x="5283" y="2560"/>
                      <a:pt x="4548" y="882"/>
                      <a:pt x="3369" y="882"/>
                    </a:cubicBezTo>
                    <a:cubicBezTo>
                      <a:pt x="3361" y="882"/>
                      <a:pt x="3352" y="882"/>
                      <a:pt x="3343" y="882"/>
                    </a:cubicBezTo>
                    <a:cubicBezTo>
                      <a:pt x="2147" y="907"/>
                      <a:pt x="1647" y="1493"/>
                      <a:pt x="1647" y="1493"/>
                    </a:cubicBezTo>
                    <a:cubicBezTo>
                      <a:pt x="1604" y="84"/>
                      <a:pt x="780" y="0"/>
                      <a:pt x="7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73" name="Google Shape;1273;p13"/>
              <p:cNvSpPr/>
              <p:nvPr/>
            </p:nvSpPr>
            <p:spPr>
              <a:xfrm>
                <a:off x="471234" y="349524"/>
                <a:ext cx="71876" cy="109659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724" extrusionOk="0">
                    <a:moveTo>
                      <a:pt x="1007" y="1"/>
                    </a:moveTo>
                    <a:cubicBezTo>
                      <a:pt x="991" y="1"/>
                      <a:pt x="974" y="6"/>
                      <a:pt x="956" y="18"/>
                    </a:cubicBezTo>
                    <a:cubicBezTo>
                      <a:pt x="944" y="21"/>
                      <a:pt x="0" y="600"/>
                      <a:pt x="198" y="1652"/>
                    </a:cubicBezTo>
                    <a:cubicBezTo>
                      <a:pt x="204" y="1692"/>
                      <a:pt x="241" y="1723"/>
                      <a:pt x="281" y="1723"/>
                    </a:cubicBezTo>
                    <a:lnTo>
                      <a:pt x="296" y="1723"/>
                    </a:lnTo>
                    <a:cubicBezTo>
                      <a:pt x="343" y="1714"/>
                      <a:pt x="373" y="1668"/>
                      <a:pt x="364" y="1621"/>
                    </a:cubicBezTo>
                    <a:cubicBezTo>
                      <a:pt x="192" y="690"/>
                      <a:pt x="1009" y="184"/>
                      <a:pt x="1043" y="163"/>
                    </a:cubicBezTo>
                    <a:cubicBezTo>
                      <a:pt x="1129" y="114"/>
                      <a:pt x="1081" y="1"/>
                      <a:pt x="10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74" name="Google Shape;1274;p13"/>
              <p:cNvSpPr/>
              <p:nvPr/>
            </p:nvSpPr>
            <p:spPr>
              <a:xfrm>
                <a:off x="541074" y="377638"/>
                <a:ext cx="44207" cy="40327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34" extrusionOk="0">
                    <a:moveTo>
                      <a:pt x="159" y="1"/>
                    </a:moveTo>
                    <a:cubicBezTo>
                      <a:pt x="123" y="1"/>
                      <a:pt x="88" y="21"/>
                      <a:pt x="77" y="69"/>
                    </a:cubicBezTo>
                    <a:cubicBezTo>
                      <a:pt x="59" y="158"/>
                      <a:pt x="0" y="458"/>
                      <a:pt x="99" y="578"/>
                    </a:cubicBezTo>
                    <a:cubicBezTo>
                      <a:pt x="130" y="612"/>
                      <a:pt x="173" y="633"/>
                      <a:pt x="219" y="633"/>
                    </a:cubicBezTo>
                    <a:lnTo>
                      <a:pt x="222" y="633"/>
                    </a:lnTo>
                    <a:cubicBezTo>
                      <a:pt x="423" y="630"/>
                      <a:pt x="617" y="322"/>
                      <a:pt x="654" y="260"/>
                    </a:cubicBezTo>
                    <a:cubicBezTo>
                      <a:pt x="695" y="192"/>
                      <a:pt x="638" y="128"/>
                      <a:pt x="579" y="128"/>
                    </a:cubicBezTo>
                    <a:cubicBezTo>
                      <a:pt x="553" y="128"/>
                      <a:pt x="527" y="141"/>
                      <a:pt x="509" y="171"/>
                    </a:cubicBezTo>
                    <a:cubicBezTo>
                      <a:pt x="435" y="291"/>
                      <a:pt x="293" y="461"/>
                      <a:pt x="232" y="470"/>
                    </a:cubicBezTo>
                    <a:cubicBezTo>
                      <a:pt x="207" y="436"/>
                      <a:pt x="210" y="260"/>
                      <a:pt x="244" y="106"/>
                    </a:cubicBezTo>
                    <a:cubicBezTo>
                      <a:pt x="260" y="41"/>
                      <a:pt x="209" y="1"/>
                      <a:pt x="1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75" name="Google Shape;1275;p13"/>
              <p:cNvSpPr/>
              <p:nvPr/>
            </p:nvSpPr>
            <p:spPr>
              <a:xfrm>
                <a:off x="555195" y="433485"/>
                <a:ext cx="43826" cy="2194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45" extrusionOk="0">
                    <a:moveTo>
                      <a:pt x="123" y="0"/>
                    </a:moveTo>
                    <a:cubicBezTo>
                      <a:pt x="58" y="0"/>
                      <a:pt x="0" y="84"/>
                      <a:pt x="59" y="147"/>
                    </a:cubicBezTo>
                    <a:cubicBezTo>
                      <a:pt x="204" y="298"/>
                      <a:pt x="346" y="345"/>
                      <a:pt x="454" y="345"/>
                    </a:cubicBezTo>
                    <a:cubicBezTo>
                      <a:pt x="458" y="345"/>
                      <a:pt x="462" y="345"/>
                      <a:pt x="467" y="345"/>
                    </a:cubicBezTo>
                    <a:cubicBezTo>
                      <a:pt x="530" y="345"/>
                      <a:pt x="593" y="324"/>
                      <a:pt x="645" y="286"/>
                    </a:cubicBezTo>
                    <a:cubicBezTo>
                      <a:pt x="682" y="258"/>
                      <a:pt x="688" y="206"/>
                      <a:pt x="660" y="169"/>
                    </a:cubicBezTo>
                    <a:cubicBezTo>
                      <a:pt x="644" y="146"/>
                      <a:pt x="618" y="134"/>
                      <a:pt x="591" y="134"/>
                    </a:cubicBezTo>
                    <a:cubicBezTo>
                      <a:pt x="574" y="134"/>
                      <a:pt x="556" y="139"/>
                      <a:pt x="540" y="150"/>
                    </a:cubicBezTo>
                    <a:cubicBezTo>
                      <a:pt x="534" y="154"/>
                      <a:pt x="503" y="175"/>
                      <a:pt x="451" y="175"/>
                    </a:cubicBezTo>
                    <a:cubicBezTo>
                      <a:pt x="389" y="175"/>
                      <a:pt x="296" y="146"/>
                      <a:pt x="182" y="27"/>
                    </a:cubicBezTo>
                    <a:cubicBezTo>
                      <a:pt x="164" y="8"/>
                      <a:pt x="143" y="0"/>
                      <a:pt x="1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76" name="Google Shape;1276;p13"/>
              <p:cNvSpPr/>
              <p:nvPr/>
            </p:nvSpPr>
            <p:spPr>
              <a:xfrm>
                <a:off x="407436" y="332222"/>
                <a:ext cx="76647" cy="118882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869" extrusionOk="0">
                    <a:moveTo>
                      <a:pt x="601" y="1"/>
                    </a:moveTo>
                    <a:cubicBezTo>
                      <a:pt x="552" y="1"/>
                      <a:pt x="507" y="9"/>
                      <a:pt x="470" y="27"/>
                    </a:cubicBezTo>
                    <a:cubicBezTo>
                      <a:pt x="408" y="58"/>
                      <a:pt x="365" y="117"/>
                      <a:pt x="356" y="188"/>
                    </a:cubicBezTo>
                    <a:cubicBezTo>
                      <a:pt x="334" y="339"/>
                      <a:pt x="414" y="481"/>
                      <a:pt x="510" y="592"/>
                    </a:cubicBezTo>
                    <a:cubicBezTo>
                      <a:pt x="468" y="588"/>
                      <a:pt x="426" y="585"/>
                      <a:pt x="386" y="585"/>
                    </a:cubicBezTo>
                    <a:cubicBezTo>
                      <a:pt x="311" y="585"/>
                      <a:pt x="242" y="595"/>
                      <a:pt x="192" y="623"/>
                    </a:cubicBezTo>
                    <a:cubicBezTo>
                      <a:pt x="149" y="644"/>
                      <a:pt x="118" y="684"/>
                      <a:pt x="106" y="731"/>
                    </a:cubicBezTo>
                    <a:cubicBezTo>
                      <a:pt x="69" y="876"/>
                      <a:pt x="229" y="1027"/>
                      <a:pt x="383" y="1135"/>
                    </a:cubicBezTo>
                    <a:cubicBezTo>
                      <a:pt x="263" y="1153"/>
                      <a:pt x="134" y="1193"/>
                      <a:pt x="66" y="1270"/>
                    </a:cubicBezTo>
                    <a:cubicBezTo>
                      <a:pt x="22" y="1314"/>
                      <a:pt x="1" y="1375"/>
                      <a:pt x="4" y="1434"/>
                    </a:cubicBezTo>
                    <a:cubicBezTo>
                      <a:pt x="26" y="1724"/>
                      <a:pt x="544" y="1853"/>
                      <a:pt x="605" y="1866"/>
                    </a:cubicBezTo>
                    <a:cubicBezTo>
                      <a:pt x="612" y="1869"/>
                      <a:pt x="618" y="1869"/>
                      <a:pt x="624" y="1869"/>
                    </a:cubicBezTo>
                    <a:cubicBezTo>
                      <a:pt x="726" y="1869"/>
                      <a:pt x="741" y="1724"/>
                      <a:pt x="642" y="1702"/>
                    </a:cubicBezTo>
                    <a:cubicBezTo>
                      <a:pt x="460" y="1659"/>
                      <a:pt x="186" y="1539"/>
                      <a:pt x="177" y="1421"/>
                    </a:cubicBezTo>
                    <a:cubicBezTo>
                      <a:pt x="174" y="1409"/>
                      <a:pt x="180" y="1397"/>
                      <a:pt x="189" y="1388"/>
                    </a:cubicBezTo>
                    <a:cubicBezTo>
                      <a:pt x="257" y="1314"/>
                      <a:pt x="504" y="1286"/>
                      <a:pt x="649" y="1286"/>
                    </a:cubicBezTo>
                    <a:cubicBezTo>
                      <a:pt x="689" y="1286"/>
                      <a:pt x="726" y="1258"/>
                      <a:pt x="735" y="1221"/>
                    </a:cubicBezTo>
                    <a:cubicBezTo>
                      <a:pt x="744" y="1181"/>
                      <a:pt x="726" y="1141"/>
                      <a:pt x="692" y="1122"/>
                    </a:cubicBezTo>
                    <a:cubicBezTo>
                      <a:pt x="442" y="996"/>
                      <a:pt x="260" y="826"/>
                      <a:pt x="269" y="777"/>
                    </a:cubicBezTo>
                    <a:cubicBezTo>
                      <a:pt x="281" y="764"/>
                      <a:pt x="319" y="757"/>
                      <a:pt x="373" y="757"/>
                    </a:cubicBezTo>
                    <a:cubicBezTo>
                      <a:pt x="472" y="757"/>
                      <a:pt x="626" y="780"/>
                      <a:pt x="787" y="829"/>
                    </a:cubicBezTo>
                    <a:cubicBezTo>
                      <a:pt x="797" y="832"/>
                      <a:pt x="807" y="834"/>
                      <a:pt x="815" y="834"/>
                    </a:cubicBezTo>
                    <a:cubicBezTo>
                      <a:pt x="894" y="834"/>
                      <a:pt x="936" y="722"/>
                      <a:pt x="858" y="675"/>
                    </a:cubicBezTo>
                    <a:cubicBezTo>
                      <a:pt x="763" y="613"/>
                      <a:pt x="497" y="394"/>
                      <a:pt x="525" y="216"/>
                    </a:cubicBezTo>
                    <a:cubicBezTo>
                      <a:pt x="528" y="191"/>
                      <a:pt x="538" y="188"/>
                      <a:pt x="547" y="182"/>
                    </a:cubicBezTo>
                    <a:cubicBezTo>
                      <a:pt x="561" y="174"/>
                      <a:pt x="580" y="171"/>
                      <a:pt x="603" y="171"/>
                    </a:cubicBezTo>
                    <a:cubicBezTo>
                      <a:pt x="714" y="171"/>
                      <a:pt x="914" y="250"/>
                      <a:pt x="1037" y="314"/>
                    </a:cubicBezTo>
                    <a:cubicBezTo>
                      <a:pt x="1052" y="322"/>
                      <a:pt x="1066" y="325"/>
                      <a:pt x="1079" y="325"/>
                    </a:cubicBezTo>
                    <a:cubicBezTo>
                      <a:pt x="1158" y="325"/>
                      <a:pt x="1205" y="208"/>
                      <a:pt x="1117" y="160"/>
                    </a:cubicBezTo>
                    <a:cubicBezTo>
                      <a:pt x="1058" y="130"/>
                      <a:pt x="799" y="1"/>
                      <a:pt x="6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" name="Google Shape;1277;p13"/>
          <p:cNvGrpSpPr/>
          <p:nvPr/>
        </p:nvGrpSpPr>
        <p:grpSpPr>
          <a:xfrm>
            <a:off x="132407" y="107309"/>
            <a:ext cx="2663813" cy="2121833"/>
            <a:chOff x="99304" y="80480"/>
            <a:chExt cx="1997860" cy="1591375"/>
          </a:xfrm>
        </p:grpSpPr>
        <p:grpSp>
          <p:nvGrpSpPr>
            <p:cNvPr id="7" name="Google Shape;1278;p13"/>
            <p:cNvGrpSpPr/>
            <p:nvPr/>
          </p:nvGrpSpPr>
          <p:grpSpPr>
            <a:xfrm>
              <a:off x="219789" y="262269"/>
              <a:ext cx="388320" cy="384805"/>
              <a:chOff x="10649934" y="1571625"/>
              <a:chExt cx="449705" cy="445634"/>
            </a:xfrm>
          </p:grpSpPr>
          <p:sp>
            <p:nvSpPr>
              <p:cNvPr id="1279" name="Google Shape;1279;p13"/>
              <p:cNvSpPr/>
              <p:nvPr/>
            </p:nvSpPr>
            <p:spPr>
              <a:xfrm>
                <a:off x="10649934" y="1571625"/>
                <a:ext cx="449705" cy="445634"/>
              </a:xfrm>
              <a:custGeom>
                <a:avLst/>
                <a:gdLst/>
                <a:ahLst/>
                <a:cxnLst/>
                <a:rect l="l" t="t" r="r" b="b"/>
                <a:pathLst>
                  <a:path w="7070" h="7006" extrusionOk="0">
                    <a:moveTo>
                      <a:pt x="3541" y="217"/>
                    </a:moveTo>
                    <a:cubicBezTo>
                      <a:pt x="3631" y="377"/>
                      <a:pt x="3809" y="793"/>
                      <a:pt x="3948" y="1161"/>
                    </a:cubicBezTo>
                    <a:cubicBezTo>
                      <a:pt x="3958" y="1182"/>
                      <a:pt x="3976" y="1201"/>
                      <a:pt x="4001" y="1210"/>
                    </a:cubicBezTo>
                    <a:cubicBezTo>
                      <a:pt x="4009" y="1214"/>
                      <a:pt x="4019" y="1215"/>
                      <a:pt x="4028" y="1215"/>
                    </a:cubicBezTo>
                    <a:cubicBezTo>
                      <a:pt x="4043" y="1215"/>
                      <a:pt x="4059" y="1211"/>
                      <a:pt x="4072" y="1204"/>
                    </a:cubicBezTo>
                    <a:cubicBezTo>
                      <a:pt x="4414" y="1016"/>
                      <a:pt x="4941" y="750"/>
                      <a:pt x="5077" y="726"/>
                    </a:cubicBezTo>
                    <a:lnTo>
                      <a:pt x="5077" y="726"/>
                    </a:lnTo>
                    <a:cubicBezTo>
                      <a:pt x="5093" y="846"/>
                      <a:pt x="5019" y="1262"/>
                      <a:pt x="4932" y="1611"/>
                    </a:cubicBezTo>
                    <a:cubicBezTo>
                      <a:pt x="4918" y="1665"/>
                      <a:pt x="4959" y="1717"/>
                      <a:pt x="5014" y="1717"/>
                    </a:cubicBezTo>
                    <a:cubicBezTo>
                      <a:pt x="5019" y="1717"/>
                      <a:pt x="5023" y="1716"/>
                      <a:pt x="5028" y="1716"/>
                    </a:cubicBezTo>
                    <a:cubicBezTo>
                      <a:pt x="5034" y="1716"/>
                      <a:pt x="5737" y="1611"/>
                      <a:pt x="6095" y="1611"/>
                    </a:cubicBezTo>
                    <a:cubicBezTo>
                      <a:pt x="6135" y="1611"/>
                      <a:pt x="6175" y="1614"/>
                      <a:pt x="6215" y="1617"/>
                    </a:cubicBezTo>
                    <a:cubicBezTo>
                      <a:pt x="6169" y="1762"/>
                      <a:pt x="5975" y="2166"/>
                      <a:pt x="5790" y="2521"/>
                    </a:cubicBezTo>
                    <a:cubicBezTo>
                      <a:pt x="5765" y="2570"/>
                      <a:pt x="5790" y="2629"/>
                      <a:pt x="5842" y="2641"/>
                    </a:cubicBezTo>
                    <a:cubicBezTo>
                      <a:pt x="6252" y="2755"/>
                      <a:pt x="6727" y="2919"/>
                      <a:pt x="6820" y="2990"/>
                    </a:cubicBezTo>
                    <a:cubicBezTo>
                      <a:pt x="6755" y="3107"/>
                      <a:pt x="6329" y="3455"/>
                      <a:pt x="5950" y="3727"/>
                    </a:cubicBezTo>
                    <a:cubicBezTo>
                      <a:pt x="5904" y="3764"/>
                      <a:pt x="5904" y="3835"/>
                      <a:pt x="5953" y="3869"/>
                    </a:cubicBezTo>
                    <a:cubicBezTo>
                      <a:pt x="6385" y="4158"/>
                      <a:pt x="6755" y="4495"/>
                      <a:pt x="6752" y="4584"/>
                    </a:cubicBezTo>
                    <a:cubicBezTo>
                      <a:pt x="6706" y="4677"/>
                      <a:pt x="6172" y="4834"/>
                      <a:pt x="5583" y="4933"/>
                    </a:cubicBezTo>
                    <a:cubicBezTo>
                      <a:pt x="5524" y="4942"/>
                      <a:pt x="5493" y="5007"/>
                      <a:pt x="5521" y="5059"/>
                    </a:cubicBezTo>
                    <a:cubicBezTo>
                      <a:pt x="5719" y="5411"/>
                      <a:pt x="5913" y="5846"/>
                      <a:pt x="5907" y="5957"/>
                    </a:cubicBezTo>
                    <a:cubicBezTo>
                      <a:pt x="5871" y="5966"/>
                      <a:pt x="5836" y="5970"/>
                      <a:pt x="5801" y="5970"/>
                    </a:cubicBezTo>
                    <a:cubicBezTo>
                      <a:pt x="5790" y="5970"/>
                      <a:pt x="5779" y="5970"/>
                      <a:pt x="5768" y="5969"/>
                    </a:cubicBezTo>
                    <a:cubicBezTo>
                      <a:pt x="5444" y="5969"/>
                      <a:pt x="4846" y="5842"/>
                      <a:pt x="4840" y="5842"/>
                    </a:cubicBezTo>
                    <a:cubicBezTo>
                      <a:pt x="4833" y="5841"/>
                      <a:pt x="4827" y="5841"/>
                      <a:pt x="4821" y="5841"/>
                    </a:cubicBezTo>
                    <a:cubicBezTo>
                      <a:pt x="4785" y="5841"/>
                      <a:pt x="4752" y="5864"/>
                      <a:pt x="4741" y="5898"/>
                    </a:cubicBezTo>
                    <a:cubicBezTo>
                      <a:pt x="4624" y="6265"/>
                      <a:pt x="4470" y="6684"/>
                      <a:pt x="4399" y="6817"/>
                    </a:cubicBezTo>
                    <a:cubicBezTo>
                      <a:pt x="4272" y="6721"/>
                      <a:pt x="3951" y="6327"/>
                      <a:pt x="3692" y="5972"/>
                    </a:cubicBezTo>
                    <a:cubicBezTo>
                      <a:pt x="3680" y="5950"/>
                      <a:pt x="3655" y="5938"/>
                      <a:pt x="3631" y="5938"/>
                    </a:cubicBezTo>
                    <a:lnTo>
                      <a:pt x="3624" y="5938"/>
                    </a:lnTo>
                    <a:cubicBezTo>
                      <a:pt x="3622" y="5938"/>
                      <a:pt x="3619" y="5937"/>
                      <a:pt x="3616" y="5937"/>
                    </a:cubicBezTo>
                    <a:cubicBezTo>
                      <a:pt x="3597" y="5937"/>
                      <a:pt x="3576" y="5946"/>
                      <a:pt x="3563" y="5960"/>
                    </a:cubicBezTo>
                    <a:cubicBezTo>
                      <a:pt x="3245" y="6277"/>
                      <a:pt x="2863" y="6632"/>
                      <a:pt x="2727" y="6728"/>
                    </a:cubicBezTo>
                    <a:cubicBezTo>
                      <a:pt x="2684" y="6580"/>
                      <a:pt x="2607" y="6206"/>
                      <a:pt x="2548" y="5870"/>
                    </a:cubicBezTo>
                    <a:cubicBezTo>
                      <a:pt x="2541" y="5827"/>
                      <a:pt x="2505" y="5799"/>
                      <a:pt x="2465" y="5799"/>
                    </a:cubicBezTo>
                    <a:cubicBezTo>
                      <a:pt x="2454" y="5799"/>
                      <a:pt x="2442" y="5801"/>
                      <a:pt x="2431" y="5805"/>
                    </a:cubicBezTo>
                    <a:cubicBezTo>
                      <a:pt x="2061" y="5950"/>
                      <a:pt x="1447" y="6176"/>
                      <a:pt x="1222" y="6216"/>
                    </a:cubicBezTo>
                    <a:cubicBezTo>
                      <a:pt x="1253" y="6037"/>
                      <a:pt x="1376" y="5562"/>
                      <a:pt x="1502" y="5136"/>
                    </a:cubicBezTo>
                    <a:cubicBezTo>
                      <a:pt x="1509" y="5111"/>
                      <a:pt x="1506" y="5090"/>
                      <a:pt x="1493" y="5068"/>
                    </a:cubicBezTo>
                    <a:cubicBezTo>
                      <a:pt x="1481" y="5050"/>
                      <a:pt x="1462" y="5034"/>
                      <a:pt x="1441" y="5028"/>
                    </a:cubicBezTo>
                    <a:cubicBezTo>
                      <a:pt x="987" y="4917"/>
                      <a:pt x="466" y="4763"/>
                      <a:pt x="324" y="4686"/>
                    </a:cubicBezTo>
                    <a:cubicBezTo>
                      <a:pt x="420" y="4566"/>
                      <a:pt x="802" y="4251"/>
                      <a:pt x="1142" y="4001"/>
                    </a:cubicBezTo>
                    <a:cubicBezTo>
                      <a:pt x="1163" y="3983"/>
                      <a:pt x="1179" y="3955"/>
                      <a:pt x="1175" y="3927"/>
                    </a:cubicBezTo>
                    <a:cubicBezTo>
                      <a:pt x="1175" y="3899"/>
                      <a:pt x="1160" y="3872"/>
                      <a:pt x="1132" y="3859"/>
                    </a:cubicBezTo>
                    <a:cubicBezTo>
                      <a:pt x="636" y="3572"/>
                      <a:pt x="204" y="3233"/>
                      <a:pt x="207" y="3134"/>
                    </a:cubicBezTo>
                    <a:cubicBezTo>
                      <a:pt x="222" y="3042"/>
                      <a:pt x="701" y="2857"/>
                      <a:pt x="1206" y="2740"/>
                    </a:cubicBezTo>
                    <a:cubicBezTo>
                      <a:pt x="1262" y="2727"/>
                      <a:pt x="1290" y="2666"/>
                      <a:pt x="1262" y="2616"/>
                    </a:cubicBezTo>
                    <a:cubicBezTo>
                      <a:pt x="1043" y="2203"/>
                      <a:pt x="812" y="1734"/>
                      <a:pt x="756" y="1558"/>
                    </a:cubicBezTo>
                    <a:lnTo>
                      <a:pt x="756" y="1558"/>
                    </a:lnTo>
                    <a:cubicBezTo>
                      <a:pt x="981" y="1577"/>
                      <a:pt x="1580" y="1716"/>
                      <a:pt x="1805" y="1774"/>
                    </a:cubicBezTo>
                    <a:cubicBezTo>
                      <a:pt x="1811" y="1776"/>
                      <a:pt x="1818" y="1777"/>
                      <a:pt x="1824" y="1777"/>
                    </a:cubicBezTo>
                    <a:cubicBezTo>
                      <a:pt x="1843" y="1777"/>
                      <a:pt x="1862" y="1770"/>
                      <a:pt x="1876" y="1759"/>
                    </a:cubicBezTo>
                    <a:cubicBezTo>
                      <a:pt x="1897" y="1743"/>
                      <a:pt x="1910" y="1719"/>
                      <a:pt x="1910" y="1694"/>
                    </a:cubicBezTo>
                    <a:cubicBezTo>
                      <a:pt x="1925" y="1241"/>
                      <a:pt x="1956" y="738"/>
                      <a:pt x="1990" y="562"/>
                    </a:cubicBezTo>
                    <a:cubicBezTo>
                      <a:pt x="2162" y="649"/>
                      <a:pt x="2644" y="954"/>
                      <a:pt x="3072" y="1238"/>
                    </a:cubicBezTo>
                    <a:cubicBezTo>
                      <a:pt x="3086" y="1247"/>
                      <a:pt x="3103" y="1253"/>
                      <a:pt x="3121" y="1253"/>
                    </a:cubicBezTo>
                    <a:cubicBezTo>
                      <a:pt x="3130" y="1253"/>
                      <a:pt x="3140" y="1251"/>
                      <a:pt x="3149" y="1247"/>
                    </a:cubicBezTo>
                    <a:cubicBezTo>
                      <a:pt x="3174" y="1238"/>
                      <a:pt x="3196" y="1219"/>
                      <a:pt x="3202" y="1191"/>
                    </a:cubicBezTo>
                    <a:cubicBezTo>
                      <a:pt x="3313" y="812"/>
                      <a:pt x="3461" y="380"/>
                      <a:pt x="3541" y="217"/>
                    </a:cubicBezTo>
                    <a:close/>
                    <a:moveTo>
                      <a:pt x="3541" y="1"/>
                    </a:moveTo>
                    <a:cubicBezTo>
                      <a:pt x="3476" y="1"/>
                      <a:pt x="3381" y="1"/>
                      <a:pt x="3072" y="1034"/>
                    </a:cubicBezTo>
                    <a:cubicBezTo>
                      <a:pt x="2403" y="593"/>
                      <a:pt x="2027" y="368"/>
                      <a:pt x="1943" y="368"/>
                    </a:cubicBezTo>
                    <a:cubicBezTo>
                      <a:pt x="1937" y="368"/>
                      <a:pt x="1928" y="371"/>
                      <a:pt x="1919" y="371"/>
                    </a:cubicBezTo>
                    <a:cubicBezTo>
                      <a:pt x="1854" y="389"/>
                      <a:pt x="1783" y="405"/>
                      <a:pt x="1743" y="1583"/>
                    </a:cubicBezTo>
                    <a:cubicBezTo>
                      <a:pt x="1499" y="1524"/>
                      <a:pt x="904" y="1386"/>
                      <a:pt x="713" y="1386"/>
                    </a:cubicBezTo>
                    <a:cubicBezTo>
                      <a:pt x="709" y="1385"/>
                      <a:pt x="704" y="1385"/>
                      <a:pt x="700" y="1385"/>
                    </a:cubicBezTo>
                    <a:cubicBezTo>
                      <a:pt x="670" y="1385"/>
                      <a:pt x="638" y="1394"/>
                      <a:pt x="614" y="1410"/>
                    </a:cubicBezTo>
                    <a:cubicBezTo>
                      <a:pt x="556" y="1457"/>
                      <a:pt x="482" y="1509"/>
                      <a:pt x="1058" y="2601"/>
                    </a:cubicBezTo>
                    <a:cubicBezTo>
                      <a:pt x="697" y="2690"/>
                      <a:pt x="77" y="2875"/>
                      <a:pt x="40" y="3110"/>
                    </a:cubicBezTo>
                    <a:cubicBezTo>
                      <a:pt x="0" y="3344"/>
                      <a:pt x="583" y="3733"/>
                      <a:pt x="935" y="3943"/>
                    </a:cubicBezTo>
                    <a:cubicBezTo>
                      <a:pt x="108" y="4562"/>
                      <a:pt x="127" y="4674"/>
                      <a:pt x="136" y="4723"/>
                    </a:cubicBezTo>
                    <a:cubicBezTo>
                      <a:pt x="145" y="4775"/>
                      <a:pt x="164" y="4889"/>
                      <a:pt x="1311" y="5176"/>
                    </a:cubicBezTo>
                    <a:cubicBezTo>
                      <a:pt x="1209" y="5534"/>
                      <a:pt x="1024" y="6194"/>
                      <a:pt x="1043" y="6308"/>
                    </a:cubicBezTo>
                    <a:cubicBezTo>
                      <a:pt x="1046" y="6327"/>
                      <a:pt x="1068" y="6395"/>
                      <a:pt x="1172" y="6395"/>
                    </a:cubicBezTo>
                    <a:cubicBezTo>
                      <a:pt x="1373" y="6395"/>
                      <a:pt x="2116" y="6114"/>
                      <a:pt x="2397" y="6006"/>
                    </a:cubicBezTo>
                    <a:cubicBezTo>
                      <a:pt x="2459" y="6342"/>
                      <a:pt x="2551" y="6811"/>
                      <a:pt x="2607" y="6885"/>
                    </a:cubicBezTo>
                    <a:cubicBezTo>
                      <a:pt x="2628" y="6910"/>
                      <a:pt x="2656" y="6922"/>
                      <a:pt x="2687" y="6925"/>
                    </a:cubicBezTo>
                    <a:cubicBezTo>
                      <a:pt x="2785" y="6925"/>
                      <a:pt x="3097" y="6666"/>
                      <a:pt x="3612" y="6154"/>
                    </a:cubicBezTo>
                    <a:cubicBezTo>
                      <a:pt x="4028" y="6718"/>
                      <a:pt x="4297" y="7005"/>
                      <a:pt x="4417" y="7005"/>
                    </a:cubicBezTo>
                    <a:cubicBezTo>
                      <a:pt x="4445" y="7005"/>
                      <a:pt x="4473" y="6996"/>
                      <a:pt x="4494" y="6974"/>
                    </a:cubicBezTo>
                    <a:cubicBezTo>
                      <a:pt x="4590" y="6882"/>
                      <a:pt x="4790" y="6296"/>
                      <a:pt x="4880" y="6028"/>
                    </a:cubicBezTo>
                    <a:cubicBezTo>
                      <a:pt x="5056" y="6061"/>
                      <a:pt x="5493" y="6142"/>
                      <a:pt x="5768" y="6142"/>
                    </a:cubicBezTo>
                    <a:cubicBezTo>
                      <a:pt x="5885" y="6142"/>
                      <a:pt x="6015" y="6129"/>
                      <a:pt x="6058" y="6043"/>
                    </a:cubicBezTo>
                    <a:cubicBezTo>
                      <a:pt x="6135" y="5889"/>
                      <a:pt x="5907" y="5414"/>
                      <a:pt x="5728" y="5081"/>
                    </a:cubicBezTo>
                    <a:cubicBezTo>
                      <a:pt x="6194" y="5000"/>
                      <a:pt x="6857" y="4849"/>
                      <a:pt x="6915" y="4633"/>
                    </a:cubicBezTo>
                    <a:cubicBezTo>
                      <a:pt x="6974" y="4421"/>
                      <a:pt x="6499" y="4041"/>
                      <a:pt x="6147" y="3798"/>
                    </a:cubicBezTo>
                    <a:cubicBezTo>
                      <a:pt x="7070" y="3125"/>
                      <a:pt x="7011" y="2993"/>
                      <a:pt x="6986" y="2934"/>
                    </a:cubicBezTo>
                    <a:cubicBezTo>
                      <a:pt x="6931" y="2801"/>
                      <a:pt x="6434" y="2635"/>
                      <a:pt x="5990" y="2508"/>
                    </a:cubicBezTo>
                    <a:cubicBezTo>
                      <a:pt x="6141" y="2215"/>
                      <a:pt x="6394" y="1703"/>
                      <a:pt x="6394" y="1577"/>
                    </a:cubicBezTo>
                    <a:cubicBezTo>
                      <a:pt x="6394" y="1444"/>
                      <a:pt x="6206" y="1444"/>
                      <a:pt x="6092" y="1444"/>
                    </a:cubicBezTo>
                    <a:cubicBezTo>
                      <a:pt x="5814" y="1444"/>
                      <a:pt x="5352" y="1503"/>
                      <a:pt x="5130" y="1531"/>
                    </a:cubicBezTo>
                    <a:cubicBezTo>
                      <a:pt x="5336" y="655"/>
                      <a:pt x="5222" y="596"/>
                      <a:pt x="5170" y="571"/>
                    </a:cubicBezTo>
                    <a:cubicBezTo>
                      <a:pt x="5151" y="562"/>
                      <a:pt x="5130" y="559"/>
                      <a:pt x="5108" y="559"/>
                    </a:cubicBezTo>
                    <a:cubicBezTo>
                      <a:pt x="4932" y="559"/>
                      <a:pt x="4328" y="874"/>
                      <a:pt x="4075" y="1009"/>
                    </a:cubicBezTo>
                    <a:cubicBezTo>
                      <a:pt x="3705" y="59"/>
                      <a:pt x="3612" y="22"/>
                      <a:pt x="3578" y="7"/>
                    </a:cubicBezTo>
                    <a:cubicBezTo>
                      <a:pt x="3566" y="4"/>
                      <a:pt x="3553" y="1"/>
                      <a:pt x="35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0" name="Google Shape;1280;p13"/>
              <p:cNvSpPr/>
              <p:nvPr/>
            </p:nvSpPr>
            <p:spPr>
              <a:xfrm>
                <a:off x="10732687" y="1664810"/>
                <a:ext cx="279682" cy="279619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4396" extrusionOk="0">
                    <a:moveTo>
                      <a:pt x="2197" y="1"/>
                    </a:moveTo>
                    <a:cubicBezTo>
                      <a:pt x="985" y="1"/>
                      <a:pt x="1" y="985"/>
                      <a:pt x="1" y="2197"/>
                    </a:cubicBezTo>
                    <a:cubicBezTo>
                      <a:pt x="1" y="3412"/>
                      <a:pt x="985" y="4396"/>
                      <a:pt x="2197" y="4396"/>
                    </a:cubicBezTo>
                    <a:cubicBezTo>
                      <a:pt x="3412" y="4396"/>
                      <a:pt x="4396" y="3412"/>
                      <a:pt x="4396" y="2197"/>
                    </a:cubicBezTo>
                    <a:cubicBezTo>
                      <a:pt x="4396" y="985"/>
                      <a:pt x="3412" y="1"/>
                      <a:pt x="21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1" name="Google Shape;1281;p13"/>
              <p:cNvSpPr/>
              <p:nvPr/>
            </p:nvSpPr>
            <p:spPr>
              <a:xfrm>
                <a:off x="10883180" y="1708190"/>
                <a:ext cx="23217" cy="1418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3" extrusionOk="0">
                    <a:moveTo>
                      <a:pt x="1" y="0"/>
                    </a:moveTo>
                    <a:lnTo>
                      <a:pt x="365" y="223"/>
                    </a:lnTo>
                    <a:cubicBezTo>
                      <a:pt x="318" y="65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2" name="Google Shape;1282;p13"/>
              <p:cNvSpPr/>
              <p:nvPr/>
            </p:nvSpPr>
            <p:spPr>
              <a:xfrm>
                <a:off x="10875102" y="1702720"/>
                <a:ext cx="37401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395" extrusionOk="0">
                    <a:moveTo>
                      <a:pt x="119" y="0"/>
                    </a:moveTo>
                    <a:cubicBezTo>
                      <a:pt x="24" y="0"/>
                      <a:pt x="0" y="153"/>
                      <a:pt x="109" y="170"/>
                    </a:cubicBezTo>
                    <a:cubicBezTo>
                      <a:pt x="223" y="194"/>
                      <a:pt x="390" y="262"/>
                      <a:pt x="408" y="333"/>
                    </a:cubicBezTo>
                    <a:cubicBezTo>
                      <a:pt x="421" y="370"/>
                      <a:pt x="455" y="395"/>
                      <a:pt x="492" y="395"/>
                    </a:cubicBezTo>
                    <a:cubicBezTo>
                      <a:pt x="501" y="395"/>
                      <a:pt x="507" y="392"/>
                      <a:pt x="516" y="389"/>
                    </a:cubicBezTo>
                    <a:cubicBezTo>
                      <a:pt x="562" y="376"/>
                      <a:pt x="587" y="330"/>
                      <a:pt x="575" y="284"/>
                    </a:cubicBezTo>
                    <a:cubicBezTo>
                      <a:pt x="516" y="86"/>
                      <a:pt x="205" y="16"/>
                      <a:pt x="143" y="3"/>
                    </a:cubicBezTo>
                    <a:cubicBezTo>
                      <a:pt x="135" y="1"/>
                      <a:pt x="127" y="0"/>
                      <a:pt x="1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3" name="Google Shape;1283;p13"/>
              <p:cNvSpPr/>
              <p:nvPr/>
            </p:nvSpPr>
            <p:spPr>
              <a:xfrm>
                <a:off x="10899655" y="1751125"/>
                <a:ext cx="23217" cy="14248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4" extrusionOk="0">
                    <a:moveTo>
                      <a:pt x="1" y="1"/>
                    </a:moveTo>
                    <a:lnTo>
                      <a:pt x="365" y="223"/>
                    </a:lnTo>
                    <a:cubicBezTo>
                      <a:pt x="318" y="69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4" name="Google Shape;1284;p13"/>
              <p:cNvSpPr/>
              <p:nvPr/>
            </p:nvSpPr>
            <p:spPr>
              <a:xfrm>
                <a:off x="10891704" y="1745718"/>
                <a:ext cx="37274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395" extrusionOk="0">
                    <a:moveTo>
                      <a:pt x="119" y="0"/>
                    </a:moveTo>
                    <a:cubicBezTo>
                      <a:pt x="23" y="0"/>
                      <a:pt x="1" y="152"/>
                      <a:pt x="107" y="172"/>
                    </a:cubicBezTo>
                    <a:cubicBezTo>
                      <a:pt x="221" y="194"/>
                      <a:pt x="388" y="262"/>
                      <a:pt x="409" y="333"/>
                    </a:cubicBezTo>
                    <a:cubicBezTo>
                      <a:pt x="419" y="370"/>
                      <a:pt x="453" y="394"/>
                      <a:pt x="490" y="394"/>
                    </a:cubicBezTo>
                    <a:cubicBezTo>
                      <a:pt x="499" y="394"/>
                      <a:pt x="508" y="391"/>
                      <a:pt x="514" y="391"/>
                    </a:cubicBezTo>
                    <a:cubicBezTo>
                      <a:pt x="561" y="376"/>
                      <a:pt x="585" y="330"/>
                      <a:pt x="573" y="283"/>
                    </a:cubicBezTo>
                    <a:cubicBezTo>
                      <a:pt x="514" y="89"/>
                      <a:pt x="203" y="15"/>
                      <a:pt x="141" y="3"/>
                    </a:cubicBezTo>
                    <a:cubicBezTo>
                      <a:pt x="134" y="1"/>
                      <a:pt x="126" y="0"/>
                      <a:pt x="1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5" name="Google Shape;1285;p13"/>
              <p:cNvSpPr/>
              <p:nvPr/>
            </p:nvSpPr>
            <p:spPr>
              <a:xfrm>
                <a:off x="10945769" y="1750743"/>
                <a:ext cx="20482" cy="1793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82" extrusionOk="0">
                    <a:moveTo>
                      <a:pt x="0" y="1"/>
                    </a:moveTo>
                    <a:lnTo>
                      <a:pt x="321" y="281"/>
                    </a:lnTo>
                    <a:cubicBezTo>
                      <a:pt x="303" y="12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6" name="Google Shape;1286;p13"/>
              <p:cNvSpPr/>
              <p:nvPr/>
            </p:nvSpPr>
            <p:spPr>
              <a:xfrm>
                <a:off x="10937755" y="1745209"/>
                <a:ext cx="34157" cy="2894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55" extrusionOk="0">
                    <a:moveTo>
                      <a:pt x="122" y="0"/>
                    </a:moveTo>
                    <a:cubicBezTo>
                      <a:pt x="40" y="0"/>
                      <a:pt x="0" y="130"/>
                      <a:pt x="96" y="168"/>
                    </a:cubicBezTo>
                    <a:cubicBezTo>
                      <a:pt x="200" y="208"/>
                      <a:pt x="355" y="307"/>
                      <a:pt x="361" y="378"/>
                    </a:cubicBezTo>
                    <a:cubicBezTo>
                      <a:pt x="367" y="421"/>
                      <a:pt x="404" y="455"/>
                      <a:pt x="447" y="455"/>
                    </a:cubicBezTo>
                    <a:lnTo>
                      <a:pt x="456" y="455"/>
                    </a:lnTo>
                    <a:cubicBezTo>
                      <a:pt x="503" y="449"/>
                      <a:pt x="537" y="405"/>
                      <a:pt x="534" y="359"/>
                    </a:cubicBezTo>
                    <a:cubicBezTo>
                      <a:pt x="509" y="156"/>
                      <a:pt x="216" y="32"/>
                      <a:pt x="157" y="8"/>
                    </a:cubicBezTo>
                    <a:cubicBezTo>
                      <a:pt x="145" y="3"/>
                      <a:pt x="133" y="0"/>
                      <a:pt x="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7" name="Google Shape;1287;p13"/>
              <p:cNvSpPr/>
              <p:nvPr/>
            </p:nvSpPr>
            <p:spPr>
              <a:xfrm>
                <a:off x="10846861" y="1739994"/>
                <a:ext cx="23217" cy="1418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3" extrusionOk="0">
                    <a:moveTo>
                      <a:pt x="1" y="0"/>
                    </a:moveTo>
                    <a:lnTo>
                      <a:pt x="365" y="222"/>
                    </a:lnTo>
                    <a:cubicBezTo>
                      <a:pt x="319" y="6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8" name="Google Shape;1288;p13"/>
              <p:cNvSpPr/>
              <p:nvPr/>
            </p:nvSpPr>
            <p:spPr>
              <a:xfrm>
                <a:off x="10839101" y="1734523"/>
                <a:ext cx="37083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395" extrusionOk="0">
                    <a:moveTo>
                      <a:pt x="119" y="1"/>
                    </a:moveTo>
                    <a:cubicBezTo>
                      <a:pt x="24" y="1"/>
                      <a:pt x="0" y="149"/>
                      <a:pt x="104" y="169"/>
                    </a:cubicBezTo>
                    <a:cubicBezTo>
                      <a:pt x="212" y="194"/>
                      <a:pt x="385" y="259"/>
                      <a:pt x="407" y="333"/>
                    </a:cubicBezTo>
                    <a:cubicBezTo>
                      <a:pt x="416" y="367"/>
                      <a:pt x="450" y="395"/>
                      <a:pt x="487" y="395"/>
                    </a:cubicBezTo>
                    <a:cubicBezTo>
                      <a:pt x="496" y="391"/>
                      <a:pt x="505" y="391"/>
                      <a:pt x="512" y="388"/>
                    </a:cubicBezTo>
                    <a:cubicBezTo>
                      <a:pt x="558" y="376"/>
                      <a:pt x="583" y="330"/>
                      <a:pt x="570" y="284"/>
                    </a:cubicBezTo>
                    <a:cubicBezTo>
                      <a:pt x="512" y="86"/>
                      <a:pt x="200" y="15"/>
                      <a:pt x="138" y="3"/>
                    </a:cubicBezTo>
                    <a:cubicBezTo>
                      <a:pt x="132" y="2"/>
                      <a:pt x="125" y="1"/>
                      <a:pt x="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9" name="Google Shape;1289;p13"/>
              <p:cNvSpPr/>
              <p:nvPr/>
            </p:nvSpPr>
            <p:spPr>
              <a:xfrm>
                <a:off x="10822945" y="1705646"/>
                <a:ext cx="25952" cy="8523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34" extrusionOk="0">
                    <a:moveTo>
                      <a:pt x="13" y="0"/>
                    </a:moveTo>
                    <a:cubicBezTo>
                      <a:pt x="5" y="0"/>
                      <a:pt x="1" y="0"/>
                      <a:pt x="1" y="0"/>
                    </a:cubicBezTo>
                    <a:lnTo>
                      <a:pt x="408" y="133"/>
                    </a:lnTo>
                    <a:cubicBezTo>
                      <a:pt x="337" y="8"/>
                      <a:pt x="73" y="0"/>
                      <a:pt x="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90" name="Google Shape;1290;p13"/>
              <p:cNvSpPr/>
              <p:nvPr/>
            </p:nvSpPr>
            <p:spPr>
              <a:xfrm>
                <a:off x="10817475" y="1700176"/>
                <a:ext cx="37528" cy="19464"/>
              </a:xfrm>
              <a:custGeom>
                <a:avLst/>
                <a:gdLst/>
                <a:ahLst/>
                <a:cxnLst/>
                <a:rect l="l" t="t" r="r" b="b"/>
                <a:pathLst>
                  <a:path w="590" h="306" extrusionOk="0">
                    <a:moveTo>
                      <a:pt x="84" y="0"/>
                    </a:moveTo>
                    <a:cubicBezTo>
                      <a:pt x="37" y="3"/>
                      <a:pt x="0" y="40"/>
                      <a:pt x="0" y="89"/>
                    </a:cubicBezTo>
                    <a:cubicBezTo>
                      <a:pt x="3" y="136"/>
                      <a:pt x="40" y="173"/>
                      <a:pt x="90" y="173"/>
                    </a:cubicBezTo>
                    <a:cubicBezTo>
                      <a:pt x="99" y="172"/>
                      <a:pt x="108" y="172"/>
                      <a:pt x="118" y="172"/>
                    </a:cubicBezTo>
                    <a:cubicBezTo>
                      <a:pt x="227" y="172"/>
                      <a:pt x="383" y="203"/>
                      <a:pt x="417" y="262"/>
                    </a:cubicBezTo>
                    <a:cubicBezTo>
                      <a:pt x="432" y="290"/>
                      <a:pt x="460" y="305"/>
                      <a:pt x="491" y="305"/>
                    </a:cubicBezTo>
                    <a:cubicBezTo>
                      <a:pt x="506" y="305"/>
                      <a:pt x="522" y="299"/>
                      <a:pt x="534" y="293"/>
                    </a:cubicBezTo>
                    <a:cubicBezTo>
                      <a:pt x="574" y="268"/>
                      <a:pt x="589" y="219"/>
                      <a:pt x="568" y="179"/>
                    </a:cubicBezTo>
                    <a:cubicBezTo>
                      <a:pt x="466" y="0"/>
                      <a:pt x="148" y="0"/>
                      <a:pt x="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91" name="Google Shape;1291;p13"/>
            <p:cNvSpPr/>
            <p:nvPr/>
          </p:nvSpPr>
          <p:spPr>
            <a:xfrm>
              <a:off x="738125" y="421348"/>
              <a:ext cx="76150" cy="76625"/>
            </a:xfrm>
            <a:custGeom>
              <a:avLst/>
              <a:gdLst/>
              <a:ahLst/>
              <a:cxnLst/>
              <a:rect l="l" t="t" r="r" b="b"/>
              <a:pathLst>
                <a:path w="1518" h="1528" extrusionOk="0">
                  <a:moveTo>
                    <a:pt x="812" y="1"/>
                  </a:moveTo>
                  <a:cubicBezTo>
                    <a:pt x="765" y="1"/>
                    <a:pt x="731" y="38"/>
                    <a:pt x="731" y="81"/>
                  </a:cubicBezTo>
                  <a:lnTo>
                    <a:pt x="728" y="543"/>
                  </a:lnTo>
                  <a:lnTo>
                    <a:pt x="451" y="250"/>
                  </a:lnTo>
                  <a:cubicBezTo>
                    <a:pt x="433" y="232"/>
                    <a:pt x="413" y="224"/>
                    <a:pt x="394" y="224"/>
                  </a:cubicBezTo>
                  <a:cubicBezTo>
                    <a:pt x="332" y="224"/>
                    <a:pt x="277" y="303"/>
                    <a:pt x="333" y="365"/>
                  </a:cubicBezTo>
                  <a:lnTo>
                    <a:pt x="617" y="664"/>
                  </a:lnTo>
                  <a:lnTo>
                    <a:pt x="99" y="670"/>
                  </a:lnTo>
                  <a:cubicBezTo>
                    <a:pt x="0" y="676"/>
                    <a:pt x="0" y="824"/>
                    <a:pt x="99" y="830"/>
                  </a:cubicBezTo>
                  <a:lnTo>
                    <a:pt x="574" y="827"/>
                  </a:lnTo>
                  <a:lnTo>
                    <a:pt x="574" y="827"/>
                  </a:lnTo>
                  <a:lnTo>
                    <a:pt x="207" y="1083"/>
                  </a:lnTo>
                  <a:cubicBezTo>
                    <a:pt x="142" y="1126"/>
                    <a:pt x="173" y="1228"/>
                    <a:pt x="253" y="1228"/>
                  </a:cubicBezTo>
                  <a:cubicBezTo>
                    <a:pt x="269" y="1228"/>
                    <a:pt x="284" y="1225"/>
                    <a:pt x="300" y="1216"/>
                  </a:cubicBezTo>
                  <a:lnTo>
                    <a:pt x="722" y="920"/>
                  </a:lnTo>
                  <a:lnTo>
                    <a:pt x="719" y="1444"/>
                  </a:lnTo>
                  <a:cubicBezTo>
                    <a:pt x="719" y="1490"/>
                    <a:pt x="756" y="1527"/>
                    <a:pt x="802" y="1527"/>
                  </a:cubicBezTo>
                  <a:cubicBezTo>
                    <a:pt x="845" y="1527"/>
                    <a:pt x="882" y="1490"/>
                    <a:pt x="882" y="1447"/>
                  </a:cubicBezTo>
                  <a:lnTo>
                    <a:pt x="886" y="951"/>
                  </a:lnTo>
                  <a:lnTo>
                    <a:pt x="1182" y="1262"/>
                  </a:lnTo>
                  <a:cubicBezTo>
                    <a:pt x="1194" y="1277"/>
                    <a:pt x="1216" y="1287"/>
                    <a:pt x="1240" y="1287"/>
                  </a:cubicBezTo>
                  <a:cubicBezTo>
                    <a:pt x="1311" y="1287"/>
                    <a:pt x="1345" y="1203"/>
                    <a:pt x="1299" y="1151"/>
                  </a:cubicBezTo>
                  <a:lnTo>
                    <a:pt x="990" y="824"/>
                  </a:lnTo>
                  <a:lnTo>
                    <a:pt x="1410" y="818"/>
                  </a:lnTo>
                  <a:cubicBezTo>
                    <a:pt x="1518" y="818"/>
                    <a:pt x="1518" y="658"/>
                    <a:pt x="1410" y="658"/>
                  </a:cubicBezTo>
                  <a:lnTo>
                    <a:pt x="1095" y="661"/>
                  </a:lnTo>
                  <a:lnTo>
                    <a:pt x="1095" y="661"/>
                  </a:lnTo>
                  <a:lnTo>
                    <a:pt x="1425" y="429"/>
                  </a:lnTo>
                  <a:cubicBezTo>
                    <a:pt x="1492" y="378"/>
                    <a:pt x="1443" y="284"/>
                    <a:pt x="1376" y="284"/>
                  </a:cubicBezTo>
                  <a:cubicBezTo>
                    <a:pt x="1362" y="284"/>
                    <a:pt x="1347" y="288"/>
                    <a:pt x="1333" y="297"/>
                  </a:cubicBezTo>
                  <a:lnTo>
                    <a:pt x="889" y="605"/>
                  </a:lnTo>
                  <a:lnTo>
                    <a:pt x="889" y="605"/>
                  </a:lnTo>
                  <a:lnTo>
                    <a:pt x="892" y="84"/>
                  </a:lnTo>
                  <a:cubicBezTo>
                    <a:pt x="892" y="38"/>
                    <a:pt x="855" y="4"/>
                    <a:pt x="8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8" name="Google Shape;1292;p13"/>
            <p:cNvGrpSpPr/>
            <p:nvPr/>
          </p:nvGrpSpPr>
          <p:grpSpPr>
            <a:xfrm>
              <a:off x="1011528" y="129375"/>
              <a:ext cx="345427" cy="299475"/>
              <a:chOff x="1011528" y="129375"/>
              <a:chExt cx="345427" cy="299475"/>
            </a:xfrm>
          </p:grpSpPr>
          <p:sp>
            <p:nvSpPr>
              <p:cNvPr id="1293" name="Google Shape;1293;p13"/>
              <p:cNvSpPr/>
              <p:nvPr/>
            </p:nvSpPr>
            <p:spPr>
              <a:xfrm>
                <a:off x="1244129" y="155966"/>
                <a:ext cx="106534" cy="7731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910" extrusionOk="0">
                    <a:moveTo>
                      <a:pt x="1097" y="0"/>
                    </a:moveTo>
                    <a:cubicBezTo>
                      <a:pt x="975" y="0"/>
                      <a:pt x="707" y="47"/>
                      <a:pt x="93" y="188"/>
                    </a:cubicBezTo>
                    <a:cubicBezTo>
                      <a:pt x="0" y="214"/>
                      <a:pt x="25" y="347"/>
                      <a:pt x="113" y="347"/>
                    </a:cubicBezTo>
                    <a:cubicBezTo>
                      <a:pt x="119" y="347"/>
                      <a:pt x="124" y="346"/>
                      <a:pt x="130" y="345"/>
                    </a:cubicBezTo>
                    <a:cubicBezTo>
                      <a:pt x="445" y="274"/>
                      <a:pt x="790" y="203"/>
                      <a:pt x="979" y="176"/>
                    </a:cubicBezTo>
                    <a:lnTo>
                      <a:pt x="979" y="176"/>
                    </a:lnTo>
                    <a:cubicBezTo>
                      <a:pt x="818" y="364"/>
                      <a:pt x="485" y="722"/>
                      <a:pt x="433" y="765"/>
                    </a:cubicBezTo>
                    <a:cubicBezTo>
                      <a:pt x="399" y="793"/>
                      <a:pt x="390" y="842"/>
                      <a:pt x="417" y="879"/>
                    </a:cubicBezTo>
                    <a:cubicBezTo>
                      <a:pt x="433" y="897"/>
                      <a:pt x="457" y="910"/>
                      <a:pt x="482" y="910"/>
                    </a:cubicBezTo>
                    <a:cubicBezTo>
                      <a:pt x="501" y="910"/>
                      <a:pt x="516" y="904"/>
                      <a:pt x="531" y="894"/>
                    </a:cubicBezTo>
                    <a:cubicBezTo>
                      <a:pt x="538" y="888"/>
                      <a:pt x="1253" y="194"/>
                      <a:pt x="1210" y="62"/>
                    </a:cubicBezTo>
                    <a:cubicBezTo>
                      <a:pt x="1198" y="27"/>
                      <a:pt x="1189" y="0"/>
                      <a:pt x="10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94" name="Google Shape;1294;p13"/>
              <p:cNvSpPr/>
              <p:nvPr/>
            </p:nvSpPr>
            <p:spPr>
              <a:xfrm>
                <a:off x="1011528" y="129375"/>
                <a:ext cx="345427" cy="299475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3525" extrusionOk="0">
                    <a:moveTo>
                      <a:pt x="790" y="0"/>
                    </a:moveTo>
                    <a:cubicBezTo>
                      <a:pt x="781" y="0"/>
                      <a:pt x="773" y="1"/>
                      <a:pt x="765" y="1"/>
                    </a:cubicBezTo>
                    <a:cubicBezTo>
                      <a:pt x="265" y="41"/>
                      <a:pt x="885" y="1161"/>
                      <a:pt x="885" y="1161"/>
                    </a:cubicBezTo>
                    <a:cubicBezTo>
                      <a:pt x="885" y="1161"/>
                      <a:pt x="676" y="991"/>
                      <a:pt x="509" y="991"/>
                    </a:cubicBezTo>
                    <a:cubicBezTo>
                      <a:pt x="412" y="991"/>
                      <a:pt x="329" y="1048"/>
                      <a:pt x="308" y="1229"/>
                    </a:cubicBezTo>
                    <a:cubicBezTo>
                      <a:pt x="253" y="1719"/>
                      <a:pt x="922" y="2308"/>
                      <a:pt x="922" y="2308"/>
                    </a:cubicBezTo>
                    <a:lnTo>
                      <a:pt x="0" y="2534"/>
                    </a:lnTo>
                    <a:cubicBezTo>
                      <a:pt x="0" y="2534"/>
                      <a:pt x="453" y="3524"/>
                      <a:pt x="1613" y="3524"/>
                    </a:cubicBezTo>
                    <a:cubicBezTo>
                      <a:pt x="1834" y="3524"/>
                      <a:pt x="2080" y="3489"/>
                      <a:pt x="2353" y="3403"/>
                    </a:cubicBezTo>
                    <a:cubicBezTo>
                      <a:pt x="4065" y="2867"/>
                      <a:pt x="3612" y="526"/>
                      <a:pt x="2696" y="220"/>
                    </a:cubicBezTo>
                    <a:cubicBezTo>
                      <a:pt x="2643" y="203"/>
                      <a:pt x="2594" y="195"/>
                      <a:pt x="2549" y="195"/>
                    </a:cubicBezTo>
                    <a:cubicBezTo>
                      <a:pt x="2026" y="195"/>
                      <a:pt x="1974" y="1263"/>
                      <a:pt x="1974" y="1263"/>
                    </a:cubicBezTo>
                    <a:cubicBezTo>
                      <a:pt x="1974" y="1263"/>
                      <a:pt x="1290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95" name="Google Shape;1295;p13"/>
              <p:cNvSpPr/>
              <p:nvPr/>
            </p:nvSpPr>
            <p:spPr>
              <a:xfrm>
                <a:off x="1207769" y="166841"/>
                <a:ext cx="52757" cy="56242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62" extrusionOk="0">
                    <a:moveTo>
                      <a:pt x="375" y="0"/>
                    </a:moveTo>
                    <a:cubicBezTo>
                      <a:pt x="323" y="0"/>
                      <a:pt x="269" y="51"/>
                      <a:pt x="299" y="116"/>
                    </a:cubicBezTo>
                    <a:cubicBezTo>
                      <a:pt x="364" y="264"/>
                      <a:pt x="413" y="430"/>
                      <a:pt x="413" y="495"/>
                    </a:cubicBezTo>
                    <a:cubicBezTo>
                      <a:pt x="352" y="473"/>
                      <a:pt x="244" y="353"/>
                      <a:pt x="176" y="245"/>
                    </a:cubicBezTo>
                    <a:cubicBezTo>
                      <a:pt x="157" y="219"/>
                      <a:pt x="133" y="208"/>
                      <a:pt x="109" y="208"/>
                    </a:cubicBezTo>
                    <a:cubicBezTo>
                      <a:pt x="53" y="208"/>
                      <a:pt x="1" y="267"/>
                      <a:pt x="37" y="331"/>
                    </a:cubicBezTo>
                    <a:cubicBezTo>
                      <a:pt x="90" y="409"/>
                      <a:pt x="262" y="661"/>
                      <a:pt x="435" y="661"/>
                    </a:cubicBezTo>
                    <a:lnTo>
                      <a:pt x="450" y="661"/>
                    </a:lnTo>
                    <a:cubicBezTo>
                      <a:pt x="494" y="658"/>
                      <a:pt x="531" y="634"/>
                      <a:pt x="552" y="600"/>
                    </a:cubicBezTo>
                    <a:cubicBezTo>
                      <a:pt x="620" y="483"/>
                      <a:pt x="515" y="205"/>
                      <a:pt x="447" y="51"/>
                    </a:cubicBezTo>
                    <a:cubicBezTo>
                      <a:pt x="432" y="15"/>
                      <a:pt x="404" y="0"/>
                      <a:pt x="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96" name="Google Shape;1296;p13"/>
              <p:cNvSpPr/>
              <p:nvPr/>
            </p:nvSpPr>
            <p:spPr>
              <a:xfrm>
                <a:off x="1068616" y="214076"/>
                <a:ext cx="115454" cy="110445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300" extrusionOk="0">
                    <a:moveTo>
                      <a:pt x="604" y="0"/>
                    </a:moveTo>
                    <a:cubicBezTo>
                      <a:pt x="588" y="0"/>
                      <a:pt x="576" y="4"/>
                      <a:pt x="568" y="7"/>
                    </a:cubicBezTo>
                    <a:cubicBezTo>
                      <a:pt x="457" y="47"/>
                      <a:pt x="432" y="223"/>
                      <a:pt x="491" y="531"/>
                    </a:cubicBezTo>
                    <a:cubicBezTo>
                      <a:pt x="396" y="468"/>
                      <a:pt x="285" y="414"/>
                      <a:pt x="195" y="414"/>
                    </a:cubicBezTo>
                    <a:cubicBezTo>
                      <a:pt x="170" y="414"/>
                      <a:pt x="148" y="418"/>
                      <a:pt x="127" y="426"/>
                    </a:cubicBezTo>
                    <a:cubicBezTo>
                      <a:pt x="68" y="451"/>
                      <a:pt x="28" y="513"/>
                      <a:pt x="28" y="577"/>
                    </a:cubicBezTo>
                    <a:cubicBezTo>
                      <a:pt x="0" y="880"/>
                      <a:pt x="438" y="1244"/>
                      <a:pt x="488" y="1284"/>
                    </a:cubicBezTo>
                    <a:cubicBezTo>
                      <a:pt x="503" y="1293"/>
                      <a:pt x="522" y="1299"/>
                      <a:pt x="540" y="1299"/>
                    </a:cubicBezTo>
                    <a:cubicBezTo>
                      <a:pt x="617" y="1299"/>
                      <a:pt x="651" y="1203"/>
                      <a:pt x="590" y="1157"/>
                    </a:cubicBezTo>
                    <a:cubicBezTo>
                      <a:pt x="429" y="1025"/>
                      <a:pt x="176" y="756"/>
                      <a:pt x="192" y="593"/>
                    </a:cubicBezTo>
                    <a:lnTo>
                      <a:pt x="192" y="574"/>
                    </a:lnTo>
                    <a:cubicBezTo>
                      <a:pt x="194" y="574"/>
                      <a:pt x="196" y="574"/>
                      <a:pt x="199" y="574"/>
                    </a:cubicBezTo>
                    <a:cubicBezTo>
                      <a:pt x="256" y="574"/>
                      <a:pt x="426" y="672"/>
                      <a:pt x="568" y="790"/>
                    </a:cubicBezTo>
                    <a:cubicBezTo>
                      <a:pt x="583" y="803"/>
                      <a:pt x="601" y="809"/>
                      <a:pt x="618" y="809"/>
                    </a:cubicBezTo>
                    <a:cubicBezTo>
                      <a:pt x="666" y="809"/>
                      <a:pt x="711" y="764"/>
                      <a:pt x="697" y="707"/>
                    </a:cubicBezTo>
                    <a:cubicBezTo>
                      <a:pt x="636" y="473"/>
                      <a:pt x="605" y="229"/>
                      <a:pt x="617" y="170"/>
                    </a:cubicBezTo>
                    <a:lnTo>
                      <a:pt x="617" y="170"/>
                    </a:lnTo>
                    <a:cubicBezTo>
                      <a:pt x="716" y="226"/>
                      <a:pt x="975" y="559"/>
                      <a:pt x="1176" y="858"/>
                    </a:cubicBezTo>
                    <a:cubicBezTo>
                      <a:pt x="1192" y="887"/>
                      <a:pt x="1216" y="899"/>
                      <a:pt x="1241" y="899"/>
                    </a:cubicBezTo>
                    <a:cubicBezTo>
                      <a:pt x="1299" y="899"/>
                      <a:pt x="1358" y="832"/>
                      <a:pt x="1308" y="769"/>
                    </a:cubicBezTo>
                    <a:cubicBezTo>
                      <a:pt x="857" y="85"/>
                      <a:pt x="679" y="0"/>
                      <a:pt x="6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97" name="Google Shape;1297;p13"/>
              <p:cNvSpPr/>
              <p:nvPr/>
            </p:nvSpPr>
            <p:spPr>
              <a:xfrm>
                <a:off x="1134540" y="274310"/>
                <a:ext cx="164558" cy="119875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411" extrusionOk="0">
                    <a:moveTo>
                      <a:pt x="1849" y="0"/>
                    </a:moveTo>
                    <a:cubicBezTo>
                      <a:pt x="1813" y="0"/>
                      <a:pt x="1777" y="22"/>
                      <a:pt x="1769" y="69"/>
                    </a:cubicBezTo>
                    <a:cubicBezTo>
                      <a:pt x="1707" y="522"/>
                      <a:pt x="1528" y="852"/>
                      <a:pt x="1242" y="1043"/>
                    </a:cubicBezTo>
                    <a:cubicBezTo>
                      <a:pt x="1002" y="1205"/>
                      <a:pt x="722" y="1246"/>
                      <a:pt x="503" y="1246"/>
                    </a:cubicBezTo>
                    <a:cubicBezTo>
                      <a:pt x="288" y="1246"/>
                      <a:pt x="131" y="1207"/>
                      <a:pt x="128" y="1207"/>
                    </a:cubicBezTo>
                    <a:cubicBezTo>
                      <a:pt x="123" y="1206"/>
                      <a:pt x="118" y="1206"/>
                      <a:pt x="113" y="1206"/>
                    </a:cubicBezTo>
                    <a:cubicBezTo>
                      <a:pt x="26" y="1206"/>
                      <a:pt x="0" y="1332"/>
                      <a:pt x="88" y="1364"/>
                    </a:cubicBezTo>
                    <a:cubicBezTo>
                      <a:pt x="227" y="1395"/>
                      <a:pt x="366" y="1411"/>
                      <a:pt x="504" y="1411"/>
                    </a:cubicBezTo>
                    <a:cubicBezTo>
                      <a:pt x="748" y="1411"/>
                      <a:pt x="1060" y="1364"/>
                      <a:pt x="1331" y="1179"/>
                    </a:cubicBezTo>
                    <a:cubicBezTo>
                      <a:pt x="1661" y="960"/>
                      <a:pt x="1861" y="590"/>
                      <a:pt x="1929" y="90"/>
                    </a:cubicBezTo>
                    <a:cubicBezTo>
                      <a:pt x="1936" y="33"/>
                      <a:pt x="1892" y="0"/>
                      <a:pt x="18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98" name="Google Shape;1298;p13"/>
            <p:cNvSpPr/>
            <p:nvPr/>
          </p:nvSpPr>
          <p:spPr>
            <a:xfrm>
              <a:off x="110901" y="80480"/>
              <a:ext cx="161423" cy="148928"/>
            </a:xfrm>
            <a:custGeom>
              <a:avLst/>
              <a:gdLst/>
              <a:ahLst/>
              <a:cxnLst/>
              <a:rect l="l" t="t" r="r" b="b"/>
              <a:pathLst>
                <a:path w="2558" h="2360" extrusionOk="0">
                  <a:moveTo>
                    <a:pt x="1855" y="179"/>
                  </a:moveTo>
                  <a:lnTo>
                    <a:pt x="1855" y="179"/>
                  </a:lnTo>
                  <a:cubicBezTo>
                    <a:pt x="1827" y="306"/>
                    <a:pt x="1771" y="531"/>
                    <a:pt x="1707" y="790"/>
                  </a:cubicBezTo>
                  <a:cubicBezTo>
                    <a:pt x="1583" y="710"/>
                    <a:pt x="1457" y="630"/>
                    <a:pt x="1330" y="553"/>
                  </a:cubicBezTo>
                  <a:cubicBezTo>
                    <a:pt x="1629" y="306"/>
                    <a:pt x="1781" y="213"/>
                    <a:pt x="1855" y="179"/>
                  </a:cubicBezTo>
                  <a:close/>
                  <a:moveTo>
                    <a:pt x="522" y="287"/>
                  </a:moveTo>
                  <a:cubicBezTo>
                    <a:pt x="704" y="374"/>
                    <a:pt x="880" y="469"/>
                    <a:pt x="1053" y="577"/>
                  </a:cubicBezTo>
                  <a:cubicBezTo>
                    <a:pt x="942" y="670"/>
                    <a:pt x="824" y="778"/>
                    <a:pt x="698" y="892"/>
                  </a:cubicBezTo>
                  <a:cubicBezTo>
                    <a:pt x="575" y="559"/>
                    <a:pt x="531" y="371"/>
                    <a:pt x="522" y="287"/>
                  </a:cubicBezTo>
                  <a:close/>
                  <a:moveTo>
                    <a:pt x="1811" y="1046"/>
                  </a:moveTo>
                  <a:cubicBezTo>
                    <a:pt x="2070" y="1219"/>
                    <a:pt x="2225" y="1330"/>
                    <a:pt x="2308" y="1398"/>
                  </a:cubicBezTo>
                  <a:cubicBezTo>
                    <a:pt x="2188" y="1413"/>
                    <a:pt x="1981" y="1438"/>
                    <a:pt x="1694" y="1462"/>
                  </a:cubicBezTo>
                  <a:cubicBezTo>
                    <a:pt x="1731" y="1336"/>
                    <a:pt x="1771" y="1197"/>
                    <a:pt x="1808" y="1046"/>
                  </a:cubicBezTo>
                  <a:close/>
                  <a:moveTo>
                    <a:pt x="1201" y="664"/>
                  </a:moveTo>
                  <a:cubicBezTo>
                    <a:pt x="1355" y="756"/>
                    <a:pt x="1515" y="855"/>
                    <a:pt x="1666" y="954"/>
                  </a:cubicBezTo>
                  <a:cubicBezTo>
                    <a:pt x="1617" y="1148"/>
                    <a:pt x="1571" y="1324"/>
                    <a:pt x="1525" y="1478"/>
                  </a:cubicBezTo>
                  <a:cubicBezTo>
                    <a:pt x="1336" y="1493"/>
                    <a:pt x="1136" y="1509"/>
                    <a:pt x="951" y="1521"/>
                  </a:cubicBezTo>
                  <a:cubicBezTo>
                    <a:pt x="883" y="1367"/>
                    <a:pt x="815" y="1210"/>
                    <a:pt x="757" y="1055"/>
                  </a:cubicBezTo>
                  <a:cubicBezTo>
                    <a:pt x="917" y="910"/>
                    <a:pt x="1065" y="778"/>
                    <a:pt x="1201" y="664"/>
                  </a:cubicBezTo>
                  <a:close/>
                  <a:moveTo>
                    <a:pt x="630" y="1173"/>
                  </a:moveTo>
                  <a:cubicBezTo>
                    <a:pt x="676" y="1293"/>
                    <a:pt x="726" y="1413"/>
                    <a:pt x="775" y="1530"/>
                  </a:cubicBezTo>
                  <a:cubicBezTo>
                    <a:pt x="613" y="1539"/>
                    <a:pt x="473" y="1543"/>
                    <a:pt x="370" y="1543"/>
                  </a:cubicBezTo>
                  <a:cubicBezTo>
                    <a:pt x="319" y="1543"/>
                    <a:pt x="276" y="1542"/>
                    <a:pt x="245" y="1540"/>
                  </a:cubicBezTo>
                  <a:cubicBezTo>
                    <a:pt x="337" y="1450"/>
                    <a:pt x="476" y="1317"/>
                    <a:pt x="630" y="1173"/>
                  </a:cubicBezTo>
                  <a:close/>
                  <a:moveTo>
                    <a:pt x="1472" y="1644"/>
                  </a:moveTo>
                  <a:lnTo>
                    <a:pt x="1472" y="1644"/>
                  </a:lnTo>
                  <a:cubicBezTo>
                    <a:pt x="1370" y="1981"/>
                    <a:pt x="1306" y="2116"/>
                    <a:pt x="1275" y="2172"/>
                  </a:cubicBezTo>
                  <a:cubicBezTo>
                    <a:pt x="1176" y="2015"/>
                    <a:pt x="1090" y="1848"/>
                    <a:pt x="1019" y="1678"/>
                  </a:cubicBezTo>
                  <a:cubicBezTo>
                    <a:pt x="1167" y="1672"/>
                    <a:pt x="1321" y="1657"/>
                    <a:pt x="1472" y="1644"/>
                  </a:cubicBezTo>
                  <a:close/>
                  <a:moveTo>
                    <a:pt x="1916" y="0"/>
                  </a:moveTo>
                  <a:cubicBezTo>
                    <a:pt x="1833" y="0"/>
                    <a:pt x="1673" y="53"/>
                    <a:pt x="1182" y="466"/>
                  </a:cubicBezTo>
                  <a:cubicBezTo>
                    <a:pt x="960" y="334"/>
                    <a:pt x="618" y="136"/>
                    <a:pt x="507" y="108"/>
                  </a:cubicBezTo>
                  <a:cubicBezTo>
                    <a:pt x="494" y="108"/>
                    <a:pt x="485" y="105"/>
                    <a:pt x="476" y="105"/>
                  </a:cubicBezTo>
                  <a:cubicBezTo>
                    <a:pt x="439" y="105"/>
                    <a:pt x="408" y="124"/>
                    <a:pt x="386" y="155"/>
                  </a:cubicBezTo>
                  <a:cubicBezTo>
                    <a:pt x="359" y="192"/>
                    <a:pt x="297" y="281"/>
                    <a:pt x="568" y="1009"/>
                  </a:cubicBezTo>
                  <a:cubicBezTo>
                    <a:pt x="328" y="1231"/>
                    <a:pt x="118" y="1435"/>
                    <a:pt x="38" y="1515"/>
                  </a:cubicBezTo>
                  <a:cubicBezTo>
                    <a:pt x="10" y="1543"/>
                    <a:pt x="1" y="1583"/>
                    <a:pt x="13" y="1620"/>
                  </a:cubicBezTo>
                  <a:cubicBezTo>
                    <a:pt x="38" y="1681"/>
                    <a:pt x="93" y="1706"/>
                    <a:pt x="374" y="1706"/>
                  </a:cubicBezTo>
                  <a:cubicBezTo>
                    <a:pt x="497" y="1706"/>
                    <a:pt x="655" y="1700"/>
                    <a:pt x="846" y="1691"/>
                  </a:cubicBezTo>
                  <a:cubicBezTo>
                    <a:pt x="966" y="1959"/>
                    <a:pt x="1117" y="2271"/>
                    <a:pt x="1207" y="2338"/>
                  </a:cubicBezTo>
                  <a:cubicBezTo>
                    <a:pt x="1225" y="2351"/>
                    <a:pt x="1247" y="2360"/>
                    <a:pt x="1272" y="2360"/>
                  </a:cubicBezTo>
                  <a:lnTo>
                    <a:pt x="1275" y="2360"/>
                  </a:lnTo>
                  <a:cubicBezTo>
                    <a:pt x="1358" y="2360"/>
                    <a:pt x="1444" y="2304"/>
                    <a:pt x="1648" y="1629"/>
                  </a:cubicBezTo>
                  <a:cubicBezTo>
                    <a:pt x="1947" y="1604"/>
                    <a:pt x="2413" y="1555"/>
                    <a:pt x="2487" y="1530"/>
                  </a:cubicBezTo>
                  <a:cubicBezTo>
                    <a:pt x="2518" y="1515"/>
                    <a:pt x="2539" y="1487"/>
                    <a:pt x="2545" y="1456"/>
                  </a:cubicBezTo>
                  <a:cubicBezTo>
                    <a:pt x="2549" y="1398"/>
                    <a:pt x="2558" y="1339"/>
                    <a:pt x="1851" y="883"/>
                  </a:cubicBezTo>
                  <a:cubicBezTo>
                    <a:pt x="1959" y="466"/>
                    <a:pt x="2037" y="118"/>
                    <a:pt x="2037" y="115"/>
                  </a:cubicBezTo>
                  <a:cubicBezTo>
                    <a:pt x="2040" y="90"/>
                    <a:pt x="2033" y="62"/>
                    <a:pt x="2018" y="44"/>
                  </a:cubicBezTo>
                  <a:cubicBezTo>
                    <a:pt x="1990" y="16"/>
                    <a:pt x="1953" y="0"/>
                    <a:pt x="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9" name="Google Shape;1299;p13"/>
            <p:cNvSpPr/>
            <p:nvPr/>
          </p:nvSpPr>
          <p:spPr>
            <a:xfrm>
              <a:off x="679734" y="119474"/>
              <a:ext cx="70741" cy="70930"/>
            </a:xfrm>
            <a:custGeom>
              <a:avLst/>
              <a:gdLst/>
              <a:ahLst/>
              <a:cxnLst/>
              <a:rect l="l" t="t" r="r" b="b"/>
              <a:pathLst>
                <a:path w="1121" h="1124" extrusionOk="0">
                  <a:moveTo>
                    <a:pt x="562" y="164"/>
                  </a:moveTo>
                  <a:cubicBezTo>
                    <a:pt x="781" y="168"/>
                    <a:pt x="960" y="346"/>
                    <a:pt x="957" y="565"/>
                  </a:cubicBezTo>
                  <a:cubicBezTo>
                    <a:pt x="957" y="784"/>
                    <a:pt x="778" y="960"/>
                    <a:pt x="562" y="960"/>
                  </a:cubicBezTo>
                  <a:cubicBezTo>
                    <a:pt x="340" y="960"/>
                    <a:pt x="164" y="781"/>
                    <a:pt x="164" y="562"/>
                  </a:cubicBezTo>
                  <a:cubicBezTo>
                    <a:pt x="164" y="344"/>
                    <a:pt x="341" y="166"/>
                    <a:pt x="562" y="164"/>
                  </a:cubicBezTo>
                  <a:close/>
                  <a:moveTo>
                    <a:pt x="559" y="1"/>
                  </a:moveTo>
                  <a:cubicBezTo>
                    <a:pt x="250" y="1"/>
                    <a:pt x="0" y="251"/>
                    <a:pt x="0" y="562"/>
                  </a:cubicBezTo>
                  <a:cubicBezTo>
                    <a:pt x="0" y="871"/>
                    <a:pt x="250" y="1120"/>
                    <a:pt x="559" y="1123"/>
                  </a:cubicBezTo>
                  <a:lnTo>
                    <a:pt x="562" y="1123"/>
                  </a:lnTo>
                  <a:cubicBezTo>
                    <a:pt x="870" y="1120"/>
                    <a:pt x="1120" y="871"/>
                    <a:pt x="1120" y="562"/>
                  </a:cubicBezTo>
                  <a:cubicBezTo>
                    <a:pt x="1120" y="251"/>
                    <a:pt x="870" y="1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0" name="Google Shape;1300;p13"/>
            <p:cNvSpPr/>
            <p:nvPr/>
          </p:nvSpPr>
          <p:spPr>
            <a:xfrm>
              <a:off x="134378" y="679946"/>
              <a:ext cx="114472" cy="115104"/>
            </a:xfrm>
            <a:custGeom>
              <a:avLst/>
              <a:gdLst/>
              <a:ahLst/>
              <a:cxnLst/>
              <a:rect l="l" t="t" r="r" b="b"/>
              <a:pathLst>
                <a:path w="1814" h="1824" extrusionOk="0">
                  <a:moveTo>
                    <a:pt x="969" y="232"/>
                  </a:moveTo>
                  <a:cubicBezTo>
                    <a:pt x="993" y="309"/>
                    <a:pt x="1018" y="414"/>
                    <a:pt x="1034" y="482"/>
                  </a:cubicBezTo>
                  <a:cubicBezTo>
                    <a:pt x="1080" y="664"/>
                    <a:pt x="1089" y="704"/>
                    <a:pt x="1111" y="735"/>
                  </a:cubicBezTo>
                  <a:cubicBezTo>
                    <a:pt x="1135" y="766"/>
                    <a:pt x="1169" y="778"/>
                    <a:pt x="1348" y="843"/>
                  </a:cubicBezTo>
                  <a:cubicBezTo>
                    <a:pt x="1410" y="868"/>
                    <a:pt x="1509" y="901"/>
                    <a:pt x="1579" y="929"/>
                  </a:cubicBezTo>
                  <a:cubicBezTo>
                    <a:pt x="1478" y="975"/>
                    <a:pt x="1314" y="1037"/>
                    <a:pt x="1169" y="1090"/>
                  </a:cubicBezTo>
                  <a:cubicBezTo>
                    <a:pt x="1148" y="1096"/>
                    <a:pt x="1132" y="1111"/>
                    <a:pt x="1123" y="1133"/>
                  </a:cubicBezTo>
                  <a:cubicBezTo>
                    <a:pt x="1049" y="1299"/>
                    <a:pt x="960" y="1487"/>
                    <a:pt x="901" y="1592"/>
                  </a:cubicBezTo>
                  <a:cubicBezTo>
                    <a:pt x="861" y="1478"/>
                    <a:pt x="805" y="1278"/>
                    <a:pt x="762" y="1105"/>
                  </a:cubicBezTo>
                  <a:cubicBezTo>
                    <a:pt x="753" y="1071"/>
                    <a:pt x="728" y="1049"/>
                    <a:pt x="697" y="1043"/>
                  </a:cubicBezTo>
                  <a:cubicBezTo>
                    <a:pt x="528" y="1012"/>
                    <a:pt x="333" y="969"/>
                    <a:pt x="229" y="938"/>
                  </a:cubicBezTo>
                  <a:cubicBezTo>
                    <a:pt x="395" y="849"/>
                    <a:pt x="565" y="772"/>
                    <a:pt x="741" y="704"/>
                  </a:cubicBezTo>
                  <a:cubicBezTo>
                    <a:pt x="759" y="695"/>
                    <a:pt x="778" y="676"/>
                    <a:pt x="784" y="658"/>
                  </a:cubicBezTo>
                  <a:cubicBezTo>
                    <a:pt x="839" y="513"/>
                    <a:pt x="901" y="371"/>
                    <a:pt x="969" y="232"/>
                  </a:cubicBezTo>
                  <a:close/>
                  <a:moveTo>
                    <a:pt x="990" y="1"/>
                  </a:moveTo>
                  <a:cubicBezTo>
                    <a:pt x="941" y="1"/>
                    <a:pt x="867" y="1"/>
                    <a:pt x="648" y="571"/>
                  </a:cubicBezTo>
                  <a:cubicBezTo>
                    <a:pt x="40" y="815"/>
                    <a:pt x="19" y="895"/>
                    <a:pt x="10" y="929"/>
                  </a:cubicBezTo>
                  <a:cubicBezTo>
                    <a:pt x="0" y="957"/>
                    <a:pt x="6" y="985"/>
                    <a:pt x="22" y="1009"/>
                  </a:cubicBezTo>
                  <a:cubicBezTo>
                    <a:pt x="37" y="1031"/>
                    <a:pt x="84" y="1093"/>
                    <a:pt x="617" y="1198"/>
                  </a:cubicBezTo>
                  <a:cubicBezTo>
                    <a:pt x="774" y="1824"/>
                    <a:pt x="830" y="1824"/>
                    <a:pt x="892" y="1824"/>
                  </a:cubicBezTo>
                  <a:lnTo>
                    <a:pt x="898" y="1824"/>
                  </a:lnTo>
                  <a:cubicBezTo>
                    <a:pt x="944" y="1821"/>
                    <a:pt x="1000" y="1817"/>
                    <a:pt x="1259" y="1231"/>
                  </a:cubicBezTo>
                  <a:cubicBezTo>
                    <a:pt x="1416" y="1176"/>
                    <a:pt x="1718" y="1065"/>
                    <a:pt x="1783" y="1006"/>
                  </a:cubicBezTo>
                  <a:cubicBezTo>
                    <a:pt x="1805" y="985"/>
                    <a:pt x="1814" y="951"/>
                    <a:pt x="1811" y="920"/>
                  </a:cubicBezTo>
                  <a:cubicBezTo>
                    <a:pt x="1795" y="846"/>
                    <a:pt x="1715" y="806"/>
                    <a:pt x="1404" y="695"/>
                  </a:cubicBezTo>
                  <a:cubicBezTo>
                    <a:pt x="1345" y="673"/>
                    <a:pt x="1274" y="649"/>
                    <a:pt x="1243" y="633"/>
                  </a:cubicBezTo>
                  <a:cubicBezTo>
                    <a:pt x="1234" y="599"/>
                    <a:pt x="1212" y="516"/>
                    <a:pt x="1194" y="448"/>
                  </a:cubicBezTo>
                  <a:cubicBezTo>
                    <a:pt x="1141" y="229"/>
                    <a:pt x="1104" y="93"/>
                    <a:pt x="1067" y="41"/>
                  </a:cubicBezTo>
                  <a:cubicBezTo>
                    <a:pt x="1046" y="16"/>
                    <a:pt x="1018" y="4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1" name="Google Shape;1301;p13"/>
            <p:cNvSpPr/>
            <p:nvPr/>
          </p:nvSpPr>
          <p:spPr>
            <a:xfrm>
              <a:off x="99304" y="1245610"/>
              <a:ext cx="117305" cy="117305"/>
            </a:xfrm>
            <a:custGeom>
              <a:avLst/>
              <a:gdLst/>
              <a:ahLst/>
              <a:cxnLst/>
              <a:rect l="l" t="t" r="r" b="b"/>
              <a:pathLst>
                <a:path w="1611" h="1611" extrusionOk="0">
                  <a:moveTo>
                    <a:pt x="871" y="1"/>
                  </a:moveTo>
                  <a:cubicBezTo>
                    <a:pt x="821" y="1"/>
                    <a:pt x="784" y="38"/>
                    <a:pt x="784" y="84"/>
                  </a:cubicBezTo>
                  <a:lnTo>
                    <a:pt x="781" y="574"/>
                  </a:lnTo>
                  <a:lnTo>
                    <a:pt x="488" y="263"/>
                  </a:lnTo>
                  <a:cubicBezTo>
                    <a:pt x="469" y="243"/>
                    <a:pt x="447" y="234"/>
                    <a:pt x="426" y="234"/>
                  </a:cubicBezTo>
                  <a:cubicBezTo>
                    <a:pt x="360" y="234"/>
                    <a:pt x="303" y="317"/>
                    <a:pt x="362" y="380"/>
                  </a:cubicBezTo>
                  <a:lnTo>
                    <a:pt x="664" y="701"/>
                  </a:lnTo>
                  <a:lnTo>
                    <a:pt x="115" y="704"/>
                  </a:lnTo>
                  <a:cubicBezTo>
                    <a:pt x="1" y="704"/>
                    <a:pt x="1" y="877"/>
                    <a:pt x="115" y="877"/>
                  </a:cubicBezTo>
                  <a:lnTo>
                    <a:pt x="618" y="870"/>
                  </a:lnTo>
                  <a:lnTo>
                    <a:pt x="618" y="870"/>
                  </a:lnTo>
                  <a:lnTo>
                    <a:pt x="232" y="1142"/>
                  </a:lnTo>
                  <a:cubicBezTo>
                    <a:pt x="167" y="1191"/>
                    <a:pt x="201" y="1293"/>
                    <a:pt x="282" y="1296"/>
                  </a:cubicBezTo>
                  <a:cubicBezTo>
                    <a:pt x="297" y="1296"/>
                    <a:pt x="315" y="1290"/>
                    <a:pt x="331" y="1281"/>
                  </a:cubicBezTo>
                  <a:lnTo>
                    <a:pt x="781" y="966"/>
                  </a:lnTo>
                  <a:lnTo>
                    <a:pt x="775" y="1524"/>
                  </a:lnTo>
                  <a:cubicBezTo>
                    <a:pt x="775" y="1571"/>
                    <a:pt x="815" y="1611"/>
                    <a:pt x="861" y="1611"/>
                  </a:cubicBezTo>
                  <a:cubicBezTo>
                    <a:pt x="908" y="1611"/>
                    <a:pt x="948" y="1571"/>
                    <a:pt x="948" y="1524"/>
                  </a:cubicBezTo>
                  <a:lnTo>
                    <a:pt x="951" y="997"/>
                  </a:lnTo>
                  <a:lnTo>
                    <a:pt x="1262" y="1330"/>
                  </a:lnTo>
                  <a:cubicBezTo>
                    <a:pt x="1281" y="1345"/>
                    <a:pt x="1302" y="1355"/>
                    <a:pt x="1327" y="1355"/>
                  </a:cubicBezTo>
                  <a:cubicBezTo>
                    <a:pt x="1349" y="1355"/>
                    <a:pt x="1367" y="1349"/>
                    <a:pt x="1386" y="1333"/>
                  </a:cubicBezTo>
                  <a:cubicBezTo>
                    <a:pt x="1420" y="1299"/>
                    <a:pt x="1420" y="1247"/>
                    <a:pt x="1389" y="1210"/>
                  </a:cubicBezTo>
                  <a:lnTo>
                    <a:pt x="1059" y="864"/>
                  </a:lnTo>
                  <a:lnTo>
                    <a:pt x="1506" y="861"/>
                  </a:lnTo>
                  <a:cubicBezTo>
                    <a:pt x="1611" y="852"/>
                    <a:pt x="1611" y="695"/>
                    <a:pt x="1506" y="689"/>
                  </a:cubicBezTo>
                  <a:lnTo>
                    <a:pt x="1503" y="692"/>
                  </a:lnTo>
                  <a:lnTo>
                    <a:pt x="1170" y="695"/>
                  </a:lnTo>
                  <a:lnTo>
                    <a:pt x="1518" y="451"/>
                  </a:lnTo>
                  <a:cubicBezTo>
                    <a:pt x="1592" y="398"/>
                    <a:pt x="1540" y="297"/>
                    <a:pt x="1468" y="297"/>
                  </a:cubicBezTo>
                  <a:cubicBezTo>
                    <a:pt x="1453" y="297"/>
                    <a:pt x="1436" y="301"/>
                    <a:pt x="1420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38"/>
                    <a:pt x="917" y="1"/>
                    <a:pt x="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2" name="Google Shape;1302;p13"/>
            <p:cNvSpPr/>
            <p:nvPr/>
          </p:nvSpPr>
          <p:spPr>
            <a:xfrm rot="-5594267">
              <a:off x="503271" y="797995"/>
              <a:ext cx="102915" cy="102661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1303;p13"/>
            <p:cNvGrpSpPr/>
            <p:nvPr/>
          </p:nvGrpSpPr>
          <p:grpSpPr>
            <a:xfrm>
              <a:off x="1650479" y="136254"/>
              <a:ext cx="446685" cy="265947"/>
              <a:chOff x="190604" y="1003529"/>
              <a:chExt cx="446685" cy="265947"/>
            </a:xfrm>
          </p:grpSpPr>
          <p:sp>
            <p:nvSpPr>
              <p:cNvPr id="1304" name="Google Shape;1304;p13"/>
              <p:cNvSpPr/>
              <p:nvPr/>
            </p:nvSpPr>
            <p:spPr>
              <a:xfrm>
                <a:off x="190604" y="1009210"/>
                <a:ext cx="446685" cy="254309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3671" extrusionOk="0">
                    <a:moveTo>
                      <a:pt x="3915" y="0"/>
                    </a:moveTo>
                    <a:cubicBezTo>
                      <a:pt x="3615" y="0"/>
                      <a:pt x="3350" y="167"/>
                      <a:pt x="3169" y="387"/>
                    </a:cubicBezTo>
                    <a:lnTo>
                      <a:pt x="3169" y="387"/>
                    </a:lnTo>
                    <a:cubicBezTo>
                      <a:pt x="3046" y="288"/>
                      <a:pt x="2886" y="200"/>
                      <a:pt x="2681" y="132"/>
                    </a:cubicBezTo>
                    <a:cubicBezTo>
                      <a:pt x="2511" y="76"/>
                      <a:pt x="2368" y="52"/>
                      <a:pt x="2248" y="52"/>
                    </a:cubicBezTo>
                    <a:cubicBezTo>
                      <a:pt x="1490" y="52"/>
                      <a:pt x="1623" y="1005"/>
                      <a:pt x="1623" y="1005"/>
                    </a:cubicBezTo>
                    <a:cubicBezTo>
                      <a:pt x="1545" y="958"/>
                      <a:pt x="1462" y="937"/>
                      <a:pt x="1377" y="937"/>
                    </a:cubicBezTo>
                    <a:cubicBezTo>
                      <a:pt x="735" y="937"/>
                      <a:pt x="1" y="2154"/>
                      <a:pt x="840" y="2769"/>
                    </a:cubicBezTo>
                    <a:cubicBezTo>
                      <a:pt x="1102" y="2963"/>
                      <a:pt x="1351" y="3051"/>
                      <a:pt x="1564" y="3064"/>
                    </a:cubicBezTo>
                    <a:lnTo>
                      <a:pt x="1564" y="3064"/>
                    </a:lnTo>
                    <a:cubicBezTo>
                      <a:pt x="1637" y="3387"/>
                      <a:pt x="1868" y="3665"/>
                      <a:pt x="2357" y="3670"/>
                    </a:cubicBezTo>
                    <a:cubicBezTo>
                      <a:pt x="2374" y="3670"/>
                      <a:pt x="2392" y="3670"/>
                      <a:pt x="2408" y="3670"/>
                    </a:cubicBezTo>
                    <a:cubicBezTo>
                      <a:pt x="3079" y="3670"/>
                      <a:pt x="3528" y="3515"/>
                      <a:pt x="3781" y="3285"/>
                    </a:cubicBezTo>
                    <a:lnTo>
                      <a:pt x="3781" y="3285"/>
                    </a:lnTo>
                    <a:cubicBezTo>
                      <a:pt x="3834" y="3357"/>
                      <a:pt x="3900" y="3426"/>
                      <a:pt x="3983" y="3491"/>
                    </a:cubicBezTo>
                    <a:cubicBezTo>
                      <a:pt x="4094" y="3579"/>
                      <a:pt x="4230" y="3618"/>
                      <a:pt x="4376" y="3618"/>
                    </a:cubicBezTo>
                    <a:cubicBezTo>
                      <a:pt x="5223" y="3618"/>
                      <a:pt x="6448" y="2304"/>
                      <a:pt x="5722" y="1542"/>
                    </a:cubicBezTo>
                    <a:cubicBezTo>
                      <a:pt x="5522" y="1331"/>
                      <a:pt x="5310" y="1251"/>
                      <a:pt x="5112" y="1251"/>
                    </a:cubicBezTo>
                    <a:cubicBezTo>
                      <a:pt x="5090" y="1251"/>
                      <a:pt x="5068" y="1252"/>
                      <a:pt x="5046" y="1254"/>
                    </a:cubicBezTo>
                    <a:lnTo>
                      <a:pt x="5046" y="1254"/>
                    </a:lnTo>
                    <a:cubicBezTo>
                      <a:pt x="5054" y="878"/>
                      <a:pt x="4866" y="444"/>
                      <a:pt x="4402" y="151"/>
                    </a:cubicBezTo>
                    <a:cubicBezTo>
                      <a:pt x="4235" y="45"/>
                      <a:pt x="4070" y="0"/>
                      <a:pt x="39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05" name="Google Shape;1305;p13"/>
              <p:cNvSpPr/>
              <p:nvPr/>
            </p:nvSpPr>
            <p:spPr>
              <a:xfrm>
                <a:off x="210486" y="1003529"/>
                <a:ext cx="402834" cy="265947"/>
              </a:xfrm>
              <a:custGeom>
                <a:avLst/>
                <a:gdLst/>
                <a:ahLst/>
                <a:cxnLst/>
                <a:rect l="l" t="t" r="r" b="b"/>
                <a:pathLst>
                  <a:path w="5815" h="3839" extrusionOk="0">
                    <a:moveTo>
                      <a:pt x="2894" y="594"/>
                    </a:moveTo>
                    <a:cubicBezTo>
                      <a:pt x="3125" y="816"/>
                      <a:pt x="3174" y="1078"/>
                      <a:pt x="3110" y="1251"/>
                    </a:cubicBezTo>
                    <a:cubicBezTo>
                      <a:pt x="3077" y="1342"/>
                      <a:pt x="3020" y="1391"/>
                      <a:pt x="2952" y="1391"/>
                    </a:cubicBezTo>
                    <a:cubicBezTo>
                      <a:pt x="2910" y="1391"/>
                      <a:pt x="2864" y="1373"/>
                      <a:pt x="2817" y="1334"/>
                    </a:cubicBezTo>
                    <a:cubicBezTo>
                      <a:pt x="2656" y="1195"/>
                      <a:pt x="2693" y="877"/>
                      <a:pt x="2894" y="594"/>
                    </a:cubicBezTo>
                    <a:close/>
                    <a:moveTo>
                      <a:pt x="4667" y="1439"/>
                    </a:moveTo>
                    <a:lnTo>
                      <a:pt x="4667" y="1439"/>
                    </a:lnTo>
                    <a:cubicBezTo>
                      <a:pt x="4627" y="1750"/>
                      <a:pt x="4436" y="1981"/>
                      <a:pt x="4177" y="2018"/>
                    </a:cubicBezTo>
                    <a:cubicBezTo>
                      <a:pt x="4161" y="2018"/>
                      <a:pt x="4149" y="2022"/>
                      <a:pt x="4134" y="2022"/>
                    </a:cubicBezTo>
                    <a:cubicBezTo>
                      <a:pt x="4063" y="2022"/>
                      <a:pt x="4063" y="2000"/>
                      <a:pt x="4063" y="1981"/>
                    </a:cubicBezTo>
                    <a:cubicBezTo>
                      <a:pt x="4060" y="1852"/>
                      <a:pt x="4309" y="1519"/>
                      <a:pt x="4667" y="1439"/>
                    </a:cubicBezTo>
                    <a:close/>
                    <a:moveTo>
                      <a:pt x="1620" y="2253"/>
                    </a:moveTo>
                    <a:cubicBezTo>
                      <a:pt x="1663" y="2253"/>
                      <a:pt x="1706" y="2293"/>
                      <a:pt x="1731" y="2327"/>
                    </a:cubicBezTo>
                    <a:cubicBezTo>
                      <a:pt x="1857" y="2484"/>
                      <a:pt x="1888" y="2660"/>
                      <a:pt x="1820" y="2805"/>
                    </a:cubicBezTo>
                    <a:cubicBezTo>
                      <a:pt x="1743" y="2959"/>
                      <a:pt x="1564" y="3055"/>
                      <a:pt x="1348" y="3061"/>
                    </a:cubicBezTo>
                    <a:cubicBezTo>
                      <a:pt x="1305" y="2774"/>
                      <a:pt x="1385" y="2472"/>
                      <a:pt x="1500" y="2330"/>
                    </a:cubicBezTo>
                    <a:cubicBezTo>
                      <a:pt x="1543" y="2278"/>
                      <a:pt x="1583" y="2253"/>
                      <a:pt x="1620" y="2253"/>
                    </a:cubicBezTo>
                    <a:close/>
                    <a:moveTo>
                      <a:pt x="3548" y="2490"/>
                    </a:moveTo>
                    <a:cubicBezTo>
                      <a:pt x="3563" y="2490"/>
                      <a:pt x="3597" y="2524"/>
                      <a:pt x="3625" y="2614"/>
                    </a:cubicBezTo>
                    <a:cubicBezTo>
                      <a:pt x="3699" y="2827"/>
                      <a:pt x="3652" y="3061"/>
                      <a:pt x="3507" y="3231"/>
                    </a:cubicBezTo>
                    <a:cubicBezTo>
                      <a:pt x="3372" y="2993"/>
                      <a:pt x="3384" y="2737"/>
                      <a:pt x="3461" y="2586"/>
                    </a:cubicBezTo>
                    <a:cubicBezTo>
                      <a:pt x="3495" y="2518"/>
                      <a:pt x="3532" y="2490"/>
                      <a:pt x="3548" y="2490"/>
                    </a:cubicBezTo>
                    <a:close/>
                    <a:moveTo>
                      <a:pt x="3628" y="170"/>
                    </a:moveTo>
                    <a:cubicBezTo>
                      <a:pt x="3775" y="170"/>
                      <a:pt x="3925" y="213"/>
                      <a:pt x="4066" y="304"/>
                    </a:cubicBezTo>
                    <a:cubicBezTo>
                      <a:pt x="4430" y="532"/>
                      <a:pt x="4652" y="887"/>
                      <a:pt x="4673" y="1260"/>
                    </a:cubicBezTo>
                    <a:cubicBezTo>
                      <a:pt x="4229" y="1340"/>
                      <a:pt x="3881" y="1747"/>
                      <a:pt x="3893" y="1988"/>
                    </a:cubicBezTo>
                    <a:cubicBezTo>
                      <a:pt x="3899" y="2086"/>
                      <a:pt x="3960" y="2190"/>
                      <a:pt x="4132" y="2190"/>
                    </a:cubicBezTo>
                    <a:cubicBezTo>
                      <a:pt x="4153" y="2190"/>
                      <a:pt x="4177" y="2188"/>
                      <a:pt x="4201" y="2185"/>
                    </a:cubicBezTo>
                    <a:cubicBezTo>
                      <a:pt x="4550" y="2139"/>
                      <a:pt x="4803" y="1827"/>
                      <a:pt x="4840" y="1417"/>
                    </a:cubicBezTo>
                    <a:cubicBezTo>
                      <a:pt x="5034" y="1423"/>
                      <a:pt x="5213" y="1510"/>
                      <a:pt x="5373" y="1682"/>
                    </a:cubicBezTo>
                    <a:cubicBezTo>
                      <a:pt x="5651" y="1972"/>
                      <a:pt x="5586" y="2321"/>
                      <a:pt x="5485" y="2561"/>
                    </a:cubicBezTo>
                    <a:cubicBezTo>
                      <a:pt x="5247" y="3113"/>
                      <a:pt x="4581" y="3616"/>
                      <a:pt x="4090" y="3616"/>
                    </a:cubicBezTo>
                    <a:cubicBezTo>
                      <a:pt x="4086" y="3616"/>
                      <a:pt x="4082" y="3616"/>
                      <a:pt x="4077" y="3616"/>
                    </a:cubicBezTo>
                    <a:cubicBezTo>
                      <a:pt x="3958" y="3616"/>
                      <a:pt x="3843" y="3576"/>
                      <a:pt x="3748" y="3505"/>
                    </a:cubicBezTo>
                    <a:cubicBezTo>
                      <a:pt x="3699" y="3465"/>
                      <a:pt x="3652" y="3422"/>
                      <a:pt x="3609" y="3372"/>
                    </a:cubicBezTo>
                    <a:cubicBezTo>
                      <a:pt x="3816" y="3157"/>
                      <a:pt x="3884" y="2845"/>
                      <a:pt x="3788" y="2564"/>
                    </a:cubicBezTo>
                    <a:cubicBezTo>
                      <a:pt x="3723" y="2352"/>
                      <a:pt x="3609" y="2321"/>
                      <a:pt x="3548" y="2321"/>
                    </a:cubicBezTo>
                    <a:cubicBezTo>
                      <a:pt x="3455" y="2321"/>
                      <a:pt x="3366" y="2389"/>
                      <a:pt x="3307" y="2506"/>
                    </a:cubicBezTo>
                    <a:cubicBezTo>
                      <a:pt x="3202" y="2716"/>
                      <a:pt x="3187" y="3049"/>
                      <a:pt x="3381" y="3351"/>
                    </a:cubicBezTo>
                    <a:cubicBezTo>
                      <a:pt x="3181" y="3505"/>
                      <a:pt x="2807" y="3669"/>
                      <a:pt x="2120" y="3669"/>
                    </a:cubicBezTo>
                    <a:lnTo>
                      <a:pt x="2070" y="3669"/>
                    </a:lnTo>
                    <a:cubicBezTo>
                      <a:pt x="1651" y="3662"/>
                      <a:pt x="1469" y="3447"/>
                      <a:pt x="1392" y="3231"/>
                    </a:cubicBezTo>
                    <a:cubicBezTo>
                      <a:pt x="1657" y="3215"/>
                      <a:pt x="1873" y="3086"/>
                      <a:pt x="1972" y="2879"/>
                    </a:cubicBezTo>
                    <a:cubicBezTo>
                      <a:pt x="2073" y="2672"/>
                      <a:pt x="2033" y="2432"/>
                      <a:pt x="1864" y="2222"/>
                    </a:cubicBezTo>
                    <a:cubicBezTo>
                      <a:pt x="1771" y="2105"/>
                      <a:pt x="1679" y="2080"/>
                      <a:pt x="1617" y="2080"/>
                    </a:cubicBezTo>
                    <a:cubicBezTo>
                      <a:pt x="1527" y="2080"/>
                      <a:pt x="1441" y="2130"/>
                      <a:pt x="1367" y="2222"/>
                    </a:cubicBezTo>
                    <a:cubicBezTo>
                      <a:pt x="1216" y="2410"/>
                      <a:pt x="1139" y="2749"/>
                      <a:pt x="1173" y="3049"/>
                    </a:cubicBezTo>
                    <a:cubicBezTo>
                      <a:pt x="966" y="3002"/>
                      <a:pt x="769" y="2913"/>
                      <a:pt x="602" y="2783"/>
                    </a:cubicBezTo>
                    <a:cubicBezTo>
                      <a:pt x="161" y="2456"/>
                      <a:pt x="254" y="2003"/>
                      <a:pt x="312" y="1821"/>
                    </a:cubicBezTo>
                    <a:cubicBezTo>
                      <a:pt x="442" y="1426"/>
                      <a:pt x="790" y="1106"/>
                      <a:pt x="1086" y="1106"/>
                    </a:cubicBezTo>
                    <a:cubicBezTo>
                      <a:pt x="1157" y="1106"/>
                      <a:pt x="1228" y="1124"/>
                      <a:pt x="1290" y="1161"/>
                    </a:cubicBezTo>
                    <a:cubicBezTo>
                      <a:pt x="1304" y="1169"/>
                      <a:pt x="1319" y="1173"/>
                      <a:pt x="1333" y="1173"/>
                    </a:cubicBezTo>
                    <a:cubicBezTo>
                      <a:pt x="1382" y="1173"/>
                      <a:pt x="1427" y="1130"/>
                      <a:pt x="1419" y="1075"/>
                    </a:cubicBezTo>
                    <a:cubicBezTo>
                      <a:pt x="1419" y="1072"/>
                      <a:pt x="1358" y="621"/>
                      <a:pt x="1574" y="375"/>
                    </a:cubicBezTo>
                    <a:cubicBezTo>
                      <a:pt x="1664" y="270"/>
                      <a:pt x="1793" y="218"/>
                      <a:pt x="1959" y="218"/>
                    </a:cubicBezTo>
                    <a:cubicBezTo>
                      <a:pt x="2076" y="218"/>
                      <a:pt x="2212" y="243"/>
                      <a:pt x="2366" y="294"/>
                    </a:cubicBezTo>
                    <a:cubicBezTo>
                      <a:pt x="2508" y="338"/>
                      <a:pt x="2641" y="402"/>
                      <a:pt x="2761" y="486"/>
                    </a:cubicBezTo>
                    <a:cubicBezTo>
                      <a:pt x="2527" y="809"/>
                      <a:pt x="2446" y="1244"/>
                      <a:pt x="2709" y="1463"/>
                    </a:cubicBezTo>
                    <a:cubicBezTo>
                      <a:pt x="2777" y="1525"/>
                      <a:pt x="2863" y="1562"/>
                      <a:pt x="2955" y="1565"/>
                    </a:cubicBezTo>
                    <a:cubicBezTo>
                      <a:pt x="3094" y="1565"/>
                      <a:pt x="3218" y="1466"/>
                      <a:pt x="3273" y="1306"/>
                    </a:cubicBezTo>
                    <a:cubicBezTo>
                      <a:pt x="3353" y="1075"/>
                      <a:pt x="3298" y="735"/>
                      <a:pt x="3002" y="458"/>
                    </a:cubicBezTo>
                    <a:cubicBezTo>
                      <a:pt x="3182" y="270"/>
                      <a:pt x="3403" y="170"/>
                      <a:pt x="3628" y="170"/>
                    </a:cubicBezTo>
                    <a:close/>
                    <a:moveTo>
                      <a:pt x="3632" y="0"/>
                    </a:moveTo>
                    <a:cubicBezTo>
                      <a:pt x="3356" y="0"/>
                      <a:pt x="3085" y="122"/>
                      <a:pt x="2872" y="350"/>
                    </a:cubicBezTo>
                    <a:cubicBezTo>
                      <a:pt x="2733" y="257"/>
                      <a:pt x="2582" y="183"/>
                      <a:pt x="2422" y="131"/>
                    </a:cubicBezTo>
                    <a:cubicBezTo>
                      <a:pt x="2252" y="76"/>
                      <a:pt x="2099" y="48"/>
                      <a:pt x="1963" y="48"/>
                    </a:cubicBezTo>
                    <a:cubicBezTo>
                      <a:pt x="1743" y="48"/>
                      <a:pt x="1568" y="120"/>
                      <a:pt x="1444" y="264"/>
                    </a:cubicBezTo>
                    <a:cubicBezTo>
                      <a:pt x="1262" y="470"/>
                      <a:pt x="1237" y="776"/>
                      <a:pt x="1241" y="954"/>
                    </a:cubicBezTo>
                    <a:cubicBezTo>
                      <a:pt x="1191" y="939"/>
                      <a:pt x="1139" y="933"/>
                      <a:pt x="1089" y="933"/>
                    </a:cubicBezTo>
                    <a:cubicBezTo>
                      <a:pt x="716" y="933"/>
                      <a:pt x="306" y="1300"/>
                      <a:pt x="152" y="1766"/>
                    </a:cubicBezTo>
                    <a:cubicBezTo>
                      <a:pt x="1" y="2225"/>
                      <a:pt x="127" y="2645"/>
                      <a:pt x="500" y="2919"/>
                    </a:cubicBezTo>
                    <a:cubicBezTo>
                      <a:pt x="735" y="3092"/>
                      <a:pt x="978" y="3197"/>
                      <a:pt x="1210" y="3224"/>
                    </a:cubicBezTo>
                    <a:cubicBezTo>
                      <a:pt x="1321" y="3613"/>
                      <a:pt x="1632" y="3835"/>
                      <a:pt x="2070" y="3838"/>
                    </a:cubicBezTo>
                    <a:lnTo>
                      <a:pt x="2120" y="3838"/>
                    </a:lnTo>
                    <a:cubicBezTo>
                      <a:pt x="2715" y="3838"/>
                      <a:pt x="3184" y="3718"/>
                      <a:pt x="3483" y="3490"/>
                    </a:cubicBezTo>
                    <a:cubicBezTo>
                      <a:pt x="3532" y="3542"/>
                      <a:pt x="3585" y="3595"/>
                      <a:pt x="3643" y="3641"/>
                    </a:cubicBezTo>
                    <a:cubicBezTo>
                      <a:pt x="3766" y="3737"/>
                      <a:pt x="3921" y="3786"/>
                      <a:pt x="4076" y="3786"/>
                    </a:cubicBezTo>
                    <a:cubicBezTo>
                      <a:pt x="4081" y="3786"/>
                      <a:pt x="4086" y="3786"/>
                      <a:pt x="4090" y="3786"/>
                    </a:cubicBezTo>
                    <a:cubicBezTo>
                      <a:pt x="4652" y="3786"/>
                      <a:pt x="5377" y="3246"/>
                      <a:pt x="5642" y="2629"/>
                    </a:cubicBezTo>
                    <a:cubicBezTo>
                      <a:pt x="5815" y="2222"/>
                      <a:pt x="5765" y="1843"/>
                      <a:pt x="5500" y="1565"/>
                    </a:cubicBezTo>
                    <a:cubicBezTo>
                      <a:pt x="5303" y="1358"/>
                      <a:pt x="5084" y="1254"/>
                      <a:pt x="4843" y="1247"/>
                    </a:cubicBezTo>
                    <a:cubicBezTo>
                      <a:pt x="4821" y="819"/>
                      <a:pt x="4572" y="418"/>
                      <a:pt x="4161" y="159"/>
                    </a:cubicBezTo>
                    <a:cubicBezTo>
                      <a:pt x="3992" y="52"/>
                      <a:pt x="3811" y="0"/>
                      <a:pt x="36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306" name="Google Shape;1306;p13"/>
            <p:cNvSpPr/>
            <p:nvPr/>
          </p:nvSpPr>
          <p:spPr>
            <a:xfrm rot="4589802">
              <a:off x="-39651" y="1082409"/>
              <a:ext cx="787498" cy="334951"/>
            </a:xfrm>
            <a:custGeom>
              <a:avLst/>
              <a:gdLst/>
              <a:ahLst/>
              <a:cxnLst/>
              <a:rect l="l" t="t" r="r" b="b"/>
              <a:pathLst>
                <a:path w="10815" h="4600" extrusionOk="0">
                  <a:moveTo>
                    <a:pt x="1879" y="0"/>
                  </a:moveTo>
                  <a:cubicBezTo>
                    <a:pt x="1876" y="0"/>
                    <a:pt x="1873" y="0"/>
                    <a:pt x="1870" y="0"/>
                  </a:cubicBezTo>
                  <a:cubicBezTo>
                    <a:pt x="1747" y="0"/>
                    <a:pt x="1626" y="22"/>
                    <a:pt x="1509" y="59"/>
                  </a:cubicBezTo>
                  <a:cubicBezTo>
                    <a:pt x="1417" y="90"/>
                    <a:pt x="1438" y="226"/>
                    <a:pt x="1534" y="226"/>
                  </a:cubicBezTo>
                  <a:lnTo>
                    <a:pt x="1537" y="226"/>
                  </a:lnTo>
                  <a:cubicBezTo>
                    <a:pt x="1543" y="226"/>
                    <a:pt x="1552" y="226"/>
                    <a:pt x="1559" y="223"/>
                  </a:cubicBezTo>
                  <a:cubicBezTo>
                    <a:pt x="1660" y="189"/>
                    <a:pt x="1765" y="173"/>
                    <a:pt x="1870" y="170"/>
                  </a:cubicBezTo>
                  <a:cubicBezTo>
                    <a:pt x="1873" y="170"/>
                    <a:pt x="1876" y="170"/>
                    <a:pt x="1879" y="170"/>
                  </a:cubicBezTo>
                  <a:cubicBezTo>
                    <a:pt x="1991" y="170"/>
                    <a:pt x="1991" y="0"/>
                    <a:pt x="1879" y="0"/>
                  </a:cubicBezTo>
                  <a:close/>
                  <a:moveTo>
                    <a:pt x="2205" y="48"/>
                  </a:moveTo>
                  <a:cubicBezTo>
                    <a:pt x="2115" y="48"/>
                    <a:pt x="2084" y="186"/>
                    <a:pt x="2185" y="216"/>
                  </a:cubicBezTo>
                  <a:cubicBezTo>
                    <a:pt x="2286" y="247"/>
                    <a:pt x="2382" y="293"/>
                    <a:pt x="2475" y="349"/>
                  </a:cubicBezTo>
                  <a:cubicBezTo>
                    <a:pt x="2487" y="358"/>
                    <a:pt x="2502" y="361"/>
                    <a:pt x="2518" y="361"/>
                  </a:cubicBezTo>
                  <a:cubicBezTo>
                    <a:pt x="2607" y="361"/>
                    <a:pt x="2638" y="247"/>
                    <a:pt x="2564" y="204"/>
                  </a:cubicBezTo>
                  <a:cubicBezTo>
                    <a:pt x="2459" y="139"/>
                    <a:pt x="2348" y="87"/>
                    <a:pt x="2234" y="53"/>
                  </a:cubicBezTo>
                  <a:cubicBezTo>
                    <a:pt x="2224" y="50"/>
                    <a:pt x="2214" y="48"/>
                    <a:pt x="2205" y="48"/>
                  </a:cubicBezTo>
                  <a:close/>
                  <a:moveTo>
                    <a:pt x="1225" y="194"/>
                  </a:moveTo>
                  <a:cubicBezTo>
                    <a:pt x="1210" y="194"/>
                    <a:pt x="1195" y="198"/>
                    <a:pt x="1179" y="207"/>
                  </a:cubicBezTo>
                  <a:cubicBezTo>
                    <a:pt x="1077" y="269"/>
                    <a:pt x="982" y="340"/>
                    <a:pt x="889" y="417"/>
                  </a:cubicBezTo>
                  <a:cubicBezTo>
                    <a:pt x="852" y="445"/>
                    <a:pt x="849" y="500"/>
                    <a:pt x="880" y="537"/>
                  </a:cubicBezTo>
                  <a:cubicBezTo>
                    <a:pt x="895" y="556"/>
                    <a:pt x="920" y="568"/>
                    <a:pt x="945" y="568"/>
                  </a:cubicBezTo>
                  <a:lnTo>
                    <a:pt x="948" y="568"/>
                  </a:lnTo>
                  <a:cubicBezTo>
                    <a:pt x="966" y="568"/>
                    <a:pt x="985" y="559"/>
                    <a:pt x="1000" y="549"/>
                  </a:cubicBezTo>
                  <a:cubicBezTo>
                    <a:pt x="1084" y="475"/>
                    <a:pt x="1173" y="414"/>
                    <a:pt x="1266" y="355"/>
                  </a:cubicBezTo>
                  <a:cubicBezTo>
                    <a:pt x="1348" y="306"/>
                    <a:pt x="1301" y="194"/>
                    <a:pt x="1225" y="194"/>
                  </a:cubicBezTo>
                  <a:close/>
                  <a:moveTo>
                    <a:pt x="2793" y="393"/>
                  </a:moveTo>
                  <a:cubicBezTo>
                    <a:pt x="2724" y="393"/>
                    <a:pt x="2668" y="486"/>
                    <a:pt x="2734" y="546"/>
                  </a:cubicBezTo>
                  <a:cubicBezTo>
                    <a:pt x="2786" y="593"/>
                    <a:pt x="2839" y="642"/>
                    <a:pt x="2891" y="701"/>
                  </a:cubicBezTo>
                  <a:lnTo>
                    <a:pt x="2968" y="784"/>
                  </a:lnTo>
                  <a:cubicBezTo>
                    <a:pt x="2984" y="799"/>
                    <a:pt x="3008" y="812"/>
                    <a:pt x="3033" y="812"/>
                  </a:cubicBezTo>
                  <a:cubicBezTo>
                    <a:pt x="3107" y="812"/>
                    <a:pt x="3144" y="722"/>
                    <a:pt x="3095" y="670"/>
                  </a:cubicBezTo>
                  <a:cubicBezTo>
                    <a:pt x="3070" y="639"/>
                    <a:pt x="3045" y="611"/>
                    <a:pt x="3017" y="583"/>
                  </a:cubicBezTo>
                  <a:cubicBezTo>
                    <a:pt x="2962" y="522"/>
                    <a:pt x="2906" y="469"/>
                    <a:pt x="2851" y="417"/>
                  </a:cubicBezTo>
                  <a:cubicBezTo>
                    <a:pt x="2832" y="400"/>
                    <a:pt x="2812" y="393"/>
                    <a:pt x="2793" y="393"/>
                  </a:cubicBezTo>
                  <a:close/>
                  <a:moveTo>
                    <a:pt x="691" y="637"/>
                  </a:moveTo>
                  <a:cubicBezTo>
                    <a:pt x="672" y="637"/>
                    <a:pt x="651" y="644"/>
                    <a:pt x="633" y="661"/>
                  </a:cubicBezTo>
                  <a:cubicBezTo>
                    <a:pt x="556" y="741"/>
                    <a:pt x="482" y="830"/>
                    <a:pt x="408" y="926"/>
                  </a:cubicBezTo>
                  <a:cubicBezTo>
                    <a:pt x="377" y="963"/>
                    <a:pt x="383" y="1018"/>
                    <a:pt x="424" y="1046"/>
                  </a:cubicBezTo>
                  <a:cubicBezTo>
                    <a:pt x="439" y="1058"/>
                    <a:pt x="454" y="1065"/>
                    <a:pt x="476" y="1065"/>
                  </a:cubicBezTo>
                  <a:cubicBezTo>
                    <a:pt x="504" y="1065"/>
                    <a:pt x="528" y="1052"/>
                    <a:pt x="544" y="1031"/>
                  </a:cubicBezTo>
                  <a:cubicBezTo>
                    <a:pt x="615" y="938"/>
                    <a:pt x="686" y="852"/>
                    <a:pt x="760" y="775"/>
                  </a:cubicBezTo>
                  <a:cubicBezTo>
                    <a:pt x="809" y="711"/>
                    <a:pt x="754" y="637"/>
                    <a:pt x="691" y="637"/>
                  </a:cubicBezTo>
                  <a:close/>
                  <a:moveTo>
                    <a:pt x="5503" y="1071"/>
                  </a:moveTo>
                  <a:cubicBezTo>
                    <a:pt x="5386" y="1071"/>
                    <a:pt x="5269" y="1080"/>
                    <a:pt x="5152" y="1105"/>
                  </a:cubicBezTo>
                  <a:cubicBezTo>
                    <a:pt x="5047" y="1120"/>
                    <a:pt x="5059" y="1274"/>
                    <a:pt x="5167" y="1274"/>
                  </a:cubicBezTo>
                  <a:cubicBezTo>
                    <a:pt x="5173" y="1274"/>
                    <a:pt x="5180" y="1271"/>
                    <a:pt x="5183" y="1271"/>
                  </a:cubicBezTo>
                  <a:cubicBezTo>
                    <a:pt x="5279" y="1255"/>
                    <a:pt x="5376" y="1243"/>
                    <a:pt x="5473" y="1243"/>
                  </a:cubicBezTo>
                  <a:cubicBezTo>
                    <a:pt x="5484" y="1243"/>
                    <a:pt x="5495" y="1243"/>
                    <a:pt x="5506" y="1243"/>
                  </a:cubicBezTo>
                  <a:cubicBezTo>
                    <a:pt x="5553" y="1243"/>
                    <a:pt x="5593" y="1203"/>
                    <a:pt x="5593" y="1157"/>
                  </a:cubicBezTo>
                  <a:cubicBezTo>
                    <a:pt x="5590" y="1108"/>
                    <a:pt x="5553" y="1071"/>
                    <a:pt x="5503" y="1071"/>
                  </a:cubicBezTo>
                  <a:close/>
                  <a:moveTo>
                    <a:pt x="3254" y="895"/>
                  </a:moveTo>
                  <a:cubicBezTo>
                    <a:pt x="3189" y="895"/>
                    <a:pt x="3131" y="972"/>
                    <a:pt x="3187" y="1037"/>
                  </a:cubicBezTo>
                  <a:cubicBezTo>
                    <a:pt x="3261" y="1129"/>
                    <a:pt x="3329" y="1222"/>
                    <a:pt x="3391" y="1308"/>
                  </a:cubicBezTo>
                  <a:cubicBezTo>
                    <a:pt x="3406" y="1330"/>
                    <a:pt x="3434" y="1345"/>
                    <a:pt x="3462" y="1345"/>
                  </a:cubicBezTo>
                  <a:cubicBezTo>
                    <a:pt x="3480" y="1345"/>
                    <a:pt x="3495" y="1339"/>
                    <a:pt x="3511" y="1327"/>
                  </a:cubicBezTo>
                  <a:cubicBezTo>
                    <a:pt x="3548" y="1299"/>
                    <a:pt x="3557" y="1247"/>
                    <a:pt x="3533" y="1210"/>
                  </a:cubicBezTo>
                  <a:cubicBezTo>
                    <a:pt x="3468" y="1117"/>
                    <a:pt x="3400" y="1024"/>
                    <a:pt x="3323" y="932"/>
                  </a:cubicBezTo>
                  <a:cubicBezTo>
                    <a:pt x="3303" y="906"/>
                    <a:pt x="3278" y="895"/>
                    <a:pt x="3254" y="895"/>
                  </a:cubicBezTo>
                  <a:close/>
                  <a:moveTo>
                    <a:pt x="5845" y="1100"/>
                  </a:moveTo>
                  <a:cubicBezTo>
                    <a:pt x="5747" y="1100"/>
                    <a:pt x="5725" y="1254"/>
                    <a:pt x="5833" y="1271"/>
                  </a:cubicBezTo>
                  <a:cubicBezTo>
                    <a:pt x="5877" y="1277"/>
                    <a:pt x="5917" y="1287"/>
                    <a:pt x="5960" y="1296"/>
                  </a:cubicBezTo>
                  <a:cubicBezTo>
                    <a:pt x="6028" y="1311"/>
                    <a:pt x="6092" y="1330"/>
                    <a:pt x="6154" y="1348"/>
                  </a:cubicBezTo>
                  <a:cubicBezTo>
                    <a:pt x="6163" y="1351"/>
                    <a:pt x="6173" y="1351"/>
                    <a:pt x="6182" y="1351"/>
                  </a:cubicBezTo>
                  <a:lnTo>
                    <a:pt x="6179" y="1351"/>
                  </a:lnTo>
                  <a:cubicBezTo>
                    <a:pt x="6180" y="1351"/>
                    <a:pt x="6181" y="1351"/>
                    <a:pt x="6182" y="1351"/>
                  </a:cubicBezTo>
                  <a:cubicBezTo>
                    <a:pt x="6278" y="1351"/>
                    <a:pt x="6298" y="1215"/>
                    <a:pt x="6207" y="1185"/>
                  </a:cubicBezTo>
                  <a:cubicBezTo>
                    <a:pt x="6139" y="1163"/>
                    <a:pt x="6071" y="1145"/>
                    <a:pt x="6000" y="1129"/>
                  </a:cubicBezTo>
                  <a:cubicBezTo>
                    <a:pt x="5951" y="1117"/>
                    <a:pt x="5907" y="1108"/>
                    <a:pt x="5861" y="1102"/>
                  </a:cubicBezTo>
                  <a:cubicBezTo>
                    <a:pt x="5855" y="1101"/>
                    <a:pt x="5850" y="1100"/>
                    <a:pt x="5845" y="1100"/>
                  </a:cubicBezTo>
                  <a:close/>
                  <a:moveTo>
                    <a:pt x="4842" y="1199"/>
                  </a:moveTo>
                  <a:cubicBezTo>
                    <a:pt x="4831" y="1199"/>
                    <a:pt x="4819" y="1201"/>
                    <a:pt x="4806" y="1206"/>
                  </a:cubicBezTo>
                  <a:cubicBezTo>
                    <a:pt x="4695" y="1250"/>
                    <a:pt x="4590" y="1308"/>
                    <a:pt x="4492" y="1373"/>
                  </a:cubicBezTo>
                  <a:cubicBezTo>
                    <a:pt x="4421" y="1419"/>
                    <a:pt x="4452" y="1530"/>
                    <a:pt x="4538" y="1530"/>
                  </a:cubicBezTo>
                  <a:cubicBezTo>
                    <a:pt x="4553" y="1530"/>
                    <a:pt x="4572" y="1527"/>
                    <a:pt x="4584" y="1518"/>
                  </a:cubicBezTo>
                  <a:cubicBezTo>
                    <a:pt x="4677" y="1456"/>
                    <a:pt x="4772" y="1404"/>
                    <a:pt x="4871" y="1364"/>
                  </a:cubicBezTo>
                  <a:cubicBezTo>
                    <a:pt x="4963" y="1326"/>
                    <a:pt x="4924" y="1199"/>
                    <a:pt x="4842" y="1199"/>
                  </a:cubicBezTo>
                  <a:close/>
                  <a:moveTo>
                    <a:pt x="273" y="1172"/>
                  </a:moveTo>
                  <a:cubicBezTo>
                    <a:pt x="248" y="1172"/>
                    <a:pt x="223" y="1184"/>
                    <a:pt x="205" y="1213"/>
                  </a:cubicBezTo>
                  <a:cubicBezTo>
                    <a:pt x="87" y="1388"/>
                    <a:pt x="26" y="1509"/>
                    <a:pt x="23" y="1515"/>
                  </a:cubicBezTo>
                  <a:cubicBezTo>
                    <a:pt x="1" y="1558"/>
                    <a:pt x="20" y="1610"/>
                    <a:pt x="63" y="1632"/>
                  </a:cubicBezTo>
                  <a:cubicBezTo>
                    <a:pt x="72" y="1638"/>
                    <a:pt x="87" y="1641"/>
                    <a:pt x="100" y="1641"/>
                  </a:cubicBezTo>
                  <a:lnTo>
                    <a:pt x="103" y="1641"/>
                  </a:lnTo>
                  <a:cubicBezTo>
                    <a:pt x="134" y="1638"/>
                    <a:pt x="161" y="1620"/>
                    <a:pt x="177" y="1592"/>
                  </a:cubicBezTo>
                  <a:cubicBezTo>
                    <a:pt x="229" y="1493"/>
                    <a:pt x="285" y="1398"/>
                    <a:pt x="346" y="1305"/>
                  </a:cubicBezTo>
                  <a:cubicBezTo>
                    <a:pt x="390" y="1238"/>
                    <a:pt x="333" y="1172"/>
                    <a:pt x="273" y="1172"/>
                  </a:cubicBezTo>
                  <a:close/>
                  <a:moveTo>
                    <a:pt x="6490" y="1316"/>
                  </a:moveTo>
                  <a:cubicBezTo>
                    <a:pt x="6411" y="1316"/>
                    <a:pt x="6363" y="1434"/>
                    <a:pt x="6453" y="1478"/>
                  </a:cubicBezTo>
                  <a:cubicBezTo>
                    <a:pt x="6546" y="1530"/>
                    <a:pt x="6635" y="1595"/>
                    <a:pt x="6715" y="1666"/>
                  </a:cubicBezTo>
                  <a:cubicBezTo>
                    <a:pt x="6731" y="1678"/>
                    <a:pt x="6753" y="1688"/>
                    <a:pt x="6774" y="1688"/>
                  </a:cubicBezTo>
                  <a:cubicBezTo>
                    <a:pt x="6851" y="1688"/>
                    <a:pt x="6888" y="1589"/>
                    <a:pt x="6830" y="1536"/>
                  </a:cubicBezTo>
                  <a:cubicBezTo>
                    <a:pt x="6740" y="1456"/>
                    <a:pt x="6641" y="1388"/>
                    <a:pt x="6537" y="1330"/>
                  </a:cubicBezTo>
                  <a:cubicBezTo>
                    <a:pt x="6520" y="1320"/>
                    <a:pt x="6504" y="1316"/>
                    <a:pt x="6490" y="1316"/>
                  </a:cubicBezTo>
                  <a:close/>
                  <a:moveTo>
                    <a:pt x="3651" y="1462"/>
                  </a:moveTo>
                  <a:cubicBezTo>
                    <a:pt x="3593" y="1462"/>
                    <a:pt x="3536" y="1523"/>
                    <a:pt x="3573" y="1589"/>
                  </a:cubicBezTo>
                  <a:cubicBezTo>
                    <a:pt x="3628" y="1684"/>
                    <a:pt x="3681" y="1783"/>
                    <a:pt x="3727" y="1885"/>
                  </a:cubicBezTo>
                  <a:cubicBezTo>
                    <a:pt x="3739" y="1916"/>
                    <a:pt x="3770" y="1937"/>
                    <a:pt x="3804" y="1937"/>
                  </a:cubicBezTo>
                  <a:cubicBezTo>
                    <a:pt x="3866" y="1934"/>
                    <a:pt x="3906" y="1873"/>
                    <a:pt x="3881" y="1817"/>
                  </a:cubicBezTo>
                  <a:cubicBezTo>
                    <a:pt x="3835" y="1709"/>
                    <a:pt x="3779" y="1604"/>
                    <a:pt x="3721" y="1503"/>
                  </a:cubicBezTo>
                  <a:cubicBezTo>
                    <a:pt x="3703" y="1474"/>
                    <a:pt x="3677" y="1462"/>
                    <a:pt x="3651" y="1462"/>
                  </a:cubicBezTo>
                  <a:close/>
                  <a:moveTo>
                    <a:pt x="4273" y="1572"/>
                  </a:moveTo>
                  <a:cubicBezTo>
                    <a:pt x="4253" y="1572"/>
                    <a:pt x="4232" y="1580"/>
                    <a:pt x="4214" y="1598"/>
                  </a:cubicBezTo>
                  <a:cubicBezTo>
                    <a:pt x="4128" y="1681"/>
                    <a:pt x="4048" y="1771"/>
                    <a:pt x="3977" y="1866"/>
                  </a:cubicBezTo>
                  <a:cubicBezTo>
                    <a:pt x="3949" y="1903"/>
                    <a:pt x="3958" y="1956"/>
                    <a:pt x="3995" y="1987"/>
                  </a:cubicBezTo>
                  <a:cubicBezTo>
                    <a:pt x="4011" y="1996"/>
                    <a:pt x="4029" y="2002"/>
                    <a:pt x="4048" y="2002"/>
                  </a:cubicBezTo>
                  <a:cubicBezTo>
                    <a:pt x="4072" y="2002"/>
                    <a:pt x="4100" y="1990"/>
                    <a:pt x="4115" y="1968"/>
                  </a:cubicBezTo>
                  <a:cubicBezTo>
                    <a:pt x="4180" y="1879"/>
                    <a:pt x="4251" y="1799"/>
                    <a:pt x="4331" y="1721"/>
                  </a:cubicBezTo>
                  <a:cubicBezTo>
                    <a:pt x="4396" y="1660"/>
                    <a:pt x="4339" y="1572"/>
                    <a:pt x="4273" y="1572"/>
                  </a:cubicBezTo>
                  <a:close/>
                  <a:moveTo>
                    <a:pt x="7005" y="1768"/>
                  </a:moveTo>
                  <a:cubicBezTo>
                    <a:pt x="6943" y="1768"/>
                    <a:pt x="6886" y="1837"/>
                    <a:pt x="6934" y="1903"/>
                  </a:cubicBezTo>
                  <a:cubicBezTo>
                    <a:pt x="6999" y="1993"/>
                    <a:pt x="7052" y="2085"/>
                    <a:pt x="7095" y="2187"/>
                  </a:cubicBezTo>
                  <a:cubicBezTo>
                    <a:pt x="7110" y="2215"/>
                    <a:pt x="7138" y="2237"/>
                    <a:pt x="7172" y="2237"/>
                  </a:cubicBezTo>
                  <a:lnTo>
                    <a:pt x="7175" y="2237"/>
                  </a:lnTo>
                  <a:cubicBezTo>
                    <a:pt x="7237" y="2237"/>
                    <a:pt x="7277" y="2172"/>
                    <a:pt x="7252" y="2116"/>
                  </a:cubicBezTo>
                  <a:cubicBezTo>
                    <a:pt x="7203" y="2005"/>
                    <a:pt x="7144" y="1900"/>
                    <a:pt x="7073" y="1805"/>
                  </a:cubicBezTo>
                  <a:cubicBezTo>
                    <a:pt x="7054" y="1779"/>
                    <a:pt x="7029" y="1768"/>
                    <a:pt x="7005" y="1768"/>
                  </a:cubicBezTo>
                  <a:close/>
                  <a:moveTo>
                    <a:pt x="8677" y="2061"/>
                  </a:moveTo>
                  <a:cubicBezTo>
                    <a:pt x="8557" y="2064"/>
                    <a:pt x="8437" y="2082"/>
                    <a:pt x="8322" y="2113"/>
                  </a:cubicBezTo>
                  <a:cubicBezTo>
                    <a:pt x="8224" y="2141"/>
                    <a:pt x="8242" y="2283"/>
                    <a:pt x="8344" y="2283"/>
                  </a:cubicBezTo>
                  <a:cubicBezTo>
                    <a:pt x="8350" y="2283"/>
                    <a:pt x="8356" y="2283"/>
                    <a:pt x="8366" y="2280"/>
                  </a:cubicBezTo>
                  <a:cubicBezTo>
                    <a:pt x="8467" y="2252"/>
                    <a:pt x="8575" y="2237"/>
                    <a:pt x="8683" y="2233"/>
                  </a:cubicBezTo>
                  <a:cubicBezTo>
                    <a:pt x="8730" y="2230"/>
                    <a:pt x="8767" y="2190"/>
                    <a:pt x="8767" y="2144"/>
                  </a:cubicBezTo>
                  <a:cubicBezTo>
                    <a:pt x="8763" y="2098"/>
                    <a:pt x="8723" y="2061"/>
                    <a:pt x="8677" y="2061"/>
                  </a:cubicBezTo>
                  <a:close/>
                  <a:moveTo>
                    <a:pt x="9017" y="2095"/>
                  </a:moveTo>
                  <a:cubicBezTo>
                    <a:pt x="8925" y="2095"/>
                    <a:pt x="8898" y="2242"/>
                    <a:pt x="9001" y="2264"/>
                  </a:cubicBezTo>
                  <a:cubicBezTo>
                    <a:pt x="9106" y="2289"/>
                    <a:pt x="9208" y="2326"/>
                    <a:pt x="9303" y="2375"/>
                  </a:cubicBezTo>
                  <a:cubicBezTo>
                    <a:pt x="9312" y="2382"/>
                    <a:pt x="9328" y="2385"/>
                    <a:pt x="9340" y="2385"/>
                  </a:cubicBezTo>
                  <a:lnTo>
                    <a:pt x="9343" y="2385"/>
                  </a:lnTo>
                  <a:cubicBezTo>
                    <a:pt x="9430" y="2385"/>
                    <a:pt x="9461" y="2264"/>
                    <a:pt x="9380" y="2224"/>
                  </a:cubicBezTo>
                  <a:cubicBezTo>
                    <a:pt x="9272" y="2169"/>
                    <a:pt x="9158" y="2126"/>
                    <a:pt x="9041" y="2098"/>
                  </a:cubicBezTo>
                  <a:cubicBezTo>
                    <a:pt x="9033" y="2096"/>
                    <a:pt x="9025" y="2095"/>
                    <a:pt x="9017" y="2095"/>
                  </a:cubicBezTo>
                  <a:close/>
                  <a:moveTo>
                    <a:pt x="8026" y="2230"/>
                  </a:moveTo>
                  <a:cubicBezTo>
                    <a:pt x="8013" y="2230"/>
                    <a:pt x="8000" y="2233"/>
                    <a:pt x="7986" y="2240"/>
                  </a:cubicBezTo>
                  <a:cubicBezTo>
                    <a:pt x="7878" y="2292"/>
                    <a:pt x="7776" y="2351"/>
                    <a:pt x="7678" y="2419"/>
                  </a:cubicBezTo>
                  <a:cubicBezTo>
                    <a:pt x="7610" y="2468"/>
                    <a:pt x="7644" y="2576"/>
                    <a:pt x="7727" y="2576"/>
                  </a:cubicBezTo>
                  <a:cubicBezTo>
                    <a:pt x="7746" y="2576"/>
                    <a:pt x="7761" y="2570"/>
                    <a:pt x="7776" y="2560"/>
                  </a:cubicBezTo>
                  <a:cubicBezTo>
                    <a:pt x="7866" y="2499"/>
                    <a:pt x="7962" y="2443"/>
                    <a:pt x="8060" y="2394"/>
                  </a:cubicBezTo>
                  <a:cubicBezTo>
                    <a:pt x="8151" y="2351"/>
                    <a:pt x="8106" y="2230"/>
                    <a:pt x="8026" y="2230"/>
                  </a:cubicBezTo>
                  <a:close/>
                  <a:moveTo>
                    <a:pt x="3919" y="2086"/>
                  </a:moveTo>
                  <a:cubicBezTo>
                    <a:pt x="3911" y="2086"/>
                    <a:pt x="3904" y="2087"/>
                    <a:pt x="3896" y="2089"/>
                  </a:cubicBezTo>
                  <a:cubicBezTo>
                    <a:pt x="3859" y="2113"/>
                    <a:pt x="3822" y="2138"/>
                    <a:pt x="3789" y="2166"/>
                  </a:cubicBezTo>
                  <a:cubicBezTo>
                    <a:pt x="3730" y="2271"/>
                    <a:pt x="3684" y="2382"/>
                    <a:pt x="3647" y="2496"/>
                  </a:cubicBezTo>
                  <a:cubicBezTo>
                    <a:pt x="3631" y="2539"/>
                    <a:pt x="3656" y="2588"/>
                    <a:pt x="3702" y="2604"/>
                  </a:cubicBezTo>
                  <a:cubicBezTo>
                    <a:pt x="3711" y="2604"/>
                    <a:pt x="3721" y="2607"/>
                    <a:pt x="3730" y="2607"/>
                  </a:cubicBezTo>
                  <a:cubicBezTo>
                    <a:pt x="3767" y="2607"/>
                    <a:pt x="3798" y="2582"/>
                    <a:pt x="3810" y="2545"/>
                  </a:cubicBezTo>
                  <a:cubicBezTo>
                    <a:pt x="3829" y="2489"/>
                    <a:pt x="3850" y="2431"/>
                    <a:pt x="3875" y="2378"/>
                  </a:cubicBezTo>
                  <a:cubicBezTo>
                    <a:pt x="3881" y="2422"/>
                    <a:pt x="3884" y="2465"/>
                    <a:pt x="3884" y="2511"/>
                  </a:cubicBezTo>
                  <a:cubicBezTo>
                    <a:pt x="3884" y="2556"/>
                    <a:pt x="3921" y="2595"/>
                    <a:pt x="3965" y="2595"/>
                  </a:cubicBezTo>
                  <a:cubicBezTo>
                    <a:pt x="3967" y="2595"/>
                    <a:pt x="3969" y="2594"/>
                    <a:pt x="3970" y="2594"/>
                  </a:cubicBezTo>
                  <a:cubicBezTo>
                    <a:pt x="4020" y="2594"/>
                    <a:pt x="4057" y="2554"/>
                    <a:pt x="4057" y="2508"/>
                  </a:cubicBezTo>
                  <a:cubicBezTo>
                    <a:pt x="4051" y="2388"/>
                    <a:pt x="4035" y="2267"/>
                    <a:pt x="4001" y="2150"/>
                  </a:cubicBezTo>
                  <a:cubicBezTo>
                    <a:pt x="3991" y="2111"/>
                    <a:pt x="3957" y="2086"/>
                    <a:pt x="3919" y="2086"/>
                  </a:cubicBezTo>
                  <a:close/>
                  <a:moveTo>
                    <a:pt x="9628" y="2400"/>
                  </a:moveTo>
                  <a:cubicBezTo>
                    <a:pt x="9557" y="2400"/>
                    <a:pt x="9503" y="2500"/>
                    <a:pt x="9578" y="2557"/>
                  </a:cubicBezTo>
                  <a:cubicBezTo>
                    <a:pt x="9667" y="2625"/>
                    <a:pt x="9754" y="2696"/>
                    <a:pt x="9834" y="2770"/>
                  </a:cubicBezTo>
                  <a:cubicBezTo>
                    <a:pt x="9849" y="2786"/>
                    <a:pt x="9868" y="2792"/>
                    <a:pt x="9889" y="2792"/>
                  </a:cubicBezTo>
                  <a:lnTo>
                    <a:pt x="9892" y="2792"/>
                  </a:lnTo>
                  <a:cubicBezTo>
                    <a:pt x="9969" y="2792"/>
                    <a:pt x="10006" y="2696"/>
                    <a:pt x="9948" y="2644"/>
                  </a:cubicBezTo>
                  <a:cubicBezTo>
                    <a:pt x="9865" y="2567"/>
                    <a:pt x="9775" y="2493"/>
                    <a:pt x="9679" y="2419"/>
                  </a:cubicBezTo>
                  <a:cubicBezTo>
                    <a:pt x="9662" y="2406"/>
                    <a:pt x="9645" y="2400"/>
                    <a:pt x="9628" y="2400"/>
                  </a:cubicBezTo>
                  <a:close/>
                  <a:moveTo>
                    <a:pt x="7284" y="2391"/>
                  </a:moveTo>
                  <a:cubicBezTo>
                    <a:pt x="7276" y="2391"/>
                    <a:pt x="7269" y="2392"/>
                    <a:pt x="7261" y="2394"/>
                  </a:cubicBezTo>
                  <a:cubicBezTo>
                    <a:pt x="7215" y="2403"/>
                    <a:pt x="7187" y="2449"/>
                    <a:pt x="7200" y="2496"/>
                  </a:cubicBezTo>
                  <a:cubicBezTo>
                    <a:pt x="7221" y="2594"/>
                    <a:pt x="7237" y="2696"/>
                    <a:pt x="7243" y="2801"/>
                  </a:cubicBezTo>
                  <a:cubicBezTo>
                    <a:pt x="7215" y="2832"/>
                    <a:pt x="7184" y="2863"/>
                    <a:pt x="7160" y="2897"/>
                  </a:cubicBezTo>
                  <a:cubicBezTo>
                    <a:pt x="7129" y="2934"/>
                    <a:pt x="7132" y="2986"/>
                    <a:pt x="7169" y="3017"/>
                  </a:cubicBezTo>
                  <a:cubicBezTo>
                    <a:pt x="7184" y="3029"/>
                    <a:pt x="7203" y="3035"/>
                    <a:pt x="7224" y="3038"/>
                  </a:cubicBezTo>
                  <a:cubicBezTo>
                    <a:pt x="7249" y="3038"/>
                    <a:pt x="7274" y="3026"/>
                    <a:pt x="7292" y="3005"/>
                  </a:cubicBezTo>
                  <a:cubicBezTo>
                    <a:pt x="7360" y="2921"/>
                    <a:pt x="7437" y="2841"/>
                    <a:pt x="7517" y="2767"/>
                  </a:cubicBezTo>
                  <a:cubicBezTo>
                    <a:pt x="7587" y="2707"/>
                    <a:pt x="7530" y="2614"/>
                    <a:pt x="7462" y="2614"/>
                  </a:cubicBezTo>
                  <a:cubicBezTo>
                    <a:pt x="7443" y="2614"/>
                    <a:pt x="7422" y="2622"/>
                    <a:pt x="7403" y="2641"/>
                  </a:cubicBezTo>
                  <a:lnTo>
                    <a:pt x="7400" y="2644"/>
                  </a:lnTo>
                  <a:cubicBezTo>
                    <a:pt x="7391" y="2579"/>
                    <a:pt x="7379" y="2517"/>
                    <a:pt x="7366" y="2456"/>
                  </a:cubicBezTo>
                  <a:cubicBezTo>
                    <a:pt x="7356" y="2417"/>
                    <a:pt x="7322" y="2391"/>
                    <a:pt x="7284" y="2391"/>
                  </a:cubicBezTo>
                  <a:close/>
                  <a:moveTo>
                    <a:pt x="3904" y="2757"/>
                  </a:moveTo>
                  <a:cubicBezTo>
                    <a:pt x="3876" y="2757"/>
                    <a:pt x="3849" y="2771"/>
                    <a:pt x="3832" y="2804"/>
                  </a:cubicBezTo>
                  <a:cubicBezTo>
                    <a:pt x="3804" y="2860"/>
                    <a:pt x="3770" y="2875"/>
                    <a:pt x="3770" y="2875"/>
                  </a:cubicBezTo>
                  <a:cubicBezTo>
                    <a:pt x="3770" y="2875"/>
                    <a:pt x="3769" y="2878"/>
                    <a:pt x="3769" y="2878"/>
                  </a:cubicBezTo>
                  <a:cubicBezTo>
                    <a:pt x="3767" y="2878"/>
                    <a:pt x="3766" y="2872"/>
                    <a:pt x="3764" y="2847"/>
                  </a:cubicBezTo>
                  <a:cubicBezTo>
                    <a:pt x="3757" y="2796"/>
                    <a:pt x="3718" y="2772"/>
                    <a:pt x="3679" y="2772"/>
                  </a:cubicBezTo>
                  <a:cubicBezTo>
                    <a:pt x="3632" y="2772"/>
                    <a:pt x="3584" y="2806"/>
                    <a:pt x="3591" y="2869"/>
                  </a:cubicBezTo>
                  <a:cubicBezTo>
                    <a:pt x="3594" y="2906"/>
                    <a:pt x="3610" y="2943"/>
                    <a:pt x="3631" y="2977"/>
                  </a:cubicBezTo>
                  <a:cubicBezTo>
                    <a:pt x="3662" y="3020"/>
                    <a:pt x="3711" y="3048"/>
                    <a:pt x="3767" y="3048"/>
                  </a:cubicBezTo>
                  <a:cubicBezTo>
                    <a:pt x="3850" y="3048"/>
                    <a:pt x="3927" y="2986"/>
                    <a:pt x="3983" y="2884"/>
                  </a:cubicBezTo>
                  <a:cubicBezTo>
                    <a:pt x="4018" y="2816"/>
                    <a:pt x="3961" y="2757"/>
                    <a:pt x="3904" y="2757"/>
                  </a:cubicBezTo>
                  <a:close/>
                  <a:moveTo>
                    <a:pt x="10131" y="2862"/>
                  </a:moveTo>
                  <a:cubicBezTo>
                    <a:pt x="10068" y="2862"/>
                    <a:pt x="10010" y="2940"/>
                    <a:pt x="10065" y="3005"/>
                  </a:cubicBezTo>
                  <a:cubicBezTo>
                    <a:pt x="10139" y="3088"/>
                    <a:pt x="10207" y="3177"/>
                    <a:pt x="10269" y="3270"/>
                  </a:cubicBezTo>
                  <a:cubicBezTo>
                    <a:pt x="10284" y="3291"/>
                    <a:pt x="10312" y="3307"/>
                    <a:pt x="10340" y="3307"/>
                  </a:cubicBezTo>
                  <a:lnTo>
                    <a:pt x="10340" y="3310"/>
                  </a:lnTo>
                  <a:cubicBezTo>
                    <a:pt x="10355" y="3307"/>
                    <a:pt x="10373" y="3301"/>
                    <a:pt x="10389" y="3291"/>
                  </a:cubicBezTo>
                  <a:cubicBezTo>
                    <a:pt x="10426" y="3264"/>
                    <a:pt x="10438" y="3211"/>
                    <a:pt x="10410" y="3174"/>
                  </a:cubicBezTo>
                  <a:cubicBezTo>
                    <a:pt x="10346" y="3075"/>
                    <a:pt x="10272" y="2983"/>
                    <a:pt x="10195" y="2894"/>
                  </a:cubicBezTo>
                  <a:cubicBezTo>
                    <a:pt x="10176" y="2871"/>
                    <a:pt x="10153" y="2862"/>
                    <a:pt x="10131" y="2862"/>
                  </a:cubicBezTo>
                  <a:close/>
                  <a:moveTo>
                    <a:pt x="7315" y="3069"/>
                  </a:moveTo>
                  <a:cubicBezTo>
                    <a:pt x="7273" y="3069"/>
                    <a:pt x="7233" y="3101"/>
                    <a:pt x="7231" y="3143"/>
                  </a:cubicBezTo>
                  <a:cubicBezTo>
                    <a:pt x="7215" y="3248"/>
                    <a:pt x="7187" y="3347"/>
                    <a:pt x="7141" y="3443"/>
                  </a:cubicBezTo>
                  <a:cubicBezTo>
                    <a:pt x="7120" y="3483"/>
                    <a:pt x="7135" y="3535"/>
                    <a:pt x="7175" y="3557"/>
                  </a:cubicBezTo>
                  <a:cubicBezTo>
                    <a:pt x="7187" y="3563"/>
                    <a:pt x="7203" y="3566"/>
                    <a:pt x="7218" y="3569"/>
                  </a:cubicBezTo>
                  <a:cubicBezTo>
                    <a:pt x="7249" y="3569"/>
                    <a:pt x="7277" y="3550"/>
                    <a:pt x="7292" y="3523"/>
                  </a:cubicBezTo>
                  <a:cubicBezTo>
                    <a:pt x="7348" y="3412"/>
                    <a:pt x="7385" y="3291"/>
                    <a:pt x="7400" y="3168"/>
                  </a:cubicBezTo>
                  <a:cubicBezTo>
                    <a:pt x="7406" y="3122"/>
                    <a:pt x="7372" y="3079"/>
                    <a:pt x="7326" y="3069"/>
                  </a:cubicBezTo>
                  <a:cubicBezTo>
                    <a:pt x="7323" y="3069"/>
                    <a:pt x="7319" y="3069"/>
                    <a:pt x="7315" y="3069"/>
                  </a:cubicBezTo>
                  <a:close/>
                  <a:moveTo>
                    <a:pt x="7027" y="3148"/>
                  </a:moveTo>
                  <a:cubicBezTo>
                    <a:pt x="7000" y="3148"/>
                    <a:pt x="6973" y="3161"/>
                    <a:pt x="6956" y="3193"/>
                  </a:cubicBezTo>
                  <a:cubicBezTo>
                    <a:pt x="6901" y="3285"/>
                    <a:pt x="6867" y="3387"/>
                    <a:pt x="6860" y="3495"/>
                  </a:cubicBezTo>
                  <a:cubicBezTo>
                    <a:pt x="6860" y="3529"/>
                    <a:pt x="6867" y="3563"/>
                    <a:pt x="6882" y="3594"/>
                  </a:cubicBezTo>
                  <a:cubicBezTo>
                    <a:pt x="6894" y="3625"/>
                    <a:pt x="6925" y="3643"/>
                    <a:pt x="6959" y="3646"/>
                  </a:cubicBezTo>
                  <a:cubicBezTo>
                    <a:pt x="6971" y="3646"/>
                    <a:pt x="6984" y="3643"/>
                    <a:pt x="6993" y="3637"/>
                  </a:cubicBezTo>
                  <a:cubicBezTo>
                    <a:pt x="7036" y="3618"/>
                    <a:pt x="7055" y="3566"/>
                    <a:pt x="7036" y="3523"/>
                  </a:cubicBezTo>
                  <a:cubicBezTo>
                    <a:pt x="7033" y="3513"/>
                    <a:pt x="7030" y="3504"/>
                    <a:pt x="7033" y="3495"/>
                  </a:cubicBezTo>
                  <a:cubicBezTo>
                    <a:pt x="7033" y="3464"/>
                    <a:pt x="7042" y="3396"/>
                    <a:pt x="7107" y="3276"/>
                  </a:cubicBezTo>
                  <a:cubicBezTo>
                    <a:pt x="7143" y="3207"/>
                    <a:pt x="7085" y="3148"/>
                    <a:pt x="7027" y="3148"/>
                  </a:cubicBezTo>
                  <a:close/>
                  <a:moveTo>
                    <a:pt x="10512" y="3433"/>
                  </a:moveTo>
                  <a:cubicBezTo>
                    <a:pt x="10456" y="3433"/>
                    <a:pt x="10399" y="3489"/>
                    <a:pt x="10432" y="3557"/>
                  </a:cubicBezTo>
                  <a:cubicBezTo>
                    <a:pt x="10481" y="3655"/>
                    <a:pt x="10522" y="3757"/>
                    <a:pt x="10555" y="3862"/>
                  </a:cubicBezTo>
                  <a:cubicBezTo>
                    <a:pt x="10568" y="3899"/>
                    <a:pt x="10599" y="3921"/>
                    <a:pt x="10636" y="3924"/>
                  </a:cubicBezTo>
                  <a:cubicBezTo>
                    <a:pt x="10645" y="3921"/>
                    <a:pt x="10654" y="3921"/>
                    <a:pt x="10663" y="3918"/>
                  </a:cubicBezTo>
                  <a:cubicBezTo>
                    <a:pt x="10710" y="3905"/>
                    <a:pt x="10734" y="3856"/>
                    <a:pt x="10719" y="3810"/>
                  </a:cubicBezTo>
                  <a:cubicBezTo>
                    <a:pt x="10682" y="3699"/>
                    <a:pt x="10639" y="3587"/>
                    <a:pt x="10586" y="3483"/>
                  </a:cubicBezTo>
                  <a:cubicBezTo>
                    <a:pt x="10570" y="3447"/>
                    <a:pt x="10541" y="3433"/>
                    <a:pt x="10512" y="3433"/>
                  </a:cubicBezTo>
                  <a:close/>
                  <a:moveTo>
                    <a:pt x="10716" y="4086"/>
                  </a:moveTo>
                  <a:cubicBezTo>
                    <a:pt x="10711" y="4086"/>
                    <a:pt x="10706" y="4086"/>
                    <a:pt x="10700" y="4087"/>
                  </a:cubicBezTo>
                  <a:cubicBezTo>
                    <a:pt x="10654" y="4093"/>
                    <a:pt x="10620" y="4136"/>
                    <a:pt x="10626" y="4183"/>
                  </a:cubicBezTo>
                  <a:cubicBezTo>
                    <a:pt x="10636" y="4254"/>
                    <a:pt x="10642" y="4325"/>
                    <a:pt x="10642" y="4399"/>
                  </a:cubicBezTo>
                  <a:cubicBezTo>
                    <a:pt x="10642" y="4433"/>
                    <a:pt x="10642" y="4467"/>
                    <a:pt x="10639" y="4504"/>
                  </a:cubicBezTo>
                  <a:cubicBezTo>
                    <a:pt x="10633" y="4550"/>
                    <a:pt x="10666" y="4593"/>
                    <a:pt x="10713" y="4599"/>
                  </a:cubicBezTo>
                  <a:lnTo>
                    <a:pt x="10722" y="4599"/>
                  </a:lnTo>
                  <a:cubicBezTo>
                    <a:pt x="10765" y="4596"/>
                    <a:pt x="10802" y="4565"/>
                    <a:pt x="10808" y="4522"/>
                  </a:cubicBezTo>
                  <a:cubicBezTo>
                    <a:pt x="10811" y="4482"/>
                    <a:pt x="10815" y="4439"/>
                    <a:pt x="10815" y="4399"/>
                  </a:cubicBezTo>
                  <a:cubicBezTo>
                    <a:pt x="10815" y="4318"/>
                    <a:pt x="10808" y="4238"/>
                    <a:pt x="10796" y="4158"/>
                  </a:cubicBezTo>
                  <a:cubicBezTo>
                    <a:pt x="10793" y="4117"/>
                    <a:pt x="10756" y="4086"/>
                    <a:pt x="10716" y="40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" name="Google Shape;1307;p13"/>
          <p:cNvGrpSpPr/>
          <p:nvPr/>
        </p:nvGrpSpPr>
        <p:grpSpPr>
          <a:xfrm>
            <a:off x="10010893" y="121406"/>
            <a:ext cx="2095491" cy="2214937"/>
            <a:chOff x="7508170" y="91053"/>
            <a:chExt cx="1571618" cy="1661203"/>
          </a:xfrm>
        </p:grpSpPr>
        <p:grpSp>
          <p:nvGrpSpPr>
            <p:cNvPr id="11" name="Google Shape;1308;p13"/>
            <p:cNvGrpSpPr/>
            <p:nvPr/>
          </p:nvGrpSpPr>
          <p:grpSpPr>
            <a:xfrm rot="980866">
              <a:off x="7983339" y="142661"/>
              <a:ext cx="345453" cy="243186"/>
              <a:chOff x="8341725" y="115829"/>
              <a:chExt cx="267198" cy="188098"/>
            </a:xfrm>
          </p:grpSpPr>
          <p:sp>
            <p:nvSpPr>
              <p:cNvPr id="1309" name="Google Shape;1309;p13"/>
              <p:cNvSpPr/>
              <p:nvPr/>
            </p:nvSpPr>
            <p:spPr>
              <a:xfrm>
                <a:off x="8405670" y="188118"/>
                <a:ext cx="107912" cy="91561"/>
              </a:xfrm>
              <a:custGeom>
                <a:avLst/>
                <a:gdLst/>
                <a:ahLst/>
                <a:cxnLst/>
                <a:rect l="l" t="t" r="r" b="b"/>
                <a:pathLst>
                  <a:path w="2884" h="2447" extrusionOk="0">
                    <a:moveTo>
                      <a:pt x="1471" y="0"/>
                    </a:moveTo>
                    <a:cubicBezTo>
                      <a:pt x="674" y="0"/>
                      <a:pt x="207" y="963"/>
                      <a:pt x="0" y="1543"/>
                    </a:cubicBezTo>
                    <a:lnTo>
                      <a:pt x="509" y="1710"/>
                    </a:lnTo>
                    <a:cubicBezTo>
                      <a:pt x="509" y="1710"/>
                      <a:pt x="918" y="578"/>
                      <a:pt x="1479" y="578"/>
                    </a:cubicBezTo>
                    <a:cubicBezTo>
                      <a:pt x="1552" y="578"/>
                      <a:pt x="1626" y="597"/>
                      <a:pt x="1703" y="639"/>
                    </a:cubicBezTo>
                    <a:cubicBezTo>
                      <a:pt x="2375" y="1009"/>
                      <a:pt x="2030" y="2212"/>
                      <a:pt x="2030" y="2212"/>
                    </a:cubicBezTo>
                    <a:lnTo>
                      <a:pt x="2647" y="2447"/>
                    </a:lnTo>
                    <a:cubicBezTo>
                      <a:pt x="2770" y="1759"/>
                      <a:pt x="2884" y="312"/>
                      <a:pt x="1724" y="32"/>
                    </a:cubicBezTo>
                    <a:cubicBezTo>
                      <a:pt x="1636" y="10"/>
                      <a:pt x="1552" y="0"/>
                      <a:pt x="1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10" name="Google Shape;1310;p13"/>
              <p:cNvSpPr/>
              <p:nvPr/>
            </p:nvSpPr>
            <p:spPr>
              <a:xfrm>
                <a:off x="8341725" y="115829"/>
                <a:ext cx="267198" cy="188098"/>
              </a:xfrm>
              <a:custGeom>
                <a:avLst/>
                <a:gdLst/>
                <a:ahLst/>
                <a:cxnLst/>
                <a:rect l="l" t="t" r="r" b="b"/>
                <a:pathLst>
                  <a:path w="7141" h="5027" extrusionOk="0">
                    <a:moveTo>
                      <a:pt x="3198" y="0"/>
                    </a:moveTo>
                    <a:cubicBezTo>
                      <a:pt x="998" y="0"/>
                      <a:pt x="1" y="2926"/>
                      <a:pt x="1" y="2926"/>
                    </a:cubicBezTo>
                    <a:lnTo>
                      <a:pt x="475" y="3080"/>
                    </a:lnTo>
                    <a:cubicBezTo>
                      <a:pt x="742" y="2290"/>
                      <a:pt x="1495" y="619"/>
                      <a:pt x="3054" y="619"/>
                    </a:cubicBezTo>
                    <a:cubicBezTo>
                      <a:pt x="3284" y="619"/>
                      <a:pt x="3531" y="655"/>
                      <a:pt x="3797" y="736"/>
                    </a:cubicBezTo>
                    <a:cubicBezTo>
                      <a:pt x="6456" y="1541"/>
                      <a:pt x="5916" y="4018"/>
                      <a:pt x="5648" y="4866"/>
                    </a:cubicBezTo>
                    <a:lnTo>
                      <a:pt x="6067" y="5026"/>
                    </a:lnTo>
                    <a:cubicBezTo>
                      <a:pt x="6067" y="5026"/>
                      <a:pt x="7141" y="1301"/>
                      <a:pt x="4223" y="199"/>
                    </a:cubicBezTo>
                    <a:cubicBezTo>
                      <a:pt x="3856" y="61"/>
                      <a:pt x="3515" y="0"/>
                      <a:pt x="3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11" name="Google Shape;1311;p13"/>
              <p:cNvSpPr/>
              <p:nvPr/>
            </p:nvSpPr>
            <p:spPr>
              <a:xfrm>
                <a:off x="8359386" y="138953"/>
                <a:ext cx="223906" cy="158950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4248" extrusionOk="0">
                    <a:moveTo>
                      <a:pt x="2582" y="1"/>
                    </a:moveTo>
                    <a:cubicBezTo>
                      <a:pt x="1023" y="1"/>
                      <a:pt x="269" y="1672"/>
                      <a:pt x="0" y="2459"/>
                    </a:cubicBezTo>
                    <a:lnTo>
                      <a:pt x="627" y="2660"/>
                    </a:lnTo>
                    <a:cubicBezTo>
                      <a:pt x="890" y="1900"/>
                      <a:pt x="1508" y="619"/>
                      <a:pt x="2695" y="619"/>
                    </a:cubicBezTo>
                    <a:cubicBezTo>
                      <a:pt x="2983" y="619"/>
                      <a:pt x="3304" y="694"/>
                      <a:pt x="3661" y="871"/>
                    </a:cubicBezTo>
                    <a:cubicBezTo>
                      <a:pt x="4861" y="1463"/>
                      <a:pt x="4710" y="3199"/>
                      <a:pt x="4562" y="4017"/>
                    </a:cubicBezTo>
                    <a:lnTo>
                      <a:pt x="5173" y="4248"/>
                    </a:lnTo>
                    <a:cubicBezTo>
                      <a:pt x="5444" y="3400"/>
                      <a:pt x="5984" y="923"/>
                      <a:pt x="3325" y="118"/>
                    </a:cubicBezTo>
                    <a:cubicBezTo>
                      <a:pt x="3059" y="37"/>
                      <a:pt x="2812" y="1"/>
                      <a:pt x="25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12" name="Google Shape;1312;p13"/>
              <p:cNvSpPr/>
              <p:nvPr/>
            </p:nvSpPr>
            <p:spPr>
              <a:xfrm>
                <a:off x="8382696" y="162076"/>
                <a:ext cx="158613" cy="127182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3399" extrusionOk="0">
                    <a:moveTo>
                      <a:pt x="2072" y="1"/>
                    </a:moveTo>
                    <a:cubicBezTo>
                      <a:pt x="884" y="1"/>
                      <a:pt x="264" y="1282"/>
                      <a:pt x="0" y="2042"/>
                    </a:cubicBezTo>
                    <a:lnTo>
                      <a:pt x="614" y="2239"/>
                    </a:lnTo>
                    <a:cubicBezTo>
                      <a:pt x="824" y="1659"/>
                      <a:pt x="1288" y="696"/>
                      <a:pt x="2085" y="696"/>
                    </a:cubicBezTo>
                    <a:cubicBezTo>
                      <a:pt x="2166" y="696"/>
                      <a:pt x="2250" y="706"/>
                      <a:pt x="2338" y="728"/>
                    </a:cubicBezTo>
                    <a:cubicBezTo>
                      <a:pt x="3498" y="1008"/>
                      <a:pt x="3384" y="2455"/>
                      <a:pt x="3261" y="3140"/>
                    </a:cubicBezTo>
                    <a:lnTo>
                      <a:pt x="3939" y="3399"/>
                    </a:lnTo>
                    <a:cubicBezTo>
                      <a:pt x="4084" y="2581"/>
                      <a:pt x="4238" y="845"/>
                      <a:pt x="3038" y="253"/>
                    </a:cubicBezTo>
                    <a:cubicBezTo>
                      <a:pt x="2681" y="76"/>
                      <a:pt x="2360" y="1"/>
                      <a:pt x="20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13" name="Google Shape;1313;p13"/>
              <p:cNvSpPr/>
              <p:nvPr/>
            </p:nvSpPr>
            <p:spPr>
              <a:xfrm>
                <a:off x="8355644" y="135024"/>
                <a:ext cx="241044" cy="163814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378" extrusionOk="0">
                    <a:moveTo>
                      <a:pt x="2825" y="0"/>
                    </a:moveTo>
                    <a:cubicBezTo>
                      <a:pt x="2536" y="0"/>
                      <a:pt x="2256" y="58"/>
                      <a:pt x="1985" y="174"/>
                    </a:cubicBezTo>
                    <a:cubicBezTo>
                      <a:pt x="671" y="738"/>
                      <a:pt x="48" y="2465"/>
                      <a:pt x="23" y="2536"/>
                    </a:cubicBezTo>
                    <a:cubicBezTo>
                      <a:pt x="0" y="2602"/>
                      <a:pt x="51" y="2647"/>
                      <a:pt x="102" y="2647"/>
                    </a:cubicBezTo>
                    <a:cubicBezTo>
                      <a:pt x="133" y="2647"/>
                      <a:pt x="164" y="2630"/>
                      <a:pt x="178" y="2592"/>
                    </a:cubicBezTo>
                    <a:cubicBezTo>
                      <a:pt x="184" y="2573"/>
                      <a:pt x="801" y="862"/>
                      <a:pt x="2050" y="322"/>
                    </a:cubicBezTo>
                    <a:cubicBezTo>
                      <a:pt x="2299" y="216"/>
                      <a:pt x="2558" y="163"/>
                      <a:pt x="2824" y="163"/>
                    </a:cubicBezTo>
                    <a:cubicBezTo>
                      <a:pt x="3140" y="163"/>
                      <a:pt x="3467" y="238"/>
                      <a:pt x="3802" y="387"/>
                    </a:cubicBezTo>
                    <a:cubicBezTo>
                      <a:pt x="4822" y="843"/>
                      <a:pt x="5368" y="1630"/>
                      <a:pt x="5424" y="2728"/>
                    </a:cubicBezTo>
                    <a:cubicBezTo>
                      <a:pt x="5445" y="3249"/>
                      <a:pt x="5368" y="3773"/>
                      <a:pt x="5199" y="4267"/>
                    </a:cubicBezTo>
                    <a:cubicBezTo>
                      <a:pt x="5183" y="4310"/>
                      <a:pt x="5205" y="4356"/>
                      <a:pt x="5245" y="4371"/>
                    </a:cubicBezTo>
                    <a:cubicBezTo>
                      <a:pt x="5254" y="4375"/>
                      <a:pt x="5263" y="4378"/>
                      <a:pt x="5276" y="4378"/>
                    </a:cubicBezTo>
                    <a:cubicBezTo>
                      <a:pt x="5307" y="4375"/>
                      <a:pt x="5334" y="4356"/>
                      <a:pt x="5347" y="4325"/>
                    </a:cubicBezTo>
                    <a:cubicBezTo>
                      <a:pt x="5359" y="4294"/>
                      <a:pt x="6442" y="1389"/>
                      <a:pt x="3863" y="239"/>
                    </a:cubicBezTo>
                    <a:cubicBezTo>
                      <a:pt x="3508" y="79"/>
                      <a:pt x="3161" y="0"/>
                      <a:pt x="28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14" name="Google Shape;1314;p13"/>
              <p:cNvSpPr/>
              <p:nvPr/>
            </p:nvSpPr>
            <p:spPr>
              <a:xfrm>
                <a:off x="8378917" y="160430"/>
                <a:ext cx="167107" cy="131822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523" extrusionOk="0">
                    <a:moveTo>
                      <a:pt x="2270" y="0"/>
                    </a:moveTo>
                    <a:cubicBezTo>
                      <a:pt x="2003" y="0"/>
                      <a:pt x="1745" y="61"/>
                      <a:pt x="1499" y="183"/>
                    </a:cubicBezTo>
                    <a:cubicBezTo>
                      <a:pt x="493" y="679"/>
                      <a:pt x="43" y="2005"/>
                      <a:pt x="21" y="2064"/>
                    </a:cubicBezTo>
                    <a:cubicBezTo>
                      <a:pt x="0" y="2127"/>
                      <a:pt x="51" y="2169"/>
                      <a:pt x="100" y="2169"/>
                    </a:cubicBezTo>
                    <a:cubicBezTo>
                      <a:pt x="131" y="2169"/>
                      <a:pt x="162" y="2153"/>
                      <a:pt x="175" y="2113"/>
                    </a:cubicBezTo>
                    <a:cubicBezTo>
                      <a:pt x="182" y="2101"/>
                      <a:pt x="626" y="793"/>
                      <a:pt x="1573" y="328"/>
                    </a:cubicBezTo>
                    <a:cubicBezTo>
                      <a:pt x="1793" y="217"/>
                      <a:pt x="2027" y="162"/>
                      <a:pt x="2269" y="162"/>
                    </a:cubicBezTo>
                    <a:cubicBezTo>
                      <a:pt x="2467" y="162"/>
                      <a:pt x="2671" y="199"/>
                      <a:pt x="2880" y="272"/>
                    </a:cubicBezTo>
                    <a:cubicBezTo>
                      <a:pt x="4466" y="818"/>
                      <a:pt x="3966" y="3403"/>
                      <a:pt x="3960" y="3427"/>
                    </a:cubicBezTo>
                    <a:cubicBezTo>
                      <a:pt x="3951" y="3470"/>
                      <a:pt x="3978" y="3514"/>
                      <a:pt x="4022" y="3523"/>
                    </a:cubicBezTo>
                    <a:lnTo>
                      <a:pt x="4040" y="3523"/>
                    </a:lnTo>
                    <a:cubicBezTo>
                      <a:pt x="4077" y="3523"/>
                      <a:pt x="4108" y="3495"/>
                      <a:pt x="4114" y="3461"/>
                    </a:cubicBezTo>
                    <a:cubicBezTo>
                      <a:pt x="4200" y="2986"/>
                      <a:pt x="4222" y="2505"/>
                      <a:pt x="4179" y="2027"/>
                    </a:cubicBezTo>
                    <a:cubicBezTo>
                      <a:pt x="4077" y="1025"/>
                      <a:pt x="3648" y="365"/>
                      <a:pt x="2933" y="118"/>
                    </a:cubicBezTo>
                    <a:cubicBezTo>
                      <a:pt x="2706" y="40"/>
                      <a:pt x="2485" y="0"/>
                      <a:pt x="2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15" name="Google Shape;1315;p13"/>
              <p:cNvSpPr/>
              <p:nvPr/>
            </p:nvSpPr>
            <p:spPr>
              <a:xfrm>
                <a:off x="8401853" y="185237"/>
                <a:ext cx="121906" cy="9743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604" extrusionOk="0">
                    <a:moveTo>
                      <a:pt x="1629" y="1"/>
                    </a:moveTo>
                    <a:cubicBezTo>
                      <a:pt x="1471" y="1"/>
                      <a:pt x="1312" y="37"/>
                      <a:pt x="1166" y="109"/>
                    </a:cubicBezTo>
                    <a:cubicBezTo>
                      <a:pt x="429" y="457"/>
                      <a:pt x="41" y="1549"/>
                      <a:pt x="22" y="1595"/>
                    </a:cubicBezTo>
                    <a:cubicBezTo>
                      <a:pt x="1" y="1659"/>
                      <a:pt x="52" y="1703"/>
                      <a:pt x="103" y="1703"/>
                    </a:cubicBezTo>
                    <a:cubicBezTo>
                      <a:pt x="133" y="1703"/>
                      <a:pt x="163" y="1686"/>
                      <a:pt x="176" y="1648"/>
                    </a:cubicBezTo>
                    <a:cubicBezTo>
                      <a:pt x="182" y="1638"/>
                      <a:pt x="562" y="574"/>
                      <a:pt x="1237" y="254"/>
                    </a:cubicBezTo>
                    <a:cubicBezTo>
                      <a:pt x="1360" y="194"/>
                      <a:pt x="1495" y="163"/>
                      <a:pt x="1630" y="163"/>
                    </a:cubicBezTo>
                    <a:cubicBezTo>
                      <a:pt x="1738" y="163"/>
                      <a:pt x="1847" y="183"/>
                      <a:pt x="1950" y="223"/>
                    </a:cubicBezTo>
                    <a:cubicBezTo>
                      <a:pt x="3069" y="624"/>
                      <a:pt x="2674" y="2487"/>
                      <a:pt x="2668" y="2505"/>
                    </a:cubicBezTo>
                    <a:cubicBezTo>
                      <a:pt x="2659" y="2548"/>
                      <a:pt x="2687" y="2592"/>
                      <a:pt x="2730" y="2601"/>
                    </a:cubicBezTo>
                    <a:cubicBezTo>
                      <a:pt x="2736" y="2604"/>
                      <a:pt x="2742" y="2604"/>
                      <a:pt x="2749" y="2604"/>
                    </a:cubicBezTo>
                    <a:cubicBezTo>
                      <a:pt x="2786" y="2601"/>
                      <a:pt x="2816" y="2576"/>
                      <a:pt x="2826" y="2539"/>
                    </a:cubicBezTo>
                    <a:cubicBezTo>
                      <a:pt x="2844" y="2456"/>
                      <a:pt x="3257" y="519"/>
                      <a:pt x="2002" y="69"/>
                    </a:cubicBezTo>
                    <a:cubicBezTo>
                      <a:pt x="1882" y="23"/>
                      <a:pt x="1755" y="1"/>
                      <a:pt x="16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316" name="Google Shape;1316;p13"/>
            <p:cNvSpPr/>
            <p:nvPr/>
          </p:nvSpPr>
          <p:spPr>
            <a:xfrm rot="10800000">
              <a:off x="8801349" y="536808"/>
              <a:ext cx="117305" cy="117305"/>
            </a:xfrm>
            <a:custGeom>
              <a:avLst/>
              <a:gdLst/>
              <a:ahLst/>
              <a:cxnLst/>
              <a:rect l="l" t="t" r="r" b="b"/>
              <a:pathLst>
                <a:path w="1611" h="1611" extrusionOk="0">
                  <a:moveTo>
                    <a:pt x="871" y="1"/>
                  </a:moveTo>
                  <a:cubicBezTo>
                    <a:pt x="821" y="1"/>
                    <a:pt x="784" y="38"/>
                    <a:pt x="784" y="84"/>
                  </a:cubicBezTo>
                  <a:lnTo>
                    <a:pt x="781" y="574"/>
                  </a:lnTo>
                  <a:lnTo>
                    <a:pt x="488" y="263"/>
                  </a:lnTo>
                  <a:cubicBezTo>
                    <a:pt x="469" y="243"/>
                    <a:pt x="447" y="234"/>
                    <a:pt x="426" y="234"/>
                  </a:cubicBezTo>
                  <a:cubicBezTo>
                    <a:pt x="360" y="234"/>
                    <a:pt x="303" y="317"/>
                    <a:pt x="362" y="380"/>
                  </a:cubicBezTo>
                  <a:lnTo>
                    <a:pt x="664" y="701"/>
                  </a:lnTo>
                  <a:lnTo>
                    <a:pt x="115" y="704"/>
                  </a:lnTo>
                  <a:cubicBezTo>
                    <a:pt x="1" y="704"/>
                    <a:pt x="1" y="877"/>
                    <a:pt x="115" y="877"/>
                  </a:cubicBezTo>
                  <a:lnTo>
                    <a:pt x="618" y="870"/>
                  </a:lnTo>
                  <a:lnTo>
                    <a:pt x="618" y="870"/>
                  </a:lnTo>
                  <a:lnTo>
                    <a:pt x="232" y="1142"/>
                  </a:lnTo>
                  <a:cubicBezTo>
                    <a:pt x="167" y="1191"/>
                    <a:pt x="201" y="1293"/>
                    <a:pt x="282" y="1296"/>
                  </a:cubicBezTo>
                  <a:cubicBezTo>
                    <a:pt x="297" y="1296"/>
                    <a:pt x="315" y="1290"/>
                    <a:pt x="331" y="1281"/>
                  </a:cubicBezTo>
                  <a:lnTo>
                    <a:pt x="781" y="966"/>
                  </a:lnTo>
                  <a:lnTo>
                    <a:pt x="775" y="1524"/>
                  </a:lnTo>
                  <a:cubicBezTo>
                    <a:pt x="775" y="1571"/>
                    <a:pt x="815" y="1611"/>
                    <a:pt x="861" y="1611"/>
                  </a:cubicBezTo>
                  <a:cubicBezTo>
                    <a:pt x="908" y="1611"/>
                    <a:pt x="948" y="1571"/>
                    <a:pt x="948" y="1524"/>
                  </a:cubicBezTo>
                  <a:lnTo>
                    <a:pt x="951" y="997"/>
                  </a:lnTo>
                  <a:lnTo>
                    <a:pt x="1262" y="1330"/>
                  </a:lnTo>
                  <a:cubicBezTo>
                    <a:pt x="1281" y="1345"/>
                    <a:pt x="1302" y="1355"/>
                    <a:pt x="1327" y="1355"/>
                  </a:cubicBezTo>
                  <a:cubicBezTo>
                    <a:pt x="1349" y="1355"/>
                    <a:pt x="1367" y="1349"/>
                    <a:pt x="1386" y="1333"/>
                  </a:cubicBezTo>
                  <a:cubicBezTo>
                    <a:pt x="1420" y="1299"/>
                    <a:pt x="1420" y="1247"/>
                    <a:pt x="1389" y="1210"/>
                  </a:cubicBezTo>
                  <a:lnTo>
                    <a:pt x="1059" y="864"/>
                  </a:lnTo>
                  <a:lnTo>
                    <a:pt x="1506" y="861"/>
                  </a:lnTo>
                  <a:cubicBezTo>
                    <a:pt x="1611" y="852"/>
                    <a:pt x="1611" y="695"/>
                    <a:pt x="1506" y="689"/>
                  </a:cubicBezTo>
                  <a:lnTo>
                    <a:pt x="1503" y="692"/>
                  </a:lnTo>
                  <a:lnTo>
                    <a:pt x="1170" y="695"/>
                  </a:lnTo>
                  <a:lnTo>
                    <a:pt x="1518" y="451"/>
                  </a:lnTo>
                  <a:cubicBezTo>
                    <a:pt x="1592" y="398"/>
                    <a:pt x="1540" y="297"/>
                    <a:pt x="1468" y="297"/>
                  </a:cubicBezTo>
                  <a:cubicBezTo>
                    <a:pt x="1453" y="297"/>
                    <a:pt x="1436" y="301"/>
                    <a:pt x="1420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38"/>
                    <a:pt x="917" y="1"/>
                    <a:pt x="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7" name="Google Shape;1317;p13"/>
            <p:cNvSpPr/>
            <p:nvPr/>
          </p:nvSpPr>
          <p:spPr>
            <a:xfrm rot="10800000">
              <a:off x="8688277" y="220804"/>
              <a:ext cx="86504" cy="86286"/>
            </a:xfrm>
            <a:custGeom>
              <a:avLst/>
              <a:gdLst/>
              <a:ahLst/>
              <a:cxnLst/>
              <a:rect l="l" t="t" r="r" b="b"/>
              <a:pathLst>
                <a:path w="1188" h="1185" extrusionOk="0">
                  <a:moveTo>
                    <a:pt x="596" y="170"/>
                  </a:moveTo>
                  <a:cubicBezTo>
                    <a:pt x="827" y="173"/>
                    <a:pt x="1015" y="361"/>
                    <a:pt x="1012" y="596"/>
                  </a:cubicBezTo>
                  <a:cubicBezTo>
                    <a:pt x="1009" y="827"/>
                    <a:pt x="824" y="1012"/>
                    <a:pt x="592" y="1015"/>
                  </a:cubicBezTo>
                  <a:cubicBezTo>
                    <a:pt x="364" y="1006"/>
                    <a:pt x="185" y="818"/>
                    <a:pt x="185" y="592"/>
                  </a:cubicBezTo>
                  <a:cubicBezTo>
                    <a:pt x="185" y="364"/>
                    <a:pt x="367" y="179"/>
                    <a:pt x="596" y="173"/>
                  </a:cubicBezTo>
                  <a:lnTo>
                    <a:pt x="596" y="170"/>
                  </a:lnTo>
                  <a:close/>
                  <a:moveTo>
                    <a:pt x="596" y="0"/>
                  </a:moveTo>
                  <a:cubicBezTo>
                    <a:pt x="269" y="0"/>
                    <a:pt x="0" y="262"/>
                    <a:pt x="0" y="592"/>
                  </a:cubicBezTo>
                  <a:cubicBezTo>
                    <a:pt x="0" y="919"/>
                    <a:pt x="266" y="1185"/>
                    <a:pt x="592" y="1185"/>
                  </a:cubicBezTo>
                  <a:lnTo>
                    <a:pt x="596" y="1185"/>
                  </a:lnTo>
                  <a:cubicBezTo>
                    <a:pt x="923" y="1185"/>
                    <a:pt x="1188" y="919"/>
                    <a:pt x="1188" y="592"/>
                  </a:cubicBezTo>
                  <a:cubicBezTo>
                    <a:pt x="1188" y="262"/>
                    <a:pt x="92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8" name="Google Shape;1318;p13"/>
            <p:cNvSpPr/>
            <p:nvPr/>
          </p:nvSpPr>
          <p:spPr>
            <a:xfrm rot="10800000">
              <a:off x="8656050" y="863887"/>
              <a:ext cx="407881" cy="232406"/>
            </a:xfrm>
            <a:custGeom>
              <a:avLst/>
              <a:gdLst/>
              <a:ahLst/>
              <a:cxnLst/>
              <a:rect l="l" t="t" r="r" b="b"/>
              <a:pathLst>
                <a:path w="6088" h="3469" extrusionOk="0">
                  <a:moveTo>
                    <a:pt x="3696" y="1"/>
                  </a:moveTo>
                  <a:cubicBezTo>
                    <a:pt x="3413" y="1"/>
                    <a:pt x="3163" y="158"/>
                    <a:pt x="2991" y="365"/>
                  </a:cubicBezTo>
                  <a:lnTo>
                    <a:pt x="2991" y="365"/>
                  </a:lnTo>
                  <a:cubicBezTo>
                    <a:pt x="2876" y="273"/>
                    <a:pt x="2725" y="190"/>
                    <a:pt x="2533" y="128"/>
                  </a:cubicBezTo>
                  <a:cubicBezTo>
                    <a:pt x="2372" y="75"/>
                    <a:pt x="2237" y="52"/>
                    <a:pt x="2122" y="52"/>
                  </a:cubicBezTo>
                  <a:cubicBezTo>
                    <a:pt x="1407" y="52"/>
                    <a:pt x="1530" y="951"/>
                    <a:pt x="1530" y="951"/>
                  </a:cubicBezTo>
                  <a:cubicBezTo>
                    <a:pt x="1457" y="907"/>
                    <a:pt x="1378" y="886"/>
                    <a:pt x="1298" y="886"/>
                  </a:cubicBezTo>
                  <a:cubicBezTo>
                    <a:pt x="694" y="886"/>
                    <a:pt x="1" y="2034"/>
                    <a:pt x="790" y="2617"/>
                  </a:cubicBezTo>
                  <a:cubicBezTo>
                    <a:pt x="1039" y="2800"/>
                    <a:pt x="1275" y="2883"/>
                    <a:pt x="1477" y="2895"/>
                  </a:cubicBezTo>
                  <a:lnTo>
                    <a:pt x="1477" y="2895"/>
                  </a:lnTo>
                  <a:cubicBezTo>
                    <a:pt x="1545" y="3200"/>
                    <a:pt x="1763" y="3463"/>
                    <a:pt x="2224" y="3468"/>
                  </a:cubicBezTo>
                  <a:cubicBezTo>
                    <a:pt x="2242" y="3468"/>
                    <a:pt x="2259" y="3468"/>
                    <a:pt x="2276" y="3468"/>
                  </a:cubicBezTo>
                  <a:cubicBezTo>
                    <a:pt x="2909" y="3468"/>
                    <a:pt x="3333" y="3322"/>
                    <a:pt x="3571" y="3105"/>
                  </a:cubicBezTo>
                  <a:lnTo>
                    <a:pt x="3571" y="3105"/>
                  </a:lnTo>
                  <a:cubicBezTo>
                    <a:pt x="3621" y="3172"/>
                    <a:pt x="3683" y="3237"/>
                    <a:pt x="3760" y="3298"/>
                  </a:cubicBezTo>
                  <a:cubicBezTo>
                    <a:pt x="3866" y="3382"/>
                    <a:pt x="3994" y="3419"/>
                    <a:pt x="4133" y="3419"/>
                  </a:cubicBezTo>
                  <a:cubicBezTo>
                    <a:pt x="4932" y="3419"/>
                    <a:pt x="6088" y="2177"/>
                    <a:pt x="5404" y="1457"/>
                  </a:cubicBezTo>
                  <a:cubicBezTo>
                    <a:pt x="5215" y="1258"/>
                    <a:pt x="5015" y="1183"/>
                    <a:pt x="4827" y="1183"/>
                  </a:cubicBezTo>
                  <a:cubicBezTo>
                    <a:pt x="4806" y="1183"/>
                    <a:pt x="4786" y="1184"/>
                    <a:pt x="4765" y="1185"/>
                  </a:cubicBezTo>
                  <a:lnTo>
                    <a:pt x="4765" y="1185"/>
                  </a:lnTo>
                  <a:cubicBezTo>
                    <a:pt x="4773" y="830"/>
                    <a:pt x="4595" y="421"/>
                    <a:pt x="4155" y="143"/>
                  </a:cubicBezTo>
                  <a:cubicBezTo>
                    <a:pt x="3998" y="43"/>
                    <a:pt x="3843" y="1"/>
                    <a:pt x="3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9" name="Google Shape;1319;p13"/>
            <p:cNvSpPr/>
            <p:nvPr/>
          </p:nvSpPr>
          <p:spPr>
            <a:xfrm rot="10800000">
              <a:off x="8907602" y="1286867"/>
              <a:ext cx="86504" cy="86286"/>
            </a:xfrm>
            <a:custGeom>
              <a:avLst/>
              <a:gdLst/>
              <a:ahLst/>
              <a:cxnLst/>
              <a:rect l="l" t="t" r="r" b="b"/>
              <a:pathLst>
                <a:path w="1188" h="1185" extrusionOk="0">
                  <a:moveTo>
                    <a:pt x="596" y="170"/>
                  </a:moveTo>
                  <a:cubicBezTo>
                    <a:pt x="827" y="173"/>
                    <a:pt x="1015" y="361"/>
                    <a:pt x="1012" y="596"/>
                  </a:cubicBezTo>
                  <a:cubicBezTo>
                    <a:pt x="1009" y="827"/>
                    <a:pt x="824" y="1012"/>
                    <a:pt x="592" y="1015"/>
                  </a:cubicBezTo>
                  <a:cubicBezTo>
                    <a:pt x="364" y="1006"/>
                    <a:pt x="185" y="818"/>
                    <a:pt x="185" y="592"/>
                  </a:cubicBezTo>
                  <a:cubicBezTo>
                    <a:pt x="185" y="364"/>
                    <a:pt x="367" y="179"/>
                    <a:pt x="596" y="173"/>
                  </a:cubicBezTo>
                  <a:lnTo>
                    <a:pt x="596" y="170"/>
                  </a:lnTo>
                  <a:close/>
                  <a:moveTo>
                    <a:pt x="596" y="0"/>
                  </a:moveTo>
                  <a:cubicBezTo>
                    <a:pt x="269" y="0"/>
                    <a:pt x="0" y="262"/>
                    <a:pt x="0" y="592"/>
                  </a:cubicBezTo>
                  <a:cubicBezTo>
                    <a:pt x="0" y="919"/>
                    <a:pt x="266" y="1185"/>
                    <a:pt x="592" y="1185"/>
                  </a:cubicBezTo>
                  <a:lnTo>
                    <a:pt x="596" y="1185"/>
                  </a:lnTo>
                  <a:cubicBezTo>
                    <a:pt x="923" y="1185"/>
                    <a:pt x="1188" y="919"/>
                    <a:pt x="1188" y="592"/>
                  </a:cubicBezTo>
                  <a:cubicBezTo>
                    <a:pt x="1188" y="262"/>
                    <a:pt x="92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0" name="Google Shape;1320;p13"/>
            <p:cNvSpPr/>
            <p:nvPr/>
          </p:nvSpPr>
          <p:spPr>
            <a:xfrm rot="10800000">
              <a:off x="8882140" y="1603328"/>
              <a:ext cx="161423" cy="148928"/>
            </a:xfrm>
            <a:custGeom>
              <a:avLst/>
              <a:gdLst/>
              <a:ahLst/>
              <a:cxnLst/>
              <a:rect l="l" t="t" r="r" b="b"/>
              <a:pathLst>
                <a:path w="2558" h="2360" extrusionOk="0">
                  <a:moveTo>
                    <a:pt x="1855" y="179"/>
                  </a:moveTo>
                  <a:lnTo>
                    <a:pt x="1855" y="179"/>
                  </a:lnTo>
                  <a:cubicBezTo>
                    <a:pt x="1827" y="306"/>
                    <a:pt x="1771" y="531"/>
                    <a:pt x="1707" y="790"/>
                  </a:cubicBezTo>
                  <a:cubicBezTo>
                    <a:pt x="1583" y="710"/>
                    <a:pt x="1457" y="630"/>
                    <a:pt x="1330" y="553"/>
                  </a:cubicBezTo>
                  <a:cubicBezTo>
                    <a:pt x="1629" y="306"/>
                    <a:pt x="1781" y="213"/>
                    <a:pt x="1855" y="179"/>
                  </a:cubicBezTo>
                  <a:close/>
                  <a:moveTo>
                    <a:pt x="522" y="287"/>
                  </a:moveTo>
                  <a:cubicBezTo>
                    <a:pt x="704" y="374"/>
                    <a:pt x="880" y="469"/>
                    <a:pt x="1053" y="577"/>
                  </a:cubicBezTo>
                  <a:cubicBezTo>
                    <a:pt x="942" y="670"/>
                    <a:pt x="824" y="778"/>
                    <a:pt x="698" y="892"/>
                  </a:cubicBezTo>
                  <a:cubicBezTo>
                    <a:pt x="575" y="559"/>
                    <a:pt x="531" y="371"/>
                    <a:pt x="522" y="287"/>
                  </a:cubicBezTo>
                  <a:close/>
                  <a:moveTo>
                    <a:pt x="1811" y="1046"/>
                  </a:moveTo>
                  <a:cubicBezTo>
                    <a:pt x="2070" y="1219"/>
                    <a:pt x="2225" y="1330"/>
                    <a:pt x="2308" y="1398"/>
                  </a:cubicBezTo>
                  <a:cubicBezTo>
                    <a:pt x="2188" y="1413"/>
                    <a:pt x="1981" y="1438"/>
                    <a:pt x="1694" y="1462"/>
                  </a:cubicBezTo>
                  <a:cubicBezTo>
                    <a:pt x="1731" y="1336"/>
                    <a:pt x="1771" y="1197"/>
                    <a:pt x="1808" y="1046"/>
                  </a:cubicBezTo>
                  <a:close/>
                  <a:moveTo>
                    <a:pt x="1201" y="664"/>
                  </a:moveTo>
                  <a:cubicBezTo>
                    <a:pt x="1355" y="756"/>
                    <a:pt x="1515" y="855"/>
                    <a:pt x="1666" y="954"/>
                  </a:cubicBezTo>
                  <a:cubicBezTo>
                    <a:pt x="1617" y="1148"/>
                    <a:pt x="1571" y="1324"/>
                    <a:pt x="1525" y="1478"/>
                  </a:cubicBezTo>
                  <a:cubicBezTo>
                    <a:pt x="1336" y="1493"/>
                    <a:pt x="1136" y="1509"/>
                    <a:pt x="951" y="1521"/>
                  </a:cubicBezTo>
                  <a:cubicBezTo>
                    <a:pt x="883" y="1367"/>
                    <a:pt x="815" y="1210"/>
                    <a:pt x="757" y="1055"/>
                  </a:cubicBezTo>
                  <a:cubicBezTo>
                    <a:pt x="917" y="910"/>
                    <a:pt x="1065" y="778"/>
                    <a:pt x="1201" y="664"/>
                  </a:cubicBezTo>
                  <a:close/>
                  <a:moveTo>
                    <a:pt x="630" y="1173"/>
                  </a:moveTo>
                  <a:cubicBezTo>
                    <a:pt x="676" y="1293"/>
                    <a:pt x="726" y="1413"/>
                    <a:pt x="775" y="1530"/>
                  </a:cubicBezTo>
                  <a:cubicBezTo>
                    <a:pt x="613" y="1539"/>
                    <a:pt x="473" y="1543"/>
                    <a:pt x="370" y="1543"/>
                  </a:cubicBezTo>
                  <a:cubicBezTo>
                    <a:pt x="319" y="1543"/>
                    <a:pt x="276" y="1542"/>
                    <a:pt x="245" y="1540"/>
                  </a:cubicBezTo>
                  <a:cubicBezTo>
                    <a:pt x="337" y="1450"/>
                    <a:pt x="476" y="1317"/>
                    <a:pt x="630" y="1173"/>
                  </a:cubicBezTo>
                  <a:close/>
                  <a:moveTo>
                    <a:pt x="1472" y="1644"/>
                  </a:moveTo>
                  <a:lnTo>
                    <a:pt x="1472" y="1644"/>
                  </a:lnTo>
                  <a:cubicBezTo>
                    <a:pt x="1370" y="1981"/>
                    <a:pt x="1306" y="2116"/>
                    <a:pt x="1275" y="2172"/>
                  </a:cubicBezTo>
                  <a:cubicBezTo>
                    <a:pt x="1176" y="2015"/>
                    <a:pt x="1090" y="1848"/>
                    <a:pt x="1019" y="1678"/>
                  </a:cubicBezTo>
                  <a:cubicBezTo>
                    <a:pt x="1167" y="1672"/>
                    <a:pt x="1321" y="1657"/>
                    <a:pt x="1472" y="1644"/>
                  </a:cubicBezTo>
                  <a:close/>
                  <a:moveTo>
                    <a:pt x="1916" y="0"/>
                  </a:moveTo>
                  <a:cubicBezTo>
                    <a:pt x="1833" y="0"/>
                    <a:pt x="1673" y="53"/>
                    <a:pt x="1182" y="466"/>
                  </a:cubicBezTo>
                  <a:cubicBezTo>
                    <a:pt x="960" y="334"/>
                    <a:pt x="618" y="136"/>
                    <a:pt x="507" y="108"/>
                  </a:cubicBezTo>
                  <a:cubicBezTo>
                    <a:pt x="494" y="108"/>
                    <a:pt x="485" y="105"/>
                    <a:pt x="476" y="105"/>
                  </a:cubicBezTo>
                  <a:cubicBezTo>
                    <a:pt x="439" y="105"/>
                    <a:pt x="408" y="124"/>
                    <a:pt x="386" y="155"/>
                  </a:cubicBezTo>
                  <a:cubicBezTo>
                    <a:pt x="359" y="192"/>
                    <a:pt x="297" y="281"/>
                    <a:pt x="568" y="1009"/>
                  </a:cubicBezTo>
                  <a:cubicBezTo>
                    <a:pt x="328" y="1231"/>
                    <a:pt x="118" y="1435"/>
                    <a:pt x="38" y="1515"/>
                  </a:cubicBezTo>
                  <a:cubicBezTo>
                    <a:pt x="10" y="1543"/>
                    <a:pt x="1" y="1583"/>
                    <a:pt x="13" y="1620"/>
                  </a:cubicBezTo>
                  <a:cubicBezTo>
                    <a:pt x="38" y="1681"/>
                    <a:pt x="93" y="1706"/>
                    <a:pt x="374" y="1706"/>
                  </a:cubicBezTo>
                  <a:cubicBezTo>
                    <a:pt x="497" y="1706"/>
                    <a:pt x="655" y="1700"/>
                    <a:pt x="846" y="1691"/>
                  </a:cubicBezTo>
                  <a:cubicBezTo>
                    <a:pt x="966" y="1959"/>
                    <a:pt x="1117" y="2271"/>
                    <a:pt x="1207" y="2338"/>
                  </a:cubicBezTo>
                  <a:cubicBezTo>
                    <a:pt x="1225" y="2351"/>
                    <a:pt x="1247" y="2360"/>
                    <a:pt x="1272" y="2360"/>
                  </a:cubicBezTo>
                  <a:lnTo>
                    <a:pt x="1275" y="2360"/>
                  </a:lnTo>
                  <a:cubicBezTo>
                    <a:pt x="1358" y="2360"/>
                    <a:pt x="1444" y="2304"/>
                    <a:pt x="1648" y="1629"/>
                  </a:cubicBezTo>
                  <a:cubicBezTo>
                    <a:pt x="1947" y="1604"/>
                    <a:pt x="2413" y="1555"/>
                    <a:pt x="2487" y="1530"/>
                  </a:cubicBezTo>
                  <a:cubicBezTo>
                    <a:pt x="2518" y="1515"/>
                    <a:pt x="2539" y="1487"/>
                    <a:pt x="2545" y="1456"/>
                  </a:cubicBezTo>
                  <a:cubicBezTo>
                    <a:pt x="2549" y="1398"/>
                    <a:pt x="2558" y="1339"/>
                    <a:pt x="1851" y="883"/>
                  </a:cubicBezTo>
                  <a:cubicBezTo>
                    <a:pt x="1959" y="466"/>
                    <a:pt x="2037" y="118"/>
                    <a:pt x="2037" y="115"/>
                  </a:cubicBezTo>
                  <a:cubicBezTo>
                    <a:pt x="2040" y="90"/>
                    <a:pt x="2033" y="62"/>
                    <a:pt x="2018" y="44"/>
                  </a:cubicBezTo>
                  <a:cubicBezTo>
                    <a:pt x="1990" y="16"/>
                    <a:pt x="1953" y="0"/>
                    <a:pt x="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1" name="Google Shape;1321;p13"/>
            <p:cNvSpPr/>
            <p:nvPr/>
          </p:nvSpPr>
          <p:spPr>
            <a:xfrm rot="10800000">
              <a:off x="7508170" y="92561"/>
              <a:ext cx="114472" cy="115104"/>
            </a:xfrm>
            <a:custGeom>
              <a:avLst/>
              <a:gdLst/>
              <a:ahLst/>
              <a:cxnLst/>
              <a:rect l="l" t="t" r="r" b="b"/>
              <a:pathLst>
                <a:path w="1814" h="1824" extrusionOk="0">
                  <a:moveTo>
                    <a:pt x="969" y="232"/>
                  </a:moveTo>
                  <a:cubicBezTo>
                    <a:pt x="993" y="309"/>
                    <a:pt x="1018" y="414"/>
                    <a:pt x="1034" y="482"/>
                  </a:cubicBezTo>
                  <a:cubicBezTo>
                    <a:pt x="1080" y="664"/>
                    <a:pt x="1089" y="704"/>
                    <a:pt x="1111" y="735"/>
                  </a:cubicBezTo>
                  <a:cubicBezTo>
                    <a:pt x="1135" y="766"/>
                    <a:pt x="1169" y="778"/>
                    <a:pt x="1348" y="843"/>
                  </a:cubicBezTo>
                  <a:cubicBezTo>
                    <a:pt x="1410" y="868"/>
                    <a:pt x="1509" y="901"/>
                    <a:pt x="1579" y="929"/>
                  </a:cubicBezTo>
                  <a:cubicBezTo>
                    <a:pt x="1478" y="975"/>
                    <a:pt x="1314" y="1037"/>
                    <a:pt x="1169" y="1090"/>
                  </a:cubicBezTo>
                  <a:cubicBezTo>
                    <a:pt x="1148" y="1096"/>
                    <a:pt x="1132" y="1111"/>
                    <a:pt x="1123" y="1133"/>
                  </a:cubicBezTo>
                  <a:cubicBezTo>
                    <a:pt x="1049" y="1299"/>
                    <a:pt x="960" y="1487"/>
                    <a:pt x="901" y="1592"/>
                  </a:cubicBezTo>
                  <a:cubicBezTo>
                    <a:pt x="861" y="1478"/>
                    <a:pt x="805" y="1278"/>
                    <a:pt x="762" y="1105"/>
                  </a:cubicBezTo>
                  <a:cubicBezTo>
                    <a:pt x="753" y="1071"/>
                    <a:pt x="728" y="1049"/>
                    <a:pt x="697" y="1043"/>
                  </a:cubicBezTo>
                  <a:cubicBezTo>
                    <a:pt x="528" y="1012"/>
                    <a:pt x="333" y="969"/>
                    <a:pt x="229" y="938"/>
                  </a:cubicBezTo>
                  <a:cubicBezTo>
                    <a:pt x="395" y="849"/>
                    <a:pt x="565" y="772"/>
                    <a:pt x="741" y="704"/>
                  </a:cubicBezTo>
                  <a:cubicBezTo>
                    <a:pt x="759" y="695"/>
                    <a:pt x="778" y="676"/>
                    <a:pt x="784" y="658"/>
                  </a:cubicBezTo>
                  <a:cubicBezTo>
                    <a:pt x="839" y="513"/>
                    <a:pt x="901" y="371"/>
                    <a:pt x="969" y="232"/>
                  </a:cubicBezTo>
                  <a:close/>
                  <a:moveTo>
                    <a:pt x="990" y="1"/>
                  </a:moveTo>
                  <a:cubicBezTo>
                    <a:pt x="941" y="1"/>
                    <a:pt x="867" y="1"/>
                    <a:pt x="648" y="571"/>
                  </a:cubicBezTo>
                  <a:cubicBezTo>
                    <a:pt x="40" y="815"/>
                    <a:pt x="19" y="895"/>
                    <a:pt x="10" y="929"/>
                  </a:cubicBezTo>
                  <a:cubicBezTo>
                    <a:pt x="0" y="957"/>
                    <a:pt x="6" y="985"/>
                    <a:pt x="22" y="1009"/>
                  </a:cubicBezTo>
                  <a:cubicBezTo>
                    <a:pt x="37" y="1031"/>
                    <a:pt x="84" y="1093"/>
                    <a:pt x="617" y="1198"/>
                  </a:cubicBezTo>
                  <a:cubicBezTo>
                    <a:pt x="774" y="1824"/>
                    <a:pt x="830" y="1824"/>
                    <a:pt x="892" y="1824"/>
                  </a:cubicBezTo>
                  <a:lnTo>
                    <a:pt x="898" y="1824"/>
                  </a:lnTo>
                  <a:cubicBezTo>
                    <a:pt x="944" y="1821"/>
                    <a:pt x="1000" y="1817"/>
                    <a:pt x="1259" y="1231"/>
                  </a:cubicBezTo>
                  <a:cubicBezTo>
                    <a:pt x="1416" y="1176"/>
                    <a:pt x="1718" y="1065"/>
                    <a:pt x="1783" y="1006"/>
                  </a:cubicBezTo>
                  <a:cubicBezTo>
                    <a:pt x="1805" y="985"/>
                    <a:pt x="1814" y="951"/>
                    <a:pt x="1811" y="920"/>
                  </a:cubicBezTo>
                  <a:cubicBezTo>
                    <a:pt x="1795" y="846"/>
                    <a:pt x="1715" y="806"/>
                    <a:pt x="1404" y="695"/>
                  </a:cubicBezTo>
                  <a:cubicBezTo>
                    <a:pt x="1345" y="673"/>
                    <a:pt x="1274" y="649"/>
                    <a:pt x="1243" y="633"/>
                  </a:cubicBezTo>
                  <a:cubicBezTo>
                    <a:pt x="1234" y="599"/>
                    <a:pt x="1212" y="516"/>
                    <a:pt x="1194" y="448"/>
                  </a:cubicBezTo>
                  <a:cubicBezTo>
                    <a:pt x="1141" y="229"/>
                    <a:pt x="1104" y="93"/>
                    <a:pt x="1067" y="41"/>
                  </a:cubicBezTo>
                  <a:cubicBezTo>
                    <a:pt x="1046" y="16"/>
                    <a:pt x="1018" y="4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2" name="Google Shape;1322;p13"/>
            <p:cNvSpPr/>
            <p:nvPr/>
          </p:nvSpPr>
          <p:spPr>
            <a:xfrm rot="1179160">
              <a:off x="8677822" y="858327"/>
              <a:ext cx="367884" cy="242858"/>
            </a:xfrm>
            <a:custGeom>
              <a:avLst/>
              <a:gdLst/>
              <a:ahLst/>
              <a:cxnLst/>
              <a:rect l="l" t="t" r="r" b="b"/>
              <a:pathLst>
                <a:path w="5491" h="3625" extrusionOk="0">
                  <a:moveTo>
                    <a:pt x="2733" y="558"/>
                  </a:moveTo>
                  <a:cubicBezTo>
                    <a:pt x="2952" y="768"/>
                    <a:pt x="2995" y="1015"/>
                    <a:pt x="2936" y="1178"/>
                  </a:cubicBezTo>
                  <a:cubicBezTo>
                    <a:pt x="2906" y="1264"/>
                    <a:pt x="2852" y="1311"/>
                    <a:pt x="2788" y="1311"/>
                  </a:cubicBezTo>
                  <a:cubicBezTo>
                    <a:pt x="2749" y="1311"/>
                    <a:pt x="2705" y="1293"/>
                    <a:pt x="2662" y="1255"/>
                  </a:cubicBezTo>
                  <a:cubicBezTo>
                    <a:pt x="2508" y="1129"/>
                    <a:pt x="2542" y="827"/>
                    <a:pt x="2733" y="558"/>
                  </a:cubicBezTo>
                  <a:close/>
                  <a:moveTo>
                    <a:pt x="4404" y="1354"/>
                  </a:moveTo>
                  <a:lnTo>
                    <a:pt x="4404" y="1354"/>
                  </a:lnTo>
                  <a:cubicBezTo>
                    <a:pt x="4367" y="1650"/>
                    <a:pt x="4185" y="1872"/>
                    <a:pt x="3945" y="1906"/>
                  </a:cubicBezTo>
                  <a:cubicBezTo>
                    <a:pt x="3929" y="1906"/>
                    <a:pt x="3917" y="1909"/>
                    <a:pt x="3902" y="1909"/>
                  </a:cubicBezTo>
                  <a:cubicBezTo>
                    <a:pt x="3837" y="1909"/>
                    <a:pt x="3837" y="1888"/>
                    <a:pt x="3837" y="1869"/>
                  </a:cubicBezTo>
                  <a:cubicBezTo>
                    <a:pt x="3831" y="1746"/>
                    <a:pt x="4068" y="1431"/>
                    <a:pt x="4404" y="1354"/>
                  </a:cubicBezTo>
                  <a:close/>
                  <a:moveTo>
                    <a:pt x="1527" y="2125"/>
                  </a:moveTo>
                  <a:cubicBezTo>
                    <a:pt x="1570" y="2125"/>
                    <a:pt x="1610" y="2162"/>
                    <a:pt x="1635" y="2196"/>
                  </a:cubicBezTo>
                  <a:cubicBezTo>
                    <a:pt x="1755" y="2347"/>
                    <a:pt x="1783" y="2511"/>
                    <a:pt x="1718" y="2646"/>
                  </a:cubicBezTo>
                  <a:cubicBezTo>
                    <a:pt x="1647" y="2795"/>
                    <a:pt x="1477" y="2884"/>
                    <a:pt x="1274" y="2890"/>
                  </a:cubicBezTo>
                  <a:cubicBezTo>
                    <a:pt x="1231" y="2619"/>
                    <a:pt x="1308" y="2332"/>
                    <a:pt x="1416" y="2199"/>
                  </a:cubicBezTo>
                  <a:cubicBezTo>
                    <a:pt x="1440" y="2159"/>
                    <a:pt x="1481" y="2131"/>
                    <a:pt x="1527" y="2125"/>
                  </a:cubicBezTo>
                  <a:close/>
                  <a:moveTo>
                    <a:pt x="3350" y="2350"/>
                  </a:moveTo>
                  <a:cubicBezTo>
                    <a:pt x="3362" y="2350"/>
                    <a:pt x="3396" y="2384"/>
                    <a:pt x="3424" y="2468"/>
                  </a:cubicBezTo>
                  <a:cubicBezTo>
                    <a:pt x="3491" y="2668"/>
                    <a:pt x="3448" y="2890"/>
                    <a:pt x="3313" y="3051"/>
                  </a:cubicBezTo>
                  <a:cubicBezTo>
                    <a:pt x="3183" y="2825"/>
                    <a:pt x="3195" y="2582"/>
                    <a:pt x="3266" y="2440"/>
                  </a:cubicBezTo>
                  <a:cubicBezTo>
                    <a:pt x="3297" y="2375"/>
                    <a:pt x="3334" y="2350"/>
                    <a:pt x="3350" y="2350"/>
                  </a:cubicBezTo>
                  <a:close/>
                  <a:moveTo>
                    <a:pt x="3426" y="160"/>
                  </a:moveTo>
                  <a:cubicBezTo>
                    <a:pt x="3566" y="160"/>
                    <a:pt x="3707" y="201"/>
                    <a:pt x="3840" y="287"/>
                  </a:cubicBezTo>
                  <a:cubicBezTo>
                    <a:pt x="4185" y="503"/>
                    <a:pt x="4395" y="836"/>
                    <a:pt x="4411" y="1191"/>
                  </a:cubicBezTo>
                  <a:cubicBezTo>
                    <a:pt x="3994" y="1265"/>
                    <a:pt x="3667" y="1650"/>
                    <a:pt x="3677" y="1878"/>
                  </a:cubicBezTo>
                  <a:cubicBezTo>
                    <a:pt x="3679" y="1969"/>
                    <a:pt x="3738" y="2069"/>
                    <a:pt x="3899" y="2069"/>
                  </a:cubicBezTo>
                  <a:cubicBezTo>
                    <a:pt x="3920" y="2069"/>
                    <a:pt x="3942" y="2067"/>
                    <a:pt x="3966" y="2064"/>
                  </a:cubicBezTo>
                  <a:cubicBezTo>
                    <a:pt x="4293" y="2020"/>
                    <a:pt x="4534" y="1727"/>
                    <a:pt x="4571" y="1339"/>
                  </a:cubicBezTo>
                  <a:cubicBezTo>
                    <a:pt x="4753" y="1342"/>
                    <a:pt x="4920" y="1428"/>
                    <a:pt x="5074" y="1589"/>
                  </a:cubicBezTo>
                  <a:cubicBezTo>
                    <a:pt x="5336" y="1863"/>
                    <a:pt x="5274" y="2190"/>
                    <a:pt x="5176" y="2418"/>
                  </a:cubicBezTo>
                  <a:cubicBezTo>
                    <a:pt x="4953" y="2939"/>
                    <a:pt x="4327" y="3414"/>
                    <a:pt x="3862" y="3414"/>
                  </a:cubicBezTo>
                  <a:cubicBezTo>
                    <a:pt x="3857" y="3415"/>
                    <a:pt x="3853" y="3415"/>
                    <a:pt x="3848" y="3415"/>
                  </a:cubicBezTo>
                  <a:cubicBezTo>
                    <a:pt x="3736" y="3415"/>
                    <a:pt x="3627" y="3378"/>
                    <a:pt x="3541" y="3310"/>
                  </a:cubicBezTo>
                  <a:cubicBezTo>
                    <a:pt x="3491" y="3273"/>
                    <a:pt x="3448" y="3232"/>
                    <a:pt x="3408" y="3186"/>
                  </a:cubicBezTo>
                  <a:cubicBezTo>
                    <a:pt x="3603" y="2983"/>
                    <a:pt x="3667" y="2687"/>
                    <a:pt x="3578" y="2421"/>
                  </a:cubicBezTo>
                  <a:cubicBezTo>
                    <a:pt x="3513" y="2218"/>
                    <a:pt x="3408" y="2190"/>
                    <a:pt x="3350" y="2190"/>
                  </a:cubicBezTo>
                  <a:cubicBezTo>
                    <a:pt x="3260" y="2190"/>
                    <a:pt x="3177" y="2255"/>
                    <a:pt x="3121" y="2366"/>
                  </a:cubicBezTo>
                  <a:cubicBezTo>
                    <a:pt x="3023" y="2563"/>
                    <a:pt x="3010" y="2878"/>
                    <a:pt x="3192" y="3165"/>
                  </a:cubicBezTo>
                  <a:cubicBezTo>
                    <a:pt x="3001" y="3306"/>
                    <a:pt x="2649" y="3461"/>
                    <a:pt x="1999" y="3461"/>
                  </a:cubicBezTo>
                  <a:lnTo>
                    <a:pt x="1956" y="3461"/>
                  </a:lnTo>
                  <a:cubicBezTo>
                    <a:pt x="1558" y="3458"/>
                    <a:pt x="1385" y="3254"/>
                    <a:pt x="1314" y="3051"/>
                  </a:cubicBezTo>
                  <a:cubicBezTo>
                    <a:pt x="1564" y="3035"/>
                    <a:pt x="1767" y="2915"/>
                    <a:pt x="1863" y="2720"/>
                  </a:cubicBezTo>
                  <a:cubicBezTo>
                    <a:pt x="1959" y="2523"/>
                    <a:pt x="1922" y="2298"/>
                    <a:pt x="1761" y="2097"/>
                  </a:cubicBezTo>
                  <a:cubicBezTo>
                    <a:pt x="1675" y="1986"/>
                    <a:pt x="1585" y="1965"/>
                    <a:pt x="1527" y="1965"/>
                  </a:cubicBezTo>
                  <a:cubicBezTo>
                    <a:pt x="1444" y="1965"/>
                    <a:pt x="1360" y="2011"/>
                    <a:pt x="1289" y="2097"/>
                  </a:cubicBezTo>
                  <a:cubicBezTo>
                    <a:pt x="1147" y="2276"/>
                    <a:pt x="1076" y="2594"/>
                    <a:pt x="1107" y="2878"/>
                  </a:cubicBezTo>
                  <a:cubicBezTo>
                    <a:pt x="913" y="2835"/>
                    <a:pt x="728" y="2751"/>
                    <a:pt x="568" y="2628"/>
                  </a:cubicBezTo>
                  <a:cubicBezTo>
                    <a:pt x="154" y="2320"/>
                    <a:pt x="241" y="1891"/>
                    <a:pt x="296" y="1718"/>
                  </a:cubicBezTo>
                  <a:cubicBezTo>
                    <a:pt x="420" y="1345"/>
                    <a:pt x="746" y="1043"/>
                    <a:pt x="1027" y="1043"/>
                  </a:cubicBezTo>
                  <a:cubicBezTo>
                    <a:pt x="1095" y="1043"/>
                    <a:pt x="1163" y="1061"/>
                    <a:pt x="1218" y="1095"/>
                  </a:cubicBezTo>
                  <a:cubicBezTo>
                    <a:pt x="1232" y="1103"/>
                    <a:pt x="1246" y="1106"/>
                    <a:pt x="1260" y="1106"/>
                  </a:cubicBezTo>
                  <a:cubicBezTo>
                    <a:pt x="1307" y="1106"/>
                    <a:pt x="1349" y="1067"/>
                    <a:pt x="1342" y="1015"/>
                  </a:cubicBezTo>
                  <a:cubicBezTo>
                    <a:pt x="1342" y="1012"/>
                    <a:pt x="1283" y="586"/>
                    <a:pt x="1487" y="355"/>
                  </a:cubicBezTo>
                  <a:cubicBezTo>
                    <a:pt x="1572" y="255"/>
                    <a:pt x="1695" y="205"/>
                    <a:pt x="1853" y="205"/>
                  </a:cubicBezTo>
                  <a:cubicBezTo>
                    <a:pt x="1964" y="205"/>
                    <a:pt x="2092" y="230"/>
                    <a:pt x="2236" y="278"/>
                  </a:cubicBezTo>
                  <a:cubicBezTo>
                    <a:pt x="2369" y="318"/>
                    <a:pt x="2495" y="380"/>
                    <a:pt x="2609" y="457"/>
                  </a:cubicBezTo>
                  <a:cubicBezTo>
                    <a:pt x="2387" y="765"/>
                    <a:pt x="2313" y="1172"/>
                    <a:pt x="2560" y="1382"/>
                  </a:cubicBezTo>
                  <a:cubicBezTo>
                    <a:pt x="2622" y="1437"/>
                    <a:pt x="2705" y="1474"/>
                    <a:pt x="2791" y="1478"/>
                  </a:cubicBezTo>
                  <a:cubicBezTo>
                    <a:pt x="2921" y="1478"/>
                    <a:pt x="3038" y="1382"/>
                    <a:pt x="3091" y="1234"/>
                  </a:cubicBezTo>
                  <a:cubicBezTo>
                    <a:pt x="3168" y="1018"/>
                    <a:pt x="3112" y="694"/>
                    <a:pt x="2835" y="432"/>
                  </a:cubicBezTo>
                  <a:cubicBezTo>
                    <a:pt x="3006" y="255"/>
                    <a:pt x="3214" y="160"/>
                    <a:pt x="3426" y="160"/>
                  </a:cubicBezTo>
                  <a:close/>
                  <a:moveTo>
                    <a:pt x="3431" y="0"/>
                  </a:moveTo>
                  <a:cubicBezTo>
                    <a:pt x="3171" y="0"/>
                    <a:pt x="2915" y="116"/>
                    <a:pt x="2711" y="333"/>
                  </a:cubicBezTo>
                  <a:cubicBezTo>
                    <a:pt x="2582" y="241"/>
                    <a:pt x="2440" y="173"/>
                    <a:pt x="2289" y="124"/>
                  </a:cubicBezTo>
                  <a:cubicBezTo>
                    <a:pt x="2129" y="71"/>
                    <a:pt x="1984" y="45"/>
                    <a:pt x="1856" y="45"/>
                  </a:cubicBezTo>
                  <a:cubicBezTo>
                    <a:pt x="1647" y="45"/>
                    <a:pt x="1482" y="113"/>
                    <a:pt x="1363" y="247"/>
                  </a:cubicBezTo>
                  <a:cubicBezTo>
                    <a:pt x="1194" y="444"/>
                    <a:pt x="1169" y="731"/>
                    <a:pt x="1172" y="901"/>
                  </a:cubicBezTo>
                  <a:cubicBezTo>
                    <a:pt x="1126" y="888"/>
                    <a:pt x="1076" y="882"/>
                    <a:pt x="1027" y="882"/>
                  </a:cubicBezTo>
                  <a:cubicBezTo>
                    <a:pt x="676" y="882"/>
                    <a:pt x="287" y="1228"/>
                    <a:pt x="142" y="1669"/>
                  </a:cubicBezTo>
                  <a:cubicBezTo>
                    <a:pt x="0" y="2104"/>
                    <a:pt x="120" y="2498"/>
                    <a:pt x="472" y="2757"/>
                  </a:cubicBezTo>
                  <a:cubicBezTo>
                    <a:pt x="694" y="2921"/>
                    <a:pt x="922" y="3020"/>
                    <a:pt x="1141" y="3047"/>
                  </a:cubicBezTo>
                  <a:cubicBezTo>
                    <a:pt x="1246" y="3408"/>
                    <a:pt x="1539" y="3621"/>
                    <a:pt x="1952" y="3624"/>
                  </a:cubicBezTo>
                  <a:lnTo>
                    <a:pt x="1999" y="3624"/>
                  </a:lnTo>
                  <a:cubicBezTo>
                    <a:pt x="2563" y="3624"/>
                    <a:pt x="3007" y="3513"/>
                    <a:pt x="3288" y="3297"/>
                  </a:cubicBezTo>
                  <a:cubicBezTo>
                    <a:pt x="3334" y="3347"/>
                    <a:pt x="3384" y="3396"/>
                    <a:pt x="3439" y="3439"/>
                  </a:cubicBezTo>
                  <a:cubicBezTo>
                    <a:pt x="3556" y="3529"/>
                    <a:pt x="3699" y="3578"/>
                    <a:pt x="3848" y="3578"/>
                  </a:cubicBezTo>
                  <a:cubicBezTo>
                    <a:pt x="3853" y="3578"/>
                    <a:pt x="3857" y="3578"/>
                    <a:pt x="3862" y="3578"/>
                  </a:cubicBezTo>
                  <a:cubicBezTo>
                    <a:pt x="4392" y="3578"/>
                    <a:pt x="5077" y="3066"/>
                    <a:pt x="5327" y="2483"/>
                  </a:cubicBezTo>
                  <a:cubicBezTo>
                    <a:pt x="5490" y="2097"/>
                    <a:pt x="5444" y="1743"/>
                    <a:pt x="5191" y="1478"/>
                  </a:cubicBezTo>
                  <a:cubicBezTo>
                    <a:pt x="5009" y="1283"/>
                    <a:pt x="4802" y="1185"/>
                    <a:pt x="4574" y="1178"/>
                  </a:cubicBezTo>
                  <a:cubicBezTo>
                    <a:pt x="4552" y="774"/>
                    <a:pt x="4315" y="395"/>
                    <a:pt x="3929" y="151"/>
                  </a:cubicBezTo>
                  <a:cubicBezTo>
                    <a:pt x="3770" y="49"/>
                    <a:pt x="3600" y="0"/>
                    <a:pt x="3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</a:endParaRPr>
            </a:p>
          </p:txBody>
        </p:sp>
        <p:sp>
          <p:nvSpPr>
            <p:cNvPr id="1323" name="Google Shape;1323;p13"/>
            <p:cNvSpPr/>
            <p:nvPr/>
          </p:nvSpPr>
          <p:spPr>
            <a:xfrm rot="10800000">
              <a:off x="7820927" y="236442"/>
              <a:ext cx="86504" cy="86286"/>
            </a:xfrm>
            <a:custGeom>
              <a:avLst/>
              <a:gdLst/>
              <a:ahLst/>
              <a:cxnLst/>
              <a:rect l="l" t="t" r="r" b="b"/>
              <a:pathLst>
                <a:path w="1188" h="1185" extrusionOk="0">
                  <a:moveTo>
                    <a:pt x="596" y="170"/>
                  </a:moveTo>
                  <a:cubicBezTo>
                    <a:pt x="827" y="173"/>
                    <a:pt x="1015" y="361"/>
                    <a:pt x="1012" y="596"/>
                  </a:cubicBezTo>
                  <a:cubicBezTo>
                    <a:pt x="1009" y="827"/>
                    <a:pt x="824" y="1012"/>
                    <a:pt x="592" y="1015"/>
                  </a:cubicBezTo>
                  <a:cubicBezTo>
                    <a:pt x="364" y="1006"/>
                    <a:pt x="185" y="818"/>
                    <a:pt x="185" y="592"/>
                  </a:cubicBezTo>
                  <a:cubicBezTo>
                    <a:pt x="185" y="364"/>
                    <a:pt x="367" y="179"/>
                    <a:pt x="596" y="173"/>
                  </a:cubicBezTo>
                  <a:lnTo>
                    <a:pt x="596" y="170"/>
                  </a:lnTo>
                  <a:close/>
                  <a:moveTo>
                    <a:pt x="596" y="0"/>
                  </a:moveTo>
                  <a:cubicBezTo>
                    <a:pt x="269" y="0"/>
                    <a:pt x="0" y="262"/>
                    <a:pt x="0" y="592"/>
                  </a:cubicBezTo>
                  <a:cubicBezTo>
                    <a:pt x="0" y="919"/>
                    <a:pt x="266" y="1185"/>
                    <a:pt x="592" y="1185"/>
                  </a:cubicBezTo>
                  <a:lnTo>
                    <a:pt x="596" y="1185"/>
                  </a:lnTo>
                  <a:cubicBezTo>
                    <a:pt x="923" y="1185"/>
                    <a:pt x="1188" y="919"/>
                    <a:pt x="1188" y="592"/>
                  </a:cubicBezTo>
                  <a:cubicBezTo>
                    <a:pt x="1188" y="262"/>
                    <a:pt x="92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4" name="Google Shape;1324;p13"/>
            <p:cNvSpPr/>
            <p:nvPr/>
          </p:nvSpPr>
          <p:spPr>
            <a:xfrm rot="10800000">
              <a:off x="8918365" y="91053"/>
              <a:ext cx="161423" cy="148928"/>
            </a:xfrm>
            <a:custGeom>
              <a:avLst/>
              <a:gdLst/>
              <a:ahLst/>
              <a:cxnLst/>
              <a:rect l="l" t="t" r="r" b="b"/>
              <a:pathLst>
                <a:path w="2558" h="2360" extrusionOk="0">
                  <a:moveTo>
                    <a:pt x="1855" y="179"/>
                  </a:moveTo>
                  <a:lnTo>
                    <a:pt x="1855" y="179"/>
                  </a:lnTo>
                  <a:cubicBezTo>
                    <a:pt x="1827" y="306"/>
                    <a:pt x="1771" y="531"/>
                    <a:pt x="1707" y="790"/>
                  </a:cubicBezTo>
                  <a:cubicBezTo>
                    <a:pt x="1583" y="710"/>
                    <a:pt x="1457" y="630"/>
                    <a:pt x="1330" y="553"/>
                  </a:cubicBezTo>
                  <a:cubicBezTo>
                    <a:pt x="1629" y="306"/>
                    <a:pt x="1781" y="213"/>
                    <a:pt x="1855" y="179"/>
                  </a:cubicBezTo>
                  <a:close/>
                  <a:moveTo>
                    <a:pt x="522" y="287"/>
                  </a:moveTo>
                  <a:cubicBezTo>
                    <a:pt x="704" y="374"/>
                    <a:pt x="880" y="469"/>
                    <a:pt x="1053" y="577"/>
                  </a:cubicBezTo>
                  <a:cubicBezTo>
                    <a:pt x="942" y="670"/>
                    <a:pt x="824" y="778"/>
                    <a:pt x="698" y="892"/>
                  </a:cubicBezTo>
                  <a:cubicBezTo>
                    <a:pt x="575" y="559"/>
                    <a:pt x="531" y="371"/>
                    <a:pt x="522" y="287"/>
                  </a:cubicBezTo>
                  <a:close/>
                  <a:moveTo>
                    <a:pt x="1811" y="1046"/>
                  </a:moveTo>
                  <a:cubicBezTo>
                    <a:pt x="2070" y="1219"/>
                    <a:pt x="2225" y="1330"/>
                    <a:pt x="2308" y="1398"/>
                  </a:cubicBezTo>
                  <a:cubicBezTo>
                    <a:pt x="2188" y="1413"/>
                    <a:pt x="1981" y="1438"/>
                    <a:pt x="1694" y="1462"/>
                  </a:cubicBezTo>
                  <a:cubicBezTo>
                    <a:pt x="1731" y="1336"/>
                    <a:pt x="1771" y="1197"/>
                    <a:pt x="1808" y="1046"/>
                  </a:cubicBezTo>
                  <a:close/>
                  <a:moveTo>
                    <a:pt x="1201" y="664"/>
                  </a:moveTo>
                  <a:cubicBezTo>
                    <a:pt x="1355" y="756"/>
                    <a:pt x="1515" y="855"/>
                    <a:pt x="1666" y="954"/>
                  </a:cubicBezTo>
                  <a:cubicBezTo>
                    <a:pt x="1617" y="1148"/>
                    <a:pt x="1571" y="1324"/>
                    <a:pt x="1525" y="1478"/>
                  </a:cubicBezTo>
                  <a:cubicBezTo>
                    <a:pt x="1336" y="1493"/>
                    <a:pt x="1136" y="1509"/>
                    <a:pt x="951" y="1521"/>
                  </a:cubicBezTo>
                  <a:cubicBezTo>
                    <a:pt x="883" y="1367"/>
                    <a:pt x="815" y="1210"/>
                    <a:pt x="757" y="1055"/>
                  </a:cubicBezTo>
                  <a:cubicBezTo>
                    <a:pt x="917" y="910"/>
                    <a:pt x="1065" y="778"/>
                    <a:pt x="1201" y="664"/>
                  </a:cubicBezTo>
                  <a:close/>
                  <a:moveTo>
                    <a:pt x="630" y="1173"/>
                  </a:moveTo>
                  <a:cubicBezTo>
                    <a:pt x="676" y="1293"/>
                    <a:pt x="726" y="1413"/>
                    <a:pt x="775" y="1530"/>
                  </a:cubicBezTo>
                  <a:cubicBezTo>
                    <a:pt x="613" y="1539"/>
                    <a:pt x="473" y="1543"/>
                    <a:pt x="370" y="1543"/>
                  </a:cubicBezTo>
                  <a:cubicBezTo>
                    <a:pt x="319" y="1543"/>
                    <a:pt x="276" y="1542"/>
                    <a:pt x="245" y="1540"/>
                  </a:cubicBezTo>
                  <a:cubicBezTo>
                    <a:pt x="337" y="1450"/>
                    <a:pt x="476" y="1317"/>
                    <a:pt x="630" y="1173"/>
                  </a:cubicBezTo>
                  <a:close/>
                  <a:moveTo>
                    <a:pt x="1472" y="1644"/>
                  </a:moveTo>
                  <a:lnTo>
                    <a:pt x="1472" y="1644"/>
                  </a:lnTo>
                  <a:cubicBezTo>
                    <a:pt x="1370" y="1981"/>
                    <a:pt x="1306" y="2116"/>
                    <a:pt x="1275" y="2172"/>
                  </a:cubicBezTo>
                  <a:cubicBezTo>
                    <a:pt x="1176" y="2015"/>
                    <a:pt x="1090" y="1848"/>
                    <a:pt x="1019" y="1678"/>
                  </a:cubicBezTo>
                  <a:cubicBezTo>
                    <a:pt x="1167" y="1672"/>
                    <a:pt x="1321" y="1657"/>
                    <a:pt x="1472" y="1644"/>
                  </a:cubicBezTo>
                  <a:close/>
                  <a:moveTo>
                    <a:pt x="1916" y="0"/>
                  </a:moveTo>
                  <a:cubicBezTo>
                    <a:pt x="1833" y="0"/>
                    <a:pt x="1673" y="53"/>
                    <a:pt x="1182" y="466"/>
                  </a:cubicBezTo>
                  <a:cubicBezTo>
                    <a:pt x="960" y="334"/>
                    <a:pt x="618" y="136"/>
                    <a:pt x="507" y="108"/>
                  </a:cubicBezTo>
                  <a:cubicBezTo>
                    <a:pt x="494" y="108"/>
                    <a:pt x="485" y="105"/>
                    <a:pt x="476" y="105"/>
                  </a:cubicBezTo>
                  <a:cubicBezTo>
                    <a:pt x="439" y="105"/>
                    <a:pt x="408" y="124"/>
                    <a:pt x="386" y="155"/>
                  </a:cubicBezTo>
                  <a:cubicBezTo>
                    <a:pt x="359" y="192"/>
                    <a:pt x="297" y="281"/>
                    <a:pt x="568" y="1009"/>
                  </a:cubicBezTo>
                  <a:cubicBezTo>
                    <a:pt x="328" y="1231"/>
                    <a:pt x="118" y="1435"/>
                    <a:pt x="38" y="1515"/>
                  </a:cubicBezTo>
                  <a:cubicBezTo>
                    <a:pt x="10" y="1543"/>
                    <a:pt x="1" y="1583"/>
                    <a:pt x="13" y="1620"/>
                  </a:cubicBezTo>
                  <a:cubicBezTo>
                    <a:pt x="38" y="1681"/>
                    <a:pt x="93" y="1706"/>
                    <a:pt x="374" y="1706"/>
                  </a:cubicBezTo>
                  <a:cubicBezTo>
                    <a:pt x="497" y="1706"/>
                    <a:pt x="655" y="1700"/>
                    <a:pt x="846" y="1691"/>
                  </a:cubicBezTo>
                  <a:cubicBezTo>
                    <a:pt x="966" y="1959"/>
                    <a:pt x="1117" y="2271"/>
                    <a:pt x="1207" y="2338"/>
                  </a:cubicBezTo>
                  <a:cubicBezTo>
                    <a:pt x="1225" y="2351"/>
                    <a:pt x="1247" y="2360"/>
                    <a:pt x="1272" y="2360"/>
                  </a:cubicBezTo>
                  <a:lnTo>
                    <a:pt x="1275" y="2360"/>
                  </a:lnTo>
                  <a:cubicBezTo>
                    <a:pt x="1358" y="2360"/>
                    <a:pt x="1444" y="2304"/>
                    <a:pt x="1648" y="1629"/>
                  </a:cubicBezTo>
                  <a:cubicBezTo>
                    <a:pt x="1947" y="1604"/>
                    <a:pt x="2413" y="1555"/>
                    <a:pt x="2487" y="1530"/>
                  </a:cubicBezTo>
                  <a:cubicBezTo>
                    <a:pt x="2518" y="1515"/>
                    <a:pt x="2539" y="1487"/>
                    <a:pt x="2545" y="1456"/>
                  </a:cubicBezTo>
                  <a:cubicBezTo>
                    <a:pt x="2549" y="1398"/>
                    <a:pt x="2558" y="1339"/>
                    <a:pt x="1851" y="883"/>
                  </a:cubicBezTo>
                  <a:cubicBezTo>
                    <a:pt x="1959" y="466"/>
                    <a:pt x="2037" y="118"/>
                    <a:pt x="2037" y="115"/>
                  </a:cubicBezTo>
                  <a:cubicBezTo>
                    <a:pt x="2040" y="90"/>
                    <a:pt x="2033" y="62"/>
                    <a:pt x="2018" y="44"/>
                  </a:cubicBezTo>
                  <a:cubicBezTo>
                    <a:pt x="1990" y="16"/>
                    <a:pt x="1953" y="0"/>
                    <a:pt x="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40306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/>
          <p:nvPr/>
        </p:nvSpPr>
        <p:spPr>
          <a:xfrm rot="-3600014" flipH="1">
            <a:off x="8785666" y="4325543"/>
            <a:ext cx="5898263" cy="3626501"/>
          </a:xfrm>
          <a:custGeom>
            <a:avLst/>
            <a:gdLst/>
            <a:ahLst/>
            <a:cxnLst/>
            <a:rect l="l" t="t" r="r" b="b"/>
            <a:pathLst>
              <a:path w="9074" h="5579" extrusionOk="0">
                <a:moveTo>
                  <a:pt x="3394" y="1"/>
                </a:moveTo>
                <a:cubicBezTo>
                  <a:pt x="3207" y="1"/>
                  <a:pt x="3046" y="35"/>
                  <a:pt x="2920" y="110"/>
                </a:cubicBezTo>
                <a:cubicBezTo>
                  <a:pt x="2017" y="656"/>
                  <a:pt x="1608" y="1779"/>
                  <a:pt x="1114" y="2682"/>
                </a:cubicBezTo>
                <a:cubicBezTo>
                  <a:pt x="799" y="3249"/>
                  <a:pt x="0" y="4446"/>
                  <a:pt x="379" y="5119"/>
                </a:cubicBezTo>
                <a:cubicBezTo>
                  <a:pt x="575" y="5480"/>
                  <a:pt x="969" y="5578"/>
                  <a:pt x="1373" y="5578"/>
                </a:cubicBezTo>
                <a:cubicBezTo>
                  <a:pt x="1615" y="5578"/>
                  <a:pt x="1861" y="5543"/>
                  <a:pt x="2070" y="5507"/>
                </a:cubicBezTo>
                <a:cubicBezTo>
                  <a:pt x="3109" y="5329"/>
                  <a:pt x="4159" y="5077"/>
                  <a:pt x="5157" y="4740"/>
                </a:cubicBezTo>
                <a:cubicBezTo>
                  <a:pt x="5934" y="4488"/>
                  <a:pt x="9073" y="3701"/>
                  <a:pt x="7771" y="2378"/>
                </a:cubicBezTo>
                <a:cubicBezTo>
                  <a:pt x="6818" y="1398"/>
                  <a:pt x="4585" y="1"/>
                  <a:pt x="33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14"/>
          <p:cNvSpPr/>
          <p:nvPr/>
        </p:nvSpPr>
        <p:spPr>
          <a:xfrm rot="10800000" flipH="1">
            <a:off x="3657333" y="4"/>
            <a:ext cx="4877331" cy="1235931"/>
          </a:xfrm>
          <a:custGeom>
            <a:avLst/>
            <a:gdLst/>
            <a:ahLst/>
            <a:cxnLst/>
            <a:rect l="l" t="t" r="r" b="b"/>
            <a:pathLst>
              <a:path w="12151" h="3079" extrusionOk="0">
                <a:moveTo>
                  <a:pt x="7914" y="0"/>
                </a:moveTo>
                <a:cubicBezTo>
                  <a:pt x="5048" y="0"/>
                  <a:pt x="3028" y="1732"/>
                  <a:pt x="1" y="3079"/>
                </a:cubicBezTo>
                <a:lnTo>
                  <a:pt x="12151" y="3079"/>
                </a:lnTo>
                <a:cubicBezTo>
                  <a:pt x="12151" y="1283"/>
                  <a:pt x="10428" y="348"/>
                  <a:pt x="9451" y="159"/>
                </a:cubicBezTo>
                <a:cubicBezTo>
                  <a:pt x="8909" y="50"/>
                  <a:pt x="8399" y="0"/>
                  <a:pt x="79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p14"/>
          <p:cNvSpPr/>
          <p:nvPr/>
        </p:nvSpPr>
        <p:spPr>
          <a:xfrm>
            <a:off x="-1997166" y="4602769"/>
            <a:ext cx="5087939" cy="4708871"/>
          </a:xfrm>
          <a:custGeom>
            <a:avLst/>
            <a:gdLst/>
            <a:ahLst/>
            <a:cxnLst/>
            <a:rect l="l" t="t" r="r" b="b"/>
            <a:pathLst>
              <a:path w="7852" h="7267" extrusionOk="0">
                <a:moveTo>
                  <a:pt x="2019" y="0"/>
                </a:moveTo>
                <a:cubicBezTo>
                  <a:pt x="1794" y="0"/>
                  <a:pt x="1545" y="66"/>
                  <a:pt x="1261" y="220"/>
                </a:cubicBezTo>
                <a:cubicBezTo>
                  <a:pt x="389" y="682"/>
                  <a:pt x="0" y="1900"/>
                  <a:pt x="599" y="2730"/>
                </a:cubicBezTo>
                <a:cubicBezTo>
                  <a:pt x="1418" y="3874"/>
                  <a:pt x="2216" y="3202"/>
                  <a:pt x="2468" y="4861"/>
                </a:cubicBezTo>
                <a:cubicBezTo>
                  <a:pt x="2668" y="6100"/>
                  <a:pt x="2993" y="6825"/>
                  <a:pt x="4327" y="7161"/>
                </a:cubicBezTo>
                <a:cubicBezTo>
                  <a:pt x="4616" y="7233"/>
                  <a:pt x="4889" y="7266"/>
                  <a:pt x="5144" y="7266"/>
                </a:cubicBezTo>
                <a:cubicBezTo>
                  <a:pt x="6919" y="7266"/>
                  <a:pt x="7852" y="5644"/>
                  <a:pt x="7613" y="3790"/>
                </a:cubicBezTo>
                <a:cubicBezTo>
                  <a:pt x="7477" y="2730"/>
                  <a:pt x="7204" y="1932"/>
                  <a:pt x="6122" y="1680"/>
                </a:cubicBezTo>
                <a:cubicBezTo>
                  <a:pt x="5629" y="1566"/>
                  <a:pt x="5281" y="1564"/>
                  <a:pt x="4993" y="1564"/>
                </a:cubicBezTo>
                <a:cubicBezTo>
                  <a:pt x="4983" y="1564"/>
                  <a:pt x="4973" y="1564"/>
                  <a:pt x="4963" y="1564"/>
                </a:cubicBezTo>
                <a:cubicBezTo>
                  <a:pt x="4447" y="1564"/>
                  <a:pt x="4117" y="1557"/>
                  <a:pt x="3455" y="882"/>
                </a:cubicBezTo>
                <a:cubicBezTo>
                  <a:pt x="3003" y="422"/>
                  <a:pt x="2589" y="0"/>
                  <a:pt x="20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p14"/>
          <p:cNvSpPr/>
          <p:nvPr/>
        </p:nvSpPr>
        <p:spPr>
          <a:xfrm rot="4500011">
            <a:off x="-619344" y="2003159"/>
            <a:ext cx="1531664" cy="1254943"/>
          </a:xfrm>
          <a:custGeom>
            <a:avLst/>
            <a:gdLst/>
            <a:ahLst/>
            <a:cxnLst/>
            <a:rect l="l" t="t" r="r" b="b"/>
            <a:pathLst>
              <a:path w="7205" h="5903" extrusionOk="0">
                <a:moveTo>
                  <a:pt x="4491" y="0"/>
                </a:moveTo>
                <a:cubicBezTo>
                  <a:pt x="4028" y="0"/>
                  <a:pt x="3725" y="755"/>
                  <a:pt x="3655" y="1130"/>
                </a:cubicBezTo>
                <a:cubicBezTo>
                  <a:pt x="3571" y="1634"/>
                  <a:pt x="3550" y="2117"/>
                  <a:pt x="3560" y="2611"/>
                </a:cubicBezTo>
                <a:cubicBezTo>
                  <a:pt x="3392" y="2201"/>
                  <a:pt x="3224" y="1802"/>
                  <a:pt x="3046" y="1403"/>
                </a:cubicBezTo>
                <a:cubicBezTo>
                  <a:pt x="2869" y="1005"/>
                  <a:pt x="2528" y="436"/>
                  <a:pt x="2048" y="436"/>
                </a:cubicBezTo>
                <a:cubicBezTo>
                  <a:pt x="1958" y="436"/>
                  <a:pt x="1864" y="456"/>
                  <a:pt x="1765" y="500"/>
                </a:cubicBezTo>
                <a:cubicBezTo>
                  <a:pt x="1156" y="773"/>
                  <a:pt x="1250" y="1508"/>
                  <a:pt x="1513" y="2002"/>
                </a:cubicBezTo>
                <a:cubicBezTo>
                  <a:pt x="1691" y="2317"/>
                  <a:pt x="1912" y="2611"/>
                  <a:pt x="2174" y="2884"/>
                </a:cubicBezTo>
                <a:cubicBezTo>
                  <a:pt x="1922" y="2737"/>
                  <a:pt x="1670" y="2611"/>
                  <a:pt x="1418" y="2485"/>
                </a:cubicBezTo>
                <a:cubicBezTo>
                  <a:pt x="1223" y="2390"/>
                  <a:pt x="837" y="2249"/>
                  <a:pt x="517" y="2249"/>
                </a:cubicBezTo>
                <a:cubicBezTo>
                  <a:pt x="233" y="2249"/>
                  <a:pt x="1" y="2361"/>
                  <a:pt x="1" y="2716"/>
                </a:cubicBezTo>
                <a:cubicBezTo>
                  <a:pt x="1" y="3314"/>
                  <a:pt x="977" y="3734"/>
                  <a:pt x="1418" y="3934"/>
                </a:cubicBezTo>
                <a:cubicBezTo>
                  <a:pt x="1786" y="4091"/>
                  <a:pt x="2132" y="4207"/>
                  <a:pt x="2479" y="4270"/>
                </a:cubicBezTo>
                <a:cubicBezTo>
                  <a:pt x="1912" y="4564"/>
                  <a:pt x="1313" y="5005"/>
                  <a:pt x="1849" y="5415"/>
                </a:cubicBezTo>
                <a:cubicBezTo>
                  <a:pt x="1991" y="5520"/>
                  <a:pt x="2138" y="5568"/>
                  <a:pt x="2284" y="5568"/>
                </a:cubicBezTo>
                <a:cubicBezTo>
                  <a:pt x="2471" y="5568"/>
                  <a:pt x="2655" y="5488"/>
                  <a:pt x="2815" y="5352"/>
                </a:cubicBezTo>
                <a:cubicBezTo>
                  <a:pt x="2993" y="5194"/>
                  <a:pt x="3140" y="5015"/>
                  <a:pt x="3277" y="4826"/>
                </a:cubicBezTo>
                <a:cubicBezTo>
                  <a:pt x="3371" y="4700"/>
                  <a:pt x="3434" y="4532"/>
                  <a:pt x="3529" y="4385"/>
                </a:cubicBezTo>
                <a:cubicBezTo>
                  <a:pt x="3686" y="4637"/>
                  <a:pt x="3875" y="4868"/>
                  <a:pt x="4033" y="5110"/>
                </a:cubicBezTo>
                <a:cubicBezTo>
                  <a:pt x="4180" y="5320"/>
                  <a:pt x="4327" y="5520"/>
                  <a:pt x="4526" y="5677"/>
                </a:cubicBezTo>
                <a:cubicBezTo>
                  <a:pt x="4675" y="5792"/>
                  <a:pt x="4871" y="5902"/>
                  <a:pt x="5062" y="5902"/>
                </a:cubicBezTo>
                <a:cubicBezTo>
                  <a:pt x="5168" y="5902"/>
                  <a:pt x="5273" y="5868"/>
                  <a:pt x="5366" y="5782"/>
                </a:cubicBezTo>
                <a:cubicBezTo>
                  <a:pt x="5671" y="5509"/>
                  <a:pt x="5461" y="5089"/>
                  <a:pt x="5251" y="4826"/>
                </a:cubicBezTo>
                <a:cubicBezTo>
                  <a:pt x="5093" y="4627"/>
                  <a:pt x="4894" y="4385"/>
                  <a:pt x="4663" y="4186"/>
                </a:cubicBezTo>
                <a:cubicBezTo>
                  <a:pt x="5209" y="4144"/>
                  <a:pt x="5755" y="4018"/>
                  <a:pt x="6227" y="3745"/>
                </a:cubicBezTo>
                <a:cubicBezTo>
                  <a:pt x="6595" y="3524"/>
                  <a:pt x="7204" y="3073"/>
                  <a:pt x="7025" y="2579"/>
                </a:cubicBezTo>
                <a:cubicBezTo>
                  <a:pt x="6910" y="2259"/>
                  <a:pt x="6683" y="2133"/>
                  <a:pt x="6398" y="2133"/>
                </a:cubicBezTo>
                <a:cubicBezTo>
                  <a:pt x="5984" y="2133"/>
                  <a:pt x="5448" y="2399"/>
                  <a:pt x="4957" y="2716"/>
                </a:cubicBezTo>
                <a:cubicBezTo>
                  <a:pt x="5083" y="2453"/>
                  <a:pt x="5177" y="2180"/>
                  <a:pt x="5230" y="1907"/>
                </a:cubicBezTo>
                <a:cubicBezTo>
                  <a:pt x="5345" y="1361"/>
                  <a:pt x="5314" y="448"/>
                  <a:pt x="4789" y="101"/>
                </a:cubicBezTo>
                <a:cubicBezTo>
                  <a:pt x="4683" y="31"/>
                  <a:pt x="4584" y="0"/>
                  <a:pt x="44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p14"/>
          <p:cNvSpPr/>
          <p:nvPr/>
        </p:nvSpPr>
        <p:spPr>
          <a:xfrm flipH="1">
            <a:off x="10156405" y="-602329"/>
            <a:ext cx="1502512" cy="1321519"/>
          </a:xfrm>
          <a:custGeom>
            <a:avLst/>
            <a:gdLst/>
            <a:ahLst/>
            <a:cxnLst/>
            <a:rect l="l" t="t" r="r" b="b"/>
            <a:pathLst>
              <a:path w="7736" h="6804" extrusionOk="0">
                <a:moveTo>
                  <a:pt x="3525" y="1"/>
                </a:moveTo>
                <a:cubicBezTo>
                  <a:pt x="3065" y="1"/>
                  <a:pt x="2599" y="104"/>
                  <a:pt x="2163" y="331"/>
                </a:cubicBezTo>
                <a:cubicBezTo>
                  <a:pt x="1134" y="866"/>
                  <a:pt x="326" y="1811"/>
                  <a:pt x="168" y="2977"/>
                </a:cubicBezTo>
                <a:cubicBezTo>
                  <a:pt x="0" y="4268"/>
                  <a:pt x="693" y="5549"/>
                  <a:pt x="1722" y="6180"/>
                </a:cubicBezTo>
                <a:cubicBezTo>
                  <a:pt x="2410" y="6597"/>
                  <a:pt x="3193" y="6804"/>
                  <a:pt x="3990" y="6804"/>
                </a:cubicBezTo>
                <a:cubicBezTo>
                  <a:pt x="4618" y="6804"/>
                  <a:pt x="5254" y="6676"/>
                  <a:pt x="5860" y="6421"/>
                </a:cubicBezTo>
                <a:cubicBezTo>
                  <a:pt x="7246" y="5833"/>
                  <a:pt x="7656" y="4457"/>
                  <a:pt x="7729" y="3061"/>
                </a:cubicBezTo>
                <a:cubicBezTo>
                  <a:pt x="7736" y="2917"/>
                  <a:pt x="7590" y="2817"/>
                  <a:pt x="7454" y="2817"/>
                </a:cubicBezTo>
                <a:cubicBezTo>
                  <a:pt x="7373" y="2817"/>
                  <a:pt x="7296" y="2853"/>
                  <a:pt x="7257" y="2935"/>
                </a:cubicBezTo>
                <a:cubicBezTo>
                  <a:pt x="6711" y="4142"/>
                  <a:pt x="6522" y="5213"/>
                  <a:pt x="5083" y="5602"/>
                </a:cubicBezTo>
                <a:cubicBezTo>
                  <a:pt x="4808" y="5678"/>
                  <a:pt x="4542" y="5714"/>
                  <a:pt x="4287" y="5714"/>
                </a:cubicBezTo>
                <a:cubicBezTo>
                  <a:pt x="3120" y="5714"/>
                  <a:pt x="2196" y="4955"/>
                  <a:pt x="1817" y="3722"/>
                </a:cubicBezTo>
                <a:cubicBezTo>
                  <a:pt x="1405" y="2360"/>
                  <a:pt x="2627" y="1355"/>
                  <a:pt x="3887" y="1355"/>
                </a:cubicBezTo>
                <a:cubicBezTo>
                  <a:pt x="4073" y="1355"/>
                  <a:pt x="4260" y="1377"/>
                  <a:pt x="4442" y="1423"/>
                </a:cubicBezTo>
                <a:cubicBezTo>
                  <a:pt x="5209" y="1612"/>
                  <a:pt x="5482" y="2326"/>
                  <a:pt x="5398" y="3040"/>
                </a:cubicBezTo>
                <a:cubicBezTo>
                  <a:pt x="5337" y="3529"/>
                  <a:pt x="4949" y="4054"/>
                  <a:pt x="4463" y="4054"/>
                </a:cubicBezTo>
                <a:cubicBezTo>
                  <a:pt x="4365" y="4054"/>
                  <a:pt x="4263" y="4033"/>
                  <a:pt x="4158" y="3985"/>
                </a:cubicBezTo>
                <a:cubicBezTo>
                  <a:pt x="3854" y="3848"/>
                  <a:pt x="3717" y="3533"/>
                  <a:pt x="3822" y="3334"/>
                </a:cubicBezTo>
                <a:cubicBezTo>
                  <a:pt x="4316" y="3334"/>
                  <a:pt x="4925" y="2966"/>
                  <a:pt x="4600" y="2389"/>
                </a:cubicBezTo>
                <a:cubicBezTo>
                  <a:pt x="4444" y="2116"/>
                  <a:pt x="4204" y="2009"/>
                  <a:pt x="3944" y="2009"/>
                </a:cubicBezTo>
                <a:cubicBezTo>
                  <a:pt x="3484" y="2009"/>
                  <a:pt x="2962" y="2344"/>
                  <a:pt x="2741" y="2693"/>
                </a:cubicBezTo>
                <a:cubicBezTo>
                  <a:pt x="2121" y="3659"/>
                  <a:pt x="2898" y="4667"/>
                  <a:pt x="3791" y="4972"/>
                </a:cubicBezTo>
                <a:cubicBezTo>
                  <a:pt x="4044" y="5062"/>
                  <a:pt x="4300" y="5105"/>
                  <a:pt x="4548" y="5105"/>
                </a:cubicBezTo>
                <a:cubicBezTo>
                  <a:pt x="5351" y="5105"/>
                  <a:pt x="6080" y="4649"/>
                  <a:pt x="6417" y="3806"/>
                </a:cubicBezTo>
                <a:cubicBezTo>
                  <a:pt x="7219" y="1761"/>
                  <a:pt x="5423" y="1"/>
                  <a:pt x="35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oogle Shape;262;p14"/>
          <p:cNvGrpSpPr/>
          <p:nvPr/>
        </p:nvGrpSpPr>
        <p:grpSpPr>
          <a:xfrm>
            <a:off x="9019062" y="5781812"/>
            <a:ext cx="669748" cy="713997"/>
            <a:chOff x="1803100" y="543100"/>
            <a:chExt cx="145475" cy="155100"/>
          </a:xfrm>
        </p:grpSpPr>
        <p:sp>
          <p:nvSpPr>
            <p:cNvPr id="263" name="Google Shape;263;p14"/>
            <p:cNvSpPr/>
            <p:nvPr/>
          </p:nvSpPr>
          <p:spPr>
            <a:xfrm>
              <a:off x="1833025" y="543100"/>
              <a:ext cx="36500" cy="46250"/>
            </a:xfrm>
            <a:custGeom>
              <a:avLst/>
              <a:gdLst/>
              <a:ahLst/>
              <a:cxnLst/>
              <a:rect l="l" t="t" r="r" b="b"/>
              <a:pathLst>
                <a:path w="1460" h="1850" extrusionOk="0">
                  <a:moveTo>
                    <a:pt x="623" y="1"/>
                  </a:moveTo>
                  <a:cubicBezTo>
                    <a:pt x="524" y="1"/>
                    <a:pt x="424" y="33"/>
                    <a:pt x="337" y="108"/>
                  </a:cubicBezTo>
                  <a:cubicBezTo>
                    <a:pt x="316" y="129"/>
                    <a:pt x="295" y="161"/>
                    <a:pt x="274" y="182"/>
                  </a:cubicBezTo>
                  <a:cubicBezTo>
                    <a:pt x="221" y="234"/>
                    <a:pt x="179" y="287"/>
                    <a:pt x="158" y="360"/>
                  </a:cubicBezTo>
                  <a:cubicBezTo>
                    <a:pt x="95" y="539"/>
                    <a:pt x="64" y="728"/>
                    <a:pt x="43" y="917"/>
                  </a:cubicBezTo>
                  <a:cubicBezTo>
                    <a:pt x="1" y="1221"/>
                    <a:pt x="43" y="1547"/>
                    <a:pt x="295" y="1736"/>
                  </a:cubicBezTo>
                  <a:cubicBezTo>
                    <a:pt x="399" y="1815"/>
                    <a:pt x="515" y="1849"/>
                    <a:pt x="632" y="1849"/>
                  </a:cubicBezTo>
                  <a:cubicBezTo>
                    <a:pt x="950" y="1849"/>
                    <a:pt x="1271" y="1594"/>
                    <a:pt x="1355" y="1295"/>
                  </a:cubicBezTo>
                  <a:cubicBezTo>
                    <a:pt x="1460" y="917"/>
                    <a:pt x="1324" y="455"/>
                    <a:pt x="1040" y="182"/>
                  </a:cubicBezTo>
                  <a:cubicBezTo>
                    <a:pt x="926" y="74"/>
                    <a:pt x="774" y="1"/>
                    <a:pt x="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1882650" y="548050"/>
              <a:ext cx="43075" cy="44050"/>
            </a:xfrm>
            <a:custGeom>
              <a:avLst/>
              <a:gdLst/>
              <a:ahLst/>
              <a:cxnLst/>
              <a:rect l="l" t="t" r="r" b="b"/>
              <a:pathLst>
                <a:path w="1723" h="1762" extrusionOk="0">
                  <a:moveTo>
                    <a:pt x="844" y="0"/>
                  </a:moveTo>
                  <a:cubicBezTo>
                    <a:pt x="636" y="0"/>
                    <a:pt x="440" y="122"/>
                    <a:pt x="357" y="330"/>
                  </a:cubicBezTo>
                  <a:cubicBezTo>
                    <a:pt x="200" y="761"/>
                    <a:pt x="0" y="1496"/>
                    <a:pt x="588" y="1716"/>
                  </a:cubicBezTo>
                  <a:cubicBezTo>
                    <a:pt x="670" y="1747"/>
                    <a:pt x="758" y="1762"/>
                    <a:pt x="846" y="1762"/>
                  </a:cubicBezTo>
                  <a:cubicBezTo>
                    <a:pt x="1173" y="1762"/>
                    <a:pt x="1505" y="1558"/>
                    <a:pt x="1596" y="1244"/>
                  </a:cubicBezTo>
                  <a:cubicBezTo>
                    <a:pt x="1722" y="866"/>
                    <a:pt x="1512" y="509"/>
                    <a:pt x="1302" y="204"/>
                  </a:cubicBezTo>
                  <a:cubicBezTo>
                    <a:pt x="1239" y="120"/>
                    <a:pt x="1145" y="68"/>
                    <a:pt x="1040" y="47"/>
                  </a:cubicBezTo>
                  <a:cubicBezTo>
                    <a:pt x="1029" y="36"/>
                    <a:pt x="1019" y="36"/>
                    <a:pt x="1008" y="26"/>
                  </a:cubicBezTo>
                  <a:cubicBezTo>
                    <a:pt x="954" y="8"/>
                    <a:pt x="898" y="0"/>
                    <a:pt x="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1861900" y="596300"/>
              <a:ext cx="38350" cy="43925"/>
            </a:xfrm>
            <a:custGeom>
              <a:avLst/>
              <a:gdLst/>
              <a:ahLst/>
              <a:cxnLst/>
              <a:rect l="l" t="t" r="r" b="b"/>
              <a:pathLst>
                <a:path w="1534" h="1757" extrusionOk="0">
                  <a:moveTo>
                    <a:pt x="669" y="1"/>
                  </a:moveTo>
                  <a:cubicBezTo>
                    <a:pt x="464" y="1"/>
                    <a:pt x="272" y="116"/>
                    <a:pt x="190" y="322"/>
                  </a:cubicBezTo>
                  <a:cubicBezTo>
                    <a:pt x="127" y="500"/>
                    <a:pt x="64" y="679"/>
                    <a:pt x="43" y="878"/>
                  </a:cubicBezTo>
                  <a:cubicBezTo>
                    <a:pt x="1" y="1193"/>
                    <a:pt x="127" y="1508"/>
                    <a:pt x="421" y="1666"/>
                  </a:cubicBezTo>
                  <a:cubicBezTo>
                    <a:pt x="538" y="1726"/>
                    <a:pt x="667" y="1757"/>
                    <a:pt x="795" y="1757"/>
                  </a:cubicBezTo>
                  <a:cubicBezTo>
                    <a:pt x="1069" y="1757"/>
                    <a:pt x="1335" y="1617"/>
                    <a:pt x="1450" y="1330"/>
                  </a:cubicBezTo>
                  <a:cubicBezTo>
                    <a:pt x="1534" y="1141"/>
                    <a:pt x="1534" y="931"/>
                    <a:pt x="1450" y="742"/>
                  </a:cubicBezTo>
                  <a:cubicBezTo>
                    <a:pt x="1387" y="584"/>
                    <a:pt x="1271" y="458"/>
                    <a:pt x="1177" y="322"/>
                  </a:cubicBezTo>
                  <a:cubicBezTo>
                    <a:pt x="1156" y="290"/>
                    <a:pt x="1124" y="269"/>
                    <a:pt x="1093" y="238"/>
                  </a:cubicBezTo>
                  <a:cubicBezTo>
                    <a:pt x="1040" y="143"/>
                    <a:pt x="946" y="59"/>
                    <a:pt x="841" y="28"/>
                  </a:cubicBezTo>
                  <a:cubicBezTo>
                    <a:pt x="784" y="10"/>
                    <a:pt x="726" y="1"/>
                    <a:pt x="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1911275" y="601950"/>
              <a:ext cx="37300" cy="46550"/>
            </a:xfrm>
            <a:custGeom>
              <a:avLst/>
              <a:gdLst/>
              <a:ahLst/>
              <a:cxnLst/>
              <a:rect l="l" t="t" r="r" b="b"/>
              <a:pathLst>
                <a:path w="1492" h="1862" extrusionOk="0">
                  <a:moveTo>
                    <a:pt x="611" y="1"/>
                  </a:moveTo>
                  <a:cubicBezTo>
                    <a:pt x="373" y="1"/>
                    <a:pt x="84" y="187"/>
                    <a:pt x="94" y="463"/>
                  </a:cubicBezTo>
                  <a:cubicBezTo>
                    <a:pt x="105" y="715"/>
                    <a:pt x="0" y="946"/>
                    <a:pt x="42" y="1198"/>
                  </a:cubicBezTo>
                  <a:cubicBezTo>
                    <a:pt x="89" y="1547"/>
                    <a:pt x="373" y="1862"/>
                    <a:pt x="727" y="1862"/>
                  </a:cubicBezTo>
                  <a:cubicBezTo>
                    <a:pt x="767" y="1862"/>
                    <a:pt x="808" y="1858"/>
                    <a:pt x="850" y="1849"/>
                  </a:cubicBezTo>
                  <a:cubicBezTo>
                    <a:pt x="1249" y="1765"/>
                    <a:pt x="1491" y="1377"/>
                    <a:pt x="1438" y="978"/>
                  </a:cubicBezTo>
                  <a:cubicBezTo>
                    <a:pt x="1407" y="726"/>
                    <a:pt x="1249" y="526"/>
                    <a:pt x="1102" y="316"/>
                  </a:cubicBezTo>
                  <a:cubicBezTo>
                    <a:pt x="1071" y="274"/>
                    <a:pt x="1039" y="243"/>
                    <a:pt x="987" y="211"/>
                  </a:cubicBezTo>
                  <a:cubicBezTo>
                    <a:pt x="913" y="96"/>
                    <a:pt x="798" y="12"/>
                    <a:pt x="630" y="1"/>
                  </a:cubicBezTo>
                  <a:cubicBezTo>
                    <a:pt x="624" y="1"/>
                    <a:pt x="618" y="1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1803100" y="599550"/>
              <a:ext cx="41225" cy="48950"/>
            </a:xfrm>
            <a:custGeom>
              <a:avLst/>
              <a:gdLst/>
              <a:ahLst/>
              <a:cxnLst/>
              <a:rect l="l" t="t" r="r" b="b"/>
              <a:pathLst>
                <a:path w="1649" h="1958" extrusionOk="0">
                  <a:moveTo>
                    <a:pt x="859" y="0"/>
                  </a:moveTo>
                  <a:cubicBezTo>
                    <a:pt x="706" y="0"/>
                    <a:pt x="559" y="64"/>
                    <a:pt x="473" y="202"/>
                  </a:cubicBezTo>
                  <a:cubicBezTo>
                    <a:pt x="295" y="496"/>
                    <a:pt x="43" y="759"/>
                    <a:pt x="22" y="1126"/>
                  </a:cubicBezTo>
                  <a:cubicBezTo>
                    <a:pt x="1" y="1599"/>
                    <a:pt x="463" y="1924"/>
                    <a:pt x="893" y="1956"/>
                  </a:cubicBezTo>
                  <a:cubicBezTo>
                    <a:pt x="910" y="1957"/>
                    <a:pt x="928" y="1958"/>
                    <a:pt x="945" y="1958"/>
                  </a:cubicBezTo>
                  <a:cubicBezTo>
                    <a:pt x="1367" y="1958"/>
                    <a:pt x="1639" y="1593"/>
                    <a:pt x="1649" y="1189"/>
                  </a:cubicBezTo>
                  <a:cubicBezTo>
                    <a:pt x="1649" y="864"/>
                    <a:pt x="1576" y="444"/>
                    <a:pt x="1345" y="202"/>
                  </a:cubicBezTo>
                  <a:cubicBezTo>
                    <a:pt x="1282" y="139"/>
                    <a:pt x="1198" y="97"/>
                    <a:pt x="1124" y="66"/>
                  </a:cubicBezTo>
                  <a:cubicBezTo>
                    <a:pt x="1042" y="23"/>
                    <a:pt x="949" y="0"/>
                    <a:pt x="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1836700" y="649000"/>
              <a:ext cx="42300" cy="48575"/>
            </a:xfrm>
            <a:custGeom>
              <a:avLst/>
              <a:gdLst/>
              <a:ahLst/>
              <a:cxnLst/>
              <a:rect l="l" t="t" r="r" b="b"/>
              <a:pathLst>
                <a:path w="1692" h="1943" extrusionOk="0">
                  <a:moveTo>
                    <a:pt x="798" y="1"/>
                  </a:moveTo>
                  <a:cubicBezTo>
                    <a:pt x="642" y="1"/>
                    <a:pt x="486" y="67"/>
                    <a:pt x="400" y="209"/>
                  </a:cubicBezTo>
                  <a:cubicBezTo>
                    <a:pt x="295" y="387"/>
                    <a:pt x="211" y="576"/>
                    <a:pt x="127" y="776"/>
                  </a:cubicBezTo>
                  <a:cubicBezTo>
                    <a:pt x="64" y="933"/>
                    <a:pt x="1" y="1080"/>
                    <a:pt x="11" y="1259"/>
                  </a:cubicBezTo>
                  <a:cubicBezTo>
                    <a:pt x="22" y="1679"/>
                    <a:pt x="484" y="1920"/>
                    <a:pt x="862" y="1941"/>
                  </a:cubicBezTo>
                  <a:cubicBezTo>
                    <a:pt x="876" y="1942"/>
                    <a:pt x="891" y="1942"/>
                    <a:pt x="905" y="1942"/>
                  </a:cubicBezTo>
                  <a:cubicBezTo>
                    <a:pt x="1316" y="1942"/>
                    <a:pt x="1650" y="1654"/>
                    <a:pt x="1670" y="1238"/>
                  </a:cubicBezTo>
                  <a:cubicBezTo>
                    <a:pt x="1691" y="891"/>
                    <a:pt x="1534" y="555"/>
                    <a:pt x="1355" y="272"/>
                  </a:cubicBezTo>
                  <a:cubicBezTo>
                    <a:pt x="1303" y="209"/>
                    <a:pt x="1229" y="156"/>
                    <a:pt x="1156" y="135"/>
                  </a:cubicBezTo>
                  <a:cubicBezTo>
                    <a:pt x="1135" y="114"/>
                    <a:pt x="1124" y="104"/>
                    <a:pt x="1103" y="93"/>
                  </a:cubicBezTo>
                  <a:cubicBezTo>
                    <a:pt x="1017" y="33"/>
                    <a:pt x="907" y="1"/>
                    <a:pt x="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1889475" y="653725"/>
              <a:ext cx="42025" cy="44475"/>
            </a:xfrm>
            <a:custGeom>
              <a:avLst/>
              <a:gdLst/>
              <a:ahLst/>
              <a:cxnLst/>
              <a:rect l="l" t="t" r="r" b="b"/>
              <a:pathLst>
                <a:path w="1681" h="1779" extrusionOk="0">
                  <a:moveTo>
                    <a:pt x="818" y="0"/>
                  </a:moveTo>
                  <a:cubicBezTo>
                    <a:pt x="769" y="0"/>
                    <a:pt x="719" y="7"/>
                    <a:pt x="672" y="20"/>
                  </a:cubicBezTo>
                  <a:cubicBezTo>
                    <a:pt x="515" y="51"/>
                    <a:pt x="378" y="167"/>
                    <a:pt x="305" y="335"/>
                  </a:cubicBezTo>
                  <a:cubicBezTo>
                    <a:pt x="168" y="650"/>
                    <a:pt x="0" y="986"/>
                    <a:pt x="179" y="1322"/>
                  </a:cubicBezTo>
                  <a:cubicBezTo>
                    <a:pt x="326" y="1602"/>
                    <a:pt x="630" y="1778"/>
                    <a:pt x="935" y="1778"/>
                  </a:cubicBezTo>
                  <a:cubicBezTo>
                    <a:pt x="1042" y="1778"/>
                    <a:pt x="1149" y="1757"/>
                    <a:pt x="1250" y="1710"/>
                  </a:cubicBezTo>
                  <a:cubicBezTo>
                    <a:pt x="1638" y="1532"/>
                    <a:pt x="1680" y="1080"/>
                    <a:pt x="1533" y="734"/>
                  </a:cubicBezTo>
                  <a:cubicBezTo>
                    <a:pt x="1460" y="534"/>
                    <a:pt x="1313" y="356"/>
                    <a:pt x="1197" y="177"/>
                  </a:cubicBezTo>
                  <a:cubicBezTo>
                    <a:pt x="1111" y="59"/>
                    <a:pt x="965" y="0"/>
                    <a:pt x="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" name="Google Shape;270;p14"/>
          <p:cNvGrpSpPr/>
          <p:nvPr/>
        </p:nvGrpSpPr>
        <p:grpSpPr>
          <a:xfrm>
            <a:off x="-250941" y="-295816"/>
            <a:ext cx="794881" cy="825463"/>
            <a:chOff x="1524825" y="268825"/>
            <a:chExt cx="165050" cy="171400"/>
          </a:xfrm>
        </p:grpSpPr>
        <p:sp>
          <p:nvSpPr>
            <p:cNvPr id="271" name="Google Shape;271;p14"/>
            <p:cNvSpPr/>
            <p:nvPr/>
          </p:nvSpPr>
          <p:spPr>
            <a:xfrm>
              <a:off x="1602550" y="329250"/>
              <a:ext cx="45950" cy="35650"/>
            </a:xfrm>
            <a:custGeom>
              <a:avLst/>
              <a:gdLst/>
              <a:ahLst/>
              <a:cxnLst/>
              <a:rect l="l" t="t" r="r" b="b"/>
              <a:pathLst>
                <a:path w="1838" h="1426" extrusionOk="0">
                  <a:moveTo>
                    <a:pt x="404" y="1"/>
                  </a:moveTo>
                  <a:cubicBezTo>
                    <a:pt x="251" y="1"/>
                    <a:pt x="98" y="126"/>
                    <a:pt x="63" y="272"/>
                  </a:cubicBezTo>
                  <a:cubicBezTo>
                    <a:pt x="0" y="482"/>
                    <a:pt x="126" y="650"/>
                    <a:pt x="315" y="723"/>
                  </a:cubicBezTo>
                  <a:cubicBezTo>
                    <a:pt x="472" y="786"/>
                    <a:pt x="640" y="923"/>
                    <a:pt x="777" y="1017"/>
                  </a:cubicBezTo>
                  <a:cubicBezTo>
                    <a:pt x="934" y="1133"/>
                    <a:pt x="1081" y="1259"/>
                    <a:pt x="1239" y="1374"/>
                  </a:cubicBezTo>
                  <a:cubicBezTo>
                    <a:pt x="1288" y="1410"/>
                    <a:pt x="1344" y="1426"/>
                    <a:pt x="1402" y="1426"/>
                  </a:cubicBezTo>
                  <a:cubicBezTo>
                    <a:pt x="1532" y="1426"/>
                    <a:pt x="1667" y="1347"/>
                    <a:pt x="1732" y="1238"/>
                  </a:cubicBezTo>
                  <a:cubicBezTo>
                    <a:pt x="1837" y="1059"/>
                    <a:pt x="1764" y="860"/>
                    <a:pt x="1606" y="744"/>
                  </a:cubicBezTo>
                  <a:cubicBezTo>
                    <a:pt x="1249" y="492"/>
                    <a:pt x="913" y="177"/>
                    <a:pt x="504" y="20"/>
                  </a:cubicBezTo>
                  <a:cubicBezTo>
                    <a:pt x="472" y="7"/>
                    <a:pt x="438" y="1"/>
                    <a:pt x="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1548575" y="302575"/>
              <a:ext cx="54175" cy="37525"/>
            </a:xfrm>
            <a:custGeom>
              <a:avLst/>
              <a:gdLst/>
              <a:ahLst/>
              <a:cxnLst/>
              <a:rect l="l" t="t" r="r" b="b"/>
              <a:pathLst>
                <a:path w="2167" h="1501" extrusionOk="0">
                  <a:moveTo>
                    <a:pt x="1644" y="1"/>
                  </a:moveTo>
                  <a:cubicBezTo>
                    <a:pt x="1562" y="1"/>
                    <a:pt x="1478" y="33"/>
                    <a:pt x="1403" y="110"/>
                  </a:cubicBezTo>
                  <a:cubicBezTo>
                    <a:pt x="1077" y="436"/>
                    <a:pt x="615" y="583"/>
                    <a:pt x="279" y="887"/>
                  </a:cubicBezTo>
                  <a:cubicBezTo>
                    <a:pt x="1" y="1133"/>
                    <a:pt x="259" y="1501"/>
                    <a:pt x="551" y="1501"/>
                  </a:cubicBezTo>
                  <a:cubicBezTo>
                    <a:pt x="633" y="1501"/>
                    <a:pt x="718" y="1471"/>
                    <a:pt x="794" y="1402"/>
                  </a:cubicBezTo>
                  <a:cubicBezTo>
                    <a:pt x="1130" y="1097"/>
                    <a:pt x="1581" y="961"/>
                    <a:pt x="1907" y="625"/>
                  </a:cubicBezTo>
                  <a:cubicBezTo>
                    <a:pt x="2166" y="366"/>
                    <a:pt x="1920" y="1"/>
                    <a:pt x="1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1533350" y="347275"/>
              <a:ext cx="20925" cy="40500"/>
            </a:xfrm>
            <a:custGeom>
              <a:avLst/>
              <a:gdLst/>
              <a:ahLst/>
              <a:cxnLst/>
              <a:rect l="l" t="t" r="r" b="b"/>
              <a:pathLst>
                <a:path w="837" h="1620" extrusionOk="0">
                  <a:moveTo>
                    <a:pt x="451" y="0"/>
                  </a:moveTo>
                  <a:cubicBezTo>
                    <a:pt x="292" y="0"/>
                    <a:pt x="125" y="107"/>
                    <a:pt x="90" y="265"/>
                  </a:cubicBezTo>
                  <a:cubicBezTo>
                    <a:pt x="59" y="433"/>
                    <a:pt x="69" y="590"/>
                    <a:pt x="59" y="758"/>
                  </a:cubicBezTo>
                  <a:cubicBezTo>
                    <a:pt x="48" y="926"/>
                    <a:pt x="17" y="1094"/>
                    <a:pt x="6" y="1273"/>
                  </a:cubicBezTo>
                  <a:cubicBezTo>
                    <a:pt x="1" y="1504"/>
                    <a:pt x="180" y="1620"/>
                    <a:pt x="362" y="1620"/>
                  </a:cubicBezTo>
                  <a:cubicBezTo>
                    <a:pt x="544" y="1620"/>
                    <a:pt x="731" y="1504"/>
                    <a:pt x="741" y="1273"/>
                  </a:cubicBezTo>
                  <a:cubicBezTo>
                    <a:pt x="741" y="1115"/>
                    <a:pt x="762" y="968"/>
                    <a:pt x="783" y="821"/>
                  </a:cubicBezTo>
                  <a:cubicBezTo>
                    <a:pt x="794" y="706"/>
                    <a:pt x="773" y="569"/>
                    <a:pt x="794" y="464"/>
                  </a:cubicBezTo>
                  <a:cubicBezTo>
                    <a:pt x="836" y="265"/>
                    <a:pt x="741" y="65"/>
                    <a:pt x="542" y="13"/>
                  </a:cubicBezTo>
                  <a:cubicBezTo>
                    <a:pt x="513" y="5"/>
                    <a:pt x="482" y="0"/>
                    <a:pt x="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1569475" y="348375"/>
              <a:ext cx="29950" cy="38400"/>
            </a:xfrm>
            <a:custGeom>
              <a:avLst/>
              <a:gdLst/>
              <a:ahLst/>
              <a:cxnLst/>
              <a:rect l="l" t="t" r="r" b="b"/>
              <a:pathLst>
                <a:path w="1198" h="1536" extrusionOk="0">
                  <a:moveTo>
                    <a:pt x="829" y="0"/>
                  </a:moveTo>
                  <a:cubicBezTo>
                    <a:pt x="619" y="0"/>
                    <a:pt x="472" y="168"/>
                    <a:pt x="462" y="357"/>
                  </a:cubicBezTo>
                  <a:cubicBezTo>
                    <a:pt x="462" y="355"/>
                    <a:pt x="462" y="354"/>
                    <a:pt x="461" y="354"/>
                  </a:cubicBezTo>
                  <a:cubicBezTo>
                    <a:pt x="456" y="354"/>
                    <a:pt x="429" y="433"/>
                    <a:pt x="420" y="452"/>
                  </a:cubicBezTo>
                  <a:cubicBezTo>
                    <a:pt x="378" y="515"/>
                    <a:pt x="346" y="578"/>
                    <a:pt x="315" y="630"/>
                  </a:cubicBezTo>
                  <a:cubicBezTo>
                    <a:pt x="231" y="777"/>
                    <a:pt x="147" y="914"/>
                    <a:pt x="73" y="1071"/>
                  </a:cubicBezTo>
                  <a:cubicBezTo>
                    <a:pt x="0" y="1260"/>
                    <a:pt x="157" y="1470"/>
                    <a:pt x="325" y="1523"/>
                  </a:cubicBezTo>
                  <a:cubicBezTo>
                    <a:pt x="358" y="1531"/>
                    <a:pt x="389" y="1535"/>
                    <a:pt x="419" y="1535"/>
                  </a:cubicBezTo>
                  <a:cubicBezTo>
                    <a:pt x="585" y="1535"/>
                    <a:pt x="715" y="1422"/>
                    <a:pt x="777" y="1271"/>
                  </a:cubicBezTo>
                  <a:cubicBezTo>
                    <a:pt x="829" y="1134"/>
                    <a:pt x="945" y="1008"/>
                    <a:pt x="1008" y="872"/>
                  </a:cubicBezTo>
                  <a:cubicBezTo>
                    <a:pt x="1102" y="714"/>
                    <a:pt x="1176" y="557"/>
                    <a:pt x="1186" y="357"/>
                  </a:cubicBezTo>
                  <a:cubicBezTo>
                    <a:pt x="1197" y="168"/>
                    <a:pt x="1018" y="0"/>
                    <a:pt x="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1598125" y="375375"/>
              <a:ext cx="43825" cy="20350"/>
            </a:xfrm>
            <a:custGeom>
              <a:avLst/>
              <a:gdLst/>
              <a:ahLst/>
              <a:cxnLst/>
              <a:rect l="l" t="t" r="r" b="b"/>
              <a:pathLst>
                <a:path w="1753" h="814" extrusionOk="0">
                  <a:moveTo>
                    <a:pt x="462" y="0"/>
                  </a:moveTo>
                  <a:cubicBezTo>
                    <a:pt x="114" y="0"/>
                    <a:pt x="0" y="584"/>
                    <a:pt x="397" y="716"/>
                  </a:cubicBezTo>
                  <a:cubicBezTo>
                    <a:pt x="670" y="810"/>
                    <a:pt x="975" y="768"/>
                    <a:pt x="1258" y="810"/>
                  </a:cubicBezTo>
                  <a:cubicBezTo>
                    <a:pt x="1279" y="813"/>
                    <a:pt x="1300" y="814"/>
                    <a:pt x="1321" y="814"/>
                  </a:cubicBezTo>
                  <a:cubicBezTo>
                    <a:pt x="1489" y="814"/>
                    <a:pt x="1653" y="736"/>
                    <a:pt x="1699" y="558"/>
                  </a:cubicBezTo>
                  <a:cubicBezTo>
                    <a:pt x="1752" y="380"/>
                    <a:pt x="1647" y="138"/>
                    <a:pt x="1447" y="107"/>
                  </a:cubicBezTo>
                  <a:cubicBezTo>
                    <a:pt x="1279" y="86"/>
                    <a:pt x="1111" y="65"/>
                    <a:pt x="943" y="65"/>
                  </a:cubicBezTo>
                  <a:cubicBezTo>
                    <a:pt x="828" y="54"/>
                    <a:pt x="691" y="54"/>
                    <a:pt x="586" y="23"/>
                  </a:cubicBezTo>
                  <a:cubicBezTo>
                    <a:pt x="542" y="8"/>
                    <a:pt x="501" y="0"/>
                    <a:pt x="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1581800" y="401475"/>
              <a:ext cx="19725" cy="38750"/>
            </a:xfrm>
            <a:custGeom>
              <a:avLst/>
              <a:gdLst/>
              <a:ahLst/>
              <a:cxnLst/>
              <a:rect l="l" t="t" r="r" b="b"/>
              <a:pathLst>
                <a:path w="789" h="1550" extrusionOk="0">
                  <a:moveTo>
                    <a:pt x="381" y="0"/>
                  </a:moveTo>
                  <a:cubicBezTo>
                    <a:pt x="200" y="0"/>
                    <a:pt x="16" y="118"/>
                    <a:pt x="11" y="355"/>
                  </a:cubicBezTo>
                  <a:cubicBezTo>
                    <a:pt x="0" y="638"/>
                    <a:pt x="63" y="911"/>
                    <a:pt x="63" y="1195"/>
                  </a:cubicBezTo>
                  <a:cubicBezTo>
                    <a:pt x="58" y="1431"/>
                    <a:pt x="237" y="1549"/>
                    <a:pt x="418" y="1549"/>
                  </a:cubicBezTo>
                  <a:cubicBezTo>
                    <a:pt x="599" y="1549"/>
                    <a:pt x="783" y="1431"/>
                    <a:pt x="788" y="1195"/>
                  </a:cubicBezTo>
                  <a:cubicBezTo>
                    <a:pt x="788" y="911"/>
                    <a:pt x="725" y="638"/>
                    <a:pt x="735" y="355"/>
                  </a:cubicBezTo>
                  <a:cubicBezTo>
                    <a:pt x="741" y="118"/>
                    <a:pt x="562" y="0"/>
                    <a:pt x="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1537700" y="396025"/>
              <a:ext cx="34950" cy="31000"/>
            </a:xfrm>
            <a:custGeom>
              <a:avLst/>
              <a:gdLst/>
              <a:ahLst/>
              <a:cxnLst/>
              <a:rect l="l" t="t" r="r" b="b"/>
              <a:pathLst>
                <a:path w="1398" h="1240" extrusionOk="0">
                  <a:moveTo>
                    <a:pt x="982" y="0"/>
                  </a:moveTo>
                  <a:cubicBezTo>
                    <a:pt x="888" y="0"/>
                    <a:pt x="796" y="35"/>
                    <a:pt x="735" y="110"/>
                  </a:cubicBezTo>
                  <a:lnTo>
                    <a:pt x="609" y="236"/>
                  </a:lnTo>
                  <a:cubicBezTo>
                    <a:pt x="609" y="236"/>
                    <a:pt x="557" y="283"/>
                    <a:pt x="555" y="286"/>
                  </a:cubicBezTo>
                  <a:lnTo>
                    <a:pt x="555" y="286"/>
                  </a:lnTo>
                  <a:cubicBezTo>
                    <a:pt x="530" y="303"/>
                    <a:pt x="511" y="313"/>
                    <a:pt x="483" y="331"/>
                  </a:cubicBezTo>
                  <a:cubicBezTo>
                    <a:pt x="368" y="425"/>
                    <a:pt x="242" y="510"/>
                    <a:pt x="137" y="615"/>
                  </a:cubicBezTo>
                  <a:cubicBezTo>
                    <a:pt x="0" y="762"/>
                    <a:pt x="0" y="993"/>
                    <a:pt x="137" y="1129"/>
                  </a:cubicBezTo>
                  <a:cubicBezTo>
                    <a:pt x="205" y="1203"/>
                    <a:pt x="300" y="1240"/>
                    <a:pt x="394" y="1240"/>
                  </a:cubicBezTo>
                  <a:cubicBezTo>
                    <a:pt x="489" y="1240"/>
                    <a:pt x="583" y="1203"/>
                    <a:pt x="651" y="1129"/>
                  </a:cubicBezTo>
                  <a:cubicBezTo>
                    <a:pt x="756" y="1024"/>
                    <a:pt x="798" y="1003"/>
                    <a:pt x="914" y="919"/>
                  </a:cubicBezTo>
                  <a:cubicBezTo>
                    <a:pt x="1040" y="825"/>
                    <a:pt x="1155" y="741"/>
                    <a:pt x="1250" y="625"/>
                  </a:cubicBezTo>
                  <a:cubicBezTo>
                    <a:pt x="1376" y="467"/>
                    <a:pt x="1397" y="257"/>
                    <a:pt x="1250" y="110"/>
                  </a:cubicBezTo>
                  <a:cubicBezTo>
                    <a:pt x="1185" y="40"/>
                    <a:pt x="1083" y="0"/>
                    <a:pt x="9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1609900" y="402700"/>
              <a:ext cx="44200" cy="29800"/>
            </a:xfrm>
            <a:custGeom>
              <a:avLst/>
              <a:gdLst/>
              <a:ahLst/>
              <a:cxnLst/>
              <a:rect l="l" t="t" r="r" b="b"/>
              <a:pathLst>
                <a:path w="1768" h="1192" extrusionOk="0">
                  <a:moveTo>
                    <a:pt x="342" y="1"/>
                  </a:moveTo>
                  <a:cubicBezTo>
                    <a:pt x="159" y="1"/>
                    <a:pt x="0" y="185"/>
                    <a:pt x="0" y="369"/>
                  </a:cubicBezTo>
                  <a:cubicBezTo>
                    <a:pt x="0" y="579"/>
                    <a:pt x="168" y="715"/>
                    <a:pt x="357" y="726"/>
                  </a:cubicBezTo>
                  <a:cubicBezTo>
                    <a:pt x="304" y="726"/>
                    <a:pt x="409" y="768"/>
                    <a:pt x="420" y="778"/>
                  </a:cubicBezTo>
                  <a:cubicBezTo>
                    <a:pt x="483" y="810"/>
                    <a:pt x="535" y="841"/>
                    <a:pt x="598" y="883"/>
                  </a:cubicBezTo>
                  <a:cubicBezTo>
                    <a:pt x="745" y="967"/>
                    <a:pt x="892" y="1062"/>
                    <a:pt x="1050" y="1146"/>
                  </a:cubicBezTo>
                  <a:cubicBezTo>
                    <a:pt x="1110" y="1178"/>
                    <a:pt x="1168" y="1192"/>
                    <a:pt x="1224" y="1192"/>
                  </a:cubicBezTo>
                  <a:cubicBezTo>
                    <a:pt x="1550" y="1192"/>
                    <a:pt x="1768" y="704"/>
                    <a:pt x="1417" y="516"/>
                  </a:cubicBezTo>
                  <a:cubicBezTo>
                    <a:pt x="1239" y="411"/>
                    <a:pt x="1060" y="316"/>
                    <a:pt x="892" y="211"/>
                  </a:cubicBezTo>
                  <a:cubicBezTo>
                    <a:pt x="724" y="106"/>
                    <a:pt x="567" y="22"/>
                    <a:pt x="357" y="1"/>
                  </a:cubicBezTo>
                  <a:cubicBezTo>
                    <a:pt x="352" y="1"/>
                    <a:pt x="347" y="1"/>
                    <a:pt x="3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1618300" y="299250"/>
              <a:ext cx="45950" cy="20750"/>
            </a:xfrm>
            <a:custGeom>
              <a:avLst/>
              <a:gdLst/>
              <a:ahLst/>
              <a:cxnLst/>
              <a:rect l="l" t="t" r="r" b="b"/>
              <a:pathLst>
                <a:path w="1838" h="830" extrusionOk="0">
                  <a:moveTo>
                    <a:pt x="1122" y="1"/>
                  </a:moveTo>
                  <a:cubicBezTo>
                    <a:pt x="847" y="1"/>
                    <a:pt x="572" y="13"/>
                    <a:pt x="315" y="117"/>
                  </a:cubicBezTo>
                  <a:cubicBezTo>
                    <a:pt x="126" y="191"/>
                    <a:pt x="0" y="359"/>
                    <a:pt x="52" y="558"/>
                  </a:cubicBezTo>
                  <a:cubicBezTo>
                    <a:pt x="96" y="705"/>
                    <a:pt x="244" y="830"/>
                    <a:pt x="400" y="830"/>
                  </a:cubicBezTo>
                  <a:cubicBezTo>
                    <a:pt x="435" y="830"/>
                    <a:pt x="470" y="824"/>
                    <a:pt x="504" y="810"/>
                  </a:cubicBezTo>
                  <a:cubicBezTo>
                    <a:pt x="683" y="744"/>
                    <a:pt x="867" y="728"/>
                    <a:pt x="1052" y="728"/>
                  </a:cubicBezTo>
                  <a:cubicBezTo>
                    <a:pt x="1160" y="728"/>
                    <a:pt x="1268" y="733"/>
                    <a:pt x="1375" y="737"/>
                  </a:cubicBezTo>
                  <a:cubicBezTo>
                    <a:pt x="1837" y="737"/>
                    <a:pt x="1837" y="12"/>
                    <a:pt x="1375" y="2"/>
                  </a:cubicBezTo>
                  <a:cubicBezTo>
                    <a:pt x="1291" y="2"/>
                    <a:pt x="1206" y="1"/>
                    <a:pt x="1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1524825" y="288725"/>
              <a:ext cx="22350" cy="39750"/>
            </a:xfrm>
            <a:custGeom>
              <a:avLst/>
              <a:gdLst/>
              <a:ahLst/>
              <a:cxnLst/>
              <a:rect l="l" t="t" r="r" b="b"/>
              <a:pathLst>
                <a:path w="894" h="1590" extrusionOk="0">
                  <a:moveTo>
                    <a:pt x="375" y="1"/>
                  </a:moveTo>
                  <a:cubicBezTo>
                    <a:pt x="344" y="1"/>
                    <a:pt x="313" y="5"/>
                    <a:pt x="284" y="13"/>
                  </a:cubicBezTo>
                  <a:cubicBezTo>
                    <a:pt x="85" y="66"/>
                    <a:pt x="1" y="265"/>
                    <a:pt x="32" y="465"/>
                  </a:cubicBezTo>
                  <a:cubicBezTo>
                    <a:pt x="74" y="748"/>
                    <a:pt x="64" y="1053"/>
                    <a:pt x="127" y="1326"/>
                  </a:cubicBezTo>
                  <a:cubicBezTo>
                    <a:pt x="169" y="1510"/>
                    <a:pt x="305" y="1589"/>
                    <a:pt x="448" y="1589"/>
                  </a:cubicBezTo>
                  <a:cubicBezTo>
                    <a:pt x="664" y="1589"/>
                    <a:pt x="893" y="1409"/>
                    <a:pt x="830" y="1137"/>
                  </a:cubicBezTo>
                  <a:cubicBezTo>
                    <a:pt x="809" y="1021"/>
                    <a:pt x="809" y="885"/>
                    <a:pt x="799" y="769"/>
                  </a:cubicBezTo>
                  <a:lnTo>
                    <a:pt x="736" y="265"/>
                  </a:lnTo>
                  <a:cubicBezTo>
                    <a:pt x="709" y="107"/>
                    <a:pt x="536" y="1"/>
                    <a:pt x="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1555300" y="272025"/>
              <a:ext cx="35725" cy="27100"/>
            </a:xfrm>
            <a:custGeom>
              <a:avLst/>
              <a:gdLst/>
              <a:ahLst/>
              <a:cxnLst/>
              <a:rect l="l" t="t" r="r" b="b"/>
              <a:pathLst>
                <a:path w="1429" h="1084" extrusionOk="0">
                  <a:moveTo>
                    <a:pt x="984" y="0"/>
                  </a:moveTo>
                  <a:cubicBezTo>
                    <a:pt x="925" y="0"/>
                    <a:pt x="867" y="16"/>
                    <a:pt x="819" y="51"/>
                  </a:cubicBezTo>
                  <a:cubicBezTo>
                    <a:pt x="640" y="198"/>
                    <a:pt x="420" y="282"/>
                    <a:pt x="231" y="408"/>
                  </a:cubicBezTo>
                  <a:cubicBezTo>
                    <a:pt x="63" y="513"/>
                    <a:pt x="0" y="723"/>
                    <a:pt x="94" y="902"/>
                  </a:cubicBezTo>
                  <a:cubicBezTo>
                    <a:pt x="157" y="1014"/>
                    <a:pt x="286" y="1084"/>
                    <a:pt x="414" y="1084"/>
                  </a:cubicBezTo>
                  <a:cubicBezTo>
                    <a:pt x="478" y="1084"/>
                    <a:pt x="542" y="1066"/>
                    <a:pt x="598" y="1028"/>
                  </a:cubicBezTo>
                  <a:cubicBezTo>
                    <a:pt x="787" y="912"/>
                    <a:pt x="1008" y="818"/>
                    <a:pt x="1186" y="681"/>
                  </a:cubicBezTo>
                  <a:cubicBezTo>
                    <a:pt x="1344" y="566"/>
                    <a:pt x="1428" y="366"/>
                    <a:pt x="1312" y="188"/>
                  </a:cubicBezTo>
                  <a:cubicBezTo>
                    <a:pt x="1254" y="79"/>
                    <a:pt x="1116" y="0"/>
                    <a:pt x="9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1652675" y="329700"/>
              <a:ext cx="32550" cy="42675"/>
            </a:xfrm>
            <a:custGeom>
              <a:avLst/>
              <a:gdLst/>
              <a:ahLst/>
              <a:cxnLst/>
              <a:rect l="l" t="t" r="r" b="b"/>
              <a:pathLst>
                <a:path w="1302" h="1707" extrusionOk="0">
                  <a:moveTo>
                    <a:pt x="393" y="0"/>
                  </a:moveTo>
                  <a:cubicBezTo>
                    <a:pt x="326" y="0"/>
                    <a:pt x="261" y="15"/>
                    <a:pt x="210" y="44"/>
                  </a:cubicBezTo>
                  <a:cubicBezTo>
                    <a:pt x="21" y="159"/>
                    <a:pt x="0" y="359"/>
                    <a:pt x="74" y="548"/>
                  </a:cubicBezTo>
                  <a:cubicBezTo>
                    <a:pt x="210" y="852"/>
                    <a:pt x="420" y="1125"/>
                    <a:pt x="515" y="1451"/>
                  </a:cubicBezTo>
                  <a:cubicBezTo>
                    <a:pt x="569" y="1629"/>
                    <a:pt x="711" y="1706"/>
                    <a:pt x="855" y="1706"/>
                  </a:cubicBezTo>
                  <a:cubicBezTo>
                    <a:pt x="1076" y="1706"/>
                    <a:pt x="1301" y="1525"/>
                    <a:pt x="1218" y="1251"/>
                  </a:cubicBezTo>
                  <a:cubicBezTo>
                    <a:pt x="1103" y="863"/>
                    <a:pt x="861" y="548"/>
                    <a:pt x="704" y="180"/>
                  </a:cubicBezTo>
                  <a:cubicBezTo>
                    <a:pt x="656" y="56"/>
                    <a:pt x="521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1649625" y="379450"/>
              <a:ext cx="28450" cy="37875"/>
            </a:xfrm>
            <a:custGeom>
              <a:avLst/>
              <a:gdLst/>
              <a:ahLst/>
              <a:cxnLst/>
              <a:rect l="l" t="t" r="r" b="b"/>
              <a:pathLst>
                <a:path w="1138" h="1515" extrusionOk="0">
                  <a:moveTo>
                    <a:pt x="436" y="0"/>
                  </a:moveTo>
                  <a:cubicBezTo>
                    <a:pt x="223" y="0"/>
                    <a:pt x="1" y="177"/>
                    <a:pt x="70" y="448"/>
                  </a:cubicBezTo>
                  <a:cubicBezTo>
                    <a:pt x="133" y="731"/>
                    <a:pt x="301" y="973"/>
                    <a:pt x="374" y="1257"/>
                  </a:cubicBezTo>
                  <a:cubicBezTo>
                    <a:pt x="421" y="1436"/>
                    <a:pt x="558" y="1515"/>
                    <a:pt x="700" y="1515"/>
                  </a:cubicBezTo>
                  <a:cubicBezTo>
                    <a:pt x="914" y="1515"/>
                    <a:pt x="1137" y="1336"/>
                    <a:pt x="1067" y="1057"/>
                  </a:cubicBezTo>
                  <a:cubicBezTo>
                    <a:pt x="1004" y="784"/>
                    <a:pt x="836" y="532"/>
                    <a:pt x="763" y="259"/>
                  </a:cubicBezTo>
                  <a:cubicBezTo>
                    <a:pt x="717" y="79"/>
                    <a:pt x="578" y="0"/>
                    <a:pt x="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1612525" y="268825"/>
              <a:ext cx="46000" cy="23050"/>
            </a:xfrm>
            <a:custGeom>
              <a:avLst/>
              <a:gdLst/>
              <a:ahLst/>
              <a:cxnLst/>
              <a:rect l="l" t="t" r="r" b="b"/>
              <a:pathLst>
                <a:path w="1840" h="922" extrusionOk="0">
                  <a:moveTo>
                    <a:pt x="351" y="1"/>
                  </a:moveTo>
                  <a:cubicBezTo>
                    <a:pt x="159" y="1"/>
                    <a:pt x="0" y="184"/>
                    <a:pt x="0" y="368"/>
                  </a:cubicBezTo>
                  <a:cubicBezTo>
                    <a:pt x="0" y="578"/>
                    <a:pt x="168" y="715"/>
                    <a:pt x="367" y="725"/>
                  </a:cubicBezTo>
                  <a:cubicBezTo>
                    <a:pt x="661" y="746"/>
                    <a:pt x="955" y="820"/>
                    <a:pt x="1239" y="904"/>
                  </a:cubicBezTo>
                  <a:cubicBezTo>
                    <a:pt x="1279" y="916"/>
                    <a:pt x="1317" y="922"/>
                    <a:pt x="1353" y="922"/>
                  </a:cubicBezTo>
                  <a:cubicBezTo>
                    <a:pt x="1719" y="922"/>
                    <a:pt x="1839" y="335"/>
                    <a:pt x="1428" y="211"/>
                  </a:cubicBezTo>
                  <a:cubicBezTo>
                    <a:pt x="1081" y="106"/>
                    <a:pt x="724" y="32"/>
                    <a:pt x="367" y="1"/>
                  </a:cubicBezTo>
                  <a:cubicBezTo>
                    <a:pt x="362" y="1"/>
                    <a:pt x="356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1663450" y="281625"/>
              <a:ext cx="26425" cy="48800"/>
            </a:xfrm>
            <a:custGeom>
              <a:avLst/>
              <a:gdLst/>
              <a:ahLst/>
              <a:cxnLst/>
              <a:rect l="l" t="t" r="r" b="b"/>
              <a:pathLst>
                <a:path w="1057" h="1952" extrusionOk="0">
                  <a:moveTo>
                    <a:pt x="400" y="1"/>
                  </a:moveTo>
                  <a:cubicBezTo>
                    <a:pt x="332" y="1"/>
                    <a:pt x="265" y="16"/>
                    <a:pt x="210" y="45"/>
                  </a:cubicBezTo>
                  <a:cubicBezTo>
                    <a:pt x="21" y="150"/>
                    <a:pt x="0" y="360"/>
                    <a:pt x="84" y="539"/>
                  </a:cubicBezTo>
                  <a:cubicBezTo>
                    <a:pt x="136" y="686"/>
                    <a:pt x="136" y="906"/>
                    <a:pt x="168" y="1053"/>
                  </a:cubicBezTo>
                  <a:cubicBezTo>
                    <a:pt x="199" y="1263"/>
                    <a:pt x="231" y="1484"/>
                    <a:pt x="283" y="1694"/>
                  </a:cubicBezTo>
                  <a:cubicBezTo>
                    <a:pt x="330" y="1874"/>
                    <a:pt x="469" y="1952"/>
                    <a:pt x="612" y="1952"/>
                  </a:cubicBezTo>
                  <a:cubicBezTo>
                    <a:pt x="829" y="1952"/>
                    <a:pt x="1057" y="1773"/>
                    <a:pt x="987" y="1494"/>
                  </a:cubicBezTo>
                  <a:cubicBezTo>
                    <a:pt x="882" y="1064"/>
                    <a:pt x="882" y="581"/>
                    <a:pt x="703" y="171"/>
                  </a:cubicBezTo>
                  <a:cubicBezTo>
                    <a:pt x="656" y="55"/>
                    <a:pt x="527" y="1"/>
                    <a:pt x="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86" name="Google Shape;286;p14"/>
          <p:cNvSpPr txBox="1">
            <a:spLocks noGrp="1"/>
          </p:cNvSpPr>
          <p:nvPr>
            <p:ph type="title"/>
          </p:nvPr>
        </p:nvSpPr>
        <p:spPr>
          <a:xfrm>
            <a:off x="2204867" y="1585467"/>
            <a:ext cx="7799600" cy="26192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4"/>
          <p:cNvSpPr txBox="1">
            <a:spLocks noGrp="1"/>
          </p:cNvSpPr>
          <p:nvPr>
            <p:ph type="subTitle" idx="1"/>
          </p:nvPr>
        </p:nvSpPr>
        <p:spPr>
          <a:xfrm>
            <a:off x="2856067" y="4204667"/>
            <a:ext cx="6497200" cy="896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3358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/>
          <p:nvPr/>
        </p:nvSpPr>
        <p:spPr>
          <a:xfrm>
            <a:off x="1647092" y="6231293"/>
            <a:ext cx="287081" cy="286891"/>
          </a:xfrm>
          <a:custGeom>
            <a:avLst/>
            <a:gdLst/>
            <a:ahLst/>
            <a:cxnLst/>
            <a:rect l="l" t="t" r="r" b="b"/>
            <a:pathLst>
              <a:path w="1470" h="1469" extrusionOk="0">
                <a:moveTo>
                  <a:pt x="730" y="0"/>
                </a:moveTo>
                <a:lnTo>
                  <a:pt x="730" y="730"/>
                </a:lnTo>
                <a:lnTo>
                  <a:pt x="1249" y="215"/>
                </a:lnTo>
                <a:lnTo>
                  <a:pt x="730" y="730"/>
                </a:lnTo>
                <a:lnTo>
                  <a:pt x="1469" y="730"/>
                </a:lnTo>
                <a:lnTo>
                  <a:pt x="730" y="730"/>
                </a:lnTo>
                <a:lnTo>
                  <a:pt x="1249" y="1254"/>
                </a:lnTo>
                <a:lnTo>
                  <a:pt x="730" y="730"/>
                </a:lnTo>
                <a:lnTo>
                  <a:pt x="730" y="1469"/>
                </a:lnTo>
                <a:lnTo>
                  <a:pt x="730" y="730"/>
                </a:lnTo>
                <a:lnTo>
                  <a:pt x="211" y="1254"/>
                </a:lnTo>
                <a:lnTo>
                  <a:pt x="730" y="730"/>
                </a:lnTo>
                <a:lnTo>
                  <a:pt x="0" y="730"/>
                </a:lnTo>
                <a:lnTo>
                  <a:pt x="730" y="730"/>
                </a:lnTo>
                <a:lnTo>
                  <a:pt x="211" y="215"/>
                </a:lnTo>
                <a:lnTo>
                  <a:pt x="730" y="730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57" name="Google Shape;57;p4"/>
          <p:cNvSpPr/>
          <p:nvPr/>
        </p:nvSpPr>
        <p:spPr>
          <a:xfrm>
            <a:off x="362344" y="1971260"/>
            <a:ext cx="288057" cy="286891"/>
          </a:xfrm>
          <a:custGeom>
            <a:avLst/>
            <a:gdLst/>
            <a:ahLst/>
            <a:cxnLst/>
            <a:rect l="l" t="t" r="r" b="b"/>
            <a:pathLst>
              <a:path w="1475" h="1469" extrusionOk="0">
                <a:moveTo>
                  <a:pt x="735" y="0"/>
                </a:moveTo>
                <a:lnTo>
                  <a:pt x="735" y="735"/>
                </a:lnTo>
                <a:lnTo>
                  <a:pt x="1255" y="215"/>
                </a:lnTo>
                <a:lnTo>
                  <a:pt x="735" y="735"/>
                </a:lnTo>
                <a:lnTo>
                  <a:pt x="1474" y="735"/>
                </a:lnTo>
                <a:lnTo>
                  <a:pt x="735" y="735"/>
                </a:lnTo>
                <a:lnTo>
                  <a:pt x="1255" y="1249"/>
                </a:lnTo>
                <a:lnTo>
                  <a:pt x="735" y="735"/>
                </a:lnTo>
                <a:lnTo>
                  <a:pt x="735" y="1469"/>
                </a:lnTo>
                <a:lnTo>
                  <a:pt x="735" y="735"/>
                </a:lnTo>
                <a:lnTo>
                  <a:pt x="216" y="1249"/>
                </a:lnTo>
                <a:lnTo>
                  <a:pt x="735" y="735"/>
                </a:lnTo>
                <a:lnTo>
                  <a:pt x="1" y="735"/>
                </a:lnTo>
                <a:lnTo>
                  <a:pt x="735" y="735"/>
                </a:lnTo>
                <a:lnTo>
                  <a:pt x="216" y="215"/>
                </a:lnTo>
                <a:lnTo>
                  <a:pt x="735" y="735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58" name="Google Shape;58;p4"/>
          <p:cNvSpPr/>
          <p:nvPr/>
        </p:nvSpPr>
        <p:spPr>
          <a:xfrm>
            <a:off x="5681524" y="6522730"/>
            <a:ext cx="55853" cy="55073"/>
          </a:xfrm>
          <a:custGeom>
            <a:avLst/>
            <a:gdLst/>
            <a:ahLst/>
            <a:cxnLst/>
            <a:rect l="l" t="t" r="r" b="b"/>
            <a:pathLst>
              <a:path w="286" h="282" extrusionOk="0">
                <a:moveTo>
                  <a:pt x="141" y="1"/>
                </a:moveTo>
                <a:cubicBezTo>
                  <a:pt x="66" y="1"/>
                  <a:pt x="0" y="66"/>
                  <a:pt x="0" y="141"/>
                </a:cubicBezTo>
                <a:cubicBezTo>
                  <a:pt x="0" y="216"/>
                  <a:pt x="66" y="281"/>
                  <a:pt x="141" y="281"/>
                </a:cubicBezTo>
                <a:cubicBezTo>
                  <a:pt x="220" y="281"/>
                  <a:pt x="286" y="216"/>
                  <a:pt x="286" y="141"/>
                </a:cubicBezTo>
                <a:cubicBezTo>
                  <a:pt x="286" y="66"/>
                  <a:pt x="220" y="1"/>
                  <a:pt x="1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59" name="Google Shape;59;p4"/>
          <p:cNvSpPr/>
          <p:nvPr/>
        </p:nvSpPr>
        <p:spPr>
          <a:xfrm>
            <a:off x="478834" y="2897721"/>
            <a:ext cx="55073" cy="55073"/>
          </a:xfrm>
          <a:custGeom>
            <a:avLst/>
            <a:gdLst/>
            <a:ahLst/>
            <a:cxnLst/>
            <a:rect l="l" t="t" r="r" b="b"/>
            <a:pathLst>
              <a:path w="282" h="282" extrusionOk="0">
                <a:moveTo>
                  <a:pt x="141" y="1"/>
                </a:moveTo>
                <a:cubicBezTo>
                  <a:pt x="66" y="1"/>
                  <a:pt x="0" y="66"/>
                  <a:pt x="0" y="141"/>
                </a:cubicBezTo>
                <a:cubicBezTo>
                  <a:pt x="0" y="216"/>
                  <a:pt x="66" y="282"/>
                  <a:pt x="141" y="282"/>
                </a:cubicBezTo>
                <a:cubicBezTo>
                  <a:pt x="216" y="282"/>
                  <a:pt x="281" y="216"/>
                  <a:pt x="281" y="141"/>
                </a:cubicBezTo>
                <a:cubicBezTo>
                  <a:pt x="281" y="66"/>
                  <a:pt x="216" y="1"/>
                  <a:pt x="14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0" name="Google Shape;60;p4"/>
          <p:cNvSpPr/>
          <p:nvPr/>
        </p:nvSpPr>
        <p:spPr>
          <a:xfrm>
            <a:off x="191162" y="1142401"/>
            <a:ext cx="313641" cy="354659"/>
          </a:xfrm>
          <a:custGeom>
            <a:avLst/>
            <a:gdLst/>
            <a:ahLst/>
            <a:cxnLst/>
            <a:rect l="l" t="t" r="r" b="b"/>
            <a:pathLst>
              <a:path w="1606" h="1816" extrusionOk="0">
                <a:moveTo>
                  <a:pt x="824" y="1"/>
                </a:moveTo>
                <a:lnTo>
                  <a:pt x="567" y="665"/>
                </a:lnTo>
                <a:lnTo>
                  <a:pt x="1" y="632"/>
                </a:lnTo>
                <a:lnTo>
                  <a:pt x="422" y="1086"/>
                </a:lnTo>
                <a:lnTo>
                  <a:pt x="263" y="1638"/>
                </a:lnTo>
                <a:lnTo>
                  <a:pt x="749" y="1207"/>
                </a:lnTo>
                <a:lnTo>
                  <a:pt x="1137" y="1816"/>
                </a:lnTo>
                <a:lnTo>
                  <a:pt x="1100" y="1207"/>
                </a:lnTo>
                <a:lnTo>
                  <a:pt x="1605" y="749"/>
                </a:lnTo>
                <a:lnTo>
                  <a:pt x="1044" y="679"/>
                </a:lnTo>
                <a:lnTo>
                  <a:pt x="8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1" name="Google Shape;61;p4"/>
          <p:cNvSpPr/>
          <p:nvPr/>
        </p:nvSpPr>
        <p:spPr>
          <a:xfrm>
            <a:off x="433373" y="4353428"/>
            <a:ext cx="226736" cy="257011"/>
          </a:xfrm>
          <a:custGeom>
            <a:avLst/>
            <a:gdLst/>
            <a:ahLst/>
            <a:cxnLst/>
            <a:rect l="l" t="t" r="r" b="b"/>
            <a:pathLst>
              <a:path w="1161" h="1316" extrusionOk="0">
                <a:moveTo>
                  <a:pt x="594" y="1"/>
                </a:moveTo>
                <a:lnTo>
                  <a:pt x="407" y="483"/>
                </a:lnTo>
                <a:lnTo>
                  <a:pt x="0" y="459"/>
                </a:lnTo>
                <a:lnTo>
                  <a:pt x="304" y="787"/>
                </a:lnTo>
                <a:lnTo>
                  <a:pt x="187" y="1189"/>
                </a:lnTo>
                <a:lnTo>
                  <a:pt x="187" y="1189"/>
                </a:lnTo>
                <a:lnTo>
                  <a:pt x="543" y="871"/>
                </a:lnTo>
                <a:lnTo>
                  <a:pt x="819" y="1315"/>
                </a:lnTo>
                <a:lnTo>
                  <a:pt x="795" y="871"/>
                </a:lnTo>
                <a:lnTo>
                  <a:pt x="1160" y="544"/>
                </a:lnTo>
                <a:lnTo>
                  <a:pt x="753" y="492"/>
                </a:lnTo>
                <a:lnTo>
                  <a:pt x="5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2" name="Google Shape;62;p4"/>
          <p:cNvSpPr/>
          <p:nvPr/>
        </p:nvSpPr>
        <p:spPr>
          <a:xfrm>
            <a:off x="1420375" y="242955"/>
            <a:ext cx="226736" cy="256815"/>
          </a:xfrm>
          <a:custGeom>
            <a:avLst/>
            <a:gdLst/>
            <a:ahLst/>
            <a:cxnLst/>
            <a:rect l="l" t="t" r="r" b="b"/>
            <a:pathLst>
              <a:path w="1161" h="1315" extrusionOk="0">
                <a:moveTo>
                  <a:pt x="599" y="0"/>
                </a:moveTo>
                <a:lnTo>
                  <a:pt x="412" y="482"/>
                </a:lnTo>
                <a:lnTo>
                  <a:pt x="1" y="459"/>
                </a:lnTo>
                <a:lnTo>
                  <a:pt x="300" y="786"/>
                </a:lnTo>
                <a:lnTo>
                  <a:pt x="188" y="1188"/>
                </a:lnTo>
                <a:lnTo>
                  <a:pt x="539" y="870"/>
                </a:lnTo>
                <a:lnTo>
                  <a:pt x="819" y="1315"/>
                </a:lnTo>
                <a:lnTo>
                  <a:pt x="819" y="1315"/>
                </a:lnTo>
                <a:lnTo>
                  <a:pt x="796" y="870"/>
                </a:lnTo>
                <a:lnTo>
                  <a:pt x="1161" y="538"/>
                </a:lnTo>
                <a:lnTo>
                  <a:pt x="754" y="491"/>
                </a:lnTo>
                <a:lnTo>
                  <a:pt x="59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3" name="Google Shape;63;p4"/>
          <p:cNvSpPr/>
          <p:nvPr/>
        </p:nvSpPr>
        <p:spPr>
          <a:xfrm>
            <a:off x="271044" y="5913135"/>
            <a:ext cx="470657" cy="532964"/>
          </a:xfrm>
          <a:custGeom>
            <a:avLst/>
            <a:gdLst/>
            <a:ahLst/>
            <a:cxnLst/>
            <a:rect l="l" t="t" r="r" b="b"/>
            <a:pathLst>
              <a:path w="2410" h="2729" extrusionOk="0">
                <a:moveTo>
                  <a:pt x="1236" y="1"/>
                </a:moveTo>
                <a:lnTo>
                  <a:pt x="848" y="997"/>
                </a:lnTo>
                <a:lnTo>
                  <a:pt x="1" y="950"/>
                </a:lnTo>
                <a:lnTo>
                  <a:pt x="632" y="1629"/>
                </a:lnTo>
                <a:lnTo>
                  <a:pt x="389" y="2457"/>
                </a:lnTo>
                <a:lnTo>
                  <a:pt x="1119" y="1807"/>
                </a:lnTo>
                <a:lnTo>
                  <a:pt x="1708" y="2728"/>
                </a:lnTo>
                <a:lnTo>
                  <a:pt x="1652" y="1807"/>
                </a:lnTo>
                <a:lnTo>
                  <a:pt x="2410" y="1119"/>
                </a:lnTo>
                <a:lnTo>
                  <a:pt x="1568" y="1011"/>
                </a:lnTo>
                <a:lnTo>
                  <a:pt x="12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4" name="Google Shape;64;p4"/>
          <p:cNvSpPr/>
          <p:nvPr/>
        </p:nvSpPr>
        <p:spPr>
          <a:xfrm>
            <a:off x="437944" y="5200301"/>
            <a:ext cx="333365" cy="326927"/>
          </a:xfrm>
          <a:custGeom>
            <a:avLst/>
            <a:gdLst/>
            <a:ahLst/>
            <a:cxnLst/>
            <a:rect l="l" t="t" r="r" b="b"/>
            <a:pathLst>
              <a:path w="1707" h="1674" extrusionOk="0">
                <a:moveTo>
                  <a:pt x="747" y="0"/>
                </a:moveTo>
                <a:cubicBezTo>
                  <a:pt x="710" y="0"/>
                  <a:pt x="673" y="26"/>
                  <a:pt x="665" y="67"/>
                </a:cubicBezTo>
                <a:lnTo>
                  <a:pt x="576" y="512"/>
                </a:lnTo>
                <a:cubicBezTo>
                  <a:pt x="572" y="549"/>
                  <a:pt x="548" y="572"/>
                  <a:pt x="515" y="577"/>
                </a:cubicBezTo>
                <a:lnTo>
                  <a:pt x="85" y="699"/>
                </a:lnTo>
                <a:cubicBezTo>
                  <a:pt x="15" y="717"/>
                  <a:pt x="1" y="811"/>
                  <a:pt x="66" y="844"/>
                </a:cubicBezTo>
                <a:lnTo>
                  <a:pt x="459" y="1068"/>
                </a:lnTo>
                <a:cubicBezTo>
                  <a:pt x="483" y="1078"/>
                  <a:pt x="501" y="1110"/>
                  <a:pt x="501" y="1138"/>
                </a:cubicBezTo>
                <a:lnTo>
                  <a:pt x="483" y="1587"/>
                </a:lnTo>
                <a:cubicBezTo>
                  <a:pt x="483" y="1640"/>
                  <a:pt x="521" y="1674"/>
                  <a:pt x="564" y="1674"/>
                </a:cubicBezTo>
                <a:cubicBezTo>
                  <a:pt x="582" y="1674"/>
                  <a:pt x="601" y="1667"/>
                  <a:pt x="618" y="1653"/>
                </a:cubicBezTo>
                <a:lnTo>
                  <a:pt x="950" y="1349"/>
                </a:lnTo>
                <a:cubicBezTo>
                  <a:pt x="966" y="1333"/>
                  <a:pt x="985" y="1326"/>
                  <a:pt x="1003" y="1326"/>
                </a:cubicBezTo>
                <a:cubicBezTo>
                  <a:pt x="1012" y="1326"/>
                  <a:pt x="1021" y="1327"/>
                  <a:pt x="1030" y="1330"/>
                </a:cubicBezTo>
                <a:lnTo>
                  <a:pt x="1460" y="1485"/>
                </a:lnTo>
                <a:cubicBezTo>
                  <a:pt x="1467" y="1487"/>
                  <a:pt x="1474" y="1488"/>
                  <a:pt x="1481" y="1488"/>
                </a:cubicBezTo>
                <a:cubicBezTo>
                  <a:pt x="1535" y="1488"/>
                  <a:pt x="1584" y="1426"/>
                  <a:pt x="1559" y="1372"/>
                </a:cubicBezTo>
                <a:lnTo>
                  <a:pt x="1371" y="961"/>
                </a:lnTo>
                <a:cubicBezTo>
                  <a:pt x="1357" y="937"/>
                  <a:pt x="1362" y="904"/>
                  <a:pt x="1381" y="881"/>
                </a:cubicBezTo>
                <a:lnTo>
                  <a:pt x="1661" y="526"/>
                </a:lnTo>
                <a:cubicBezTo>
                  <a:pt x="1707" y="467"/>
                  <a:pt x="1664" y="394"/>
                  <a:pt x="1598" y="394"/>
                </a:cubicBezTo>
                <a:cubicBezTo>
                  <a:pt x="1596" y="394"/>
                  <a:pt x="1593" y="394"/>
                  <a:pt x="1591" y="395"/>
                </a:cubicBezTo>
                <a:lnTo>
                  <a:pt x="1142" y="446"/>
                </a:lnTo>
                <a:cubicBezTo>
                  <a:pt x="1137" y="448"/>
                  <a:pt x="1132" y="449"/>
                  <a:pt x="1127" y="449"/>
                </a:cubicBezTo>
                <a:cubicBezTo>
                  <a:pt x="1104" y="449"/>
                  <a:pt x="1083" y="432"/>
                  <a:pt x="1067" y="413"/>
                </a:cubicBezTo>
                <a:lnTo>
                  <a:pt x="815" y="39"/>
                </a:lnTo>
                <a:cubicBezTo>
                  <a:pt x="798" y="12"/>
                  <a:pt x="772" y="0"/>
                  <a:pt x="747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5" name="Google Shape;65;p4"/>
          <p:cNvSpPr/>
          <p:nvPr/>
        </p:nvSpPr>
        <p:spPr>
          <a:xfrm>
            <a:off x="286175" y="3962958"/>
            <a:ext cx="123621" cy="117764"/>
          </a:xfrm>
          <a:custGeom>
            <a:avLst/>
            <a:gdLst/>
            <a:ahLst/>
            <a:cxnLst/>
            <a:rect l="l" t="t" r="r" b="b"/>
            <a:pathLst>
              <a:path w="633" h="603" extrusionOk="0">
                <a:moveTo>
                  <a:pt x="459" y="0"/>
                </a:moveTo>
                <a:cubicBezTo>
                  <a:pt x="456" y="0"/>
                  <a:pt x="453" y="1"/>
                  <a:pt x="450" y="2"/>
                </a:cubicBezTo>
                <a:lnTo>
                  <a:pt x="314" y="96"/>
                </a:lnTo>
                <a:cubicBezTo>
                  <a:pt x="312" y="98"/>
                  <a:pt x="309" y="100"/>
                  <a:pt x="304" y="100"/>
                </a:cubicBezTo>
                <a:cubicBezTo>
                  <a:pt x="299" y="100"/>
                  <a:pt x="293" y="98"/>
                  <a:pt x="286" y="96"/>
                </a:cubicBezTo>
                <a:lnTo>
                  <a:pt x="141" y="21"/>
                </a:lnTo>
                <a:cubicBezTo>
                  <a:pt x="136" y="18"/>
                  <a:pt x="132" y="17"/>
                  <a:pt x="127" y="17"/>
                </a:cubicBezTo>
                <a:cubicBezTo>
                  <a:pt x="109" y="17"/>
                  <a:pt x="96" y="35"/>
                  <a:pt x="99" y="54"/>
                </a:cubicBezTo>
                <a:lnTo>
                  <a:pt x="146" y="213"/>
                </a:lnTo>
                <a:cubicBezTo>
                  <a:pt x="151" y="227"/>
                  <a:pt x="146" y="236"/>
                  <a:pt x="141" y="241"/>
                </a:cubicBezTo>
                <a:lnTo>
                  <a:pt x="24" y="358"/>
                </a:lnTo>
                <a:cubicBezTo>
                  <a:pt x="1" y="377"/>
                  <a:pt x="20" y="414"/>
                  <a:pt x="43" y="414"/>
                </a:cubicBezTo>
                <a:lnTo>
                  <a:pt x="207" y="419"/>
                </a:lnTo>
                <a:cubicBezTo>
                  <a:pt x="211" y="419"/>
                  <a:pt x="221" y="423"/>
                  <a:pt x="230" y="438"/>
                </a:cubicBezTo>
                <a:lnTo>
                  <a:pt x="305" y="587"/>
                </a:lnTo>
                <a:cubicBezTo>
                  <a:pt x="309" y="598"/>
                  <a:pt x="319" y="603"/>
                  <a:pt x="329" y="603"/>
                </a:cubicBezTo>
                <a:cubicBezTo>
                  <a:pt x="341" y="603"/>
                  <a:pt x="354" y="595"/>
                  <a:pt x="356" y="583"/>
                </a:cubicBezTo>
                <a:lnTo>
                  <a:pt x="408" y="423"/>
                </a:lnTo>
                <a:cubicBezTo>
                  <a:pt x="417" y="419"/>
                  <a:pt x="422" y="405"/>
                  <a:pt x="431" y="405"/>
                </a:cubicBezTo>
                <a:lnTo>
                  <a:pt x="595" y="381"/>
                </a:lnTo>
                <a:cubicBezTo>
                  <a:pt x="618" y="377"/>
                  <a:pt x="632" y="349"/>
                  <a:pt x="609" y="330"/>
                </a:cubicBezTo>
                <a:lnTo>
                  <a:pt x="473" y="232"/>
                </a:lnTo>
                <a:cubicBezTo>
                  <a:pt x="464" y="227"/>
                  <a:pt x="464" y="213"/>
                  <a:pt x="464" y="204"/>
                </a:cubicBezTo>
                <a:lnTo>
                  <a:pt x="492" y="40"/>
                </a:lnTo>
                <a:cubicBezTo>
                  <a:pt x="496" y="20"/>
                  <a:pt x="477" y="0"/>
                  <a:pt x="459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6" name="Google Shape;66;p4"/>
          <p:cNvSpPr/>
          <p:nvPr/>
        </p:nvSpPr>
        <p:spPr>
          <a:xfrm>
            <a:off x="7190260" y="6593555"/>
            <a:ext cx="123425" cy="117764"/>
          </a:xfrm>
          <a:custGeom>
            <a:avLst/>
            <a:gdLst/>
            <a:ahLst/>
            <a:cxnLst/>
            <a:rect l="l" t="t" r="r" b="b"/>
            <a:pathLst>
              <a:path w="632" h="603" extrusionOk="0">
                <a:moveTo>
                  <a:pt x="462" y="0"/>
                </a:moveTo>
                <a:cubicBezTo>
                  <a:pt x="458" y="0"/>
                  <a:pt x="453" y="2"/>
                  <a:pt x="450" y="4"/>
                </a:cubicBezTo>
                <a:lnTo>
                  <a:pt x="319" y="98"/>
                </a:lnTo>
                <a:cubicBezTo>
                  <a:pt x="314" y="100"/>
                  <a:pt x="309" y="102"/>
                  <a:pt x="304" y="102"/>
                </a:cubicBezTo>
                <a:cubicBezTo>
                  <a:pt x="299" y="102"/>
                  <a:pt x="293" y="100"/>
                  <a:pt x="286" y="98"/>
                </a:cubicBezTo>
                <a:lnTo>
                  <a:pt x="141" y="19"/>
                </a:lnTo>
                <a:cubicBezTo>
                  <a:pt x="137" y="17"/>
                  <a:pt x="134" y="16"/>
                  <a:pt x="130" y="16"/>
                </a:cubicBezTo>
                <a:cubicBezTo>
                  <a:pt x="111" y="16"/>
                  <a:pt x="95" y="36"/>
                  <a:pt x="99" y="56"/>
                </a:cubicBezTo>
                <a:lnTo>
                  <a:pt x="145" y="215"/>
                </a:lnTo>
                <a:cubicBezTo>
                  <a:pt x="155" y="224"/>
                  <a:pt x="145" y="238"/>
                  <a:pt x="141" y="243"/>
                </a:cubicBezTo>
                <a:lnTo>
                  <a:pt x="24" y="360"/>
                </a:lnTo>
                <a:cubicBezTo>
                  <a:pt x="0" y="379"/>
                  <a:pt x="19" y="411"/>
                  <a:pt x="43" y="411"/>
                </a:cubicBezTo>
                <a:lnTo>
                  <a:pt x="206" y="416"/>
                </a:lnTo>
                <a:cubicBezTo>
                  <a:pt x="211" y="416"/>
                  <a:pt x="225" y="425"/>
                  <a:pt x="230" y="435"/>
                </a:cubicBezTo>
                <a:lnTo>
                  <a:pt x="305" y="589"/>
                </a:lnTo>
                <a:cubicBezTo>
                  <a:pt x="310" y="599"/>
                  <a:pt x="319" y="603"/>
                  <a:pt x="328" y="603"/>
                </a:cubicBezTo>
                <a:cubicBezTo>
                  <a:pt x="340" y="603"/>
                  <a:pt x="353" y="594"/>
                  <a:pt x="356" y="580"/>
                </a:cubicBezTo>
                <a:lnTo>
                  <a:pt x="412" y="425"/>
                </a:lnTo>
                <a:cubicBezTo>
                  <a:pt x="417" y="416"/>
                  <a:pt x="421" y="407"/>
                  <a:pt x="435" y="407"/>
                </a:cubicBezTo>
                <a:lnTo>
                  <a:pt x="599" y="383"/>
                </a:lnTo>
                <a:cubicBezTo>
                  <a:pt x="623" y="379"/>
                  <a:pt x="632" y="346"/>
                  <a:pt x="609" y="332"/>
                </a:cubicBezTo>
                <a:lnTo>
                  <a:pt x="473" y="229"/>
                </a:lnTo>
                <a:cubicBezTo>
                  <a:pt x="464" y="224"/>
                  <a:pt x="464" y="215"/>
                  <a:pt x="464" y="201"/>
                </a:cubicBezTo>
                <a:lnTo>
                  <a:pt x="492" y="37"/>
                </a:lnTo>
                <a:cubicBezTo>
                  <a:pt x="495" y="19"/>
                  <a:pt x="479" y="0"/>
                  <a:pt x="462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7" name="Google Shape;67;p4"/>
          <p:cNvSpPr/>
          <p:nvPr/>
        </p:nvSpPr>
        <p:spPr>
          <a:xfrm>
            <a:off x="542796" y="390221"/>
            <a:ext cx="123621" cy="117959"/>
          </a:xfrm>
          <a:custGeom>
            <a:avLst/>
            <a:gdLst/>
            <a:ahLst/>
            <a:cxnLst/>
            <a:rect l="l" t="t" r="r" b="b"/>
            <a:pathLst>
              <a:path w="633" h="604" extrusionOk="0">
                <a:moveTo>
                  <a:pt x="465" y="0"/>
                </a:moveTo>
                <a:cubicBezTo>
                  <a:pt x="461" y="0"/>
                  <a:pt x="458" y="1"/>
                  <a:pt x="455" y="3"/>
                </a:cubicBezTo>
                <a:lnTo>
                  <a:pt x="319" y="97"/>
                </a:lnTo>
                <a:cubicBezTo>
                  <a:pt x="317" y="99"/>
                  <a:pt x="312" y="100"/>
                  <a:pt x="307" y="100"/>
                </a:cubicBezTo>
                <a:cubicBezTo>
                  <a:pt x="301" y="100"/>
                  <a:pt x="296" y="99"/>
                  <a:pt x="291" y="97"/>
                </a:cubicBezTo>
                <a:lnTo>
                  <a:pt x="141" y="22"/>
                </a:lnTo>
                <a:cubicBezTo>
                  <a:pt x="136" y="19"/>
                  <a:pt x="131" y="17"/>
                  <a:pt x="127" y="17"/>
                </a:cubicBezTo>
                <a:cubicBezTo>
                  <a:pt x="110" y="17"/>
                  <a:pt x="96" y="36"/>
                  <a:pt x="104" y="54"/>
                </a:cubicBezTo>
                <a:lnTo>
                  <a:pt x="151" y="213"/>
                </a:lnTo>
                <a:cubicBezTo>
                  <a:pt x="155" y="228"/>
                  <a:pt x="151" y="237"/>
                  <a:pt x="141" y="242"/>
                </a:cubicBezTo>
                <a:lnTo>
                  <a:pt x="24" y="358"/>
                </a:lnTo>
                <a:cubicBezTo>
                  <a:pt x="1" y="377"/>
                  <a:pt x="20" y="415"/>
                  <a:pt x="43" y="415"/>
                </a:cubicBezTo>
                <a:lnTo>
                  <a:pt x="207" y="419"/>
                </a:lnTo>
                <a:cubicBezTo>
                  <a:pt x="211" y="419"/>
                  <a:pt x="225" y="424"/>
                  <a:pt x="230" y="438"/>
                </a:cubicBezTo>
                <a:lnTo>
                  <a:pt x="305" y="588"/>
                </a:lnTo>
                <a:cubicBezTo>
                  <a:pt x="311" y="598"/>
                  <a:pt x="321" y="603"/>
                  <a:pt x="332" y="603"/>
                </a:cubicBezTo>
                <a:cubicBezTo>
                  <a:pt x="344" y="603"/>
                  <a:pt x="356" y="596"/>
                  <a:pt x="361" y="583"/>
                </a:cubicBezTo>
                <a:lnTo>
                  <a:pt x="413" y="424"/>
                </a:lnTo>
                <a:cubicBezTo>
                  <a:pt x="417" y="419"/>
                  <a:pt x="422" y="405"/>
                  <a:pt x="436" y="405"/>
                </a:cubicBezTo>
                <a:lnTo>
                  <a:pt x="600" y="382"/>
                </a:lnTo>
                <a:cubicBezTo>
                  <a:pt x="623" y="377"/>
                  <a:pt x="632" y="349"/>
                  <a:pt x="609" y="330"/>
                </a:cubicBezTo>
                <a:lnTo>
                  <a:pt x="478" y="232"/>
                </a:lnTo>
                <a:cubicBezTo>
                  <a:pt x="464" y="228"/>
                  <a:pt x="464" y="213"/>
                  <a:pt x="464" y="204"/>
                </a:cubicBezTo>
                <a:lnTo>
                  <a:pt x="492" y="40"/>
                </a:lnTo>
                <a:cubicBezTo>
                  <a:pt x="500" y="14"/>
                  <a:pt x="480" y="0"/>
                  <a:pt x="465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8" name="Google Shape;68;p4"/>
          <p:cNvSpPr/>
          <p:nvPr/>
        </p:nvSpPr>
        <p:spPr>
          <a:xfrm>
            <a:off x="9403735" y="162019"/>
            <a:ext cx="388439" cy="418716"/>
          </a:xfrm>
          <a:custGeom>
            <a:avLst/>
            <a:gdLst/>
            <a:ahLst/>
            <a:cxnLst/>
            <a:rect l="l" t="t" r="r" b="b"/>
            <a:pathLst>
              <a:path w="1989" h="2144" extrusionOk="0">
                <a:moveTo>
                  <a:pt x="856" y="1"/>
                </a:moveTo>
                <a:lnTo>
                  <a:pt x="702" y="880"/>
                </a:lnTo>
                <a:lnTo>
                  <a:pt x="0" y="974"/>
                </a:lnTo>
                <a:lnTo>
                  <a:pt x="627" y="1423"/>
                </a:lnTo>
                <a:lnTo>
                  <a:pt x="571" y="2138"/>
                </a:lnTo>
                <a:lnTo>
                  <a:pt x="571" y="2138"/>
                </a:lnTo>
                <a:lnTo>
                  <a:pt x="1053" y="1488"/>
                </a:lnTo>
                <a:lnTo>
                  <a:pt x="1675" y="2143"/>
                </a:lnTo>
                <a:lnTo>
                  <a:pt x="1488" y="1404"/>
                </a:lnTo>
                <a:lnTo>
                  <a:pt x="1988" y="721"/>
                </a:lnTo>
                <a:lnTo>
                  <a:pt x="1988" y="721"/>
                </a:lnTo>
                <a:lnTo>
                  <a:pt x="1287" y="773"/>
                </a:lnTo>
                <a:lnTo>
                  <a:pt x="856" y="1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9" name="Google Shape;69;p4"/>
          <p:cNvSpPr/>
          <p:nvPr/>
        </p:nvSpPr>
        <p:spPr>
          <a:xfrm>
            <a:off x="10812360" y="212990"/>
            <a:ext cx="428669" cy="472423"/>
          </a:xfrm>
          <a:custGeom>
            <a:avLst/>
            <a:gdLst/>
            <a:ahLst/>
            <a:cxnLst/>
            <a:rect l="l" t="t" r="r" b="b"/>
            <a:pathLst>
              <a:path w="2195" h="2419" extrusionOk="0">
                <a:moveTo>
                  <a:pt x="1021" y="1"/>
                </a:moveTo>
                <a:lnTo>
                  <a:pt x="773" y="941"/>
                </a:lnTo>
                <a:lnTo>
                  <a:pt x="1" y="983"/>
                </a:lnTo>
                <a:lnTo>
                  <a:pt x="637" y="1530"/>
                </a:lnTo>
                <a:lnTo>
                  <a:pt x="511" y="2311"/>
                </a:lnTo>
                <a:lnTo>
                  <a:pt x="1100" y="1643"/>
                </a:lnTo>
                <a:lnTo>
                  <a:pt x="1722" y="2419"/>
                </a:lnTo>
                <a:lnTo>
                  <a:pt x="1582" y="1591"/>
                </a:lnTo>
                <a:lnTo>
                  <a:pt x="2195" y="894"/>
                </a:lnTo>
                <a:lnTo>
                  <a:pt x="1423" y="885"/>
                </a:lnTo>
                <a:lnTo>
                  <a:pt x="1021" y="1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0" name="Google Shape;70;p4"/>
          <p:cNvSpPr/>
          <p:nvPr/>
        </p:nvSpPr>
        <p:spPr>
          <a:xfrm>
            <a:off x="2630217" y="368155"/>
            <a:ext cx="256811" cy="288063"/>
          </a:xfrm>
          <a:custGeom>
            <a:avLst/>
            <a:gdLst/>
            <a:ahLst/>
            <a:cxnLst/>
            <a:rect l="l" t="t" r="r" b="b"/>
            <a:pathLst>
              <a:path w="1315" h="1475" extrusionOk="0">
                <a:moveTo>
                  <a:pt x="641" y="1"/>
                </a:moveTo>
                <a:lnTo>
                  <a:pt x="463" y="558"/>
                </a:lnTo>
                <a:lnTo>
                  <a:pt x="0" y="558"/>
                </a:lnTo>
                <a:lnTo>
                  <a:pt x="360" y="908"/>
                </a:lnTo>
                <a:lnTo>
                  <a:pt x="262" y="1372"/>
                </a:lnTo>
                <a:lnTo>
                  <a:pt x="262" y="1372"/>
                </a:lnTo>
                <a:lnTo>
                  <a:pt x="636" y="993"/>
                </a:lnTo>
                <a:lnTo>
                  <a:pt x="987" y="1474"/>
                </a:lnTo>
                <a:lnTo>
                  <a:pt x="931" y="974"/>
                </a:lnTo>
                <a:lnTo>
                  <a:pt x="1315" y="576"/>
                </a:lnTo>
                <a:lnTo>
                  <a:pt x="851" y="548"/>
                </a:lnTo>
                <a:lnTo>
                  <a:pt x="641" y="1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1" name="Google Shape;71;p4"/>
          <p:cNvSpPr/>
          <p:nvPr/>
        </p:nvSpPr>
        <p:spPr>
          <a:xfrm>
            <a:off x="3970544" y="6155899"/>
            <a:ext cx="390392" cy="437660"/>
          </a:xfrm>
          <a:custGeom>
            <a:avLst/>
            <a:gdLst/>
            <a:ahLst/>
            <a:cxnLst/>
            <a:rect l="l" t="t" r="r" b="b"/>
            <a:pathLst>
              <a:path w="1999" h="2241" extrusionOk="0">
                <a:moveTo>
                  <a:pt x="992" y="0"/>
                </a:moveTo>
                <a:lnTo>
                  <a:pt x="702" y="837"/>
                </a:lnTo>
                <a:lnTo>
                  <a:pt x="1" y="819"/>
                </a:lnTo>
                <a:lnTo>
                  <a:pt x="543" y="1361"/>
                </a:lnTo>
                <a:lnTo>
                  <a:pt x="375" y="2058"/>
                </a:lnTo>
                <a:lnTo>
                  <a:pt x="375" y="2058"/>
                </a:lnTo>
                <a:lnTo>
                  <a:pt x="960" y="1497"/>
                </a:lnTo>
                <a:lnTo>
                  <a:pt x="1465" y="2241"/>
                </a:lnTo>
                <a:lnTo>
                  <a:pt x="1390" y="1478"/>
                </a:lnTo>
                <a:lnTo>
                  <a:pt x="1998" y="889"/>
                </a:lnTo>
                <a:lnTo>
                  <a:pt x="1296" y="823"/>
                </a:lnTo>
                <a:lnTo>
                  <a:pt x="992" y="0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2" name="Google Shape;72;p4"/>
          <p:cNvSpPr/>
          <p:nvPr/>
        </p:nvSpPr>
        <p:spPr>
          <a:xfrm>
            <a:off x="11614511" y="4245723"/>
            <a:ext cx="428669" cy="472423"/>
          </a:xfrm>
          <a:custGeom>
            <a:avLst/>
            <a:gdLst/>
            <a:ahLst/>
            <a:cxnLst/>
            <a:rect l="l" t="t" r="r" b="b"/>
            <a:pathLst>
              <a:path w="2195" h="2419" extrusionOk="0">
                <a:moveTo>
                  <a:pt x="1021" y="1"/>
                </a:moveTo>
                <a:lnTo>
                  <a:pt x="773" y="941"/>
                </a:lnTo>
                <a:lnTo>
                  <a:pt x="1" y="983"/>
                </a:lnTo>
                <a:lnTo>
                  <a:pt x="637" y="1530"/>
                </a:lnTo>
                <a:lnTo>
                  <a:pt x="511" y="2311"/>
                </a:lnTo>
                <a:lnTo>
                  <a:pt x="1100" y="1643"/>
                </a:lnTo>
                <a:lnTo>
                  <a:pt x="1722" y="2419"/>
                </a:lnTo>
                <a:lnTo>
                  <a:pt x="1582" y="1591"/>
                </a:lnTo>
                <a:lnTo>
                  <a:pt x="2195" y="894"/>
                </a:lnTo>
                <a:lnTo>
                  <a:pt x="1423" y="885"/>
                </a:lnTo>
                <a:lnTo>
                  <a:pt x="1021" y="1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3" name="Google Shape;73;p4"/>
          <p:cNvSpPr/>
          <p:nvPr/>
        </p:nvSpPr>
        <p:spPr>
          <a:xfrm>
            <a:off x="9362626" y="6172418"/>
            <a:ext cx="470657" cy="532964"/>
          </a:xfrm>
          <a:custGeom>
            <a:avLst/>
            <a:gdLst/>
            <a:ahLst/>
            <a:cxnLst/>
            <a:rect l="l" t="t" r="r" b="b"/>
            <a:pathLst>
              <a:path w="2410" h="2729" extrusionOk="0">
                <a:moveTo>
                  <a:pt x="1236" y="1"/>
                </a:moveTo>
                <a:lnTo>
                  <a:pt x="848" y="997"/>
                </a:lnTo>
                <a:lnTo>
                  <a:pt x="1" y="950"/>
                </a:lnTo>
                <a:lnTo>
                  <a:pt x="632" y="1629"/>
                </a:lnTo>
                <a:lnTo>
                  <a:pt x="389" y="2457"/>
                </a:lnTo>
                <a:lnTo>
                  <a:pt x="1119" y="1807"/>
                </a:lnTo>
                <a:lnTo>
                  <a:pt x="1708" y="2728"/>
                </a:lnTo>
                <a:lnTo>
                  <a:pt x="1652" y="1807"/>
                </a:lnTo>
                <a:lnTo>
                  <a:pt x="2410" y="1119"/>
                </a:lnTo>
                <a:lnTo>
                  <a:pt x="1568" y="1011"/>
                </a:lnTo>
                <a:lnTo>
                  <a:pt x="12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4" name="Google Shape;74;p4"/>
          <p:cNvSpPr/>
          <p:nvPr/>
        </p:nvSpPr>
        <p:spPr>
          <a:xfrm>
            <a:off x="11495244" y="5527250"/>
            <a:ext cx="333365" cy="326927"/>
          </a:xfrm>
          <a:custGeom>
            <a:avLst/>
            <a:gdLst/>
            <a:ahLst/>
            <a:cxnLst/>
            <a:rect l="l" t="t" r="r" b="b"/>
            <a:pathLst>
              <a:path w="1707" h="1674" extrusionOk="0">
                <a:moveTo>
                  <a:pt x="747" y="0"/>
                </a:moveTo>
                <a:cubicBezTo>
                  <a:pt x="710" y="0"/>
                  <a:pt x="673" y="26"/>
                  <a:pt x="665" y="67"/>
                </a:cubicBezTo>
                <a:lnTo>
                  <a:pt x="576" y="512"/>
                </a:lnTo>
                <a:cubicBezTo>
                  <a:pt x="572" y="549"/>
                  <a:pt x="548" y="572"/>
                  <a:pt x="515" y="577"/>
                </a:cubicBezTo>
                <a:lnTo>
                  <a:pt x="85" y="699"/>
                </a:lnTo>
                <a:cubicBezTo>
                  <a:pt x="15" y="717"/>
                  <a:pt x="1" y="811"/>
                  <a:pt x="66" y="844"/>
                </a:cubicBezTo>
                <a:lnTo>
                  <a:pt x="459" y="1068"/>
                </a:lnTo>
                <a:cubicBezTo>
                  <a:pt x="483" y="1078"/>
                  <a:pt x="501" y="1110"/>
                  <a:pt x="501" y="1138"/>
                </a:cubicBezTo>
                <a:lnTo>
                  <a:pt x="483" y="1587"/>
                </a:lnTo>
                <a:cubicBezTo>
                  <a:pt x="483" y="1640"/>
                  <a:pt x="521" y="1674"/>
                  <a:pt x="564" y="1674"/>
                </a:cubicBezTo>
                <a:cubicBezTo>
                  <a:pt x="582" y="1674"/>
                  <a:pt x="601" y="1667"/>
                  <a:pt x="618" y="1653"/>
                </a:cubicBezTo>
                <a:lnTo>
                  <a:pt x="950" y="1349"/>
                </a:lnTo>
                <a:cubicBezTo>
                  <a:pt x="966" y="1333"/>
                  <a:pt x="985" y="1326"/>
                  <a:pt x="1003" y="1326"/>
                </a:cubicBezTo>
                <a:cubicBezTo>
                  <a:pt x="1012" y="1326"/>
                  <a:pt x="1021" y="1327"/>
                  <a:pt x="1030" y="1330"/>
                </a:cubicBezTo>
                <a:lnTo>
                  <a:pt x="1460" y="1485"/>
                </a:lnTo>
                <a:cubicBezTo>
                  <a:pt x="1467" y="1487"/>
                  <a:pt x="1474" y="1488"/>
                  <a:pt x="1481" y="1488"/>
                </a:cubicBezTo>
                <a:cubicBezTo>
                  <a:pt x="1535" y="1488"/>
                  <a:pt x="1584" y="1426"/>
                  <a:pt x="1559" y="1372"/>
                </a:cubicBezTo>
                <a:lnTo>
                  <a:pt x="1371" y="961"/>
                </a:lnTo>
                <a:cubicBezTo>
                  <a:pt x="1357" y="937"/>
                  <a:pt x="1362" y="904"/>
                  <a:pt x="1381" y="881"/>
                </a:cubicBezTo>
                <a:lnTo>
                  <a:pt x="1661" y="526"/>
                </a:lnTo>
                <a:cubicBezTo>
                  <a:pt x="1707" y="467"/>
                  <a:pt x="1664" y="394"/>
                  <a:pt x="1598" y="394"/>
                </a:cubicBezTo>
                <a:cubicBezTo>
                  <a:pt x="1596" y="394"/>
                  <a:pt x="1593" y="394"/>
                  <a:pt x="1591" y="395"/>
                </a:cubicBezTo>
                <a:lnTo>
                  <a:pt x="1142" y="446"/>
                </a:lnTo>
                <a:cubicBezTo>
                  <a:pt x="1137" y="448"/>
                  <a:pt x="1132" y="449"/>
                  <a:pt x="1127" y="449"/>
                </a:cubicBezTo>
                <a:cubicBezTo>
                  <a:pt x="1104" y="449"/>
                  <a:pt x="1083" y="432"/>
                  <a:pt x="1067" y="413"/>
                </a:cubicBezTo>
                <a:lnTo>
                  <a:pt x="815" y="39"/>
                </a:lnTo>
                <a:cubicBezTo>
                  <a:pt x="798" y="12"/>
                  <a:pt x="772" y="0"/>
                  <a:pt x="747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5" name="Google Shape;75;p4"/>
          <p:cNvSpPr/>
          <p:nvPr/>
        </p:nvSpPr>
        <p:spPr>
          <a:xfrm>
            <a:off x="8682893" y="6172392"/>
            <a:ext cx="287081" cy="286891"/>
          </a:xfrm>
          <a:custGeom>
            <a:avLst/>
            <a:gdLst/>
            <a:ahLst/>
            <a:cxnLst/>
            <a:rect l="l" t="t" r="r" b="b"/>
            <a:pathLst>
              <a:path w="1470" h="1469" extrusionOk="0">
                <a:moveTo>
                  <a:pt x="730" y="0"/>
                </a:moveTo>
                <a:lnTo>
                  <a:pt x="730" y="730"/>
                </a:lnTo>
                <a:lnTo>
                  <a:pt x="1249" y="215"/>
                </a:lnTo>
                <a:lnTo>
                  <a:pt x="730" y="730"/>
                </a:lnTo>
                <a:lnTo>
                  <a:pt x="1469" y="730"/>
                </a:lnTo>
                <a:lnTo>
                  <a:pt x="730" y="730"/>
                </a:lnTo>
                <a:lnTo>
                  <a:pt x="1249" y="1254"/>
                </a:lnTo>
                <a:lnTo>
                  <a:pt x="730" y="730"/>
                </a:lnTo>
                <a:lnTo>
                  <a:pt x="730" y="1469"/>
                </a:lnTo>
                <a:lnTo>
                  <a:pt x="730" y="730"/>
                </a:lnTo>
                <a:lnTo>
                  <a:pt x="211" y="1254"/>
                </a:lnTo>
                <a:lnTo>
                  <a:pt x="730" y="730"/>
                </a:lnTo>
                <a:lnTo>
                  <a:pt x="0" y="730"/>
                </a:lnTo>
                <a:lnTo>
                  <a:pt x="730" y="730"/>
                </a:lnTo>
                <a:lnTo>
                  <a:pt x="211" y="215"/>
                </a:lnTo>
                <a:lnTo>
                  <a:pt x="730" y="730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6" name="Google Shape;76;p4"/>
          <p:cNvSpPr/>
          <p:nvPr/>
        </p:nvSpPr>
        <p:spPr>
          <a:xfrm>
            <a:off x="11490673" y="1263593"/>
            <a:ext cx="226736" cy="257011"/>
          </a:xfrm>
          <a:custGeom>
            <a:avLst/>
            <a:gdLst/>
            <a:ahLst/>
            <a:cxnLst/>
            <a:rect l="l" t="t" r="r" b="b"/>
            <a:pathLst>
              <a:path w="1161" h="1316" extrusionOk="0">
                <a:moveTo>
                  <a:pt x="594" y="1"/>
                </a:moveTo>
                <a:lnTo>
                  <a:pt x="407" y="483"/>
                </a:lnTo>
                <a:lnTo>
                  <a:pt x="0" y="459"/>
                </a:lnTo>
                <a:lnTo>
                  <a:pt x="304" y="787"/>
                </a:lnTo>
                <a:lnTo>
                  <a:pt x="187" y="1189"/>
                </a:lnTo>
                <a:lnTo>
                  <a:pt x="187" y="1189"/>
                </a:lnTo>
                <a:lnTo>
                  <a:pt x="543" y="871"/>
                </a:lnTo>
                <a:lnTo>
                  <a:pt x="819" y="1315"/>
                </a:lnTo>
                <a:lnTo>
                  <a:pt x="795" y="871"/>
                </a:lnTo>
                <a:lnTo>
                  <a:pt x="1160" y="544"/>
                </a:lnTo>
                <a:lnTo>
                  <a:pt x="753" y="492"/>
                </a:lnTo>
                <a:lnTo>
                  <a:pt x="5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7" name="Google Shape;77;p4"/>
          <p:cNvSpPr/>
          <p:nvPr/>
        </p:nvSpPr>
        <p:spPr>
          <a:xfrm>
            <a:off x="11328342" y="2823302"/>
            <a:ext cx="470657" cy="532964"/>
          </a:xfrm>
          <a:custGeom>
            <a:avLst/>
            <a:gdLst/>
            <a:ahLst/>
            <a:cxnLst/>
            <a:rect l="l" t="t" r="r" b="b"/>
            <a:pathLst>
              <a:path w="2410" h="2729" extrusionOk="0">
                <a:moveTo>
                  <a:pt x="1236" y="1"/>
                </a:moveTo>
                <a:lnTo>
                  <a:pt x="848" y="997"/>
                </a:lnTo>
                <a:lnTo>
                  <a:pt x="1" y="950"/>
                </a:lnTo>
                <a:lnTo>
                  <a:pt x="632" y="1629"/>
                </a:lnTo>
                <a:lnTo>
                  <a:pt x="389" y="2457"/>
                </a:lnTo>
                <a:lnTo>
                  <a:pt x="1119" y="1807"/>
                </a:lnTo>
                <a:lnTo>
                  <a:pt x="1708" y="2728"/>
                </a:lnTo>
                <a:lnTo>
                  <a:pt x="1652" y="1807"/>
                </a:lnTo>
                <a:lnTo>
                  <a:pt x="2410" y="1119"/>
                </a:lnTo>
                <a:lnTo>
                  <a:pt x="1568" y="1011"/>
                </a:lnTo>
                <a:lnTo>
                  <a:pt x="12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8" name="Google Shape;78;p4"/>
          <p:cNvSpPr/>
          <p:nvPr/>
        </p:nvSpPr>
        <p:spPr>
          <a:xfrm>
            <a:off x="11662168" y="1878236"/>
            <a:ext cx="333365" cy="532968"/>
          </a:xfrm>
          <a:custGeom>
            <a:avLst/>
            <a:gdLst/>
            <a:ahLst/>
            <a:cxnLst/>
            <a:rect l="l" t="t" r="r" b="b"/>
            <a:pathLst>
              <a:path w="1707" h="1674" extrusionOk="0">
                <a:moveTo>
                  <a:pt x="747" y="0"/>
                </a:moveTo>
                <a:cubicBezTo>
                  <a:pt x="710" y="0"/>
                  <a:pt x="673" y="26"/>
                  <a:pt x="665" y="67"/>
                </a:cubicBezTo>
                <a:lnTo>
                  <a:pt x="576" y="512"/>
                </a:lnTo>
                <a:cubicBezTo>
                  <a:pt x="572" y="549"/>
                  <a:pt x="548" y="572"/>
                  <a:pt x="515" y="577"/>
                </a:cubicBezTo>
                <a:lnTo>
                  <a:pt x="85" y="699"/>
                </a:lnTo>
                <a:cubicBezTo>
                  <a:pt x="15" y="717"/>
                  <a:pt x="1" y="811"/>
                  <a:pt x="66" y="844"/>
                </a:cubicBezTo>
                <a:lnTo>
                  <a:pt x="459" y="1068"/>
                </a:lnTo>
                <a:cubicBezTo>
                  <a:pt x="483" y="1078"/>
                  <a:pt x="501" y="1110"/>
                  <a:pt x="501" y="1138"/>
                </a:cubicBezTo>
                <a:lnTo>
                  <a:pt x="483" y="1587"/>
                </a:lnTo>
                <a:cubicBezTo>
                  <a:pt x="483" y="1640"/>
                  <a:pt x="521" y="1674"/>
                  <a:pt x="564" y="1674"/>
                </a:cubicBezTo>
                <a:cubicBezTo>
                  <a:pt x="582" y="1674"/>
                  <a:pt x="601" y="1667"/>
                  <a:pt x="618" y="1653"/>
                </a:cubicBezTo>
                <a:lnTo>
                  <a:pt x="950" y="1349"/>
                </a:lnTo>
                <a:cubicBezTo>
                  <a:pt x="966" y="1333"/>
                  <a:pt x="985" y="1326"/>
                  <a:pt x="1003" y="1326"/>
                </a:cubicBezTo>
                <a:cubicBezTo>
                  <a:pt x="1012" y="1326"/>
                  <a:pt x="1021" y="1327"/>
                  <a:pt x="1030" y="1330"/>
                </a:cubicBezTo>
                <a:lnTo>
                  <a:pt x="1460" y="1485"/>
                </a:lnTo>
                <a:cubicBezTo>
                  <a:pt x="1467" y="1487"/>
                  <a:pt x="1474" y="1488"/>
                  <a:pt x="1481" y="1488"/>
                </a:cubicBezTo>
                <a:cubicBezTo>
                  <a:pt x="1535" y="1488"/>
                  <a:pt x="1584" y="1426"/>
                  <a:pt x="1559" y="1372"/>
                </a:cubicBezTo>
                <a:lnTo>
                  <a:pt x="1371" y="961"/>
                </a:lnTo>
                <a:cubicBezTo>
                  <a:pt x="1357" y="937"/>
                  <a:pt x="1362" y="904"/>
                  <a:pt x="1381" y="881"/>
                </a:cubicBezTo>
                <a:lnTo>
                  <a:pt x="1661" y="526"/>
                </a:lnTo>
                <a:cubicBezTo>
                  <a:pt x="1707" y="467"/>
                  <a:pt x="1664" y="394"/>
                  <a:pt x="1598" y="394"/>
                </a:cubicBezTo>
                <a:cubicBezTo>
                  <a:pt x="1596" y="394"/>
                  <a:pt x="1593" y="394"/>
                  <a:pt x="1591" y="395"/>
                </a:cubicBezTo>
                <a:lnTo>
                  <a:pt x="1142" y="446"/>
                </a:lnTo>
                <a:cubicBezTo>
                  <a:pt x="1137" y="448"/>
                  <a:pt x="1132" y="449"/>
                  <a:pt x="1127" y="449"/>
                </a:cubicBezTo>
                <a:cubicBezTo>
                  <a:pt x="1104" y="449"/>
                  <a:pt x="1083" y="432"/>
                  <a:pt x="1067" y="413"/>
                </a:cubicBezTo>
                <a:lnTo>
                  <a:pt x="815" y="39"/>
                </a:lnTo>
                <a:cubicBezTo>
                  <a:pt x="798" y="12"/>
                  <a:pt x="772" y="0"/>
                  <a:pt x="747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9" name="Google Shape;79;p4"/>
          <p:cNvSpPr/>
          <p:nvPr/>
        </p:nvSpPr>
        <p:spPr>
          <a:xfrm>
            <a:off x="10524310" y="6295444"/>
            <a:ext cx="288057" cy="286891"/>
          </a:xfrm>
          <a:custGeom>
            <a:avLst/>
            <a:gdLst/>
            <a:ahLst/>
            <a:cxnLst/>
            <a:rect l="l" t="t" r="r" b="b"/>
            <a:pathLst>
              <a:path w="1475" h="1469" extrusionOk="0">
                <a:moveTo>
                  <a:pt x="735" y="0"/>
                </a:moveTo>
                <a:lnTo>
                  <a:pt x="735" y="735"/>
                </a:lnTo>
                <a:lnTo>
                  <a:pt x="1255" y="215"/>
                </a:lnTo>
                <a:lnTo>
                  <a:pt x="735" y="735"/>
                </a:lnTo>
                <a:lnTo>
                  <a:pt x="1474" y="735"/>
                </a:lnTo>
                <a:lnTo>
                  <a:pt x="735" y="735"/>
                </a:lnTo>
                <a:lnTo>
                  <a:pt x="1255" y="1249"/>
                </a:lnTo>
                <a:lnTo>
                  <a:pt x="735" y="735"/>
                </a:lnTo>
                <a:lnTo>
                  <a:pt x="735" y="1469"/>
                </a:lnTo>
                <a:lnTo>
                  <a:pt x="735" y="735"/>
                </a:lnTo>
                <a:lnTo>
                  <a:pt x="216" y="1249"/>
                </a:lnTo>
                <a:lnTo>
                  <a:pt x="735" y="735"/>
                </a:lnTo>
                <a:lnTo>
                  <a:pt x="1" y="735"/>
                </a:lnTo>
                <a:lnTo>
                  <a:pt x="735" y="735"/>
                </a:lnTo>
                <a:lnTo>
                  <a:pt x="216" y="215"/>
                </a:lnTo>
                <a:lnTo>
                  <a:pt x="735" y="735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80" name="Google Shape;80;p4"/>
          <p:cNvSpPr txBox="1">
            <a:spLocks noGrp="1"/>
          </p:cNvSpPr>
          <p:nvPr>
            <p:ph type="title"/>
          </p:nvPr>
        </p:nvSpPr>
        <p:spPr>
          <a:xfrm>
            <a:off x="951001" y="719333"/>
            <a:ext cx="10290000" cy="766000"/>
          </a:xfrm>
          <a:prstGeom prst="rect">
            <a:avLst/>
          </a:prstGeom>
          <a:noFill/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81" name="Google Shape;81;p4"/>
          <p:cNvSpPr txBox="1">
            <a:spLocks noGrp="1"/>
          </p:cNvSpPr>
          <p:nvPr>
            <p:ph type="body" idx="1"/>
          </p:nvPr>
        </p:nvSpPr>
        <p:spPr>
          <a:xfrm>
            <a:off x="950933" y="1485335"/>
            <a:ext cx="10290000" cy="46704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>
            <a:lvl1pPr marL="609539" lvl="0" indent="-42329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1219080" lvl="1" indent="-42329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620" lvl="2" indent="-42329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159" lvl="3" indent="-42329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698" lvl="4" indent="-42329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239" lvl="5" indent="-42329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777" lvl="6" indent="-42329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317" lvl="7" indent="-42329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5858" lvl="8" indent="-42329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0706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31;p13"/>
          <p:cNvGrpSpPr/>
          <p:nvPr/>
        </p:nvGrpSpPr>
        <p:grpSpPr>
          <a:xfrm>
            <a:off x="-11533" y="-829"/>
            <a:ext cx="12201861" cy="6860229"/>
            <a:chOff x="-8650" y="-622"/>
            <a:chExt cx="9151396" cy="5145172"/>
          </a:xfrm>
        </p:grpSpPr>
        <p:sp>
          <p:nvSpPr>
            <p:cNvPr id="432" name="Google Shape;432;p13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4" name="Google Shape;474;p13"/>
          <p:cNvSpPr txBox="1">
            <a:spLocks noGrp="1"/>
          </p:cNvSpPr>
          <p:nvPr>
            <p:ph type="title"/>
          </p:nvPr>
        </p:nvSpPr>
        <p:spPr>
          <a:xfrm>
            <a:off x="960000" y="2323700"/>
            <a:ext cx="3115200" cy="703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2" hasCustomPrompt="1"/>
          </p:nvPr>
        </p:nvSpPr>
        <p:spPr>
          <a:xfrm>
            <a:off x="1667400" y="1532800"/>
            <a:ext cx="1700400" cy="7912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1"/>
          </p:nvPr>
        </p:nvSpPr>
        <p:spPr>
          <a:xfrm>
            <a:off x="960000" y="3105733"/>
            <a:ext cx="3115200" cy="6464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3"/>
          </p:nvPr>
        </p:nvSpPr>
        <p:spPr>
          <a:xfrm>
            <a:off x="4538400" y="2323700"/>
            <a:ext cx="3115200" cy="7036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4" hasCustomPrompt="1"/>
          </p:nvPr>
        </p:nvSpPr>
        <p:spPr>
          <a:xfrm>
            <a:off x="5245800" y="1532800"/>
            <a:ext cx="1700400" cy="7912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5"/>
          </p:nvPr>
        </p:nvSpPr>
        <p:spPr>
          <a:xfrm>
            <a:off x="4538400" y="3105733"/>
            <a:ext cx="3115200" cy="6464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title" idx="6"/>
          </p:nvPr>
        </p:nvSpPr>
        <p:spPr>
          <a:xfrm>
            <a:off x="8116800" y="2323700"/>
            <a:ext cx="3115200" cy="7036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7" hasCustomPrompt="1"/>
          </p:nvPr>
        </p:nvSpPr>
        <p:spPr>
          <a:xfrm>
            <a:off x="8824200" y="1532800"/>
            <a:ext cx="1700400" cy="7912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8"/>
          </p:nvPr>
        </p:nvSpPr>
        <p:spPr>
          <a:xfrm>
            <a:off x="8116800" y="3105733"/>
            <a:ext cx="3115200" cy="6464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9"/>
          </p:nvPr>
        </p:nvSpPr>
        <p:spPr>
          <a:xfrm>
            <a:off x="2749200" y="4727733"/>
            <a:ext cx="3115200" cy="7036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3" hasCustomPrompt="1"/>
          </p:nvPr>
        </p:nvSpPr>
        <p:spPr>
          <a:xfrm>
            <a:off x="3456600" y="3936833"/>
            <a:ext cx="1700400" cy="7912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5" name="Google Shape;485;p13"/>
          <p:cNvSpPr txBox="1">
            <a:spLocks noGrp="1"/>
          </p:cNvSpPr>
          <p:nvPr>
            <p:ph type="subTitle" idx="14"/>
          </p:nvPr>
        </p:nvSpPr>
        <p:spPr>
          <a:xfrm>
            <a:off x="2749200" y="5509767"/>
            <a:ext cx="3115200" cy="6464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title" idx="15"/>
          </p:nvPr>
        </p:nvSpPr>
        <p:spPr>
          <a:xfrm>
            <a:off x="6327600" y="4727733"/>
            <a:ext cx="3115200" cy="7036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16" hasCustomPrompt="1"/>
          </p:nvPr>
        </p:nvSpPr>
        <p:spPr>
          <a:xfrm>
            <a:off x="7035000" y="3936833"/>
            <a:ext cx="1700400" cy="7912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 txBox="1">
            <a:spLocks noGrp="1"/>
          </p:cNvSpPr>
          <p:nvPr>
            <p:ph type="subTitle" idx="17"/>
          </p:nvPr>
        </p:nvSpPr>
        <p:spPr>
          <a:xfrm>
            <a:off x="6327600" y="5509767"/>
            <a:ext cx="3115200" cy="6464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18"/>
          </p:nvPr>
        </p:nvSpPr>
        <p:spPr>
          <a:xfrm>
            <a:off x="960000" y="710567"/>
            <a:ext cx="1027200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6839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10210249" y="-351264"/>
            <a:ext cx="4877331" cy="1235931"/>
          </a:xfrm>
          <a:custGeom>
            <a:avLst/>
            <a:gdLst/>
            <a:ahLst/>
            <a:cxnLst/>
            <a:rect l="l" t="t" r="r" b="b"/>
            <a:pathLst>
              <a:path w="12151" h="3079" extrusionOk="0">
                <a:moveTo>
                  <a:pt x="7914" y="0"/>
                </a:moveTo>
                <a:cubicBezTo>
                  <a:pt x="5048" y="0"/>
                  <a:pt x="3028" y="1732"/>
                  <a:pt x="1" y="3079"/>
                </a:cubicBezTo>
                <a:lnTo>
                  <a:pt x="12151" y="3079"/>
                </a:lnTo>
                <a:cubicBezTo>
                  <a:pt x="12151" y="1283"/>
                  <a:pt x="10428" y="348"/>
                  <a:pt x="9451" y="159"/>
                </a:cubicBezTo>
                <a:cubicBezTo>
                  <a:pt x="8909" y="50"/>
                  <a:pt x="8399" y="0"/>
                  <a:pt x="79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6"/>
          <p:cNvSpPr/>
          <p:nvPr/>
        </p:nvSpPr>
        <p:spPr>
          <a:xfrm>
            <a:off x="-1024867" y="5961169"/>
            <a:ext cx="1763424" cy="1444759"/>
          </a:xfrm>
          <a:custGeom>
            <a:avLst/>
            <a:gdLst/>
            <a:ahLst/>
            <a:cxnLst/>
            <a:rect l="l" t="t" r="r" b="b"/>
            <a:pathLst>
              <a:path w="7205" h="5903" extrusionOk="0">
                <a:moveTo>
                  <a:pt x="4491" y="0"/>
                </a:moveTo>
                <a:cubicBezTo>
                  <a:pt x="4028" y="0"/>
                  <a:pt x="3725" y="755"/>
                  <a:pt x="3655" y="1130"/>
                </a:cubicBezTo>
                <a:cubicBezTo>
                  <a:pt x="3571" y="1634"/>
                  <a:pt x="3550" y="2117"/>
                  <a:pt x="3560" y="2611"/>
                </a:cubicBezTo>
                <a:cubicBezTo>
                  <a:pt x="3392" y="2201"/>
                  <a:pt x="3224" y="1802"/>
                  <a:pt x="3046" y="1403"/>
                </a:cubicBezTo>
                <a:cubicBezTo>
                  <a:pt x="2869" y="1005"/>
                  <a:pt x="2528" y="436"/>
                  <a:pt x="2048" y="436"/>
                </a:cubicBezTo>
                <a:cubicBezTo>
                  <a:pt x="1958" y="436"/>
                  <a:pt x="1864" y="456"/>
                  <a:pt x="1765" y="500"/>
                </a:cubicBezTo>
                <a:cubicBezTo>
                  <a:pt x="1156" y="773"/>
                  <a:pt x="1250" y="1508"/>
                  <a:pt x="1513" y="2002"/>
                </a:cubicBezTo>
                <a:cubicBezTo>
                  <a:pt x="1691" y="2317"/>
                  <a:pt x="1912" y="2611"/>
                  <a:pt x="2174" y="2884"/>
                </a:cubicBezTo>
                <a:cubicBezTo>
                  <a:pt x="1922" y="2737"/>
                  <a:pt x="1670" y="2611"/>
                  <a:pt x="1418" y="2485"/>
                </a:cubicBezTo>
                <a:cubicBezTo>
                  <a:pt x="1223" y="2390"/>
                  <a:pt x="837" y="2249"/>
                  <a:pt x="517" y="2249"/>
                </a:cubicBezTo>
                <a:cubicBezTo>
                  <a:pt x="233" y="2249"/>
                  <a:pt x="1" y="2361"/>
                  <a:pt x="1" y="2716"/>
                </a:cubicBezTo>
                <a:cubicBezTo>
                  <a:pt x="1" y="3314"/>
                  <a:pt x="977" y="3734"/>
                  <a:pt x="1418" y="3934"/>
                </a:cubicBezTo>
                <a:cubicBezTo>
                  <a:pt x="1786" y="4091"/>
                  <a:pt x="2132" y="4207"/>
                  <a:pt x="2479" y="4270"/>
                </a:cubicBezTo>
                <a:cubicBezTo>
                  <a:pt x="1912" y="4564"/>
                  <a:pt x="1313" y="5005"/>
                  <a:pt x="1849" y="5415"/>
                </a:cubicBezTo>
                <a:cubicBezTo>
                  <a:pt x="1991" y="5520"/>
                  <a:pt x="2138" y="5568"/>
                  <a:pt x="2284" y="5568"/>
                </a:cubicBezTo>
                <a:cubicBezTo>
                  <a:pt x="2471" y="5568"/>
                  <a:pt x="2655" y="5488"/>
                  <a:pt x="2815" y="5352"/>
                </a:cubicBezTo>
                <a:cubicBezTo>
                  <a:pt x="2993" y="5194"/>
                  <a:pt x="3140" y="5015"/>
                  <a:pt x="3277" y="4826"/>
                </a:cubicBezTo>
                <a:cubicBezTo>
                  <a:pt x="3371" y="4700"/>
                  <a:pt x="3434" y="4532"/>
                  <a:pt x="3529" y="4385"/>
                </a:cubicBezTo>
                <a:cubicBezTo>
                  <a:pt x="3686" y="4637"/>
                  <a:pt x="3875" y="4868"/>
                  <a:pt x="4033" y="5110"/>
                </a:cubicBezTo>
                <a:cubicBezTo>
                  <a:pt x="4180" y="5320"/>
                  <a:pt x="4327" y="5520"/>
                  <a:pt x="4526" y="5677"/>
                </a:cubicBezTo>
                <a:cubicBezTo>
                  <a:pt x="4675" y="5792"/>
                  <a:pt x="4871" y="5902"/>
                  <a:pt x="5062" y="5902"/>
                </a:cubicBezTo>
                <a:cubicBezTo>
                  <a:pt x="5168" y="5902"/>
                  <a:pt x="5273" y="5868"/>
                  <a:pt x="5366" y="5782"/>
                </a:cubicBezTo>
                <a:cubicBezTo>
                  <a:pt x="5671" y="5509"/>
                  <a:pt x="5461" y="5089"/>
                  <a:pt x="5251" y="4826"/>
                </a:cubicBezTo>
                <a:cubicBezTo>
                  <a:pt x="5093" y="4627"/>
                  <a:pt x="4894" y="4385"/>
                  <a:pt x="4663" y="4186"/>
                </a:cubicBezTo>
                <a:cubicBezTo>
                  <a:pt x="5209" y="4144"/>
                  <a:pt x="5755" y="4018"/>
                  <a:pt x="6227" y="3745"/>
                </a:cubicBezTo>
                <a:cubicBezTo>
                  <a:pt x="6595" y="3524"/>
                  <a:pt x="7204" y="3073"/>
                  <a:pt x="7025" y="2579"/>
                </a:cubicBezTo>
                <a:cubicBezTo>
                  <a:pt x="6910" y="2259"/>
                  <a:pt x="6683" y="2133"/>
                  <a:pt x="6398" y="2133"/>
                </a:cubicBezTo>
                <a:cubicBezTo>
                  <a:pt x="5984" y="2133"/>
                  <a:pt x="5448" y="2399"/>
                  <a:pt x="4957" y="2716"/>
                </a:cubicBezTo>
                <a:cubicBezTo>
                  <a:pt x="5083" y="2453"/>
                  <a:pt x="5177" y="2180"/>
                  <a:pt x="5230" y="1907"/>
                </a:cubicBezTo>
                <a:cubicBezTo>
                  <a:pt x="5345" y="1361"/>
                  <a:pt x="5314" y="448"/>
                  <a:pt x="4789" y="101"/>
                </a:cubicBezTo>
                <a:cubicBezTo>
                  <a:pt x="4683" y="31"/>
                  <a:pt x="4584" y="0"/>
                  <a:pt x="44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oogle Shape;89;p6"/>
          <p:cNvGrpSpPr/>
          <p:nvPr/>
        </p:nvGrpSpPr>
        <p:grpSpPr>
          <a:xfrm flipH="1">
            <a:off x="-437078" y="1645018"/>
            <a:ext cx="794881" cy="825463"/>
            <a:chOff x="1524825" y="268825"/>
            <a:chExt cx="165050" cy="171400"/>
          </a:xfrm>
        </p:grpSpPr>
        <p:sp>
          <p:nvSpPr>
            <p:cNvPr id="90" name="Google Shape;90;p6"/>
            <p:cNvSpPr/>
            <p:nvPr/>
          </p:nvSpPr>
          <p:spPr>
            <a:xfrm>
              <a:off x="1602550" y="329250"/>
              <a:ext cx="45950" cy="35650"/>
            </a:xfrm>
            <a:custGeom>
              <a:avLst/>
              <a:gdLst/>
              <a:ahLst/>
              <a:cxnLst/>
              <a:rect l="l" t="t" r="r" b="b"/>
              <a:pathLst>
                <a:path w="1838" h="1426" extrusionOk="0">
                  <a:moveTo>
                    <a:pt x="404" y="1"/>
                  </a:moveTo>
                  <a:cubicBezTo>
                    <a:pt x="251" y="1"/>
                    <a:pt x="98" y="126"/>
                    <a:pt x="63" y="272"/>
                  </a:cubicBezTo>
                  <a:cubicBezTo>
                    <a:pt x="0" y="482"/>
                    <a:pt x="126" y="650"/>
                    <a:pt x="315" y="723"/>
                  </a:cubicBezTo>
                  <a:cubicBezTo>
                    <a:pt x="472" y="786"/>
                    <a:pt x="640" y="923"/>
                    <a:pt x="777" y="1017"/>
                  </a:cubicBezTo>
                  <a:cubicBezTo>
                    <a:pt x="934" y="1133"/>
                    <a:pt x="1081" y="1259"/>
                    <a:pt x="1239" y="1374"/>
                  </a:cubicBezTo>
                  <a:cubicBezTo>
                    <a:pt x="1288" y="1410"/>
                    <a:pt x="1344" y="1426"/>
                    <a:pt x="1402" y="1426"/>
                  </a:cubicBezTo>
                  <a:cubicBezTo>
                    <a:pt x="1532" y="1426"/>
                    <a:pt x="1667" y="1347"/>
                    <a:pt x="1732" y="1238"/>
                  </a:cubicBezTo>
                  <a:cubicBezTo>
                    <a:pt x="1837" y="1059"/>
                    <a:pt x="1764" y="860"/>
                    <a:pt x="1606" y="744"/>
                  </a:cubicBezTo>
                  <a:cubicBezTo>
                    <a:pt x="1249" y="492"/>
                    <a:pt x="913" y="177"/>
                    <a:pt x="504" y="20"/>
                  </a:cubicBezTo>
                  <a:cubicBezTo>
                    <a:pt x="472" y="7"/>
                    <a:pt x="438" y="1"/>
                    <a:pt x="4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1548575" y="302575"/>
              <a:ext cx="54175" cy="37525"/>
            </a:xfrm>
            <a:custGeom>
              <a:avLst/>
              <a:gdLst/>
              <a:ahLst/>
              <a:cxnLst/>
              <a:rect l="l" t="t" r="r" b="b"/>
              <a:pathLst>
                <a:path w="2167" h="1501" extrusionOk="0">
                  <a:moveTo>
                    <a:pt x="1644" y="1"/>
                  </a:moveTo>
                  <a:cubicBezTo>
                    <a:pt x="1562" y="1"/>
                    <a:pt x="1478" y="33"/>
                    <a:pt x="1403" y="110"/>
                  </a:cubicBezTo>
                  <a:cubicBezTo>
                    <a:pt x="1077" y="436"/>
                    <a:pt x="615" y="583"/>
                    <a:pt x="279" y="887"/>
                  </a:cubicBezTo>
                  <a:cubicBezTo>
                    <a:pt x="1" y="1133"/>
                    <a:pt x="259" y="1501"/>
                    <a:pt x="551" y="1501"/>
                  </a:cubicBezTo>
                  <a:cubicBezTo>
                    <a:pt x="633" y="1501"/>
                    <a:pt x="718" y="1471"/>
                    <a:pt x="794" y="1402"/>
                  </a:cubicBezTo>
                  <a:cubicBezTo>
                    <a:pt x="1130" y="1097"/>
                    <a:pt x="1581" y="961"/>
                    <a:pt x="1907" y="625"/>
                  </a:cubicBezTo>
                  <a:cubicBezTo>
                    <a:pt x="2166" y="366"/>
                    <a:pt x="1920" y="1"/>
                    <a:pt x="1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1533350" y="347275"/>
              <a:ext cx="20925" cy="40500"/>
            </a:xfrm>
            <a:custGeom>
              <a:avLst/>
              <a:gdLst/>
              <a:ahLst/>
              <a:cxnLst/>
              <a:rect l="l" t="t" r="r" b="b"/>
              <a:pathLst>
                <a:path w="837" h="1620" extrusionOk="0">
                  <a:moveTo>
                    <a:pt x="451" y="0"/>
                  </a:moveTo>
                  <a:cubicBezTo>
                    <a:pt x="292" y="0"/>
                    <a:pt x="125" y="107"/>
                    <a:pt x="90" y="265"/>
                  </a:cubicBezTo>
                  <a:cubicBezTo>
                    <a:pt x="59" y="433"/>
                    <a:pt x="69" y="590"/>
                    <a:pt x="59" y="758"/>
                  </a:cubicBezTo>
                  <a:cubicBezTo>
                    <a:pt x="48" y="926"/>
                    <a:pt x="17" y="1094"/>
                    <a:pt x="6" y="1273"/>
                  </a:cubicBezTo>
                  <a:cubicBezTo>
                    <a:pt x="1" y="1504"/>
                    <a:pt x="180" y="1620"/>
                    <a:pt x="362" y="1620"/>
                  </a:cubicBezTo>
                  <a:cubicBezTo>
                    <a:pt x="544" y="1620"/>
                    <a:pt x="731" y="1504"/>
                    <a:pt x="741" y="1273"/>
                  </a:cubicBezTo>
                  <a:cubicBezTo>
                    <a:pt x="741" y="1115"/>
                    <a:pt x="762" y="968"/>
                    <a:pt x="783" y="821"/>
                  </a:cubicBezTo>
                  <a:cubicBezTo>
                    <a:pt x="794" y="706"/>
                    <a:pt x="773" y="569"/>
                    <a:pt x="794" y="464"/>
                  </a:cubicBezTo>
                  <a:cubicBezTo>
                    <a:pt x="836" y="265"/>
                    <a:pt x="741" y="65"/>
                    <a:pt x="542" y="13"/>
                  </a:cubicBezTo>
                  <a:cubicBezTo>
                    <a:pt x="513" y="5"/>
                    <a:pt x="482" y="0"/>
                    <a:pt x="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569475" y="348375"/>
              <a:ext cx="29950" cy="38400"/>
            </a:xfrm>
            <a:custGeom>
              <a:avLst/>
              <a:gdLst/>
              <a:ahLst/>
              <a:cxnLst/>
              <a:rect l="l" t="t" r="r" b="b"/>
              <a:pathLst>
                <a:path w="1198" h="1536" extrusionOk="0">
                  <a:moveTo>
                    <a:pt x="829" y="0"/>
                  </a:moveTo>
                  <a:cubicBezTo>
                    <a:pt x="619" y="0"/>
                    <a:pt x="472" y="168"/>
                    <a:pt x="462" y="357"/>
                  </a:cubicBezTo>
                  <a:cubicBezTo>
                    <a:pt x="462" y="355"/>
                    <a:pt x="462" y="354"/>
                    <a:pt x="461" y="354"/>
                  </a:cubicBezTo>
                  <a:cubicBezTo>
                    <a:pt x="456" y="354"/>
                    <a:pt x="429" y="433"/>
                    <a:pt x="420" y="452"/>
                  </a:cubicBezTo>
                  <a:cubicBezTo>
                    <a:pt x="378" y="515"/>
                    <a:pt x="346" y="578"/>
                    <a:pt x="315" y="630"/>
                  </a:cubicBezTo>
                  <a:cubicBezTo>
                    <a:pt x="231" y="777"/>
                    <a:pt x="147" y="914"/>
                    <a:pt x="73" y="1071"/>
                  </a:cubicBezTo>
                  <a:cubicBezTo>
                    <a:pt x="0" y="1260"/>
                    <a:pt x="157" y="1470"/>
                    <a:pt x="325" y="1523"/>
                  </a:cubicBezTo>
                  <a:cubicBezTo>
                    <a:pt x="358" y="1531"/>
                    <a:pt x="389" y="1535"/>
                    <a:pt x="419" y="1535"/>
                  </a:cubicBezTo>
                  <a:cubicBezTo>
                    <a:pt x="585" y="1535"/>
                    <a:pt x="715" y="1422"/>
                    <a:pt x="777" y="1271"/>
                  </a:cubicBezTo>
                  <a:cubicBezTo>
                    <a:pt x="829" y="1134"/>
                    <a:pt x="945" y="1008"/>
                    <a:pt x="1008" y="872"/>
                  </a:cubicBezTo>
                  <a:cubicBezTo>
                    <a:pt x="1102" y="714"/>
                    <a:pt x="1176" y="557"/>
                    <a:pt x="1186" y="357"/>
                  </a:cubicBezTo>
                  <a:cubicBezTo>
                    <a:pt x="1197" y="168"/>
                    <a:pt x="1018" y="0"/>
                    <a:pt x="8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1598125" y="375375"/>
              <a:ext cx="43825" cy="20350"/>
            </a:xfrm>
            <a:custGeom>
              <a:avLst/>
              <a:gdLst/>
              <a:ahLst/>
              <a:cxnLst/>
              <a:rect l="l" t="t" r="r" b="b"/>
              <a:pathLst>
                <a:path w="1753" h="814" extrusionOk="0">
                  <a:moveTo>
                    <a:pt x="462" y="0"/>
                  </a:moveTo>
                  <a:cubicBezTo>
                    <a:pt x="114" y="0"/>
                    <a:pt x="0" y="584"/>
                    <a:pt x="397" y="716"/>
                  </a:cubicBezTo>
                  <a:cubicBezTo>
                    <a:pt x="670" y="810"/>
                    <a:pt x="975" y="768"/>
                    <a:pt x="1258" y="810"/>
                  </a:cubicBezTo>
                  <a:cubicBezTo>
                    <a:pt x="1279" y="813"/>
                    <a:pt x="1300" y="814"/>
                    <a:pt x="1321" y="814"/>
                  </a:cubicBezTo>
                  <a:cubicBezTo>
                    <a:pt x="1489" y="814"/>
                    <a:pt x="1653" y="736"/>
                    <a:pt x="1699" y="558"/>
                  </a:cubicBezTo>
                  <a:cubicBezTo>
                    <a:pt x="1752" y="380"/>
                    <a:pt x="1647" y="138"/>
                    <a:pt x="1447" y="107"/>
                  </a:cubicBezTo>
                  <a:cubicBezTo>
                    <a:pt x="1279" y="86"/>
                    <a:pt x="1111" y="65"/>
                    <a:pt x="943" y="65"/>
                  </a:cubicBezTo>
                  <a:cubicBezTo>
                    <a:pt x="828" y="54"/>
                    <a:pt x="691" y="54"/>
                    <a:pt x="586" y="23"/>
                  </a:cubicBezTo>
                  <a:cubicBezTo>
                    <a:pt x="542" y="8"/>
                    <a:pt x="501" y="0"/>
                    <a:pt x="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1581800" y="401475"/>
              <a:ext cx="19725" cy="38750"/>
            </a:xfrm>
            <a:custGeom>
              <a:avLst/>
              <a:gdLst/>
              <a:ahLst/>
              <a:cxnLst/>
              <a:rect l="l" t="t" r="r" b="b"/>
              <a:pathLst>
                <a:path w="789" h="1550" extrusionOk="0">
                  <a:moveTo>
                    <a:pt x="381" y="0"/>
                  </a:moveTo>
                  <a:cubicBezTo>
                    <a:pt x="200" y="0"/>
                    <a:pt x="16" y="118"/>
                    <a:pt x="11" y="355"/>
                  </a:cubicBezTo>
                  <a:cubicBezTo>
                    <a:pt x="0" y="638"/>
                    <a:pt x="63" y="911"/>
                    <a:pt x="63" y="1195"/>
                  </a:cubicBezTo>
                  <a:cubicBezTo>
                    <a:pt x="58" y="1431"/>
                    <a:pt x="237" y="1549"/>
                    <a:pt x="418" y="1549"/>
                  </a:cubicBezTo>
                  <a:cubicBezTo>
                    <a:pt x="599" y="1549"/>
                    <a:pt x="783" y="1431"/>
                    <a:pt x="788" y="1195"/>
                  </a:cubicBezTo>
                  <a:cubicBezTo>
                    <a:pt x="788" y="911"/>
                    <a:pt x="725" y="638"/>
                    <a:pt x="735" y="355"/>
                  </a:cubicBezTo>
                  <a:cubicBezTo>
                    <a:pt x="741" y="118"/>
                    <a:pt x="562" y="0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1537700" y="396025"/>
              <a:ext cx="34950" cy="31000"/>
            </a:xfrm>
            <a:custGeom>
              <a:avLst/>
              <a:gdLst/>
              <a:ahLst/>
              <a:cxnLst/>
              <a:rect l="l" t="t" r="r" b="b"/>
              <a:pathLst>
                <a:path w="1398" h="1240" extrusionOk="0">
                  <a:moveTo>
                    <a:pt x="982" y="0"/>
                  </a:moveTo>
                  <a:cubicBezTo>
                    <a:pt x="888" y="0"/>
                    <a:pt x="796" y="35"/>
                    <a:pt x="735" y="110"/>
                  </a:cubicBezTo>
                  <a:lnTo>
                    <a:pt x="609" y="236"/>
                  </a:lnTo>
                  <a:cubicBezTo>
                    <a:pt x="609" y="236"/>
                    <a:pt x="557" y="283"/>
                    <a:pt x="555" y="286"/>
                  </a:cubicBezTo>
                  <a:lnTo>
                    <a:pt x="555" y="286"/>
                  </a:lnTo>
                  <a:cubicBezTo>
                    <a:pt x="530" y="303"/>
                    <a:pt x="511" y="313"/>
                    <a:pt x="483" y="331"/>
                  </a:cubicBezTo>
                  <a:cubicBezTo>
                    <a:pt x="368" y="425"/>
                    <a:pt x="242" y="510"/>
                    <a:pt x="137" y="615"/>
                  </a:cubicBezTo>
                  <a:cubicBezTo>
                    <a:pt x="0" y="762"/>
                    <a:pt x="0" y="993"/>
                    <a:pt x="137" y="1129"/>
                  </a:cubicBezTo>
                  <a:cubicBezTo>
                    <a:pt x="205" y="1203"/>
                    <a:pt x="300" y="1240"/>
                    <a:pt x="394" y="1240"/>
                  </a:cubicBezTo>
                  <a:cubicBezTo>
                    <a:pt x="489" y="1240"/>
                    <a:pt x="583" y="1203"/>
                    <a:pt x="651" y="1129"/>
                  </a:cubicBezTo>
                  <a:cubicBezTo>
                    <a:pt x="756" y="1024"/>
                    <a:pt x="798" y="1003"/>
                    <a:pt x="914" y="919"/>
                  </a:cubicBezTo>
                  <a:cubicBezTo>
                    <a:pt x="1040" y="825"/>
                    <a:pt x="1155" y="741"/>
                    <a:pt x="1250" y="625"/>
                  </a:cubicBezTo>
                  <a:cubicBezTo>
                    <a:pt x="1376" y="467"/>
                    <a:pt x="1397" y="257"/>
                    <a:pt x="1250" y="110"/>
                  </a:cubicBezTo>
                  <a:cubicBezTo>
                    <a:pt x="1185" y="40"/>
                    <a:pt x="1083" y="0"/>
                    <a:pt x="9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1609900" y="402700"/>
              <a:ext cx="44200" cy="29800"/>
            </a:xfrm>
            <a:custGeom>
              <a:avLst/>
              <a:gdLst/>
              <a:ahLst/>
              <a:cxnLst/>
              <a:rect l="l" t="t" r="r" b="b"/>
              <a:pathLst>
                <a:path w="1768" h="1192" extrusionOk="0">
                  <a:moveTo>
                    <a:pt x="342" y="1"/>
                  </a:moveTo>
                  <a:cubicBezTo>
                    <a:pt x="159" y="1"/>
                    <a:pt x="0" y="185"/>
                    <a:pt x="0" y="369"/>
                  </a:cubicBezTo>
                  <a:cubicBezTo>
                    <a:pt x="0" y="579"/>
                    <a:pt x="168" y="715"/>
                    <a:pt x="357" y="726"/>
                  </a:cubicBezTo>
                  <a:cubicBezTo>
                    <a:pt x="304" y="726"/>
                    <a:pt x="409" y="768"/>
                    <a:pt x="420" y="778"/>
                  </a:cubicBezTo>
                  <a:cubicBezTo>
                    <a:pt x="483" y="810"/>
                    <a:pt x="535" y="841"/>
                    <a:pt x="598" y="883"/>
                  </a:cubicBezTo>
                  <a:cubicBezTo>
                    <a:pt x="745" y="967"/>
                    <a:pt x="892" y="1062"/>
                    <a:pt x="1050" y="1146"/>
                  </a:cubicBezTo>
                  <a:cubicBezTo>
                    <a:pt x="1110" y="1178"/>
                    <a:pt x="1168" y="1192"/>
                    <a:pt x="1224" y="1192"/>
                  </a:cubicBezTo>
                  <a:cubicBezTo>
                    <a:pt x="1550" y="1192"/>
                    <a:pt x="1768" y="704"/>
                    <a:pt x="1417" y="516"/>
                  </a:cubicBezTo>
                  <a:cubicBezTo>
                    <a:pt x="1239" y="411"/>
                    <a:pt x="1060" y="316"/>
                    <a:pt x="892" y="211"/>
                  </a:cubicBezTo>
                  <a:cubicBezTo>
                    <a:pt x="724" y="106"/>
                    <a:pt x="567" y="22"/>
                    <a:pt x="357" y="1"/>
                  </a:cubicBezTo>
                  <a:cubicBezTo>
                    <a:pt x="352" y="1"/>
                    <a:pt x="347" y="1"/>
                    <a:pt x="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618300" y="299250"/>
              <a:ext cx="45950" cy="20750"/>
            </a:xfrm>
            <a:custGeom>
              <a:avLst/>
              <a:gdLst/>
              <a:ahLst/>
              <a:cxnLst/>
              <a:rect l="l" t="t" r="r" b="b"/>
              <a:pathLst>
                <a:path w="1838" h="830" extrusionOk="0">
                  <a:moveTo>
                    <a:pt x="1122" y="1"/>
                  </a:moveTo>
                  <a:cubicBezTo>
                    <a:pt x="847" y="1"/>
                    <a:pt x="572" y="13"/>
                    <a:pt x="315" y="117"/>
                  </a:cubicBezTo>
                  <a:cubicBezTo>
                    <a:pt x="126" y="191"/>
                    <a:pt x="0" y="359"/>
                    <a:pt x="52" y="558"/>
                  </a:cubicBezTo>
                  <a:cubicBezTo>
                    <a:pt x="96" y="705"/>
                    <a:pt x="244" y="830"/>
                    <a:pt x="400" y="830"/>
                  </a:cubicBezTo>
                  <a:cubicBezTo>
                    <a:pt x="435" y="830"/>
                    <a:pt x="470" y="824"/>
                    <a:pt x="504" y="810"/>
                  </a:cubicBezTo>
                  <a:cubicBezTo>
                    <a:pt x="683" y="744"/>
                    <a:pt x="867" y="728"/>
                    <a:pt x="1052" y="728"/>
                  </a:cubicBezTo>
                  <a:cubicBezTo>
                    <a:pt x="1160" y="728"/>
                    <a:pt x="1268" y="733"/>
                    <a:pt x="1375" y="737"/>
                  </a:cubicBezTo>
                  <a:cubicBezTo>
                    <a:pt x="1837" y="737"/>
                    <a:pt x="1837" y="12"/>
                    <a:pt x="1375" y="2"/>
                  </a:cubicBezTo>
                  <a:cubicBezTo>
                    <a:pt x="1291" y="2"/>
                    <a:pt x="1206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4825" y="288725"/>
              <a:ext cx="22350" cy="39750"/>
            </a:xfrm>
            <a:custGeom>
              <a:avLst/>
              <a:gdLst/>
              <a:ahLst/>
              <a:cxnLst/>
              <a:rect l="l" t="t" r="r" b="b"/>
              <a:pathLst>
                <a:path w="894" h="1590" extrusionOk="0">
                  <a:moveTo>
                    <a:pt x="375" y="1"/>
                  </a:moveTo>
                  <a:cubicBezTo>
                    <a:pt x="344" y="1"/>
                    <a:pt x="313" y="5"/>
                    <a:pt x="284" y="13"/>
                  </a:cubicBezTo>
                  <a:cubicBezTo>
                    <a:pt x="85" y="66"/>
                    <a:pt x="1" y="265"/>
                    <a:pt x="32" y="465"/>
                  </a:cubicBezTo>
                  <a:cubicBezTo>
                    <a:pt x="74" y="748"/>
                    <a:pt x="64" y="1053"/>
                    <a:pt x="127" y="1326"/>
                  </a:cubicBezTo>
                  <a:cubicBezTo>
                    <a:pt x="169" y="1510"/>
                    <a:pt x="305" y="1589"/>
                    <a:pt x="448" y="1589"/>
                  </a:cubicBezTo>
                  <a:cubicBezTo>
                    <a:pt x="664" y="1589"/>
                    <a:pt x="893" y="1409"/>
                    <a:pt x="830" y="1137"/>
                  </a:cubicBezTo>
                  <a:cubicBezTo>
                    <a:pt x="809" y="1021"/>
                    <a:pt x="809" y="885"/>
                    <a:pt x="799" y="769"/>
                  </a:cubicBezTo>
                  <a:lnTo>
                    <a:pt x="736" y="265"/>
                  </a:lnTo>
                  <a:cubicBezTo>
                    <a:pt x="709" y="107"/>
                    <a:pt x="536" y="1"/>
                    <a:pt x="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1555300" y="272025"/>
              <a:ext cx="35725" cy="27100"/>
            </a:xfrm>
            <a:custGeom>
              <a:avLst/>
              <a:gdLst/>
              <a:ahLst/>
              <a:cxnLst/>
              <a:rect l="l" t="t" r="r" b="b"/>
              <a:pathLst>
                <a:path w="1429" h="1084" extrusionOk="0">
                  <a:moveTo>
                    <a:pt x="984" y="0"/>
                  </a:moveTo>
                  <a:cubicBezTo>
                    <a:pt x="925" y="0"/>
                    <a:pt x="867" y="16"/>
                    <a:pt x="819" y="51"/>
                  </a:cubicBezTo>
                  <a:cubicBezTo>
                    <a:pt x="640" y="198"/>
                    <a:pt x="420" y="282"/>
                    <a:pt x="231" y="408"/>
                  </a:cubicBezTo>
                  <a:cubicBezTo>
                    <a:pt x="63" y="513"/>
                    <a:pt x="0" y="723"/>
                    <a:pt x="94" y="902"/>
                  </a:cubicBezTo>
                  <a:cubicBezTo>
                    <a:pt x="157" y="1014"/>
                    <a:pt x="286" y="1084"/>
                    <a:pt x="414" y="1084"/>
                  </a:cubicBezTo>
                  <a:cubicBezTo>
                    <a:pt x="478" y="1084"/>
                    <a:pt x="542" y="1066"/>
                    <a:pt x="598" y="1028"/>
                  </a:cubicBezTo>
                  <a:cubicBezTo>
                    <a:pt x="787" y="912"/>
                    <a:pt x="1008" y="818"/>
                    <a:pt x="1186" y="681"/>
                  </a:cubicBezTo>
                  <a:cubicBezTo>
                    <a:pt x="1344" y="566"/>
                    <a:pt x="1428" y="366"/>
                    <a:pt x="1312" y="188"/>
                  </a:cubicBezTo>
                  <a:cubicBezTo>
                    <a:pt x="1254" y="79"/>
                    <a:pt x="1116" y="0"/>
                    <a:pt x="9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1652675" y="329700"/>
              <a:ext cx="32550" cy="42675"/>
            </a:xfrm>
            <a:custGeom>
              <a:avLst/>
              <a:gdLst/>
              <a:ahLst/>
              <a:cxnLst/>
              <a:rect l="l" t="t" r="r" b="b"/>
              <a:pathLst>
                <a:path w="1302" h="1707" extrusionOk="0">
                  <a:moveTo>
                    <a:pt x="393" y="0"/>
                  </a:moveTo>
                  <a:cubicBezTo>
                    <a:pt x="326" y="0"/>
                    <a:pt x="261" y="15"/>
                    <a:pt x="210" y="44"/>
                  </a:cubicBezTo>
                  <a:cubicBezTo>
                    <a:pt x="21" y="159"/>
                    <a:pt x="0" y="359"/>
                    <a:pt x="74" y="548"/>
                  </a:cubicBezTo>
                  <a:cubicBezTo>
                    <a:pt x="210" y="852"/>
                    <a:pt x="420" y="1125"/>
                    <a:pt x="515" y="1451"/>
                  </a:cubicBezTo>
                  <a:cubicBezTo>
                    <a:pt x="569" y="1629"/>
                    <a:pt x="711" y="1706"/>
                    <a:pt x="855" y="1706"/>
                  </a:cubicBezTo>
                  <a:cubicBezTo>
                    <a:pt x="1076" y="1706"/>
                    <a:pt x="1301" y="1525"/>
                    <a:pt x="1218" y="1251"/>
                  </a:cubicBezTo>
                  <a:cubicBezTo>
                    <a:pt x="1103" y="863"/>
                    <a:pt x="861" y="548"/>
                    <a:pt x="704" y="180"/>
                  </a:cubicBezTo>
                  <a:cubicBezTo>
                    <a:pt x="656" y="56"/>
                    <a:pt x="521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1649625" y="379450"/>
              <a:ext cx="28450" cy="37875"/>
            </a:xfrm>
            <a:custGeom>
              <a:avLst/>
              <a:gdLst/>
              <a:ahLst/>
              <a:cxnLst/>
              <a:rect l="l" t="t" r="r" b="b"/>
              <a:pathLst>
                <a:path w="1138" h="1515" extrusionOk="0">
                  <a:moveTo>
                    <a:pt x="436" y="0"/>
                  </a:moveTo>
                  <a:cubicBezTo>
                    <a:pt x="223" y="0"/>
                    <a:pt x="1" y="177"/>
                    <a:pt x="70" y="448"/>
                  </a:cubicBezTo>
                  <a:cubicBezTo>
                    <a:pt x="133" y="731"/>
                    <a:pt x="301" y="973"/>
                    <a:pt x="374" y="1257"/>
                  </a:cubicBezTo>
                  <a:cubicBezTo>
                    <a:pt x="421" y="1436"/>
                    <a:pt x="558" y="1515"/>
                    <a:pt x="700" y="1515"/>
                  </a:cubicBezTo>
                  <a:cubicBezTo>
                    <a:pt x="914" y="1515"/>
                    <a:pt x="1137" y="1336"/>
                    <a:pt x="1067" y="1057"/>
                  </a:cubicBezTo>
                  <a:cubicBezTo>
                    <a:pt x="1004" y="784"/>
                    <a:pt x="836" y="532"/>
                    <a:pt x="763" y="259"/>
                  </a:cubicBezTo>
                  <a:cubicBezTo>
                    <a:pt x="717" y="79"/>
                    <a:pt x="578" y="0"/>
                    <a:pt x="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1612525" y="268825"/>
              <a:ext cx="46000" cy="23050"/>
            </a:xfrm>
            <a:custGeom>
              <a:avLst/>
              <a:gdLst/>
              <a:ahLst/>
              <a:cxnLst/>
              <a:rect l="l" t="t" r="r" b="b"/>
              <a:pathLst>
                <a:path w="1840" h="922" extrusionOk="0">
                  <a:moveTo>
                    <a:pt x="351" y="1"/>
                  </a:moveTo>
                  <a:cubicBezTo>
                    <a:pt x="159" y="1"/>
                    <a:pt x="0" y="184"/>
                    <a:pt x="0" y="368"/>
                  </a:cubicBezTo>
                  <a:cubicBezTo>
                    <a:pt x="0" y="578"/>
                    <a:pt x="168" y="715"/>
                    <a:pt x="367" y="725"/>
                  </a:cubicBezTo>
                  <a:cubicBezTo>
                    <a:pt x="661" y="746"/>
                    <a:pt x="955" y="820"/>
                    <a:pt x="1239" y="904"/>
                  </a:cubicBezTo>
                  <a:cubicBezTo>
                    <a:pt x="1279" y="916"/>
                    <a:pt x="1317" y="922"/>
                    <a:pt x="1353" y="922"/>
                  </a:cubicBezTo>
                  <a:cubicBezTo>
                    <a:pt x="1719" y="922"/>
                    <a:pt x="1839" y="335"/>
                    <a:pt x="1428" y="211"/>
                  </a:cubicBezTo>
                  <a:cubicBezTo>
                    <a:pt x="1081" y="106"/>
                    <a:pt x="724" y="32"/>
                    <a:pt x="367" y="1"/>
                  </a:cubicBezTo>
                  <a:cubicBezTo>
                    <a:pt x="362" y="1"/>
                    <a:pt x="356" y="1"/>
                    <a:pt x="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1663450" y="281625"/>
              <a:ext cx="26425" cy="48800"/>
            </a:xfrm>
            <a:custGeom>
              <a:avLst/>
              <a:gdLst/>
              <a:ahLst/>
              <a:cxnLst/>
              <a:rect l="l" t="t" r="r" b="b"/>
              <a:pathLst>
                <a:path w="1057" h="1952" extrusionOk="0">
                  <a:moveTo>
                    <a:pt x="400" y="1"/>
                  </a:moveTo>
                  <a:cubicBezTo>
                    <a:pt x="332" y="1"/>
                    <a:pt x="265" y="16"/>
                    <a:pt x="210" y="45"/>
                  </a:cubicBezTo>
                  <a:cubicBezTo>
                    <a:pt x="21" y="150"/>
                    <a:pt x="0" y="360"/>
                    <a:pt x="84" y="539"/>
                  </a:cubicBezTo>
                  <a:cubicBezTo>
                    <a:pt x="136" y="686"/>
                    <a:pt x="136" y="906"/>
                    <a:pt x="168" y="1053"/>
                  </a:cubicBezTo>
                  <a:cubicBezTo>
                    <a:pt x="199" y="1263"/>
                    <a:pt x="231" y="1484"/>
                    <a:pt x="283" y="1694"/>
                  </a:cubicBezTo>
                  <a:cubicBezTo>
                    <a:pt x="330" y="1874"/>
                    <a:pt x="469" y="1952"/>
                    <a:pt x="612" y="1952"/>
                  </a:cubicBezTo>
                  <a:cubicBezTo>
                    <a:pt x="829" y="1952"/>
                    <a:pt x="1057" y="1773"/>
                    <a:pt x="987" y="1494"/>
                  </a:cubicBezTo>
                  <a:cubicBezTo>
                    <a:pt x="882" y="1064"/>
                    <a:pt x="882" y="581"/>
                    <a:pt x="703" y="171"/>
                  </a:cubicBezTo>
                  <a:cubicBezTo>
                    <a:pt x="656" y="55"/>
                    <a:pt x="527" y="1"/>
                    <a:pt x="4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00519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85;p9"/>
          <p:cNvGrpSpPr/>
          <p:nvPr/>
        </p:nvGrpSpPr>
        <p:grpSpPr>
          <a:xfrm>
            <a:off x="3550211" y="1080508"/>
            <a:ext cx="8490548" cy="5230573"/>
            <a:chOff x="1569550" y="629994"/>
            <a:chExt cx="5900038" cy="3634698"/>
          </a:xfrm>
        </p:grpSpPr>
        <p:grpSp>
          <p:nvGrpSpPr>
            <p:cNvPr id="3" name="Google Shape;486;p9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487" name="Google Shape;487;p9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492" name="Google Shape;492;p9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93" name="Google Shape;493;p9"/>
          <p:cNvSpPr txBox="1">
            <a:spLocks noGrp="1"/>
          </p:cNvSpPr>
          <p:nvPr>
            <p:ph type="subTitle" idx="1"/>
          </p:nvPr>
        </p:nvSpPr>
        <p:spPr>
          <a:xfrm>
            <a:off x="5187433" y="3293932"/>
            <a:ext cx="6044400" cy="1933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900"/>
              <a:buNone/>
              <a:defRPr sz="2500"/>
            </a:lvl9pPr>
          </a:lstStyle>
          <a:p>
            <a:endParaRPr/>
          </a:p>
        </p:txBody>
      </p:sp>
      <p:sp>
        <p:nvSpPr>
          <p:cNvPr id="494" name="Google Shape;494;p9"/>
          <p:cNvSpPr txBox="1">
            <a:spLocks noGrp="1"/>
          </p:cNvSpPr>
          <p:nvPr>
            <p:ph type="title"/>
          </p:nvPr>
        </p:nvSpPr>
        <p:spPr>
          <a:xfrm>
            <a:off x="5187467" y="2277180"/>
            <a:ext cx="6044400" cy="763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495" name="Google Shape;495;p9"/>
          <p:cNvSpPr/>
          <p:nvPr/>
        </p:nvSpPr>
        <p:spPr>
          <a:xfrm rot="-10459115">
            <a:off x="-2153588" y="5896171"/>
            <a:ext cx="8215435" cy="4588132"/>
          </a:xfrm>
          <a:custGeom>
            <a:avLst/>
            <a:gdLst/>
            <a:ahLst/>
            <a:cxnLst/>
            <a:rect l="l" t="t" r="r" b="b"/>
            <a:pathLst>
              <a:path w="52984" h="35437" extrusionOk="0">
                <a:moveTo>
                  <a:pt x="38866" y="0"/>
                </a:moveTo>
                <a:lnTo>
                  <a:pt x="38261" y="20"/>
                </a:lnTo>
                <a:lnTo>
                  <a:pt x="37656" y="81"/>
                </a:lnTo>
                <a:lnTo>
                  <a:pt x="37071" y="182"/>
                </a:lnTo>
                <a:lnTo>
                  <a:pt x="36466" y="323"/>
                </a:lnTo>
                <a:lnTo>
                  <a:pt x="35861" y="525"/>
                </a:lnTo>
                <a:lnTo>
                  <a:pt x="35276" y="767"/>
                </a:lnTo>
                <a:lnTo>
                  <a:pt x="34691" y="1089"/>
                </a:lnTo>
                <a:lnTo>
                  <a:pt x="34146" y="1412"/>
                </a:lnTo>
                <a:lnTo>
                  <a:pt x="33602" y="1694"/>
                </a:lnTo>
                <a:lnTo>
                  <a:pt x="33057" y="1936"/>
                </a:lnTo>
                <a:lnTo>
                  <a:pt x="32553" y="2158"/>
                </a:lnTo>
                <a:lnTo>
                  <a:pt x="32029" y="2360"/>
                </a:lnTo>
                <a:lnTo>
                  <a:pt x="31525" y="2541"/>
                </a:lnTo>
                <a:lnTo>
                  <a:pt x="31040" y="2683"/>
                </a:lnTo>
                <a:lnTo>
                  <a:pt x="30536" y="2804"/>
                </a:lnTo>
                <a:lnTo>
                  <a:pt x="30052" y="2904"/>
                </a:lnTo>
                <a:lnTo>
                  <a:pt x="29568" y="2985"/>
                </a:lnTo>
                <a:lnTo>
                  <a:pt x="29084" y="3046"/>
                </a:lnTo>
                <a:lnTo>
                  <a:pt x="28600" y="3086"/>
                </a:lnTo>
                <a:lnTo>
                  <a:pt x="28116" y="3126"/>
                </a:lnTo>
                <a:lnTo>
                  <a:pt x="27148" y="3126"/>
                </a:lnTo>
                <a:lnTo>
                  <a:pt x="26644" y="3106"/>
                </a:lnTo>
                <a:lnTo>
                  <a:pt x="26139" y="3066"/>
                </a:lnTo>
                <a:lnTo>
                  <a:pt x="25091" y="2945"/>
                </a:lnTo>
                <a:lnTo>
                  <a:pt x="24022" y="2804"/>
                </a:lnTo>
                <a:lnTo>
                  <a:pt x="22872" y="2622"/>
                </a:lnTo>
                <a:lnTo>
                  <a:pt x="20371" y="2199"/>
                </a:lnTo>
                <a:lnTo>
                  <a:pt x="19000" y="1957"/>
                </a:lnTo>
                <a:lnTo>
                  <a:pt x="17507" y="1735"/>
                </a:lnTo>
                <a:lnTo>
                  <a:pt x="16741" y="1654"/>
                </a:lnTo>
                <a:lnTo>
                  <a:pt x="15974" y="1594"/>
                </a:lnTo>
                <a:lnTo>
                  <a:pt x="15208" y="1594"/>
                </a:lnTo>
                <a:lnTo>
                  <a:pt x="14442" y="1634"/>
                </a:lnTo>
                <a:lnTo>
                  <a:pt x="13675" y="1694"/>
                </a:lnTo>
                <a:lnTo>
                  <a:pt x="12929" y="1815"/>
                </a:lnTo>
                <a:lnTo>
                  <a:pt x="12183" y="1957"/>
                </a:lnTo>
                <a:lnTo>
                  <a:pt x="11437" y="2158"/>
                </a:lnTo>
                <a:lnTo>
                  <a:pt x="10710" y="2380"/>
                </a:lnTo>
                <a:lnTo>
                  <a:pt x="10005" y="2642"/>
                </a:lnTo>
                <a:lnTo>
                  <a:pt x="9299" y="2945"/>
                </a:lnTo>
                <a:lnTo>
                  <a:pt x="8613" y="3288"/>
                </a:lnTo>
                <a:lnTo>
                  <a:pt x="7947" y="3651"/>
                </a:lnTo>
                <a:lnTo>
                  <a:pt x="7302" y="4054"/>
                </a:lnTo>
                <a:lnTo>
                  <a:pt x="6657" y="4498"/>
                </a:lnTo>
                <a:lnTo>
                  <a:pt x="6051" y="4962"/>
                </a:lnTo>
                <a:lnTo>
                  <a:pt x="5446" y="5466"/>
                </a:lnTo>
                <a:lnTo>
                  <a:pt x="4882" y="6010"/>
                </a:lnTo>
                <a:lnTo>
                  <a:pt x="4337" y="6575"/>
                </a:lnTo>
                <a:lnTo>
                  <a:pt x="3813" y="7180"/>
                </a:lnTo>
                <a:lnTo>
                  <a:pt x="3329" y="7805"/>
                </a:lnTo>
                <a:lnTo>
                  <a:pt x="2865" y="8471"/>
                </a:lnTo>
                <a:lnTo>
                  <a:pt x="2441" y="9157"/>
                </a:lnTo>
                <a:lnTo>
                  <a:pt x="2038" y="9883"/>
                </a:lnTo>
                <a:lnTo>
                  <a:pt x="1675" y="10629"/>
                </a:lnTo>
                <a:lnTo>
                  <a:pt x="1332" y="11416"/>
                </a:lnTo>
                <a:lnTo>
                  <a:pt x="1050" y="12202"/>
                </a:lnTo>
                <a:lnTo>
                  <a:pt x="787" y="13049"/>
                </a:lnTo>
                <a:lnTo>
                  <a:pt x="566" y="13896"/>
                </a:lnTo>
                <a:lnTo>
                  <a:pt x="384" y="14784"/>
                </a:lnTo>
                <a:lnTo>
                  <a:pt x="243" y="15691"/>
                </a:lnTo>
                <a:lnTo>
                  <a:pt x="142" y="16619"/>
                </a:lnTo>
                <a:lnTo>
                  <a:pt x="82" y="17547"/>
                </a:lnTo>
                <a:lnTo>
                  <a:pt x="41" y="18434"/>
                </a:lnTo>
                <a:lnTo>
                  <a:pt x="21" y="19302"/>
                </a:lnTo>
                <a:lnTo>
                  <a:pt x="1" y="20129"/>
                </a:lnTo>
                <a:lnTo>
                  <a:pt x="21" y="20915"/>
                </a:lnTo>
                <a:lnTo>
                  <a:pt x="61" y="21682"/>
                </a:lnTo>
                <a:lnTo>
                  <a:pt x="122" y="22408"/>
                </a:lnTo>
                <a:lnTo>
                  <a:pt x="203" y="23113"/>
                </a:lnTo>
                <a:lnTo>
                  <a:pt x="324" y="23799"/>
                </a:lnTo>
                <a:lnTo>
                  <a:pt x="465" y="24465"/>
                </a:lnTo>
                <a:lnTo>
                  <a:pt x="646" y="25090"/>
                </a:lnTo>
                <a:lnTo>
                  <a:pt x="848" y="25675"/>
                </a:lnTo>
                <a:lnTo>
                  <a:pt x="1070" y="26260"/>
                </a:lnTo>
                <a:lnTo>
                  <a:pt x="1332" y="26804"/>
                </a:lnTo>
                <a:lnTo>
                  <a:pt x="1635" y="27349"/>
                </a:lnTo>
                <a:lnTo>
                  <a:pt x="1977" y="27853"/>
                </a:lnTo>
                <a:lnTo>
                  <a:pt x="2340" y="28337"/>
                </a:lnTo>
                <a:lnTo>
                  <a:pt x="2744" y="28801"/>
                </a:lnTo>
                <a:lnTo>
                  <a:pt x="3208" y="29265"/>
                </a:lnTo>
                <a:lnTo>
                  <a:pt x="3692" y="29688"/>
                </a:lnTo>
                <a:lnTo>
                  <a:pt x="4216" y="30092"/>
                </a:lnTo>
                <a:lnTo>
                  <a:pt x="4781" y="30495"/>
                </a:lnTo>
                <a:lnTo>
                  <a:pt x="5406" y="30878"/>
                </a:lnTo>
                <a:lnTo>
                  <a:pt x="6072" y="31241"/>
                </a:lnTo>
                <a:lnTo>
                  <a:pt x="6757" y="31584"/>
                </a:lnTo>
                <a:lnTo>
                  <a:pt x="7524" y="31927"/>
                </a:lnTo>
                <a:lnTo>
                  <a:pt x="8331" y="32250"/>
                </a:lnTo>
                <a:lnTo>
                  <a:pt x="9178" y="32552"/>
                </a:lnTo>
                <a:lnTo>
                  <a:pt x="10085" y="32855"/>
                </a:lnTo>
                <a:lnTo>
                  <a:pt x="11033" y="33157"/>
                </a:lnTo>
                <a:lnTo>
                  <a:pt x="12042" y="33440"/>
                </a:lnTo>
                <a:lnTo>
                  <a:pt x="13111" y="33702"/>
                </a:lnTo>
                <a:lnTo>
                  <a:pt x="14200" y="33964"/>
                </a:lnTo>
                <a:lnTo>
                  <a:pt x="15309" y="34206"/>
                </a:lnTo>
                <a:lnTo>
                  <a:pt x="16438" y="34408"/>
                </a:lnTo>
                <a:lnTo>
                  <a:pt x="17568" y="34610"/>
                </a:lnTo>
                <a:lnTo>
                  <a:pt x="18697" y="34771"/>
                </a:lnTo>
                <a:lnTo>
                  <a:pt x="19847" y="34932"/>
                </a:lnTo>
                <a:lnTo>
                  <a:pt x="21017" y="35053"/>
                </a:lnTo>
                <a:lnTo>
                  <a:pt x="22166" y="35174"/>
                </a:lnTo>
                <a:lnTo>
                  <a:pt x="23316" y="35255"/>
                </a:lnTo>
                <a:lnTo>
                  <a:pt x="24486" y="35336"/>
                </a:lnTo>
                <a:lnTo>
                  <a:pt x="25635" y="35396"/>
                </a:lnTo>
                <a:lnTo>
                  <a:pt x="26785" y="35416"/>
                </a:lnTo>
                <a:lnTo>
                  <a:pt x="27935" y="35437"/>
                </a:lnTo>
                <a:lnTo>
                  <a:pt x="29064" y="35437"/>
                </a:lnTo>
                <a:lnTo>
                  <a:pt x="30193" y="35416"/>
                </a:lnTo>
                <a:lnTo>
                  <a:pt x="31323" y="35376"/>
                </a:lnTo>
                <a:lnTo>
                  <a:pt x="32432" y="35316"/>
                </a:lnTo>
                <a:lnTo>
                  <a:pt x="33521" y="35255"/>
                </a:lnTo>
                <a:lnTo>
                  <a:pt x="34610" y="35154"/>
                </a:lnTo>
                <a:lnTo>
                  <a:pt x="35659" y="35053"/>
                </a:lnTo>
                <a:lnTo>
                  <a:pt x="36708" y="34932"/>
                </a:lnTo>
                <a:lnTo>
                  <a:pt x="37716" y="34811"/>
                </a:lnTo>
                <a:lnTo>
                  <a:pt x="38725" y="34650"/>
                </a:lnTo>
                <a:lnTo>
                  <a:pt x="39693" y="34489"/>
                </a:lnTo>
                <a:lnTo>
                  <a:pt x="40641" y="34307"/>
                </a:lnTo>
                <a:lnTo>
                  <a:pt x="41569" y="34105"/>
                </a:lnTo>
                <a:lnTo>
                  <a:pt x="42456" y="33904"/>
                </a:lnTo>
                <a:lnTo>
                  <a:pt x="43303" y="33682"/>
                </a:lnTo>
                <a:lnTo>
                  <a:pt x="44130" y="33460"/>
                </a:lnTo>
                <a:lnTo>
                  <a:pt x="44917" y="33198"/>
                </a:lnTo>
                <a:lnTo>
                  <a:pt x="45683" y="32936"/>
                </a:lnTo>
                <a:lnTo>
                  <a:pt x="46389" y="32673"/>
                </a:lnTo>
                <a:lnTo>
                  <a:pt x="46732" y="32532"/>
                </a:lnTo>
                <a:lnTo>
                  <a:pt x="47075" y="32371"/>
                </a:lnTo>
                <a:lnTo>
                  <a:pt x="47397" y="32210"/>
                </a:lnTo>
                <a:lnTo>
                  <a:pt x="47700" y="32048"/>
                </a:lnTo>
                <a:lnTo>
                  <a:pt x="48002" y="31867"/>
                </a:lnTo>
                <a:lnTo>
                  <a:pt x="48305" y="31685"/>
                </a:lnTo>
                <a:lnTo>
                  <a:pt x="48849" y="31282"/>
                </a:lnTo>
                <a:lnTo>
                  <a:pt x="49374" y="30858"/>
                </a:lnTo>
                <a:lnTo>
                  <a:pt x="49858" y="30415"/>
                </a:lnTo>
                <a:lnTo>
                  <a:pt x="50281" y="29930"/>
                </a:lnTo>
                <a:lnTo>
                  <a:pt x="50705" y="29406"/>
                </a:lnTo>
                <a:lnTo>
                  <a:pt x="51068" y="28882"/>
                </a:lnTo>
                <a:lnTo>
                  <a:pt x="51391" y="28317"/>
                </a:lnTo>
                <a:lnTo>
                  <a:pt x="51693" y="27732"/>
                </a:lnTo>
                <a:lnTo>
                  <a:pt x="51976" y="27107"/>
                </a:lnTo>
                <a:lnTo>
                  <a:pt x="52197" y="26482"/>
                </a:lnTo>
                <a:lnTo>
                  <a:pt x="52399" y="25836"/>
                </a:lnTo>
                <a:lnTo>
                  <a:pt x="52581" y="25171"/>
                </a:lnTo>
                <a:lnTo>
                  <a:pt x="52722" y="24485"/>
                </a:lnTo>
                <a:lnTo>
                  <a:pt x="52823" y="23779"/>
                </a:lnTo>
                <a:lnTo>
                  <a:pt x="52903" y="23053"/>
                </a:lnTo>
                <a:lnTo>
                  <a:pt x="52964" y="22327"/>
                </a:lnTo>
                <a:lnTo>
                  <a:pt x="52984" y="21581"/>
                </a:lnTo>
                <a:lnTo>
                  <a:pt x="52984" y="20814"/>
                </a:lnTo>
                <a:lnTo>
                  <a:pt x="52964" y="20048"/>
                </a:lnTo>
                <a:lnTo>
                  <a:pt x="52903" y="19261"/>
                </a:lnTo>
                <a:lnTo>
                  <a:pt x="52823" y="18475"/>
                </a:lnTo>
                <a:lnTo>
                  <a:pt x="52722" y="17688"/>
                </a:lnTo>
                <a:lnTo>
                  <a:pt x="52601" y="16881"/>
                </a:lnTo>
                <a:lnTo>
                  <a:pt x="52460" y="16075"/>
                </a:lnTo>
                <a:lnTo>
                  <a:pt x="52278" y="15268"/>
                </a:lnTo>
                <a:lnTo>
                  <a:pt x="52097" y="14461"/>
                </a:lnTo>
                <a:lnTo>
                  <a:pt x="51895" y="13634"/>
                </a:lnTo>
                <a:lnTo>
                  <a:pt x="51653" y="12827"/>
                </a:lnTo>
                <a:lnTo>
                  <a:pt x="51411" y="12001"/>
                </a:lnTo>
                <a:lnTo>
                  <a:pt x="51149" y="11214"/>
                </a:lnTo>
                <a:lnTo>
                  <a:pt x="50846" y="10427"/>
                </a:lnTo>
                <a:lnTo>
                  <a:pt x="50523" y="9661"/>
                </a:lnTo>
                <a:lnTo>
                  <a:pt x="50181" y="8915"/>
                </a:lnTo>
                <a:lnTo>
                  <a:pt x="49818" y="8209"/>
                </a:lnTo>
                <a:lnTo>
                  <a:pt x="49434" y="7503"/>
                </a:lnTo>
                <a:lnTo>
                  <a:pt x="49031" y="6837"/>
                </a:lnTo>
                <a:lnTo>
                  <a:pt x="48607" y="6192"/>
                </a:lnTo>
                <a:lnTo>
                  <a:pt x="48184" y="5567"/>
                </a:lnTo>
                <a:lnTo>
                  <a:pt x="47720" y="4982"/>
                </a:lnTo>
                <a:lnTo>
                  <a:pt x="47256" y="4417"/>
                </a:lnTo>
                <a:lnTo>
                  <a:pt x="46752" y="3893"/>
                </a:lnTo>
                <a:lnTo>
                  <a:pt x="46268" y="3389"/>
                </a:lnTo>
                <a:lnTo>
                  <a:pt x="45743" y="2925"/>
                </a:lnTo>
                <a:lnTo>
                  <a:pt x="45219" y="2481"/>
                </a:lnTo>
                <a:lnTo>
                  <a:pt x="44675" y="2078"/>
                </a:lnTo>
                <a:lnTo>
                  <a:pt x="44130" y="1694"/>
                </a:lnTo>
                <a:lnTo>
                  <a:pt x="43565" y="1351"/>
                </a:lnTo>
                <a:lnTo>
                  <a:pt x="43001" y="1049"/>
                </a:lnTo>
                <a:lnTo>
                  <a:pt x="42436" y="787"/>
                </a:lnTo>
                <a:lnTo>
                  <a:pt x="41851" y="565"/>
                </a:lnTo>
                <a:lnTo>
                  <a:pt x="41266" y="363"/>
                </a:lnTo>
                <a:lnTo>
                  <a:pt x="40661" y="222"/>
                </a:lnTo>
                <a:lnTo>
                  <a:pt x="40076" y="101"/>
                </a:lnTo>
                <a:lnTo>
                  <a:pt x="39471" y="41"/>
                </a:lnTo>
                <a:lnTo>
                  <a:pt x="3886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oogle Shape;496;p9"/>
          <p:cNvGrpSpPr/>
          <p:nvPr/>
        </p:nvGrpSpPr>
        <p:grpSpPr>
          <a:xfrm flipH="1">
            <a:off x="-8719" y="-13343"/>
            <a:ext cx="4145949" cy="2456131"/>
            <a:chOff x="238125" y="3383650"/>
            <a:chExt cx="1287775" cy="762900"/>
          </a:xfrm>
        </p:grpSpPr>
        <p:sp>
          <p:nvSpPr>
            <p:cNvPr id="497" name="Google Shape;497;p9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" name="Google Shape;500;p9"/>
          <p:cNvGrpSpPr/>
          <p:nvPr/>
        </p:nvGrpSpPr>
        <p:grpSpPr>
          <a:xfrm rot="5400000" flipH="1">
            <a:off x="9890685" y="4295648"/>
            <a:ext cx="1728425" cy="3417957"/>
            <a:chOff x="961675" y="1958725"/>
            <a:chExt cx="563225" cy="1113825"/>
          </a:xfrm>
        </p:grpSpPr>
        <p:sp>
          <p:nvSpPr>
            <p:cNvPr id="501" name="Google Shape;501;p9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03" name="Google Shape;503;p9"/>
          <p:cNvSpPr/>
          <p:nvPr/>
        </p:nvSpPr>
        <p:spPr>
          <a:xfrm>
            <a:off x="2553288" y="1640244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504;p9"/>
          <p:cNvGrpSpPr/>
          <p:nvPr/>
        </p:nvGrpSpPr>
        <p:grpSpPr>
          <a:xfrm>
            <a:off x="7125467" y="1348900"/>
            <a:ext cx="634372" cy="634400"/>
            <a:chOff x="1460350" y="2402425"/>
            <a:chExt cx="208950" cy="208950"/>
          </a:xfrm>
        </p:grpSpPr>
        <p:sp>
          <p:nvSpPr>
            <p:cNvPr id="505" name="Google Shape;505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" name="Google Shape;533;p9"/>
          <p:cNvGrpSpPr/>
          <p:nvPr/>
        </p:nvGrpSpPr>
        <p:grpSpPr>
          <a:xfrm rot="3427705">
            <a:off x="6768709" y="5573477"/>
            <a:ext cx="454377" cy="454439"/>
            <a:chOff x="1460350" y="2402425"/>
            <a:chExt cx="208950" cy="208950"/>
          </a:xfrm>
        </p:grpSpPr>
        <p:sp>
          <p:nvSpPr>
            <p:cNvPr id="534" name="Google Shape;534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62" name="Google Shape;562;p9"/>
          <p:cNvSpPr/>
          <p:nvPr/>
        </p:nvSpPr>
        <p:spPr>
          <a:xfrm>
            <a:off x="10917856" y="1155171"/>
            <a:ext cx="628297" cy="48507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062406">
            <a:off x="-2095029" y="-230741"/>
            <a:ext cx="3757380" cy="3745045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9581553" y="3398067"/>
            <a:ext cx="3300883" cy="4455731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11;p2"/>
          <p:cNvGrpSpPr/>
          <p:nvPr/>
        </p:nvGrpSpPr>
        <p:grpSpPr>
          <a:xfrm>
            <a:off x="8375378" y="-13424"/>
            <a:ext cx="3816621" cy="2261032"/>
            <a:chOff x="238125" y="3383650"/>
            <a:chExt cx="1287775" cy="762900"/>
          </a:xfrm>
        </p:grpSpPr>
        <p:sp>
          <p:nvSpPr>
            <p:cNvPr id="12" name="Google Shape;12;p2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5;p2"/>
          <p:cNvGrpSpPr/>
          <p:nvPr/>
        </p:nvGrpSpPr>
        <p:grpSpPr>
          <a:xfrm rot="-5400000">
            <a:off x="632295" y="4934495"/>
            <a:ext cx="1293389" cy="2557788"/>
            <a:chOff x="961675" y="1958725"/>
            <a:chExt cx="563225" cy="1113825"/>
          </a:xfrm>
        </p:grpSpPr>
        <p:sp>
          <p:nvSpPr>
            <p:cNvPr id="16" name="Google Shape;16;p2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18;p2"/>
          <p:cNvGrpSpPr/>
          <p:nvPr/>
        </p:nvGrpSpPr>
        <p:grpSpPr>
          <a:xfrm rot="10800000">
            <a:off x="2369484" y="927568"/>
            <a:ext cx="7866717" cy="4846264"/>
            <a:chOff x="6012925" y="2964625"/>
            <a:chExt cx="1368950" cy="1009975"/>
          </a:xfrm>
        </p:grpSpPr>
        <p:sp>
          <p:nvSpPr>
            <p:cNvPr id="19" name="Google Shape;19;p2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521984" y="2075957"/>
            <a:ext cx="7148000" cy="1717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496767" y="4254133"/>
            <a:ext cx="5198400" cy="6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" name="Google Shape;26;p2"/>
          <p:cNvGrpSpPr/>
          <p:nvPr/>
        </p:nvGrpSpPr>
        <p:grpSpPr>
          <a:xfrm>
            <a:off x="10219866" y="1946034"/>
            <a:ext cx="1192101" cy="889153"/>
            <a:chOff x="7664899" y="1459525"/>
            <a:chExt cx="894076" cy="666865"/>
          </a:xfrm>
        </p:grpSpPr>
        <p:sp>
          <p:nvSpPr>
            <p:cNvPr id="27" name="Google Shape;27;p2"/>
            <p:cNvSpPr/>
            <p:nvPr/>
          </p:nvSpPr>
          <p:spPr>
            <a:xfrm rot="-1305975">
              <a:off x="8072349" y="15191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615088">
              <a:off x="8176597" y="18215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29;p2"/>
            <p:cNvGrpSpPr/>
            <p:nvPr/>
          </p:nvGrpSpPr>
          <p:grpSpPr>
            <a:xfrm>
              <a:off x="7664899" y="1459525"/>
              <a:ext cx="475779" cy="475800"/>
              <a:chOff x="1460350" y="2402425"/>
              <a:chExt cx="208950" cy="208950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" name="Google Shape;58;p2"/>
          <p:cNvGrpSpPr/>
          <p:nvPr/>
        </p:nvGrpSpPr>
        <p:grpSpPr>
          <a:xfrm>
            <a:off x="684573" y="1433835"/>
            <a:ext cx="1146787" cy="1315571"/>
            <a:chOff x="513430" y="1075376"/>
            <a:chExt cx="860090" cy="986678"/>
          </a:xfrm>
        </p:grpSpPr>
        <p:sp>
          <p:nvSpPr>
            <p:cNvPr id="59" name="Google Shape;59;p2"/>
            <p:cNvSpPr/>
            <p:nvPr/>
          </p:nvSpPr>
          <p:spPr>
            <a:xfrm flipH="1">
              <a:off x="513430" y="1459529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60;p2"/>
            <p:cNvGrpSpPr/>
            <p:nvPr/>
          </p:nvGrpSpPr>
          <p:grpSpPr>
            <a:xfrm rot="3427758">
              <a:off x="806718" y="1166397"/>
              <a:ext cx="475768" cy="475796"/>
              <a:chOff x="1460350" y="2402425"/>
              <a:chExt cx="208950" cy="20895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" name="Google Shape;89;p2"/>
            <p:cNvSpPr/>
            <p:nvPr/>
          </p:nvSpPr>
          <p:spPr>
            <a:xfrm rot="-690935" flipH="1">
              <a:off x="653014" y="1755069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>
            <a:off x="4148320" y="5634594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7886612" y="1168591"/>
            <a:ext cx="534673" cy="446415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3239534" y="597467"/>
            <a:ext cx="628297" cy="48507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7412637" y="5634614"/>
            <a:ext cx="473977" cy="523628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5;p3"/>
          <p:cNvGrpSpPr/>
          <p:nvPr/>
        </p:nvGrpSpPr>
        <p:grpSpPr>
          <a:xfrm>
            <a:off x="6493478" y="840726"/>
            <a:ext cx="5483239" cy="5176412"/>
            <a:chOff x="4544101" y="322704"/>
            <a:chExt cx="4764719" cy="4498098"/>
          </a:xfrm>
        </p:grpSpPr>
        <p:sp>
          <p:nvSpPr>
            <p:cNvPr id="96" name="Google Shape;96;p3"/>
            <p:cNvSpPr/>
            <p:nvPr/>
          </p:nvSpPr>
          <p:spPr>
            <a:xfrm rot="-5400000">
              <a:off x="4868120" y="592796"/>
              <a:ext cx="3880390" cy="3390833"/>
            </a:xfrm>
            <a:custGeom>
              <a:avLst/>
              <a:gdLst/>
              <a:ahLst/>
              <a:cxnLst/>
              <a:rect l="l" t="t" r="r" b="b"/>
              <a:pathLst>
                <a:path w="46369" h="40519" extrusionOk="0">
                  <a:moveTo>
                    <a:pt x="35639" y="0"/>
                  </a:moveTo>
                  <a:lnTo>
                    <a:pt x="35135" y="20"/>
                  </a:lnTo>
                  <a:lnTo>
                    <a:pt x="34631" y="61"/>
                  </a:lnTo>
                  <a:lnTo>
                    <a:pt x="34126" y="121"/>
                  </a:lnTo>
                  <a:lnTo>
                    <a:pt x="33602" y="202"/>
                  </a:lnTo>
                  <a:lnTo>
                    <a:pt x="33098" y="303"/>
                  </a:lnTo>
                  <a:lnTo>
                    <a:pt x="32614" y="424"/>
                  </a:lnTo>
                  <a:lnTo>
                    <a:pt x="32110" y="565"/>
                  </a:lnTo>
                  <a:lnTo>
                    <a:pt x="31625" y="706"/>
                  </a:lnTo>
                  <a:lnTo>
                    <a:pt x="31141" y="887"/>
                  </a:lnTo>
                  <a:lnTo>
                    <a:pt x="30657" y="1089"/>
                  </a:lnTo>
                  <a:lnTo>
                    <a:pt x="30193" y="1291"/>
                  </a:lnTo>
                  <a:lnTo>
                    <a:pt x="29730" y="1513"/>
                  </a:lnTo>
                  <a:lnTo>
                    <a:pt x="29286" y="1755"/>
                  </a:lnTo>
                  <a:lnTo>
                    <a:pt x="28842" y="1997"/>
                  </a:lnTo>
                  <a:lnTo>
                    <a:pt x="27995" y="2602"/>
                  </a:lnTo>
                  <a:lnTo>
                    <a:pt x="27209" y="3126"/>
                  </a:lnTo>
                  <a:lnTo>
                    <a:pt x="26422" y="3590"/>
                  </a:lnTo>
                  <a:lnTo>
                    <a:pt x="25676" y="3993"/>
                  </a:lnTo>
                  <a:lnTo>
                    <a:pt x="24929" y="4336"/>
                  </a:lnTo>
                  <a:lnTo>
                    <a:pt x="24546" y="4498"/>
                  </a:lnTo>
                  <a:lnTo>
                    <a:pt x="24183" y="4639"/>
                  </a:lnTo>
                  <a:lnTo>
                    <a:pt x="23820" y="4760"/>
                  </a:lnTo>
                  <a:lnTo>
                    <a:pt x="23437" y="4861"/>
                  </a:lnTo>
                  <a:lnTo>
                    <a:pt x="22711" y="5062"/>
                  </a:lnTo>
                  <a:lnTo>
                    <a:pt x="21945" y="5204"/>
                  </a:lnTo>
                  <a:lnTo>
                    <a:pt x="21158" y="5304"/>
                  </a:lnTo>
                  <a:lnTo>
                    <a:pt x="20371" y="5365"/>
                  </a:lnTo>
                  <a:lnTo>
                    <a:pt x="19524" y="5405"/>
                  </a:lnTo>
                  <a:lnTo>
                    <a:pt x="17729" y="5405"/>
                  </a:lnTo>
                  <a:lnTo>
                    <a:pt x="16761" y="5365"/>
                  </a:lnTo>
                  <a:lnTo>
                    <a:pt x="15733" y="5304"/>
                  </a:lnTo>
                  <a:lnTo>
                    <a:pt x="15208" y="5284"/>
                  </a:lnTo>
                  <a:lnTo>
                    <a:pt x="14664" y="5284"/>
                  </a:lnTo>
                  <a:lnTo>
                    <a:pt x="14099" y="5345"/>
                  </a:lnTo>
                  <a:lnTo>
                    <a:pt x="13534" y="5405"/>
                  </a:lnTo>
                  <a:lnTo>
                    <a:pt x="12969" y="5506"/>
                  </a:lnTo>
                  <a:lnTo>
                    <a:pt x="12385" y="5627"/>
                  </a:lnTo>
                  <a:lnTo>
                    <a:pt x="11800" y="5788"/>
                  </a:lnTo>
                  <a:lnTo>
                    <a:pt x="11215" y="5970"/>
                  </a:lnTo>
                  <a:lnTo>
                    <a:pt x="10630" y="6172"/>
                  </a:lnTo>
                  <a:lnTo>
                    <a:pt x="10045" y="6414"/>
                  </a:lnTo>
                  <a:lnTo>
                    <a:pt x="9480" y="6676"/>
                  </a:lnTo>
                  <a:lnTo>
                    <a:pt x="8895" y="6958"/>
                  </a:lnTo>
                  <a:lnTo>
                    <a:pt x="8310" y="7281"/>
                  </a:lnTo>
                  <a:lnTo>
                    <a:pt x="7746" y="7624"/>
                  </a:lnTo>
                  <a:lnTo>
                    <a:pt x="7201" y="7987"/>
                  </a:lnTo>
                  <a:lnTo>
                    <a:pt x="6657" y="8370"/>
                  </a:lnTo>
                  <a:lnTo>
                    <a:pt x="6112" y="8794"/>
                  </a:lnTo>
                  <a:lnTo>
                    <a:pt x="5588" y="9237"/>
                  </a:lnTo>
                  <a:lnTo>
                    <a:pt x="5063" y="9681"/>
                  </a:lnTo>
                  <a:lnTo>
                    <a:pt x="4579" y="10185"/>
                  </a:lnTo>
                  <a:lnTo>
                    <a:pt x="4095" y="10689"/>
                  </a:lnTo>
                  <a:lnTo>
                    <a:pt x="3631" y="11214"/>
                  </a:lnTo>
                  <a:lnTo>
                    <a:pt x="3188" y="11779"/>
                  </a:lnTo>
                  <a:lnTo>
                    <a:pt x="2764" y="12343"/>
                  </a:lnTo>
                  <a:lnTo>
                    <a:pt x="2381" y="12948"/>
                  </a:lnTo>
                  <a:lnTo>
                    <a:pt x="1998" y="13574"/>
                  </a:lnTo>
                  <a:lnTo>
                    <a:pt x="1655" y="14199"/>
                  </a:lnTo>
                  <a:lnTo>
                    <a:pt x="1332" y="14864"/>
                  </a:lnTo>
                  <a:lnTo>
                    <a:pt x="1030" y="15550"/>
                  </a:lnTo>
                  <a:lnTo>
                    <a:pt x="767" y="16256"/>
                  </a:lnTo>
                  <a:lnTo>
                    <a:pt x="546" y="16962"/>
                  </a:lnTo>
                  <a:lnTo>
                    <a:pt x="344" y="17708"/>
                  </a:lnTo>
                  <a:lnTo>
                    <a:pt x="182" y="18454"/>
                  </a:lnTo>
                  <a:lnTo>
                    <a:pt x="82" y="19201"/>
                  </a:lnTo>
                  <a:lnTo>
                    <a:pt x="21" y="19947"/>
                  </a:lnTo>
                  <a:lnTo>
                    <a:pt x="1" y="20673"/>
                  </a:lnTo>
                  <a:lnTo>
                    <a:pt x="41" y="21379"/>
                  </a:lnTo>
                  <a:lnTo>
                    <a:pt x="102" y="22085"/>
                  </a:lnTo>
                  <a:lnTo>
                    <a:pt x="223" y="22791"/>
                  </a:lnTo>
                  <a:lnTo>
                    <a:pt x="384" y="23476"/>
                  </a:lnTo>
                  <a:lnTo>
                    <a:pt x="566" y="24142"/>
                  </a:lnTo>
                  <a:lnTo>
                    <a:pt x="808" y="24807"/>
                  </a:lnTo>
                  <a:lnTo>
                    <a:pt x="1070" y="25433"/>
                  </a:lnTo>
                  <a:lnTo>
                    <a:pt x="1352" y="26058"/>
                  </a:lnTo>
                  <a:lnTo>
                    <a:pt x="1695" y="26683"/>
                  </a:lnTo>
                  <a:lnTo>
                    <a:pt x="2038" y="27268"/>
                  </a:lnTo>
                  <a:lnTo>
                    <a:pt x="2441" y="27833"/>
                  </a:lnTo>
                  <a:lnTo>
                    <a:pt x="2845" y="28397"/>
                  </a:lnTo>
                  <a:lnTo>
                    <a:pt x="3288" y="28922"/>
                  </a:lnTo>
                  <a:lnTo>
                    <a:pt x="3752" y="29426"/>
                  </a:lnTo>
                  <a:lnTo>
                    <a:pt x="4236" y="29910"/>
                  </a:lnTo>
                  <a:lnTo>
                    <a:pt x="4741" y="30374"/>
                  </a:lnTo>
                  <a:lnTo>
                    <a:pt x="5265" y="30818"/>
                  </a:lnTo>
                  <a:lnTo>
                    <a:pt x="5810" y="31221"/>
                  </a:lnTo>
                  <a:lnTo>
                    <a:pt x="6354" y="31604"/>
                  </a:lnTo>
                  <a:lnTo>
                    <a:pt x="6939" y="31967"/>
                  </a:lnTo>
                  <a:lnTo>
                    <a:pt x="7524" y="32290"/>
                  </a:lnTo>
                  <a:lnTo>
                    <a:pt x="8109" y="32572"/>
                  </a:lnTo>
                  <a:lnTo>
                    <a:pt x="8714" y="32835"/>
                  </a:lnTo>
                  <a:lnTo>
                    <a:pt x="9319" y="33077"/>
                  </a:lnTo>
                  <a:lnTo>
                    <a:pt x="9944" y="33278"/>
                  </a:lnTo>
                  <a:lnTo>
                    <a:pt x="10569" y="33440"/>
                  </a:lnTo>
                  <a:lnTo>
                    <a:pt x="11195" y="33561"/>
                  </a:lnTo>
                  <a:lnTo>
                    <a:pt x="11820" y="33662"/>
                  </a:lnTo>
                  <a:lnTo>
                    <a:pt x="13292" y="33803"/>
                  </a:lnTo>
                  <a:lnTo>
                    <a:pt x="14704" y="33944"/>
                  </a:lnTo>
                  <a:lnTo>
                    <a:pt x="15390" y="34025"/>
                  </a:lnTo>
                  <a:lnTo>
                    <a:pt x="16055" y="34105"/>
                  </a:lnTo>
                  <a:lnTo>
                    <a:pt x="16701" y="34206"/>
                  </a:lnTo>
                  <a:lnTo>
                    <a:pt x="17326" y="34347"/>
                  </a:lnTo>
                  <a:lnTo>
                    <a:pt x="17931" y="34509"/>
                  </a:lnTo>
                  <a:lnTo>
                    <a:pt x="18496" y="34710"/>
                  </a:lnTo>
                  <a:lnTo>
                    <a:pt x="18778" y="34811"/>
                  </a:lnTo>
                  <a:lnTo>
                    <a:pt x="19040" y="34932"/>
                  </a:lnTo>
                  <a:lnTo>
                    <a:pt x="19302" y="35073"/>
                  </a:lnTo>
                  <a:lnTo>
                    <a:pt x="19565" y="35235"/>
                  </a:lnTo>
                  <a:lnTo>
                    <a:pt x="19807" y="35396"/>
                  </a:lnTo>
                  <a:lnTo>
                    <a:pt x="20028" y="35557"/>
                  </a:lnTo>
                  <a:lnTo>
                    <a:pt x="20271" y="35759"/>
                  </a:lnTo>
                  <a:lnTo>
                    <a:pt x="20472" y="35961"/>
                  </a:lnTo>
                  <a:lnTo>
                    <a:pt x="20674" y="36183"/>
                  </a:lnTo>
                  <a:lnTo>
                    <a:pt x="20876" y="36425"/>
                  </a:lnTo>
                  <a:lnTo>
                    <a:pt x="21077" y="36687"/>
                  </a:lnTo>
                  <a:lnTo>
                    <a:pt x="21239" y="36969"/>
                  </a:lnTo>
                  <a:lnTo>
                    <a:pt x="21541" y="37453"/>
                  </a:lnTo>
                  <a:lnTo>
                    <a:pt x="21864" y="37917"/>
                  </a:lnTo>
                  <a:lnTo>
                    <a:pt x="22207" y="38341"/>
                  </a:lnTo>
                  <a:lnTo>
                    <a:pt x="22570" y="38764"/>
                  </a:lnTo>
                  <a:lnTo>
                    <a:pt x="22953" y="39127"/>
                  </a:lnTo>
                  <a:lnTo>
                    <a:pt x="23356" y="39470"/>
                  </a:lnTo>
                  <a:lnTo>
                    <a:pt x="23558" y="39611"/>
                  </a:lnTo>
                  <a:lnTo>
                    <a:pt x="23780" y="39752"/>
                  </a:lnTo>
                  <a:lnTo>
                    <a:pt x="24002" y="39894"/>
                  </a:lnTo>
                  <a:lnTo>
                    <a:pt x="24224" y="40015"/>
                  </a:lnTo>
                  <a:lnTo>
                    <a:pt x="24466" y="40115"/>
                  </a:lnTo>
                  <a:lnTo>
                    <a:pt x="24728" y="40216"/>
                  </a:lnTo>
                  <a:lnTo>
                    <a:pt x="24970" y="40297"/>
                  </a:lnTo>
                  <a:lnTo>
                    <a:pt x="25232" y="40378"/>
                  </a:lnTo>
                  <a:lnTo>
                    <a:pt x="25514" y="40438"/>
                  </a:lnTo>
                  <a:lnTo>
                    <a:pt x="25797" y="40479"/>
                  </a:lnTo>
                  <a:lnTo>
                    <a:pt x="26079" y="40519"/>
                  </a:lnTo>
                  <a:lnTo>
                    <a:pt x="27007" y="40519"/>
                  </a:lnTo>
                  <a:lnTo>
                    <a:pt x="27330" y="40479"/>
                  </a:lnTo>
                  <a:lnTo>
                    <a:pt x="27672" y="40438"/>
                  </a:lnTo>
                  <a:lnTo>
                    <a:pt x="28015" y="40378"/>
                  </a:lnTo>
                  <a:lnTo>
                    <a:pt x="28378" y="40297"/>
                  </a:lnTo>
                  <a:lnTo>
                    <a:pt x="28741" y="40196"/>
                  </a:lnTo>
                  <a:lnTo>
                    <a:pt x="29125" y="40075"/>
                  </a:lnTo>
                  <a:lnTo>
                    <a:pt x="29810" y="39833"/>
                  </a:lnTo>
                  <a:lnTo>
                    <a:pt x="30456" y="39591"/>
                  </a:lnTo>
                  <a:lnTo>
                    <a:pt x="31061" y="39309"/>
                  </a:lnTo>
                  <a:lnTo>
                    <a:pt x="31646" y="39006"/>
                  </a:lnTo>
                  <a:lnTo>
                    <a:pt x="32210" y="38704"/>
                  </a:lnTo>
                  <a:lnTo>
                    <a:pt x="32715" y="38381"/>
                  </a:lnTo>
                  <a:lnTo>
                    <a:pt x="33219" y="38038"/>
                  </a:lnTo>
                  <a:lnTo>
                    <a:pt x="33683" y="37675"/>
                  </a:lnTo>
                  <a:lnTo>
                    <a:pt x="34126" y="37312"/>
                  </a:lnTo>
                  <a:lnTo>
                    <a:pt x="34530" y="36929"/>
                  </a:lnTo>
                  <a:lnTo>
                    <a:pt x="34913" y="36546"/>
                  </a:lnTo>
                  <a:lnTo>
                    <a:pt x="35296" y="36162"/>
                  </a:lnTo>
                  <a:lnTo>
                    <a:pt x="35639" y="35759"/>
                  </a:lnTo>
                  <a:lnTo>
                    <a:pt x="35962" y="35356"/>
                  </a:lnTo>
                  <a:lnTo>
                    <a:pt x="36264" y="34932"/>
                  </a:lnTo>
                  <a:lnTo>
                    <a:pt x="36547" y="34529"/>
                  </a:lnTo>
                  <a:lnTo>
                    <a:pt x="36809" y="34105"/>
                  </a:lnTo>
                  <a:lnTo>
                    <a:pt x="37051" y="33702"/>
                  </a:lnTo>
                  <a:lnTo>
                    <a:pt x="37293" y="33278"/>
                  </a:lnTo>
                  <a:lnTo>
                    <a:pt x="37515" y="32875"/>
                  </a:lnTo>
                  <a:lnTo>
                    <a:pt x="37918" y="32048"/>
                  </a:lnTo>
                  <a:lnTo>
                    <a:pt x="38281" y="31261"/>
                  </a:lnTo>
                  <a:lnTo>
                    <a:pt x="38604" y="30495"/>
                  </a:lnTo>
                  <a:lnTo>
                    <a:pt x="38886" y="29789"/>
                  </a:lnTo>
                  <a:lnTo>
                    <a:pt x="39169" y="29124"/>
                  </a:lnTo>
                  <a:lnTo>
                    <a:pt x="39431" y="28519"/>
                  </a:lnTo>
                  <a:lnTo>
                    <a:pt x="39713" y="27954"/>
                  </a:lnTo>
                  <a:lnTo>
                    <a:pt x="40016" y="27429"/>
                  </a:lnTo>
                  <a:lnTo>
                    <a:pt x="40338" y="26925"/>
                  </a:lnTo>
                  <a:lnTo>
                    <a:pt x="40681" y="26441"/>
                  </a:lnTo>
                  <a:lnTo>
                    <a:pt x="41044" y="25957"/>
                  </a:lnTo>
                  <a:lnTo>
                    <a:pt x="41407" y="25493"/>
                  </a:lnTo>
                  <a:lnTo>
                    <a:pt x="42154" y="24565"/>
                  </a:lnTo>
                  <a:lnTo>
                    <a:pt x="42920" y="23618"/>
                  </a:lnTo>
                  <a:lnTo>
                    <a:pt x="43283" y="23133"/>
                  </a:lnTo>
                  <a:lnTo>
                    <a:pt x="43646" y="22649"/>
                  </a:lnTo>
                  <a:lnTo>
                    <a:pt x="43989" y="22125"/>
                  </a:lnTo>
                  <a:lnTo>
                    <a:pt x="44312" y="21601"/>
                  </a:lnTo>
                  <a:lnTo>
                    <a:pt x="44614" y="21036"/>
                  </a:lnTo>
                  <a:lnTo>
                    <a:pt x="44896" y="20451"/>
                  </a:lnTo>
                  <a:lnTo>
                    <a:pt x="45159" y="19806"/>
                  </a:lnTo>
                  <a:lnTo>
                    <a:pt x="45421" y="19059"/>
                  </a:lnTo>
                  <a:lnTo>
                    <a:pt x="45663" y="18253"/>
                  </a:lnTo>
                  <a:lnTo>
                    <a:pt x="45885" y="17385"/>
                  </a:lnTo>
                  <a:lnTo>
                    <a:pt x="46066" y="16437"/>
                  </a:lnTo>
                  <a:lnTo>
                    <a:pt x="46147" y="15953"/>
                  </a:lnTo>
                  <a:lnTo>
                    <a:pt x="46207" y="15449"/>
                  </a:lnTo>
                  <a:lnTo>
                    <a:pt x="46268" y="14945"/>
                  </a:lnTo>
                  <a:lnTo>
                    <a:pt x="46308" y="14421"/>
                  </a:lnTo>
                  <a:lnTo>
                    <a:pt x="46349" y="13896"/>
                  </a:lnTo>
                  <a:lnTo>
                    <a:pt x="46369" y="13352"/>
                  </a:lnTo>
                  <a:lnTo>
                    <a:pt x="46369" y="12807"/>
                  </a:lnTo>
                  <a:lnTo>
                    <a:pt x="46349" y="12242"/>
                  </a:lnTo>
                  <a:lnTo>
                    <a:pt x="46308" y="11698"/>
                  </a:lnTo>
                  <a:lnTo>
                    <a:pt x="46268" y="11133"/>
                  </a:lnTo>
                  <a:lnTo>
                    <a:pt x="46187" y="10568"/>
                  </a:lnTo>
                  <a:lnTo>
                    <a:pt x="46107" y="10004"/>
                  </a:lnTo>
                  <a:lnTo>
                    <a:pt x="45986" y="9419"/>
                  </a:lnTo>
                  <a:lnTo>
                    <a:pt x="45844" y="8854"/>
                  </a:lnTo>
                  <a:lnTo>
                    <a:pt x="45703" y="8289"/>
                  </a:lnTo>
                  <a:lnTo>
                    <a:pt x="45522" y="7725"/>
                  </a:lnTo>
                  <a:lnTo>
                    <a:pt x="45300" y="7160"/>
                  </a:lnTo>
                  <a:lnTo>
                    <a:pt x="45078" y="6595"/>
                  </a:lnTo>
                  <a:lnTo>
                    <a:pt x="44816" y="6051"/>
                  </a:lnTo>
                  <a:lnTo>
                    <a:pt x="44533" y="5486"/>
                  </a:lnTo>
                  <a:lnTo>
                    <a:pt x="44231" y="4941"/>
                  </a:lnTo>
                  <a:lnTo>
                    <a:pt x="43888" y="4417"/>
                  </a:lnTo>
                  <a:lnTo>
                    <a:pt x="43505" y="3893"/>
                  </a:lnTo>
                  <a:lnTo>
                    <a:pt x="43122" y="3429"/>
                  </a:lnTo>
                  <a:lnTo>
                    <a:pt x="42738" y="2985"/>
                  </a:lnTo>
                  <a:lnTo>
                    <a:pt x="42335" y="2582"/>
                  </a:lnTo>
                  <a:lnTo>
                    <a:pt x="41912" y="2198"/>
                  </a:lnTo>
                  <a:lnTo>
                    <a:pt x="41468" y="1856"/>
                  </a:lnTo>
                  <a:lnTo>
                    <a:pt x="41024" y="1533"/>
                  </a:lnTo>
                  <a:lnTo>
                    <a:pt x="40560" y="1250"/>
                  </a:lnTo>
                  <a:lnTo>
                    <a:pt x="40096" y="1008"/>
                  </a:lnTo>
                  <a:lnTo>
                    <a:pt x="39632" y="787"/>
                  </a:lnTo>
                  <a:lnTo>
                    <a:pt x="39148" y="605"/>
                  </a:lnTo>
                  <a:lnTo>
                    <a:pt x="38664" y="444"/>
                  </a:lnTo>
                  <a:lnTo>
                    <a:pt x="38160" y="303"/>
                  </a:lnTo>
                  <a:lnTo>
                    <a:pt x="37676" y="182"/>
                  </a:lnTo>
                  <a:lnTo>
                    <a:pt x="37172" y="101"/>
                  </a:lnTo>
                  <a:lnTo>
                    <a:pt x="36668" y="40"/>
                  </a:lnTo>
                  <a:lnTo>
                    <a:pt x="36163" y="20"/>
                  </a:lnTo>
                  <a:lnTo>
                    <a:pt x="35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rot="-5400000">
              <a:off x="4089190" y="777616"/>
              <a:ext cx="1694705" cy="784882"/>
            </a:xfrm>
            <a:custGeom>
              <a:avLst/>
              <a:gdLst/>
              <a:ahLst/>
              <a:cxnLst/>
              <a:rect l="l" t="t" r="r" b="b"/>
              <a:pathLst>
                <a:path w="20251" h="9379" extrusionOk="0">
                  <a:moveTo>
                    <a:pt x="12324" y="0"/>
                  </a:moveTo>
                  <a:lnTo>
                    <a:pt x="11679" y="20"/>
                  </a:lnTo>
                  <a:lnTo>
                    <a:pt x="11013" y="61"/>
                  </a:lnTo>
                  <a:lnTo>
                    <a:pt x="10327" y="141"/>
                  </a:lnTo>
                  <a:lnTo>
                    <a:pt x="9601" y="262"/>
                  </a:lnTo>
                  <a:lnTo>
                    <a:pt x="8835" y="424"/>
                  </a:lnTo>
                  <a:lnTo>
                    <a:pt x="8028" y="605"/>
                  </a:lnTo>
                  <a:lnTo>
                    <a:pt x="7625" y="726"/>
                  </a:lnTo>
                  <a:lnTo>
                    <a:pt x="7221" y="847"/>
                  </a:lnTo>
                  <a:lnTo>
                    <a:pt x="6495" y="1089"/>
                  </a:lnTo>
                  <a:lnTo>
                    <a:pt x="5830" y="1372"/>
                  </a:lnTo>
                  <a:lnTo>
                    <a:pt x="5204" y="1674"/>
                  </a:lnTo>
                  <a:lnTo>
                    <a:pt x="4640" y="1997"/>
                  </a:lnTo>
                  <a:lnTo>
                    <a:pt x="4115" y="2340"/>
                  </a:lnTo>
                  <a:lnTo>
                    <a:pt x="3651" y="2683"/>
                  </a:lnTo>
                  <a:lnTo>
                    <a:pt x="3228" y="3046"/>
                  </a:lnTo>
                  <a:lnTo>
                    <a:pt x="2825" y="3409"/>
                  </a:lnTo>
                  <a:lnTo>
                    <a:pt x="2482" y="3752"/>
                  </a:lnTo>
                  <a:lnTo>
                    <a:pt x="2159" y="4115"/>
                  </a:lnTo>
                  <a:lnTo>
                    <a:pt x="1856" y="4457"/>
                  </a:lnTo>
                  <a:lnTo>
                    <a:pt x="1332" y="5103"/>
                  </a:lnTo>
                  <a:lnTo>
                    <a:pt x="868" y="5688"/>
                  </a:lnTo>
                  <a:lnTo>
                    <a:pt x="606" y="6031"/>
                  </a:lnTo>
                  <a:lnTo>
                    <a:pt x="384" y="6353"/>
                  </a:lnTo>
                  <a:lnTo>
                    <a:pt x="223" y="6656"/>
                  </a:lnTo>
                  <a:lnTo>
                    <a:pt x="102" y="6938"/>
                  </a:lnTo>
                  <a:lnTo>
                    <a:pt x="41" y="7200"/>
                  </a:lnTo>
                  <a:lnTo>
                    <a:pt x="1" y="7422"/>
                  </a:lnTo>
                  <a:lnTo>
                    <a:pt x="21" y="7624"/>
                  </a:lnTo>
                  <a:lnTo>
                    <a:pt x="82" y="7805"/>
                  </a:lnTo>
                  <a:lnTo>
                    <a:pt x="162" y="7947"/>
                  </a:lnTo>
                  <a:lnTo>
                    <a:pt x="283" y="8047"/>
                  </a:lnTo>
                  <a:lnTo>
                    <a:pt x="445" y="8128"/>
                  </a:lnTo>
                  <a:lnTo>
                    <a:pt x="626" y="8168"/>
                  </a:lnTo>
                  <a:lnTo>
                    <a:pt x="828" y="8189"/>
                  </a:lnTo>
                  <a:lnTo>
                    <a:pt x="1070" y="8148"/>
                  </a:lnTo>
                  <a:lnTo>
                    <a:pt x="1312" y="8088"/>
                  </a:lnTo>
                  <a:lnTo>
                    <a:pt x="1594" y="7967"/>
                  </a:lnTo>
                  <a:lnTo>
                    <a:pt x="2542" y="7422"/>
                  </a:lnTo>
                  <a:lnTo>
                    <a:pt x="3450" y="6918"/>
                  </a:lnTo>
                  <a:lnTo>
                    <a:pt x="4357" y="6474"/>
                  </a:lnTo>
                  <a:lnTo>
                    <a:pt x="5204" y="6091"/>
                  </a:lnTo>
                  <a:lnTo>
                    <a:pt x="6052" y="5768"/>
                  </a:lnTo>
                  <a:lnTo>
                    <a:pt x="6858" y="5486"/>
                  </a:lnTo>
                  <a:lnTo>
                    <a:pt x="7645" y="5264"/>
                  </a:lnTo>
                  <a:lnTo>
                    <a:pt x="8411" y="5083"/>
                  </a:lnTo>
                  <a:lnTo>
                    <a:pt x="9158" y="4942"/>
                  </a:lnTo>
                  <a:lnTo>
                    <a:pt x="9884" y="4861"/>
                  </a:lnTo>
                  <a:lnTo>
                    <a:pt x="10590" y="4820"/>
                  </a:lnTo>
                  <a:lnTo>
                    <a:pt x="11275" y="4820"/>
                  </a:lnTo>
                  <a:lnTo>
                    <a:pt x="11941" y="4861"/>
                  </a:lnTo>
                  <a:lnTo>
                    <a:pt x="12606" y="4921"/>
                  </a:lnTo>
                  <a:lnTo>
                    <a:pt x="13232" y="5042"/>
                  </a:lnTo>
                  <a:lnTo>
                    <a:pt x="13857" y="5204"/>
                  </a:lnTo>
                  <a:lnTo>
                    <a:pt x="14159" y="5284"/>
                  </a:lnTo>
                  <a:lnTo>
                    <a:pt x="14442" y="5405"/>
                  </a:lnTo>
                  <a:lnTo>
                    <a:pt x="14724" y="5526"/>
                  </a:lnTo>
                  <a:lnTo>
                    <a:pt x="14986" y="5647"/>
                  </a:lnTo>
                  <a:lnTo>
                    <a:pt x="15248" y="5809"/>
                  </a:lnTo>
                  <a:lnTo>
                    <a:pt x="15491" y="5970"/>
                  </a:lnTo>
                  <a:lnTo>
                    <a:pt x="15975" y="6313"/>
                  </a:lnTo>
                  <a:lnTo>
                    <a:pt x="16398" y="6676"/>
                  </a:lnTo>
                  <a:lnTo>
                    <a:pt x="16801" y="7059"/>
                  </a:lnTo>
                  <a:lnTo>
                    <a:pt x="17185" y="7442"/>
                  </a:lnTo>
                  <a:lnTo>
                    <a:pt x="17528" y="7826"/>
                  </a:lnTo>
                  <a:lnTo>
                    <a:pt x="18133" y="8511"/>
                  </a:lnTo>
                  <a:lnTo>
                    <a:pt x="18415" y="8814"/>
                  </a:lnTo>
                  <a:lnTo>
                    <a:pt x="18677" y="9056"/>
                  </a:lnTo>
                  <a:lnTo>
                    <a:pt x="18899" y="9237"/>
                  </a:lnTo>
                  <a:lnTo>
                    <a:pt x="19020" y="9298"/>
                  </a:lnTo>
                  <a:lnTo>
                    <a:pt x="19141" y="9358"/>
                  </a:lnTo>
                  <a:lnTo>
                    <a:pt x="19242" y="9379"/>
                  </a:lnTo>
                  <a:lnTo>
                    <a:pt x="19363" y="9379"/>
                  </a:lnTo>
                  <a:lnTo>
                    <a:pt x="19464" y="9358"/>
                  </a:lnTo>
                  <a:lnTo>
                    <a:pt x="19565" y="9318"/>
                  </a:lnTo>
                  <a:lnTo>
                    <a:pt x="19665" y="9237"/>
                  </a:lnTo>
                  <a:lnTo>
                    <a:pt x="19746" y="9157"/>
                  </a:lnTo>
                  <a:lnTo>
                    <a:pt x="19847" y="9036"/>
                  </a:lnTo>
                  <a:lnTo>
                    <a:pt x="19928" y="8915"/>
                  </a:lnTo>
                  <a:lnTo>
                    <a:pt x="19988" y="8753"/>
                  </a:lnTo>
                  <a:lnTo>
                    <a:pt x="20049" y="8592"/>
                  </a:lnTo>
                  <a:lnTo>
                    <a:pt x="20109" y="8411"/>
                  </a:lnTo>
                  <a:lnTo>
                    <a:pt x="20149" y="8209"/>
                  </a:lnTo>
                  <a:lnTo>
                    <a:pt x="20230" y="7765"/>
                  </a:lnTo>
                  <a:lnTo>
                    <a:pt x="20250" y="7281"/>
                  </a:lnTo>
                  <a:lnTo>
                    <a:pt x="20230" y="6757"/>
                  </a:lnTo>
                  <a:lnTo>
                    <a:pt x="20170" y="6212"/>
                  </a:lnTo>
                  <a:lnTo>
                    <a:pt x="20049" y="5627"/>
                  </a:lnTo>
                  <a:lnTo>
                    <a:pt x="19968" y="5345"/>
                  </a:lnTo>
                  <a:lnTo>
                    <a:pt x="19887" y="5042"/>
                  </a:lnTo>
                  <a:lnTo>
                    <a:pt x="19766" y="4760"/>
                  </a:lnTo>
                  <a:lnTo>
                    <a:pt x="19665" y="4457"/>
                  </a:lnTo>
                  <a:lnTo>
                    <a:pt x="19524" y="4175"/>
                  </a:lnTo>
                  <a:lnTo>
                    <a:pt x="19363" y="3873"/>
                  </a:lnTo>
                  <a:lnTo>
                    <a:pt x="19202" y="3590"/>
                  </a:lnTo>
                  <a:lnTo>
                    <a:pt x="19020" y="3308"/>
                  </a:lnTo>
                  <a:lnTo>
                    <a:pt x="18818" y="3025"/>
                  </a:lnTo>
                  <a:lnTo>
                    <a:pt x="18617" y="2763"/>
                  </a:lnTo>
                  <a:lnTo>
                    <a:pt x="18375" y="2501"/>
                  </a:lnTo>
                  <a:lnTo>
                    <a:pt x="18133" y="2259"/>
                  </a:lnTo>
                  <a:lnTo>
                    <a:pt x="17850" y="2017"/>
                  </a:lnTo>
                  <a:lnTo>
                    <a:pt x="17568" y="1775"/>
                  </a:lnTo>
                  <a:lnTo>
                    <a:pt x="17104" y="1452"/>
                  </a:lnTo>
                  <a:lnTo>
                    <a:pt x="16620" y="1150"/>
                  </a:lnTo>
                  <a:lnTo>
                    <a:pt x="16136" y="888"/>
                  </a:lnTo>
                  <a:lnTo>
                    <a:pt x="15632" y="646"/>
                  </a:lnTo>
                  <a:lnTo>
                    <a:pt x="15127" y="464"/>
                  </a:lnTo>
                  <a:lnTo>
                    <a:pt x="14603" y="303"/>
                  </a:lnTo>
                  <a:lnTo>
                    <a:pt x="14059" y="162"/>
                  </a:lnTo>
                  <a:lnTo>
                    <a:pt x="13514" y="81"/>
                  </a:lnTo>
                  <a:lnTo>
                    <a:pt x="12929" y="20"/>
                  </a:lnTo>
                  <a:lnTo>
                    <a:pt x="123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rot="-5400000">
              <a:off x="7984669" y="2625693"/>
              <a:ext cx="688644" cy="433907"/>
            </a:xfrm>
            <a:custGeom>
              <a:avLst/>
              <a:gdLst/>
              <a:ahLst/>
              <a:cxnLst/>
              <a:rect l="l" t="t" r="r" b="b"/>
              <a:pathLst>
                <a:path w="8229" h="5185" extrusionOk="0">
                  <a:moveTo>
                    <a:pt x="2077" y="1"/>
                  </a:moveTo>
                  <a:lnTo>
                    <a:pt x="1634" y="21"/>
                  </a:lnTo>
                  <a:lnTo>
                    <a:pt x="1271" y="81"/>
                  </a:lnTo>
                  <a:lnTo>
                    <a:pt x="928" y="162"/>
                  </a:lnTo>
                  <a:lnTo>
                    <a:pt x="645" y="283"/>
                  </a:lnTo>
                  <a:lnTo>
                    <a:pt x="424" y="444"/>
                  </a:lnTo>
                  <a:lnTo>
                    <a:pt x="323" y="525"/>
                  </a:lnTo>
                  <a:lnTo>
                    <a:pt x="242" y="606"/>
                  </a:lnTo>
                  <a:lnTo>
                    <a:pt x="161" y="707"/>
                  </a:lnTo>
                  <a:lnTo>
                    <a:pt x="101" y="787"/>
                  </a:lnTo>
                  <a:lnTo>
                    <a:pt x="61" y="888"/>
                  </a:lnTo>
                  <a:lnTo>
                    <a:pt x="20" y="989"/>
                  </a:lnTo>
                  <a:lnTo>
                    <a:pt x="20" y="1090"/>
                  </a:lnTo>
                  <a:lnTo>
                    <a:pt x="0" y="1191"/>
                  </a:lnTo>
                  <a:lnTo>
                    <a:pt x="20" y="1292"/>
                  </a:lnTo>
                  <a:lnTo>
                    <a:pt x="40" y="1392"/>
                  </a:lnTo>
                  <a:lnTo>
                    <a:pt x="81" y="1493"/>
                  </a:lnTo>
                  <a:lnTo>
                    <a:pt x="121" y="1574"/>
                  </a:lnTo>
                  <a:lnTo>
                    <a:pt x="182" y="1675"/>
                  </a:lnTo>
                  <a:lnTo>
                    <a:pt x="262" y="1776"/>
                  </a:lnTo>
                  <a:lnTo>
                    <a:pt x="343" y="1856"/>
                  </a:lnTo>
                  <a:lnTo>
                    <a:pt x="444" y="1937"/>
                  </a:lnTo>
                  <a:lnTo>
                    <a:pt x="565" y="2018"/>
                  </a:lnTo>
                  <a:lnTo>
                    <a:pt x="706" y="2078"/>
                  </a:lnTo>
                  <a:lnTo>
                    <a:pt x="1008" y="2219"/>
                  </a:lnTo>
                  <a:lnTo>
                    <a:pt x="1372" y="2300"/>
                  </a:lnTo>
                  <a:lnTo>
                    <a:pt x="1735" y="2381"/>
                  </a:lnTo>
                  <a:lnTo>
                    <a:pt x="2077" y="2421"/>
                  </a:lnTo>
                  <a:lnTo>
                    <a:pt x="2703" y="2481"/>
                  </a:lnTo>
                  <a:lnTo>
                    <a:pt x="3227" y="2522"/>
                  </a:lnTo>
                  <a:lnTo>
                    <a:pt x="3671" y="2582"/>
                  </a:lnTo>
                  <a:lnTo>
                    <a:pt x="3893" y="2623"/>
                  </a:lnTo>
                  <a:lnTo>
                    <a:pt x="4094" y="2663"/>
                  </a:lnTo>
                  <a:lnTo>
                    <a:pt x="4296" y="2744"/>
                  </a:lnTo>
                  <a:lnTo>
                    <a:pt x="4477" y="2865"/>
                  </a:lnTo>
                  <a:lnTo>
                    <a:pt x="4679" y="2986"/>
                  </a:lnTo>
                  <a:lnTo>
                    <a:pt x="4881" y="3167"/>
                  </a:lnTo>
                  <a:lnTo>
                    <a:pt x="5083" y="3369"/>
                  </a:lnTo>
                  <a:lnTo>
                    <a:pt x="5284" y="3631"/>
                  </a:lnTo>
                  <a:lnTo>
                    <a:pt x="5990" y="4539"/>
                  </a:lnTo>
                  <a:lnTo>
                    <a:pt x="6252" y="4841"/>
                  </a:lnTo>
                  <a:lnTo>
                    <a:pt x="6373" y="4962"/>
                  </a:lnTo>
                  <a:lnTo>
                    <a:pt x="6474" y="5043"/>
                  </a:lnTo>
                  <a:lnTo>
                    <a:pt x="6595" y="5103"/>
                  </a:lnTo>
                  <a:lnTo>
                    <a:pt x="6716" y="5164"/>
                  </a:lnTo>
                  <a:lnTo>
                    <a:pt x="6837" y="5184"/>
                  </a:lnTo>
                  <a:lnTo>
                    <a:pt x="6978" y="5184"/>
                  </a:lnTo>
                  <a:lnTo>
                    <a:pt x="7120" y="5164"/>
                  </a:lnTo>
                  <a:lnTo>
                    <a:pt x="7281" y="5124"/>
                  </a:lnTo>
                  <a:lnTo>
                    <a:pt x="7644" y="4982"/>
                  </a:lnTo>
                  <a:lnTo>
                    <a:pt x="7745" y="4922"/>
                  </a:lnTo>
                  <a:lnTo>
                    <a:pt x="7846" y="4861"/>
                  </a:lnTo>
                  <a:lnTo>
                    <a:pt x="7926" y="4801"/>
                  </a:lnTo>
                  <a:lnTo>
                    <a:pt x="7987" y="4720"/>
                  </a:lnTo>
                  <a:lnTo>
                    <a:pt x="8047" y="4619"/>
                  </a:lnTo>
                  <a:lnTo>
                    <a:pt x="8108" y="4539"/>
                  </a:lnTo>
                  <a:lnTo>
                    <a:pt x="8189" y="4317"/>
                  </a:lnTo>
                  <a:lnTo>
                    <a:pt x="8229" y="4095"/>
                  </a:lnTo>
                  <a:lnTo>
                    <a:pt x="8229" y="3833"/>
                  </a:lnTo>
                  <a:lnTo>
                    <a:pt x="8209" y="3550"/>
                  </a:lnTo>
                  <a:lnTo>
                    <a:pt x="8148" y="3268"/>
                  </a:lnTo>
                  <a:lnTo>
                    <a:pt x="8047" y="2986"/>
                  </a:lnTo>
                  <a:lnTo>
                    <a:pt x="7926" y="2683"/>
                  </a:lnTo>
                  <a:lnTo>
                    <a:pt x="7785" y="2401"/>
                  </a:lnTo>
                  <a:lnTo>
                    <a:pt x="7604" y="2098"/>
                  </a:lnTo>
                  <a:lnTo>
                    <a:pt x="7382" y="1816"/>
                  </a:lnTo>
                  <a:lnTo>
                    <a:pt x="7160" y="1554"/>
                  </a:lnTo>
                  <a:lnTo>
                    <a:pt x="6898" y="1292"/>
                  </a:lnTo>
                  <a:lnTo>
                    <a:pt x="6615" y="1070"/>
                  </a:lnTo>
                  <a:lnTo>
                    <a:pt x="6313" y="868"/>
                  </a:lnTo>
                  <a:lnTo>
                    <a:pt x="5970" y="686"/>
                  </a:lnTo>
                  <a:lnTo>
                    <a:pt x="5627" y="525"/>
                  </a:lnTo>
                  <a:lnTo>
                    <a:pt x="5244" y="404"/>
                  </a:lnTo>
                  <a:lnTo>
                    <a:pt x="4881" y="303"/>
                  </a:lnTo>
                  <a:lnTo>
                    <a:pt x="4498" y="223"/>
                  </a:lnTo>
                  <a:lnTo>
                    <a:pt x="4114" y="142"/>
                  </a:lnTo>
                  <a:lnTo>
                    <a:pt x="3751" y="102"/>
                  </a:lnTo>
                  <a:lnTo>
                    <a:pt x="3106" y="21"/>
                  </a:lnTo>
                  <a:lnTo>
                    <a:pt x="2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rot="-5400000">
              <a:off x="7949190" y="672925"/>
              <a:ext cx="1291260" cy="1428001"/>
            </a:xfrm>
            <a:custGeom>
              <a:avLst/>
              <a:gdLst/>
              <a:ahLst/>
              <a:cxnLst/>
              <a:rect l="l" t="t" r="r" b="b"/>
              <a:pathLst>
                <a:path w="15430" h="17064" extrusionOk="0">
                  <a:moveTo>
                    <a:pt x="14461" y="1"/>
                  </a:moveTo>
                  <a:lnTo>
                    <a:pt x="14340" y="21"/>
                  </a:lnTo>
                  <a:lnTo>
                    <a:pt x="14219" y="61"/>
                  </a:lnTo>
                  <a:lnTo>
                    <a:pt x="14078" y="122"/>
                  </a:lnTo>
                  <a:lnTo>
                    <a:pt x="13937" y="222"/>
                  </a:lnTo>
                  <a:lnTo>
                    <a:pt x="13776" y="343"/>
                  </a:lnTo>
                  <a:lnTo>
                    <a:pt x="13634" y="485"/>
                  </a:lnTo>
                  <a:lnTo>
                    <a:pt x="13473" y="646"/>
                  </a:lnTo>
                  <a:lnTo>
                    <a:pt x="13312" y="848"/>
                  </a:lnTo>
                  <a:lnTo>
                    <a:pt x="13150" y="1070"/>
                  </a:lnTo>
                  <a:lnTo>
                    <a:pt x="12989" y="1312"/>
                  </a:lnTo>
                  <a:lnTo>
                    <a:pt x="12868" y="1513"/>
                  </a:lnTo>
                  <a:lnTo>
                    <a:pt x="12545" y="2058"/>
                  </a:lnTo>
                  <a:lnTo>
                    <a:pt x="12041" y="2865"/>
                  </a:lnTo>
                  <a:lnTo>
                    <a:pt x="11718" y="3349"/>
                  </a:lnTo>
                  <a:lnTo>
                    <a:pt x="11355" y="3853"/>
                  </a:lnTo>
                  <a:lnTo>
                    <a:pt x="10952" y="4377"/>
                  </a:lnTo>
                  <a:lnTo>
                    <a:pt x="10508" y="4942"/>
                  </a:lnTo>
                  <a:lnTo>
                    <a:pt x="10024" y="5487"/>
                  </a:lnTo>
                  <a:lnTo>
                    <a:pt x="9520" y="6031"/>
                  </a:lnTo>
                  <a:lnTo>
                    <a:pt x="8996" y="6555"/>
                  </a:lnTo>
                  <a:lnTo>
                    <a:pt x="8431" y="7039"/>
                  </a:lnTo>
                  <a:lnTo>
                    <a:pt x="8128" y="7282"/>
                  </a:lnTo>
                  <a:lnTo>
                    <a:pt x="7846" y="7503"/>
                  </a:lnTo>
                  <a:lnTo>
                    <a:pt x="7544" y="7725"/>
                  </a:lnTo>
                  <a:lnTo>
                    <a:pt x="7221" y="7907"/>
                  </a:lnTo>
                  <a:lnTo>
                    <a:pt x="6011" y="8653"/>
                  </a:lnTo>
                  <a:lnTo>
                    <a:pt x="4861" y="9339"/>
                  </a:lnTo>
                  <a:lnTo>
                    <a:pt x="4317" y="9661"/>
                  </a:lnTo>
                  <a:lnTo>
                    <a:pt x="3792" y="10004"/>
                  </a:lnTo>
                  <a:lnTo>
                    <a:pt x="3308" y="10347"/>
                  </a:lnTo>
                  <a:lnTo>
                    <a:pt x="2824" y="10690"/>
                  </a:lnTo>
                  <a:lnTo>
                    <a:pt x="2380" y="11033"/>
                  </a:lnTo>
                  <a:lnTo>
                    <a:pt x="1957" y="11396"/>
                  </a:lnTo>
                  <a:lnTo>
                    <a:pt x="1574" y="11779"/>
                  </a:lnTo>
                  <a:lnTo>
                    <a:pt x="1231" y="12182"/>
                  </a:lnTo>
                  <a:lnTo>
                    <a:pt x="908" y="12606"/>
                  </a:lnTo>
                  <a:lnTo>
                    <a:pt x="626" y="13050"/>
                  </a:lnTo>
                  <a:lnTo>
                    <a:pt x="505" y="13292"/>
                  </a:lnTo>
                  <a:lnTo>
                    <a:pt x="384" y="13534"/>
                  </a:lnTo>
                  <a:lnTo>
                    <a:pt x="283" y="13796"/>
                  </a:lnTo>
                  <a:lnTo>
                    <a:pt x="202" y="14058"/>
                  </a:lnTo>
                  <a:lnTo>
                    <a:pt x="121" y="14320"/>
                  </a:lnTo>
                  <a:lnTo>
                    <a:pt x="61" y="14562"/>
                  </a:lnTo>
                  <a:lnTo>
                    <a:pt x="21" y="14804"/>
                  </a:lnTo>
                  <a:lnTo>
                    <a:pt x="0" y="15026"/>
                  </a:lnTo>
                  <a:lnTo>
                    <a:pt x="0" y="15248"/>
                  </a:lnTo>
                  <a:lnTo>
                    <a:pt x="21" y="15470"/>
                  </a:lnTo>
                  <a:lnTo>
                    <a:pt x="61" y="15652"/>
                  </a:lnTo>
                  <a:lnTo>
                    <a:pt x="121" y="15853"/>
                  </a:lnTo>
                  <a:lnTo>
                    <a:pt x="182" y="16015"/>
                  </a:lnTo>
                  <a:lnTo>
                    <a:pt x="283" y="16176"/>
                  </a:lnTo>
                  <a:lnTo>
                    <a:pt x="384" y="16337"/>
                  </a:lnTo>
                  <a:lnTo>
                    <a:pt x="505" y="16458"/>
                  </a:lnTo>
                  <a:lnTo>
                    <a:pt x="646" y="16579"/>
                  </a:lnTo>
                  <a:lnTo>
                    <a:pt x="807" y="16700"/>
                  </a:lnTo>
                  <a:lnTo>
                    <a:pt x="989" y="16801"/>
                  </a:lnTo>
                  <a:lnTo>
                    <a:pt x="1170" y="16882"/>
                  </a:lnTo>
                  <a:lnTo>
                    <a:pt x="1372" y="16942"/>
                  </a:lnTo>
                  <a:lnTo>
                    <a:pt x="1574" y="17003"/>
                  </a:lnTo>
                  <a:lnTo>
                    <a:pt x="1816" y="17043"/>
                  </a:lnTo>
                  <a:lnTo>
                    <a:pt x="2037" y="17063"/>
                  </a:lnTo>
                  <a:lnTo>
                    <a:pt x="2562" y="17063"/>
                  </a:lnTo>
                  <a:lnTo>
                    <a:pt x="2844" y="17043"/>
                  </a:lnTo>
                  <a:lnTo>
                    <a:pt x="3127" y="17003"/>
                  </a:lnTo>
                  <a:lnTo>
                    <a:pt x="3429" y="16942"/>
                  </a:lnTo>
                  <a:lnTo>
                    <a:pt x="3732" y="16882"/>
                  </a:lnTo>
                  <a:lnTo>
                    <a:pt x="4054" y="16781"/>
                  </a:lnTo>
                  <a:lnTo>
                    <a:pt x="4377" y="16680"/>
                  </a:lnTo>
                  <a:lnTo>
                    <a:pt x="4720" y="16559"/>
                  </a:lnTo>
                  <a:lnTo>
                    <a:pt x="5063" y="16418"/>
                  </a:lnTo>
                  <a:lnTo>
                    <a:pt x="5406" y="16257"/>
                  </a:lnTo>
                  <a:lnTo>
                    <a:pt x="5769" y="16075"/>
                  </a:lnTo>
                  <a:lnTo>
                    <a:pt x="6132" y="15873"/>
                  </a:lnTo>
                  <a:lnTo>
                    <a:pt x="6495" y="15672"/>
                  </a:lnTo>
                  <a:lnTo>
                    <a:pt x="6858" y="15430"/>
                  </a:lnTo>
                  <a:lnTo>
                    <a:pt x="7241" y="15188"/>
                  </a:lnTo>
                  <a:lnTo>
                    <a:pt x="7604" y="14905"/>
                  </a:lnTo>
                  <a:lnTo>
                    <a:pt x="7967" y="14623"/>
                  </a:lnTo>
                  <a:lnTo>
                    <a:pt x="8693" y="14018"/>
                  </a:lnTo>
                  <a:lnTo>
                    <a:pt x="9419" y="13372"/>
                  </a:lnTo>
                  <a:lnTo>
                    <a:pt x="10105" y="12667"/>
                  </a:lnTo>
                  <a:lnTo>
                    <a:pt x="10791" y="11920"/>
                  </a:lnTo>
                  <a:lnTo>
                    <a:pt x="11436" y="11154"/>
                  </a:lnTo>
                  <a:lnTo>
                    <a:pt x="12061" y="10347"/>
                  </a:lnTo>
                  <a:lnTo>
                    <a:pt x="12646" y="9540"/>
                  </a:lnTo>
                  <a:lnTo>
                    <a:pt x="13171" y="8713"/>
                  </a:lnTo>
                  <a:lnTo>
                    <a:pt x="13655" y="7866"/>
                  </a:lnTo>
                  <a:lnTo>
                    <a:pt x="14098" y="7039"/>
                  </a:lnTo>
                  <a:lnTo>
                    <a:pt x="14300" y="6636"/>
                  </a:lnTo>
                  <a:lnTo>
                    <a:pt x="14482" y="6213"/>
                  </a:lnTo>
                  <a:lnTo>
                    <a:pt x="14643" y="5809"/>
                  </a:lnTo>
                  <a:lnTo>
                    <a:pt x="14784" y="5406"/>
                  </a:lnTo>
                  <a:lnTo>
                    <a:pt x="14925" y="5023"/>
                  </a:lnTo>
                  <a:lnTo>
                    <a:pt x="15026" y="4619"/>
                  </a:lnTo>
                  <a:lnTo>
                    <a:pt x="15208" y="3873"/>
                  </a:lnTo>
                  <a:lnTo>
                    <a:pt x="15329" y="3187"/>
                  </a:lnTo>
                  <a:lnTo>
                    <a:pt x="15409" y="2542"/>
                  </a:lnTo>
                  <a:lnTo>
                    <a:pt x="15429" y="1977"/>
                  </a:lnTo>
                  <a:lnTo>
                    <a:pt x="15409" y="1473"/>
                  </a:lnTo>
                  <a:lnTo>
                    <a:pt x="15369" y="1231"/>
                  </a:lnTo>
                  <a:lnTo>
                    <a:pt x="15349" y="1029"/>
                  </a:lnTo>
                  <a:lnTo>
                    <a:pt x="15288" y="828"/>
                  </a:lnTo>
                  <a:lnTo>
                    <a:pt x="15228" y="666"/>
                  </a:lnTo>
                  <a:lnTo>
                    <a:pt x="15167" y="505"/>
                  </a:lnTo>
                  <a:lnTo>
                    <a:pt x="15087" y="364"/>
                  </a:lnTo>
                  <a:lnTo>
                    <a:pt x="15006" y="243"/>
                  </a:lnTo>
                  <a:lnTo>
                    <a:pt x="14905" y="162"/>
                  </a:lnTo>
                  <a:lnTo>
                    <a:pt x="14804" y="81"/>
                  </a:lnTo>
                  <a:lnTo>
                    <a:pt x="14703" y="41"/>
                  </a:lnTo>
                  <a:lnTo>
                    <a:pt x="145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rot="-5400000">
              <a:off x="5771957" y="2833325"/>
              <a:ext cx="1541059" cy="2433895"/>
            </a:xfrm>
            <a:custGeom>
              <a:avLst/>
              <a:gdLst/>
              <a:ahLst/>
              <a:cxnLst/>
              <a:rect l="l" t="t" r="r" b="b"/>
              <a:pathLst>
                <a:path w="18415" h="29084" extrusionOk="0">
                  <a:moveTo>
                    <a:pt x="17104" y="0"/>
                  </a:moveTo>
                  <a:lnTo>
                    <a:pt x="16539" y="41"/>
                  </a:lnTo>
                  <a:lnTo>
                    <a:pt x="15894" y="121"/>
                  </a:lnTo>
                  <a:lnTo>
                    <a:pt x="15168" y="262"/>
                  </a:lnTo>
                  <a:lnTo>
                    <a:pt x="14462" y="404"/>
                  </a:lnTo>
                  <a:lnTo>
                    <a:pt x="13756" y="565"/>
                  </a:lnTo>
                  <a:lnTo>
                    <a:pt x="13050" y="747"/>
                  </a:lnTo>
                  <a:lnTo>
                    <a:pt x="12344" y="948"/>
                  </a:lnTo>
                  <a:lnTo>
                    <a:pt x="11658" y="1170"/>
                  </a:lnTo>
                  <a:lnTo>
                    <a:pt x="10973" y="1392"/>
                  </a:lnTo>
                  <a:lnTo>
                    <a:pt x="10287" y="1654"/>
                  </a:lnTo>
                  <a:lnTo>
                    <a:pt x="9621" y="1936"/>
                  </a:lnTo>
                  <a:lnTo>
                    <a:pt x="8956" y="2239"/>
                  </a:lnTo>
                  <a:lnTo>
                    <a:pt x="8290" y="2562"/>
                  </a:lnTo>
                  <a:lnTo>
                    <a:pt x="7645" y="2905"/>
                  </a:lnTo>
                  <a:lnTo>
                    <a:pt x="6999" y="3247"/>
                  </a:lnTo>
                  <a:lnTo>
                    <a:pt x="6374" y="3631"/>
                  </a:lnTo>
                  <a:lnTo>
                    <a:pt x="5769" y="4014"/>
                  </a:lnTo>
                  <a:lnTo>
                    <a:pt x="5164" y="4437"/>
                  </a:lnTo>
                  <a:lnTo>
                    <a:pt x="4559" y="4861"/>
                  </a:lnTo>
                  <a:lnTo>
                    <a:pt x="4256" y="5103"/>
                  </a:lnTo>
                  <a:lnTo>
                    <a:pt x="3974" y="5365"/>
                  </a:lnTo>
                  <a:lnTo>
                    <a:pt x="3692" y="5627"/>
                  </a:lnTo>
                  <a:lnTo>
                    <a:pt x="3409" y="5910"/>
                  </a:lnTo>
                  <a:lnTo>
                    <a:pt x="3147" y="6212"/>
                  </a:lnTo>
                  <a:lnTo>
                    <a:pt x="2905" y="6515"/>
                  </a:lnTo>
                  <a:lnTo>
                    <a:pt x="2663" y="6837"/>
                  </a:lnTo>
                  <a:lnTo>
                    <a:pt x="2441" y="7160"/>
                  </a:lnTo>
                  <a:lnTo>
                    <a:pt x="2219" y="7503"/>
                  </a:lnTo>
                  <a:lnTo>
                    <a:pt x="2018" y="7846"/>
                  </a:lnTo>
                  <a:lnTo>
                    <a:pt x="1816" y="8189"/>
                  </a:lnTo>
                  <a:lnTo>
                    <a:pt x="1634" y="8552"/>
                  </a:lnTo>
                  <a:lnTo>
                    <a:pt x="1453" y="8915"/>
                  </a:lnTo>
                  <a:lnTo>
                    <a:pt x="1292" y="9298"/>
                  </a:lnTo>
                  <a:lnTo>
                    <a:pt x="989" y="10064"/>
                  </a:lnTo>
                  <a:lnTo>
                    <a:pt x="727" y="10851"/>
                  </a:lnTo>
                  <a:lnTo>
                    <a:pt x="525" y="11638"/>
                  </a:lnTo>
                  <a:lnTo>
                    <a:pt x="344" y="12444"/>
                  </a:lnTo>
                  <a:lnTo>
                    <a:pt x="202" y="13251"/>
                  </a:lnTo>
                  <a:lnTo>
                    <a:pt x="81" y="14038"/>
                  </a:lnTo>
                  <a:lnTo>
                    <a:pt x="21" y="14844"/>
                  </a:lnTo>
                  <a:lnTo>
                    <a:pt x="1" y="15631"/>
                  </a:lnTo>
                  <a:lnTo>
                    <a:pt x="1" y="16397"/>
                  </a:lnTo>
                  <a:lnTo>
                    <a:pt x="41" y="17164"/>
                  </a:lnTo>
                  <a:lnTo>
                    <a:pt x="102" y="17950"/>
                  </a:lnTo>
                  <a:lnTo>
                    <a:pt x="202" y="18717"/>
                  </a:lnTo>
                  <a:lnTo>
                    <a:pt x="344" y="19503"/>
                  </a:lnTo>
                  <a:lnTo>
                    <a:pt x="525" y="20250"/>
                  </a:lnTo>
                  <a:lnTo>
                    <a:pt x="727" y="21016"/>
                  </a:lnTo>
                  <a:lnTo>
                    <a:pt x="949" y="21762"/>
                  </a:lnTo>
                  <a:lnTo>
                    <a:pt x="1211" y="22509"/>
                  </a:lnTo>
                  <a:lnTo>
                    <a:pt x="1493" y="23235"/>
                  </a:lnTo>
                  <a:lnTo>
                    <a:pt x="1816" y="23961"/>
                  </a:lnTo>
                  <a:lnTo>
                    <a:pt x="2159" y="24667"/>
                  </a:lnTo>
                  <a:lnTo>
                    <a:pt x="2522" y="25352"/>
                  </a:lnTo>
                  <a:lnTo>
                    <a:pt x="2925" y="26038"/>
                  </a:lnTo>
                  <a:lnTo>
                    <a:pt x="3329" y="26704"/>
                  </a:lnTo>
                  <a:lnTo>
                    <a:pt x="3772" y="27349"/>
                  </a:lnTo>
                  <a:lnTo>
                    <a:pt x="4236" y="27994"/>
                  </a:lnTo>
                  <a:lnTo>
                    <a:pt x="4357" y="28136"/>
                  </a:lnTo>
                  <a:lnTo>
                    <a:pt x="4498" y="28277"/>
                  </a:lnTo>
                  <a:lnTo>
                    <a:pt x="4640" y="28418"/>
                  </a:lnTo>
                  <a:lnTo>
                    <a:pt x="4801" y="28539"/>
                  </a:lnTo>
                  <a:lnTo>
                    <a:pt x="4962" y="28640"/>
                  </a:lnTo>
                  <a:lnTo>
                    <a:pt x="5124" y="28741"/>
                  </a:lnTo>
                  <a:lnTo>
                    <a:pt x="5487" y="28902"/>
                  </a:lnTo>
                  <a:lnTo>
                    <a:pt x="5830" y="29003"/>
                  </a:lnTo>
                  <a:lnTo>
                    <a:pt x="6172" y="29063"/>
                  </a:lnTo>
                  <a:lnTo>
                    <a:pt x="6515" y="29083"/>
                  </a:lnTo>
                  <a:lnTo>
                    <a:pt x="6677" y="29063"/>
                  </a:lnTo>
                  <a:lnTo>
                    <a:pt x="6818" y="29043"/>
                  </a:lnTo>
                  <a:lnTo>
                    <a:pt x="6959" y="29023"/>
                  </a:lnTo>
                  <a:lnTo>
                    <a:pt x="7100" y="28983"/>
                  </a:lnTo>
                  <a:lnTo>
                    <a:pt x="7201" y="28922"/>
                  </a:lnTo>
                  <a:lnTo>
                    <a:pt x="7322" y="28862"/>
                  </a:lnTo>
                  <a:lnTo>
                    <a:pt x="7403" y="28781"/>
                  </a:lnTo>
                  <a:lnTo>
                    <a:pt x="7483" y="28700"/>
                  </a:lnTo>
                  <a:lnTo>
                    <a:pt x="7544" y="28599"/>
                  </a:lnTo>
                  <a:lnTo>
                    <a:pt x="7584" y="28478"/>
                  </a:lnTo>
                  <a:lnTo>
                    <a:pt x="7604" y="28357"/>
                  </a:lnTo>
                  <a:lnTo>
                    <a:pt x="7604" y="28216"/>
                  </a:lnTo>
                  <a:lnTo>
                    <a:pt x="7584" y="28075"/>
                  </a:lnTo>
                  <a:lnTo>
                    <a:pt x="7544" y="27934"/>
                  </a:lnTo>
                  <a:lnTo>
                    <a:pt x="7483" y="27752"/>
                  </a:lnTo>
                  <a:lnTo>
                    <a:pt x="7382" y="27591"/>
                  </a:lnTo>
                  <a:lnTo>
                    <a:pt x="7261" y="27389"/>
                  </a:lnTo>
                  <a:lnTo>
                    <a:pt x="7120" y="27188"/>
                  </a:lnTo>
                  <a:lnTo>
                    <a:pt x="6939" y="26966"/>
                  </a:lnTo>
                  <a:lnTo>
                    <a:pt x="6757" y="26704"/>
                  </a:lnTo>
                  <a:lnTo>
                    <a:pt x="6596" y="26421"/>
                  </a:lnTo>
                  <a:lnTo>
                    <a:pt x="6435" y="26119"/>
                  </a:lnTo>
                  <a:lnTo>
                    <a:pt x="6273" y="25796"/>
                  </a:lnTo>
                  <a:lnTo>
                    <a:pt x="6132" y="25453"/>
                  </a:lnTo>
                  <a:lnTo>
                    <a:pt x="5850" y="24747"/>
                  </a:lnTo>
                  <a:lnTo>
                    <a:pt x="5608" y="23961"/>
                  </a:lnTo>
                  <a:lnTo>
                    <a:pt x="5386" y="23134"/>
                  </a:lnTo>
                  <a:lnTo>
                    <a:pt x="5184" y="22266"/>
                  </a:lnTo>
                  <a:lnTo>
                    <a:pt x="5043" y="21359"/>
                  </a:lnTo>
                  <a:lnTo>
                    <a:pt x="4902" y="20431"/>
                  </a:lnTo>
                  <a:lnTo>
                    <a:pt x="4821" y="19483"/>
                  </a:lnTo>
                  <a:lnTo>
                    <a:pt x="4761" y="18515"/>
                  </a:lnTo>
                  <a:lnTo>
                    <a:pt x="4720" y="17547"/>
                  </a:lnTo>
                  <a:lnTo>
                    <a:pt x="4740" y="16599"/>
                  </a:lnTo>
                  <a:lnTo>
                    <a:pt x="4781" y="15651"/>
                  </a:lnTo>
                  <a:lnTo>
                    <a:pt x="4861" y="14723"/>
                  </a:lnTo>
                  <a:lnTo>
                    <a:pt x="4982" y="13816"/>
                  </a:lnTo>
                  <a:lnTo>
                    <a:pt x="5063" y="13372"/>
                  </a:lnTo>
                  <a:lnTo>
                    <a:pt x="5164" y="12928"/>
                  </a:lnTo>
                  <a:lnTo>
                    <a:pt x="5305" y="12505"/>
                  </a:lnTo>
                  <a:lnTo>
                    <a:pt x="5446" y="12081"/>
                  </a:lnTo>
                  <a:lnTo>
                    <a:pt x="5608" y="11658"/>
                  </a:lnTo>
                  <a:lnTo>
                    <a:pt x="5789" y="11234"/>
                  </a:lnTo>
                  <a:lnTo>
                    <a:pt x="5991" y="10811"/>
                  </a:lnTo>
                  <a:lnTo>
                    <a:pt x="6213" y="10387"/>
                  </a:lnTo>
                  <a:lnTo>
                    <a:pt x="6455" y="9984"/>
                  </a:lnTo>
                  <a:lnTo>
                    <a:pt x="6717" y="9580"/>
                  </a:lnTo>
                  <a:lnTo>
                    <a:pt x="6999" y="9177"/>
                  </a:lnTo>
                  <a:lnTo>
                    <a:pt x="7282" y="8794"/>
                  </a:lnTo>
                  <a:lnTo>
                    <a:pt x="7604" y="8390"/>
                  </a:lnTo>
                  <a:lnTo>
                    <a:pt x="7927" y="8007"/>
                  </a:lnTo>
                  <a:lnTo>
                    <a:pt x="8270" y="7644"/>
                  </a:lnTo>
                  <a:lnTo>
                    <a:pt x="8613" y="7261"/>
                  </a:lnTo>
                  <a:lnTo>
                    <a:pt x="8976" y="6898"/>
                  </a:lnTo>
                  <a:lnTo>
                    <a:pt x="9359" y="6535"/>
                  </a:lnTo>
                  <a:lnTo>
                    <a:pt x="9762" y="6192"/>
                  </a:lnTo>
                  <a:lnTo>
                    <a:pt x="10166" y="5829"/>
                  </a:lnTo>
                  <a:lnTo>
                    <a:pt x="10569" y="5486"/>
                  </a:lnTo>
                  <a:lnTo>
                    <a:pt x="11013" y="5163"/>
                  </a:lnTo>
                  <a:lnTo>
                    <a:pt x="11900" y="4518"/>
                  </a:lnTo>
                  <a:lnTo>
                    <a:pt x="12828" y="3893"/>
                  </a:lnTo>
                  <a:lnTo>
                    <a:pt x="13776" y="3308"/>
                  </a:lnTo>
                  <a:lnTo>
                    <a:pt x="14784" y="2743"/>
                  </a:lnTo>
                  <a:lnTo>
                    <a:pt x="15793" y="2219"/>
                  </a:lnTo>
                  <a:lnTo>
                    <a:pt x="16337" y="2017"/>
                  </a:lnTo>
                  <a:lnTo>
                    <a:pt x="16821" y="1795"/>
                  </a:lnTo>
                  <a:lnTo>
                    <a:pt x="17265" y="1594"/>
                  </a:lnTo>
                  <a:lnTo>
                    <a:pt x="17628" y="1372"/>
                  </a:lnTo>
                  <a:lnTo>
                    <a:pt x="17931" y="1150"/>
                  </a:lnTo>
                  <a:lnTo>
                    <a:pt x="18153" y="948"/>
                  </a:lnTo>
                  <a:lnTo>
                    <a:pt x="18253" y="847"/>
                  </a:lnTo>
                  <a:lnTo>
                    <a:pt x="18314" y="747"/>
                  </a:lnTo>
                  <a:lnTo>
                    <a:pt x="18374" y="646"/>
                  </a:lnTo>
                  <a:lnTo>
                    <a:pt x="18395" y="565"/>
                  </a:lnTo>
                  <a:lnTo>
                    <a:pt x="18415" y="464"/>
                  </a:lnTo>
                  <a:lnTo>
                    <a:pt x="18395" y="383"/>
                  </a:lnTo>
                  <a:lnTo>
                    <a:pt x="18374" y="323"/>
                  </a:lnTo>
                  <a:lnTo>
                    <a:pt x="18314" y="242"/>
                  </a:lnTo>
                  <a:lnTo>
                    <a:pt x="18253" y="182"/>
                  </a:lnTo>
                  <a:lnTo>
                    <a:pt x="18153" y="141"/>
                  </a:lnTo>
                  <a:lnTo>
                    <a:pt x="18032" y="81"/>
                  </a:lnTo>
                  <a:lnTo>
                    <a:pt x="17890" y="61"/>
                  </a:lnTo>
                  <a:lnTo>
                    <a:pt x="17729" y="20"/>
                  </a:lnTo>
                  <a:lnTo>
                    <a:pt x="175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960000" y="2861000"/>
            <a:ext cx="6080400" cy="214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7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102867"/>
            <a:ext cx="1409200" cy="14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7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960000" y="5007100"/>
            <a:ext cx="3408800" cy="95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" name="Google Shape;104;p3"/>
          <p:cNvGrpSpPr/>
          <p:nvPr/>
        </p:nvGrpSpPr>
        <p:grpSpPr>
          <a:xfrm rot="-5400000" flipH="1">
            <a:off x="766294" y="-779445"/>
            <a:ext cx="1567268" cy="3099404"/>
            <a:chOff x="961675" y="1958725"/>
            <a:chExt cx="563225" cy="1113825"/>
          </a:xfrm>
        </p:grpSpPr>
        <p:sp>
          <p:nvSpPr>
            <p:cNvPr id="105" name="Google Shape;105;p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107;p3"/>
          <p:cNvGrpSpPr/>
          <p:nvPr/>
        </p:nvGrpSpPr>
        <p:grpSpPr>
          <a:xfrm rot="5400000" flipH="1">
            <a:off x="-1232906" y="2788813"/>
            <a:ext cx="7626268" cy="5881519"/>
            <a:chOff x="1569550" y="795179"/>
            <a:chExt cx="6519663" cy="3469513"/>
          </a:xfrm>
        </p:grpSpPr>
        <p:sp>
          <p:nvSpPr>
            <p:cNvPr id="108" name="Google Shape;108;p3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109;p3"/>
            <p:cNvGrpSpPr/>
            <p:nvPr/>
          </p:nvGrpSpPr>
          <p:grpSpPr>
            <a:xfrm>
              <a:off x="1569550" y="795179"/>
              <a:ext cx="6519663" cy="3469513"/>
              <a:chOff x="6012925" y="3010525"/>
              <a:chExt cx="1512718" cy="964075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 rot="2145846">
                <a:off x="7297308" y="3198654"/>
                <a:ext cx="200225" cy="20938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oogle Shape;115;p3"/>
          <p:cNvGrpSpPr/>
          <p:nvPr/>
        </p:nvGrpSpPr>
        <p:grpSpPr>
          <a:xfrm rot="10800000" flipH="1">
            <a:off x="8375378" y="4599052"/>
            <a:ext cx="3816621" cy="2261032"/>
            <a:chOff x="238125" y="3383650"/>
            <a:chExt cx="1287775" cy="762900"/>
          </a:xfrm>
        </p:grpSpPr>
        <p:sp>
          <p:nvSpPr>
            <p:cNvPr id="116" name="Google Shape;116;p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3"/>
          <p:cNvSpPr/>
          <p:nvPr/>
        </p:nvSpPr>
        <p:spPr>
          <a:xfrm>
            <a:off x="3797687" y="1174727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10568137" y="721747"/>
            <a:ext cx="473977" cy="523628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-198189" y="4038358"/>
            <a:ext cx="534673" cy="446415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5390452" y="5532934"/>
            <a:ext cx="628297" cy="48507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85;p9"/>
          <p:cNvGrpSpPr/>
          <p:nvPr/>
        </p:nvGrpSpPr>
        <p:grpSpPr>
          <a:xfrm>
            <a:off x="3550211" y="1080506"/>
            <a:ext cx="8490548" cy="5230573"/>
            <a:chOff x="1569550" y="629994"/>
            <a:chExt cx="5900038" cy="3634698"/>
          </a:xfrm>
        </p:grpSpPr>
        <p:grpSp>
          <p:nvGrpSpPr>
            <p:cNvPr id="3" name="Google Shape;486;p9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487" name="Google Shape;487;p9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2" name="Google Shape;492;p9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3" name="Google Shape;493;p9"/>
          <p:cNvSpPr txBox="1">
            <a:spLocks noGrp="1"/>
          </p:cNvSpPr>
          <p:nvPr>
            <p:ph type="subTitle" idx="1"/>
          </p:nvPr>
        </p:nvSpPr>
        <p:spPr>
          <a:xfrm>
            <a:off x="5187433" y="3293932"/>
            <a:ext cx="6044400" cy="193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9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900"/>
              <a:buNone/>
              <a:defRPr sz="2500"/>
            </a:lvl9pPr>
          </a:lstStyle>
          <a:p>
            <a:endParaRPr/>
          </a:p>
        </p:txBody>
      </p:sp>
      <p:sp>
        <p:nvSpPr>
          <p:cNvPr id="494" name="Google Shape;494;p9"/>
          <p:cNvSpPr txBox="1">
            <a:spLocks noGrp="1"/>
          </p:cNvSpPr>
          <p:nvPr>
            <p:ph type="title"/>
          </p:nvPr>
        </p:nvSpPr>
        <p:spPr>
          <a:xfrm>
            <a:off x="5187467" y="2277180"/>
            <a:ext cx="60444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495" name="Google Shape;495;p9"/>
          <p:cNvSpPr/>
          <p:nvPr/>
        </p:nvSpPr>
        <p:spPr>
          <a:xfrm rot="-10459115">
            <a:off x="-2153588" y="5896171"/>
            <a:ext cx="8215435" cy="4588132"/>
          </a:xfrm>
          <a:custGeom>
            <a:avLst/>
            <a:gdLst/>
            <a:ahLst/>
            <a:cxnLst/>
            <a:rect l="l" t="t" r="r" b="b"/>
            <a:pathLst>
              <a:path w="52984" h="35437" extrusionOk="0">
                <a:moveTo>
                  <a:pt x="38866" y="0"/>
                </a:moveTo>
                <a:lnTo>
                  <a:pt x="38261" y="20"/>
                </a:lnTo>
                <a:lnTo>
                  <a:pt x="37656" y="81"/>
                </a:lnTo>
                <a:lnTo>
                  <a:pt x="37071" y="182"/>
                </a:lnTo>
                <a:lnTo>
                  <a:pt x="36466" y="323"/>
                </a:lnTo>
                <a:lnTo>
                  <a:pt x="35861" y="525"/>
                </a:lnTo>
                <a:lnTo>
                  <a:pt x="35276" y="767"/>
                </a:lnTo>
                <a:lnTo>
                  <a:pt x="34691" y="1089"/>
                </a:lnTo>
                <a:lnTo>
                  <a:pt x="34146" y="1412"/>
                </a:lnTo>
                <a:lnTo>
                  <a:pt x="33602" y="1694"/>
                </a:lnTo>
                <a:lnTo>
                  <a:pt x="33057" y="1936"/>
                </a:lnTo>
                <a:lnTo>
                  <a:pt x="32553" y="2158"/>
                </a:lnTo>
                <a:lnTo>
                  <a:pt x="32029" y="2360"/>
                </a:lnTo>
                <a:lnTo>
                  <a:pt x="31525" y="2541"/>
                </a:lnTo>
                <a:lnTo>
                  <a:pt x="31040" y="2683"/>
                </a:lnTo>
                <a:lnTo>
                  <a:pt x="30536" y="2804"/>
                </a:lnTo>
                <a:lnTo>
                  <a:pt x="30052" y="2904"/>
                </a:lnTo>
                <a:lnTo>
                  <a:pt x="29568" y="2985"/>
                </a:lnTo>
                <a:lnTo>
                  <a:pt x="29084" y="3046"/>
                </a:lnTo>
                <a:lnTo>
                  <a:pt x="28600" y="3086"/>
                </a:lnTo>
                <a:lnTo>
                  <a:pt x="28116" y="3126"/>
                </a:lnTo>
                <a:lnTo>
                  <a:pt x="27148" y="3126"/>
                </a:lnTo>
                <a:lnTo>
                  <a:pt x="26644" y="3106"/>
                </a:lnTo>
                <a:lnTo>
                  <a:pt x="26139" y="3066"/>
                </a:lnTo>
                <a:lnTo>
                  <a:pt x="25091" y="2945"/>
                </a:lnTo>
                <a:lnTo>
                  <a:pt x="24022" y="2804"/>
                </a:lnTo>
                <a:lnTo>
                  <a:pt x="22872" y="2622"/>
                </a:lnTo>
                <a:lnTo>
                  <a:pt x="20371" y="2199"/>
                </a:lnTo>
                <a:lnTo>
                  <a:pt x="19000" y="1957"/>
                </a:lnTo>
                <a:lnTo>
                  <a:pt x="17507" y="1735"/>
                </a:lnTo>
                <a:lnTo>
                  <a:pt x="16741" y="1654"/>
                </a:lnTo>
                <a:lnTo>
                  <a:pt x="15974" y="1594"/>
                </a:lnTo>
                <a:lnTo>
                  <a:pt x="15208" y="1594"/>
                </a:lnTo>
                <a:lnTo>
                  <a:pt x="14442" y="1634"/>
                </a:lnTo>
                <a:lnTo>
                  <a:pt x="13675" y="1694"/>
                </a:lnTo>
                <a:lnTo>
                  <a:pt x="12929" y="1815"/>
                </a:lnTo>
                <a:lnTo>
                  <a:pt x="12183" y="1957"/>
                </a:lnTo>
                <a:lnTo>
                  <a:pt x="11437" y="2158"/>
                </a:lnTo>
                <a:lnTo>
                  <a:pt x="10710" y="2380"/>
                </a:lnTo>
                <a:lnTo>
                  <a:pt x="10005" y="2642"/>
                </a:lnTo>
                <a:lnTo>
                  <a:pt x="9299" y="2945"/>
                </a:lnTo>
                <a:lnTo>
                  <a:pt x="8613" y="3288"/>
                </a:lnTo>
                <a:lnTo>
                  <a:pt x="7947" y="3651"/>
                </a:lnTo>
                <a:lnTo>
                  <a:pt x="7302" y="4054"/>
                </a:lnTo>
                <a:lnTo>
                  <a:pt x="6657" y="4498"/>
                </a:lnTo>
                <a:lnTo>
                  <a:pt x="6051" y="4962"/>
                </a:lnTo>
                <a:lnTo>
                  <a:pt x="5446" y="5466"/>
                </a:lnTo>
                <a:lnTo>
                  <a:pt x="4882" y="6010"/>
                </a:lnTo>
                <a:lnTo>
                  <a:pt x="4337" y="6575"/>
                </a:lnTo>
                <a:lnTo>
                  <a:pt x="3813" y="7180"/>
                </a:lnTo>
                <a:lnTo>
                  <a:pt x="3329" y="7805"/>
                </a:lnTo>
                <a:lnTo>
                  <a:pt x="2865" y="8471"/>
                </a:lnTo>
                <a:lnTo>
                  <a:pt x="2441" y="9157"/>
                </a:lnTo>
                <a:lnTo>
                  <a:pt x="2038" y="9883"/>
                </a:lnTo>
                <a:lnTo>
                  <a:pt x="1675" y="10629"/>
                </a:lnTo>
                <a:lnTo>
                  <a:pt x="1332" y="11416"/>
                </a:lnTo>
                <a:lnTo>
                  <a:pt x="1050" y="12202"/>
                </a:lnTo>
                <a:lnTo>
                  <a:pt x="787" y="13049"/>
                </a:lnTo>
                <a:lnTo>
                  <a:pt x="566" y="13896"/>
                </a:lnTo>
                <a:lnTo>
                  <a:pt x="384" y="14784"/>
                </a:lnTo>
                <a:lnTo>
                  <a:pt x="243" y="15691"/>
                </a:lnTo>
                <a:lnTo>
                  <a:pt x="142" y="16619"/>
                </a:lnTo>
                <a:lnTo>
                  <a:pt x="82" y="17547"/>
                </a:lnTo>
                <a:lnTo>
                  <a:pt x="41" y="18434"/>
                </a:lnTo>
                <a:lnTo>
                  <a:pt x="21" y="19302"/>
                </a:lnTo>
                <a:lnTo>
                  <a:pt x="1" y="20129"/>
                </a:lnTo>
                <a:lnTo>
                  <a:pt x="21" y="20915"/>
                </a:lnTo>
                <a:lnTo>
                  <a:pt x="61" y="21682"/>
                </a:lnTo>
                <a:lnTo>
                  <a:pt x="122" y="22408"/>
                </a:lnTo>
                <a:lnTo>
                  <a:pt x="203" y="23113"/>
                </a:lnTo>
                <a:lnTo>
                  <a:pt x="324" y="23799"/>
                </a:lnTo>
                <a:lnTo>
                  <a:pt x="465" y="24465"/>
                </a:lnTo>
                <a:lnTo>
                  <a:pt x="646" y="25090"/>
                </a:lnTo>
                <a:lnTo>
                  <a:pt x="848" y="25675"/>
                </a:lnTo>
                <a:lnTo>
                  <a:pt x="1070" y="26260"/>
                </a:lnTo>
                <a:lnTo>
                  <a:pt x="1332" y="26804"/>
                </a:lnTo>
                <a:lnTo>
                  <a:pt x="1635" y="27349"/>
                </a:lnTo>
                <a:lnTo>
                  <a:pt x="1977" y="27853"/>
                </a:lnTo>
                <a:lnTo>
                  <a:pt x="2340" y="28337"/>
                </a:lnTo>
                <a:lnTo>
                  <a:pt x="2744" y="28801"/>
                </a:lnTo>
                <a:lnTo>
                  <a:pt x="3208" y="29265"/>
                </a:lnTo>
                <a:lnTo>
                  <a:pt x="3692" y="29688"/>
                </a:lnTo>
                <a:lnTo>
                  <a:pt x="4216" y="30092"/>
                </a:lnTo>
                <a:lnTo>
                  <a:pt x="4781" y="30495"/>
                </a:lnTo>
                <a:lnTo>
                  <a:pt x="5406" y="30878"/>
                </a:lnTo>
                <a:lnTo>
                  <a:pt x="6072" y="31241"/>
                </a:lnTo>
                <a:lnTo>
                  <a:pt x="6757" y="31584"/>
                </a:lnTo>
                <a:lnTo>
                  <a:pt x="7524" y="31927"/>
                </a:lnTo>
                <a:lnTo>
                  <a:pt x="8331" y="32250"/>
                </a:lnTo>
                <a:lnTo>
                  <a:pt x="9178" y="32552"/>
                </a:lnTo>
                <a:lnTo>
                  <a:pt x="10085" y="32855"/>
                </a:lnTo>
                <a:lnTo>
                  <a:pt x="11033" y="33157"/>
                </a:lnTo>
                <a:lnTo>
                  <a:pt x="12042" y="33440"/>
                </a:lnTo>
                <a:lnTo>
                  <a:pt x="13111" y="33702"/>
                </a:lnTo>
                <a:lnTo>
                  <a:pt x="14200" y="33964"/>
                </a:lnTo>
                <a:lnTo>
                  <a:pt x="15309" y="34206"/>
                </a:lnTo>
                <a:lnTo>
                  <a:pt x="16438" y="34408"/>
                </a:lnTo>
                <a:lnTo>
                  <a:pt x="17568" y="34610"/>
                </a:lnTo>
                <a:lnTo>
                  <a:pt x="18697" y="34771"/>
                </a:lnTo>
                <a:lnTo>
                  <a:pt x="19847" y="34932"/>
                </a:lnTo>
                <a:lnTo>
                  <a:pt x="21017" y="35053"/>
                </a:lnTo>
                <a:lnTo>
                  <a:pt x="22166" y="35174"/>
                </a:lnTo>
                <a:lnTo>
                  <a:pt x="23316" y="35255"/>
                </a:lnTo>
                <a:lnTo>
                  <a:pt x="24486" y="35336"/>
                </a:lnTo>
                <a:lnTo>
                  <a:pt x="25635" y="35396"/>
                </a:lnTo>
                <a:lnTo>
                  <a:pt x="26785" y="35416"/>
                </a:lnTo>
                <a:lnTo>
                  <a:pt x="27935" y="35437"/>
                </a:lnTo>
                <a:lnTo>
                  <a:pt x="29064" y="35437"/>
                </a:lnTo>
                <a:lnTo>
                  <a:pt x="30193" y="35416"/>
                </a:lnTo>
                <a:lnTo>
                  <a:pt x="31323" y="35376"/>
                </a:lnTo>
                <a:lnTo>
                  <a:pt x="32432" y="35316"/>
                </a:lnTo>
                <a:lnTo>
                  <a:pt x="33521" y="35255"/>
                </a:lnTo>
                <a:lnTo>
                  <a:pt x="34610" y="35154"/>
                </a:lnTo>
                <a:lnTo>
                  <a:pt x="35659" y="35053"/>
                </a:lnTo>
                <a:lnTo>
                  <a:pt x="36708" y="34932"/>
                </a:lnTo>
                <a:lnTo>
                  <a:pt x="37716" y="34811"/>
                </a:lnTo>
                <a:lnTo>
                  <a:pt x="38725" y="34650"/>
                </a:lnTo>
                <a:lnTo>
                  <a:pt x="39693" y="34489"/>
                </a:lnTo>
                <a:lnTo>
                  <a:pt x="40641" y="34307"/>
                </a:lnTo>
                <a:lnTo>
                  <a:pt x="41569" y="34105"/>
                </a:lnTo>
                <a:lnTo>
                  <a:pt x="42456" y="33904"/>
                </a:lnTo>
                <a:lnTo>
                  <a:pt x="43303" y="33682"/>
                </a:lnTo>
                <a:lnTo>
                  <a:pt x="44130" y="33460"/>
                </a:lnTo>
                <a:lnTo>
                  <a:pt x="44917" y="33198"/>
                </a:lnTo>
                <a:lnTo>
                  <a:pt x="45683" y="32936"/>
                </a:lnTo>
                <a:lnTo>
                  <a:pt x="46389" y="32673"/>
                </a:lnTo>
                <a:lnTo>
                  <a:pt x="46732" y="32532"/>
                </a:lnTo>
                <a:lnTo>
                  <a:pt x="47075" y="32371"/>
                </a:lnTo>
                <a:lnTo>
                  <a:pt x="47397" y="32210"/>
                </a:lnTo>
                <a:lnTo>
                  <a:pt x="47700" y="32048"/>
                </a:lnTo>
                <a:lnTo>
                  <a:pt x="48002" y="31867"/>
                </a:lnTo>
                <a:lnTo>
                  <a:pt x="48305" y="31685"/>
                </a:lnTo>
                <a:lnTo>
                  <a:pt x="48849" y="31282"/>
                </a:lnTo>
                <a:lnTo>
                  <a:pt x="49374" y="30858"/>
                </a:lnTo>
                <a:lnTo>
                  <a:pt x="49858" y="30415"/>
                </a:lnTo>
                <a:lnTo>
                  <a:pt x="50281" y="29930"/>
                </a:lnTo>
                <a:lnTo>
                  <a:pt x="50705" y="29406"/>
                </a:lnTo>
                <a:lnTo>
                  <a:pt x="51068" y="28882"/>
                </a:lnTo>
                <a:lnTo>
                  <a:pt x="51391" y="28317"/>
                </a:lnTo>
                <a:lnTo>
                  <a:pt x="51693" y="27732"/>
                </a:lnTo>
                <a:lnTo>
                  <a:pt x="51976" y="27107"/>
                </a:lnTo>
                <a:lnTo>
                  <a:pt x="52197" y="26482"/>
                </a:lnTo>
                <a:lnTo>
                  <a:pt x="52399" y="25836"/>
                </a:lnTo>
                <a:lnTo>
                  <a:pt x="52581" y="25171"/>
                </a:lnTo>
                <a:lnTo>
                  <a:pt x="52722" y="24485"/>
                </a:lnTo>
                <a:lnTo>
                  <a:pt x="52823" y="23779"/>
                </a:lnTo>
                <a:lnTo>
                  <a:pt x="52903" y="23053"/>
                </a:lnTo>
                <a:lnTo>
                  <a:pt x="52964" y="22327"/>
                </a:lnTo>
                <a:lnTo>
                  <a:pt x="52984" y="21581"/>
                </a:lnTo>
                <a:lnTo>
                  <a:pt x="52984" y="20814"/>
                </a:lnTo>
                <a:lnTo>
                  <a:pt x="52964" y="20048"/>
                </a:lnTo>
                <a:lnTo>
                  <a:pt x="52903" y="19261"/>
                </a:lnTo>
                <a:lnTo>
                  <a:pt x="52823" y="18475"/>
                </a:lnTo>
                <a:lnTo>
                  <a:pt x="52722" y="17688"/>
                </a:lnTo>
                <a:lnTo>
                  <a:pt x="52601" y="16881"/>
                </a:lnTo>
                <a:lnTo>
                  <a:pt x="52460" y="16075"/>
                </a:lnTo>
                <a:lnTo>
                  <a:pt x="52278" y="15268"/>
                </a:lnTo>
                <a:lnTo>
                  <a:pt x="52097" y="14461"/>
                </a:lnTo>
                <a:lnTo>
                  <a:pt x="51895" y="13634"/>
                </a:lnTo>
                <a:lnTo>
                  <a:pt x="51653" y="12827"/>
                </a:lnTo>
                <a:lnTo>
                  <a:pt x="51411" y="12001"/>
                </a:lnTo>
                <a:lnTo>
                  <a:pt x="51149" y="11214"/>
                </a:lnTo>
                <a:lnTo>
                  <a:pt x="50846" y="10427"/>
                </a:lnTo>
                <a:lnTo>
                  <a:pt x="50523" y="9661"/>
                </a:lnTo>
                <a:lnTo>
                  <a:pt x="50181" y="8915"/>
                </a:lnTo>
                <a:lnTo>
                  <a:pt x="49818" y="8209"/>
                </a:lnTo>
                <a:lnTo>
                  <a:pt x="49434" y="7503"/>
                </a:lnTo>
                <a:lnTo>
                  <a:pt x="49031" y="6837"/>
                </a:lnTo>
                <a:lnTo>
                  <a:pt x="48607" y="6192"/>
                </a:lnTo>
                <a:lnTo>
                  <a:pt x="48184" y="5567"/>
                </a:lnTo>
                <a:lnTo>
                  <a:pt x="47720" y="4982"/>
                </a:lnTo>
                <a:lnTo>
                  <a:pt x="47256" y="4417"/>
                </a:lnTo>
                <a:lnTo>
                  <a:pt x="46752" y="3893"/>
                </a:lnTo>
                <a:lnTo>
                  <a:pt x="46268" y="3389"/>
                </a:lnTo>
                <a:lnTo>
                  <a:pt x="45743" y="2925"/>
                </a:lnTo>
                <a:lnTo>
                  <a:pt x="45219" y="2481"/>
                </a:lnTo>
                <a:lnTo>
                  <a:pt x="44675" y="2078"/>
                </a:lnTo>
                <a:lnTo>
                  <a:pt x="44130" y="1694"/>
                </a:lnTo>
                <a:lnTo>
                  <a:pt x="43565" y="1351"/>
                </a:lnTo>
                <a:lnTo>
                  <a:pt x="43001" y="1049"/>
                </a:lnTo>
                <a:lnTo>
                  <a:pt x="42436" y="787"/>
                </a:lnTo>
                <a:lnTo>
                  <a:pt x="41851" y="565"/>
                </a:lnTo>
                <a:lnTo>
                  <a:pt x="41266" y="363"/>
                </a:lnTo>
                <a:lnTo>
                  <a:pt x="40661" y="222"/>
                </a:lnTo>
                <a:lnTo>
                  <a:pt x="40076" y="101"/>
                </a:lnTo>
                <a:lnTo>
                  <a:pt x="39471" y="41"/>
                </a:lnTo>
                <a:lnTo>
                  <a:pt x="3886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496;p9"/>
          <p:cNvGrpSpPr/>
          <p:nvPr/>
        </p:nvGrpSpPr>
        <p:grpSpPr>
          <a:xfrm flipH="1">
            <a:off x="-8719" y="-13343"/>
            <a:ext cx="4145949" cy="2456131"/>
            <a:chOff x="238125" y="3383650"/>
            <a:chExt cx="1287775" cy="762900"/>
          </a:xfrm>
        </p:grpSpPr>
        <p:sp>
          <p:nvSpPr>
            <p:cNvPr id="497" name="Google Shape;497;p9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500;p9"/>
          <p:cNvGrpSpPr/>
          <p:nvPr/>
        </p:nvGrpSpPr>
        <p:grpSpPr>
          <a:xfrm rot="5400000" flipH="1">
            <a:off x="9890681" y="4295647"/>
            <a:ext cx="1728425" cy="3417957"/>
            <a:chOff x="961675" y="1958725"/>
            <a:chExt cx="563225" cy="1113825"/>
          </a:xfrm>
        </p:grpSpPr>
        <p:sp>
          <p:nvSpPr>
            <p:cNvPr id="501" name="Google Shape;501;p9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9"/>
          <p:cNvSpPr/>
          <p:nvPr/>
        </p:nvSpPr>
        <p:spPr>
          <a:xfrm>
            <a:off x="2553287" y="1640243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504;p9"/>
          <p:cNvGrpSpPr/>
          <p:nvPr/>
        </p:nvGrpSpPr>
        <p:grpSpPr>
          <a:xfrm>
            <a:off x="7125466" y="1348900"/>
            <a:ext cx="634372" cy="634400"/>
            <a:chOff x="1460350" y="2402425"/>
            <a:chExt cx="208950" cy="208950"/>
          </a:xfrm>
        </p:grpSpPr>
        <p:sp>
          <p:nvSpPr>
            <p:cNvPr id="505" name="Google Shape;505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533;p9"/>
          <p:cNvGrpSpPr/>
          <p:nvPr/>
        </p:nvGrpSpPr>
        <p:grpSpPr>
          <a:xfrm rot="3427705">
            <a:off x="6768705" y="5573473"/>
            <a:ext cx="454377" cy="454439"/>
            <a:chOff x="1460350" y="2402425"/>
            <a:chExt cx="208950" cy="208950"/>
          </a:xfrm>
        </p:grpSpPr>
        <p:sp>
          <p:nvSpPr>
            <p:cNvPr id="534" name="Google Shape;534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2" name="Google Shape;562;p9"/>
          <p:cNvSpPr/>
          <p:nvPr/>
        </p:nvSpPr>
        <p:spPr>
          <a:xfrm>
            <a:off x="10917852" y="1155167"/>
            <a:ext cx="628297" cy="48507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978;p65"/>
          <p:cNvGrpSpPr/>
          <p:nvPr/>
        </p:nvGrpSpPr>
        <p:grpSpPr>
          <a:xfrm rot="10800000" flipH="1">
            <a:off x="8922344" y="4624311"/>
            <a:ext cx="3816621" cy="2261032"/>
            <a:chOff x="238125" y="3383650"/>
            <a:chExt cx="1287775" cy="762900"/>
          </a:xfrm>
        </p:grpSpPr>
        <p:sp>
          <p:nvSpPr>
            <p:cNvPr id="3979" name="Google Shape;3979;p65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65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65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3982;p65"/>
          <p:cNvGrpSpPr/>
          <p:nvPr/>
        </p:nvGrpSpPr>
        <p:grpSpPr>
          <a:xfrm rot="-5400000" flipH="1">
            <a:off x="766294" y="-779445"/>
            <a:ext cx="1567268" cy="3099404"/>
            <a:chOff x="961675" y="1958725"/>
            <a:chExt cx="563225" cy="1113825"/>
          </a:xfrm>
        </p:grpSpPr>
        <p:sp>
          <p:nvSpPr>
            <p:cNvPr id="3983" name="Google Shape;3983;p65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65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5" name="Google Shape;3985;p65"/>
          <p:cNvSpPr/>
          <p:nvPr/>
        </p:nvSpPr>
        <p:spPr>
          <a:xfrm>
            <a:off x="-203582" y="5950534"/>
            <a:ext cx="628297" cy="48507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3986;p65"/>
          <p:cNvGrpSpPr/>
          <p:nvPr/>
        </p:nvGrpSpPr>
        <p:grpSpPr>
          <a:xfrm>
            <a:off x="-264383" y="1927767"/>
            <a:ext cx="634372" cy="634400"/>
            <a:chOff x="1460350" y="2402425"/>
            <a:chExt cx="208950" cy="208950"/>
          </a:xfrm>
        </p:grpSpPr>
        <p:sp>
          <p:nvSpPr>
            <p:cNvPr id="3987" name="Google Shape;3987;p6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6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6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6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65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65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65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65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65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6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6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65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65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6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6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6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6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6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6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4015;p65"/>
          <p:cNvGrpSpPr/>
          <p:nvPr/>
        </p:nvGrpSpPr>
        <p:grpSpPr>
          <a:xfrm rot="3427705">
            <a:off x="4129238" y="6665373"/>
            <a:ext cx="454377" cy="454439"/>
            <a:chOff x="1460350" y="2402425"/>
            <a:chExt cx="208950" cy="208950"/>
          </a:xfrm>
        </p:grpSpPr>
        <p:sp>
          <p:nvSpPr>
            <p:cNvPr id="4016" name="Google Shape;4016;p6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6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6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6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65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65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65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65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65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6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6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65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65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6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6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6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6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6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6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44" name="Google Shape;4044;p65"/>
          <p:cNvSpPr/>
          <p:nvPr/>
        </p:nvSpPr>
        <p:spPr>
          <a:xfrm>
            <a:off x="11800954" y="1245376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5" name="Google Shape;4045;p65"/>
          <p:cNvSpPr/>
          <p:nvPr/>
        </p:nvSpPr>
        <p:spPr>
          <a:xfrm>
            <a:off x="7245287" y="-253091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dk2"/>
        </a:solidFill>
        <a:effectLst/>
      </p:bgPr>
    </p:bg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14"/>
          <p:cNvSpPr/>
          <p:nvPr/>
        </p:nvSpPr>
        <p:spPr>
          <a:xfrm>
            <a:off x="-148380" y="-202400"/>
            <a:ext cx="12488760" cy="7342543"/>
          </a:xfrm>
          <a:custGeom>
            <a:avLst/>
            <a:gdLst/>
            <a:ahLst/>
            <a:cxnLst/>
            <a:rect l="l" t="t" r="r" b="b"/>
            <a:pathLst>
              <a:path w="287870" h="169248" extrusionOk="0">
                <a:moveTo>
                  <a:pt x="17455" y="3287"/>
                </a:moveTo>
                <a:lnTo>
                  <a:pt x="17455" y="9371"/>
                </a:lnTo>
                <a:lnTo>
                  <a:pt x="11371" y="9371"/>
                </a:lnTo>
                <a:lnTo>
                  <a:pt x="11371" y="3287"/>
                </a:lnTo>
                <a:close/>
                <a:moveTo>
                  <a:pt x="24503" y="3287"/>
                </a:moveTo>
                <a:lnTo>
                  <a:pt x="24503" y="9371"/>
                </a:lnTo>
                <a:lnTo>
                  <a:pt x="18431" y="9371"/>
                </a:lnTo>
                <a:lnTo>
                  <a:pt x="18431" y="3287"/>
                </a:lnTo>
                <a:close/>
                <a:moveTo>
                  <a:pt x="31564" y="3287"/>
                </a:moveTo>
                <a:lnTo>
                  <a:pt x="31564" y="9371"/>
                </a:lnTo>
                <a:lnTo>
                  <a:pt x="25492" y="9371"/>
                </a:lnTo>
                <a:lnTo>
                  <a:pt x="25492" y="3287"/>
                </a:lnTo>
                <a:close/>
                <a:moveTo>
                  <a:pt x="38612" y="3287"/>
                </a:moveTo>
                <a:lnTo>
                  <a:pt x="38612" y="9371"/>
                </a:lnTo>
                <a:lnTo>
                  <a:pt x="32540" y="9371"/>
                </a:lnTo>
                <a:lnTo>
                  <a:pt x="32540" y="3287"/>
                </a:lnTo>
                <a:close/>
                <a:moveTo>
                  <a:pt x="45673" y="3287"/>
                </a:moveTo>
                <a:lnTo>
                  <a:pt x="45673" y="9371"/>
                </a:lnTo>
                <a:lnTo>
                  <a:pt x="39601" y="9371"/>
                </a:lnTo>
                <a:lnTo>
                  <a:pt x="39601" y="3287"/>
                </a:lnTo>
                <a:close/>
                <a:moveTo>
                  <a:pt x="52721" y="3287"/>
                </a:moveTo>
                <a:lnTo>
                  <a:pt x="52721" y="9371"/>
                </a:lnTo>
                <a:lnTo>
                  <a:pt x="46649" y="9371"/>
                </a:lnTo>
                <a:lnTo>
                  <a:pt x="46649" y="3287"/>
                </a:lnTo>
                <a:close/>
                <a:moveTo>
                  <a:pt x="59782" y="3287"/>
                </a:moveTo>
                <a:lnTo>
                  <a:pt x="59782" y="9371"/>
                </a:lnTo>
                <a:lnTo>
                  <a:pt x="53709" y="9371"/>
                </a:lnTo>
                <a:lnTo>
                  <a:pt x="53709" y="3287"/>
                </a:lnTo>
                <a:close/>
                <a:moveTo>
                  <a:pt x="66842" y="3287"/>
                </a:moveTo>
                <a:lnTo>
                  <a:pt x="66842" y="9371"/>
                </a:lnTo>
                <a:lnTo>
                  <a:pt x="60770" y="9371"/>
                </a:lnTo>
                <a:lnTo>
                  <a:pt x="60770" y="3287"/>
                </a:lnTo>
                <a:close/>
                <a:moveTo>
                  <a:pt x="73902" y="3287"/>
                </a:moveTo>
                <a:lnTo>
                  <a:pt x="73902" y="9371"/>
                </a:lnTo>
                <a:lnTo>
                  <a:pt x="67818" y="9371"/>
                </a:lnTo>
                <a:lnTo>
                  <a:pt x="67818" y="3287"/>
                </a:lnTo>
                <a:close/>
                <a:moveTo>
                  <a:pt x="80951" y="3287"/>
                </a:moveTo>
                <a:lnTo>
                  <a:pt x="80951" y="9371"/>
                </a:lnTo>
                <a:lnTo>
                  <a:pt x="74879" y="9371"/>
                </a:lnTo>
                <a:lnTo>
                  <a:pt x="74879" y="3287"/>
                </a:lnTo>
                <a:close/>
                <a:moveTo>
                  <a:pt x="88011" y="3287"/>
                </a:moveTo>
                <a:lnTo>
                  <a:pt x="88011" y="9371"/>
                </a:lnTo>
                <a:lnTo>
                  <a:pt x="81939" y="9371"/>
                </a:lnTo>
                <a:lnTo>
                  <a:pt x="81939" y="3287"/>
                </a:lnTo>
                <a:close/>
                <a:moveTo>
                  <a:pt x="95060" y="3287"/>
                </a:moveTo>
                <a:lnTo>
                  <a:pt x="95060" y="9371"/>
                </a:lnTo>
                <a:lnTo>
                  <a:pt x="88988" y="9371"/>
                </a:lnTo>
                <a:lnTo>
                  <a:pt x="88988" y="3287"/>
                </a:lnTo>
                <a:close/>
                <a:moveTo>
                  <a:pt x="102120" y="3287"/>
                </a:moveTo>
                <a:lnTo>
                  <a:pt x="102120" y="9371"/>
                </a:lnTo>
                <a:lnTo>
                  <a:pt x="96036" y="9371"/>
                </a:lnTo>
                <a:lnTo>
                  <a:pt x="96036" y="3287"/>
                </a:lnTo>
                <a:close/>
                <a:moveTo>
                  <a:pt x="109169" y="3287"/>
                </a:moveTo>
                <a:lnTo>
                  <a:pt x="109169" y="9371"/>
                </a:lnTo>
                <a:lnTo>
                  <a:pt x="103097" y="9371"/>
                </a:lnTo>
                <a:lnTo>
                  <a:pt x="103097" y="3287"/>
                </a:lnTo>
                <a:close/>
                <a:moveTo>
                  <a:pt x="116229" y="3287"/>
                </a:moveTo>
                <a:lnTo>
                  <a:pt x="116229" y="9371"/>
                </a:lnTo>
                <a:lnTo>
                  <a:pt x="110157" y="9371"/>
                </a:lnTo>
                <a:lnTo>
                  <a:pt x="110157" y="3287"/>
                </a:lnTo>
                <a:close/>
                <a:moveTo>
                  <a:pt x="123278" y="3287"/>
                </a:moveTo>
                <a:lnTo>
                  <a:pt x="123278" y="9371"/>
                </a:lnTo>
                <a:lnTo>
                  <a:pt x="117205" y="9371"/>
                </a:lnTo>
                <a:lnTo>
                  <a:pt x="117205" y="3287"/>
                </a:lnTo>
                <a:close/>
                <a:moveTo>
                  <a:pt x="130338" y="3287"/>
                </a:moveTo>
                <a:lnTo>
                  <a:pt x="130338" y="9371"/>
                </a:lnTo>
                <a:lnTo>
                  <a:pt x="124266" y="9371"/>
                </a:lnTo>
                <a:lnTo>
                  <a:pt x="124266" y="3287"/>
                </a:lnTo>
                <a:close/>
                <a:moveTo>
                  <a:pt x="137387" y="3287"/>
                </a:moveTo>
                <a:lnTo>
                  <a:pt x="137387" y="9371"/>
                </a:lnTo>
                <a:lnTo>
                  <a:pt x="131314" y="9371"/>
                </a:lnTo>
                <a:lnTo>
                  <a:pt x="131314" y="3287"/>
                </a:lnTo>
                <a:close/>
                <a:moveTo>
                  <a:pt x="144447" y="3287"/>
                </a:moveTo>
                <a:lnTo>
                  <a:pt x="144447" y="9371"/>
                </a:lnTo>
                <a:lnTo>
                  <a:pt x="138375" y="9371"/>
                </a:lnTo>
                <a:lnTo>
                  <a:pt x="138375" y="3287"/>
                </a:lnTo>
                <a:close/>
                <a:moveTo>
                  <a:pt x="151495" y="3287"/>
                </a:moveTo>
                <a:lnTo>
                  <a:pt x="151495" y="9371"/>
                </a:lnTo>
                <a:lnTo>
                  <a:pt x="145423" y="9371"/>
                </a:lnTo>
                <a:lnTo>
                  <a:pt x="145423" y="3287"/>
                </a:lnTo>
                <a:close/>
                <a:moveTo>
                  <a:pt x="158556" y="3287"/>
                </a:moveTo>
                <a:lnTo>
                  <a:pt x="158556" y="9371"/>
                </a:lnTo>
                <a:lnTo>
                  <a:pt x="152484" y="9371"/>
                </a:lnTo>
                <a:lnTo>
                  <a:pt x="152484" y="3287"/>
                </a:lnTo>
                <a:close/>
                <a:moveTo>
                  <a:pt x="165604" y="3287"/>
                </a:moveTo>
                <a:lnTo>
                  <a:pt x="165604" y="9371"/>
                </a:lnTo>
                <a:lnTo>
                  <a:pt x="159532" y="9371"/>
                </a:lnTo>
                <a:lnTo>
                  <a:pt x="159532" y="3287"/>
                </a:lnTo>
                <a:close/>
                <a:moveTo>
                  <a:pt x="172665" y="3287"/>
                </a:moveTo>
                <a:lnTo>
                  <a:pt x="172665" y="9371"/>
                </a:lnTo>
                <a:lnTo>
                  <a:pt x="166581" y="9371"/>
                </a:lnTo>
                <a:lnTo>
                  <a:pt x="166581" y="3287"/>
                </a:lnTo>
                <a:close/>
                <a:moveTo>
                  <a:pt x="179713" y="3287"/>
                </a:moveTo>
                <a:lnTo>
                  <a:pt x="179713" y="9371"/>
                </a:lnTo>
                <a:lnTo>
                  <a:pt x="173641" y="9371"/>
                </a:lnTo>
                <a:lnTo>
                  <a:pt x="173641" y="3287"/>
                </a:lnTo>
                <a:close/>
                <a:moveTo>
                  <a:pt x="186774" y="3287"/>
                </a:moveTo>
                <a:lnTo>
                  <a:pt x="186774" y="9371"/>
                </a:lnTo>
                <a:lnTo>
                  <a:pt x="180702" y="9371"/>
                </a:lnTo>
                <a:lnTo>
                  <a:pt x="180702" y="3287"/>
                </a:lnTo>
                <a:close/>
                <a:moveTo>
                  <a:pt x="193822" y="3287"/>
                </a:moveTo>
                <a:lnTo>
                  <a:pt x="193822" y="9371"/>
                </a:lnTo>
                <a:lnTo>
                  <a:pt x="187750" y="9371"/>
                </a:lnTo>
                <a:lnTo>
                  <a:pt x="187750" y="3287"/>
                </a:lnTo>
                <a:close/>
                <a:moveTo>
                  <a:pt x="200883" y="3287"/>
                </a:moveTo>
                <a:lnTo>
                  <a:pt x="200883" y="9371"/>
                </a:lnTo>
                <a:lnTo>
                  <a:pt x="194810" y="9371"/>
                </a:lnTo>
                <a:lnTo>
                  <a:pt x="194810" y="3287"/>
                </a:lnTo>
                <a:close/>
                <a:moveTo>
                  <a:pt x="207931" y="3287"/>
                </a:moveTo>
                <a:lnTo>
                  <a:pt x="207931" y="9371"/>
                </a:lnTo>
                <a:lnTo>
                  <a:pt x="201859" y="9371"/>
                </a:lnTo>
                <a:lnTo>
                  <a:pt x="201859" y="3287"/>
                </a:lnTo>
                <a:close/>
                <a:moveTo>
                  <a:pt x="214992" y="3287"/>
                </a:moveTo>
                <a:lnTo>
                  <a:pt x="214992" y="9371"/>
                </a:lnTo>
                <a:lnTo>
                  <a:pt x="208919" y="9371"/>
                </a:lnTo>
                <a:lnTo>
                  <a:pt x="208919" y="3287"/>
                </a:lnTo>
                <a:close/>
                <a:moveTo>
                  <a:pt x="222052" y="3287"/>
                </a:moveTo>
                <a:lnTo>
                  <a:pt x="222052" y="9371"/>
                </a:lnTo>
                <a:lnTo>
                  <a:pt x="215968" y="9371"/>
                </a:lnTo>
                <a:lnTo>
                  <a:pt x="215968" y="3287"/>
                </a:lnTo>
                <a:close/>
                <a:moveTo>
                  <a:pt x="229100" y="3287"/>
                </a:moveTo>
                <a:lnTo>
                  <a:pt x="229100" y="9371"/>
                </a:lnTo>
                <a:lnTo>
                  <a:pt x="223028" y="9371"/>
                </a:lnTo>
                <a:lnTo>
                  <a:pt x="223028" y="3287"/>
                </a:lnTo>
                <a:close/>
                <a:moveTo>
                  <a:pt x="236161" y="3287"/>
                </a:moveTo>
                <a:lnTo>
                  <a:pt x="236161" y="9371"/>
                </a:lnTo>
                <a:lnTo>
                  <a:pt x="230077" y="9371"/>
                </a:lnTo>
                <a:lnTo>
                  <a:pt x="230077" y="3287"/>
                </a:lnTo>
                <a:close/>
                <a:moveTo>
                  <a:pt x="243209" y="3287"/>
                </a:moveTo>
                <a:lnTo>
                  <a:pt x="243209" y="9371"/>
                </a:lnTo>
                <a:lnTo>
                  <a:pt x="237137" y="9371"/>
                </a:lnTo>
                <a:lnTo>
                  <a:pt x="237137" y="3287"/>
                </a:lnTo>
                <a:close/>
                <a:moveTo>
                  <a:pt x="250270" y="3287"/>
                </a:moveTo>
                <a:lnTo>
                  <a:pt x="250270" y="9371"/>
                </a:lnTo>
                <a:lnTo>
                  <a:pt x="244198" y="9371"/>
                </a:lnTo>
                <a:lnTo>
                  <a:pt x="244198" y="3287"/>
                </a:lnTo>
                <a:close/>
                <a:moveTo>
                  <a:pt x="257318" y="3287"/>
                </a:moveTo>
                <a:lnTo>
                  <a:pt x="257318" y="9371"/>
                </a:lnTo>
                <a:lnTo>
                  <a:pt x="251246" y="9371"/>
                </a:lnTo>
                <a:lnTo>
                  <a:pt x="251246" y="3287"/>
                </a:lnTo>
                <a:close/>
                <a:moveTo>
                  <a:pt x="264379" y="3287"/>
                </a:moveTo>
                <a:lnTo>
                  <a:pt x="264379" y="9371"/>
                </a:lnTo>
                <a:lnTo>
                  <a:pt x="258306" y="9371"/>
                </a:lnTo>
                <a:lnTo>
                  <a:pt x="258306" y="3287"/>
                </a:lnTo>
                <a:close/>
                <a:moveTo>
                  <a:pt x="271427" y="3287"/>
                </a:moveTo>
                <a:lnTo>
                  <a:pt x="271427" y="9371"/>
                </a:lnTo>
                <a:lnTo>
                  <a:pt x="265355" y="9371"/>
                </a:lnTo>
                <a:lnTo>
                  <a:pt x="265355" y="3287"/>
                </a:lnTo>
                <a:close/>
                <a:moveTo>
                  <a:pt x="278488" y="3287"/>
                </a:moveTo>
                <a:lnTo>
                  <a:pt x="278488" y="9371"/>
                </a:lnTo>
                <a:lnTo>
                  <a:pt x="272415" y="9371"/>
                </a:lnTo>
                <a:lnTo>
                  <a:pt x="272415" y="3287"/>
                </a:lnTo>
                <a:close/>
                <a:moveTo>
                  <a:pt x="17443" y="10347"/>
                </a:moveTo>
                <a:lnTo>
                  <a:pt x="17443" y="16419"/>
                </a:lnTo>
                <a:lnTo>
                  <a:pt x="11371" y="16419"/>
                </a:lnTo>
                <a:lnTo>
                  <a:pt x="11371" y="10347"/>
                </a:lnTo>
                <a:close/>
                <a:moveTo>
                  <a:pt x="24503" y="10347"/>
                </a:moveTo>
                <a:lnTo>
                  <a:pt x="24503" y="16419"/>
                </a:lnTo>
                <a:lnTo>
                  <a:pt x="18431" y="16419"/>
                </a:lnTo>
                <a:lnTo>
                  <a:pt x="18431" y="10347"/>
                </a:lnTo>
                <a:close/>
                <a:moveTo>
                  <a:pt x="31564" y="10347"/>
                </a:moveTo>
                <a:lnTo>
                  <a:pt x="31564" y="16419"/>
                </a:lnTo>
                <a:lnTo>
                  <a:pt x="25492" y="16419"/>
                </a:lnTo>
                <a:lnTo>
                  <a:pt x="25492" y="10347"/>
                </a:lnTo>
                <a:close/>
                <a:moveTo>
                  <a:pt x="38612" y="10347"/>
                </a:moveTo>
                <a:lnTo>
                  <a:pt x="38612" y="16419"/>
                </a:lnTo>
                <a:lnTo>
                  <a:pt x="32540" y="16419"/>
                </a:lnTo>
                <a:lnTo>
                  <a:pt x="32540" y="10347"/>
                </a:lnTo>
                <a:close/>
                <a:moveTo>
                  <a:pt x="45673" y="10347"/>
                </a:moveTo>
                <a:lnTo>
                  <a:pt x="45673" y="16419"/>
                </a:lnTo>
                <a:lnTo>
                  <a:pt x="39601" y="16419"/>
                </a:lnTo>
                <a:lnTo>
                  <a:pt x="39601" y="10347"/>
                </a:lnTo>
                <a:close/>
                <a:moveTo>
                  <a:pt x="52721" y="10347"/>
                </a:moveTo>
                <a:lnTo>
                  <a:pt x="52721" y="16419"/>
                </a:lnTo>
                <a:lnTo>
                  <a:pt x="46649" y="16419"/>
                </a:lnTo>
                <a:lnTo>
                  <a:pt x="46649" y="10347"/>
                </a:lnTo>
                <a:close/>
                <a:moveTo>
                  <a:pt x="59782" y="10347"/>
                </a:moveTo>
                <a:lnTo>
                  <a:pt x="59782" y="16419"/>
                </a:lnTo>
                <a:lnTo>
                  <a:pt x="53709" y="16419"/>
                </a:lnTo>
                <a:lnTo>
                  <a:pt x="53709" y="10347"/>
                </a:lnTo>
                <a:close/>
                <a:moveTo>
                  <a:pt x="66842" y="10347"/>
                </a:moveTo>
                <a:lnTo>
                  <a:pt x="66842" y="16419"/>
                </a:lnTo>
                <a:lnTo>
                  <a:pt x="60758" y="16419"/>
                </a:lnTo>
                <a:lnTo>
                  <a:pt x="60758" y="10347"/>
                </a:lnTo>
                <a:close/>
                <a:moveTo>
                  <a:pt x="73902" y="10347"/>
                </a:moveTo>
                <a:lnTo>
                  <a:pt x="73902" y="16419"/>
                </a:lnTo>
                <a:lnTo>
                  <a:pt x="67818" y="16419"/>
                </a:lnTo>
                <a:lnTo>
                  <a:pt x="67818" y="10347"/>
                </a:lnTo>
                <a:close/>
                <a:moveTo>
                  <a:pt x="80951" y="10347"/>
                </a:moveTo>
                <a:lnTo>
                  <a:pt x="80951" y="16419"/>
                </a:lnTo>
                <a:lnTo>
                  <a:pt x="74879" y="16419"/>
                </a:lnTo>
                <a:lnTo>
                  <a:pt x="74879" y="10347"/>
                </a:lnTo>
                <a:close/>
                <a:moveTo>
                  <a:pt x="88011" y="10347"/>
                </a:moveTo>
                <a:lnTo>
                  <a:pt x="88011" y="16419"/>
                </a:lnTo>
                <a:lnTo>
                  <a:pt x="81927" y="16419"/>
                </a:lnTo>
                <a:lnTo>
                  <a:pt x="81927" y="10347"/>
                </a:lnTo>
                <a:close/>
                <a:moveTo>
                  <a:pt x="95060" y="10347"/>
                </a:moveTo>
                <a:lnTo>
                  <a:pt x="95060" y="16419"/>
                </a:lnTo>
                <a:lnTo>
                  <a:pt x="88988" y="16419"/>
                </a:lnTo>
                <a:lnTo>
                  <a:pt x="88988" y="10347"/>
                </a:lnTo>
                <a:close/>
                <a:moveTo>
                  <a:pt x="102120" y="10347"/>
                </a:moveTo>
                <a:lnTo>
                  <a:pt x="102120" y="16419"/>
                </a:lnTo>
                <a:lnTo>
                  <a:pt x="96036" y="16419"/>
                </a:lnTo>
                <a:lnTo>
                  <a:pt x="96036" y="10347"/>
                </a:lnTo>
                <a:close/>
                <a:moveTo>
                  <a:pt x="109169" y="10347"/>
                </a:moveTo>
                <a:lnTo>
                  <a:pt x="109169" y="16419"/>
                </a:lnTo>
                <a:lnTo>
                  <a:pt x="103097" y="16419"/>
                </a:lnTo>
                <a:lnTo>
                  <a:pt x="103097" y="10347"/>
                </a:lnTo>
                <a:close/>
                <a:moveTo>
                  <a:pt x="116229" y="10347"/>
                </a:moveTo>
                <a:lnTo>
                  <a:pt x="116229" y="16419"/>
                </a:lnTo>
                <a:lnTo>
                  <a:pt x="110157" y="16419"/>
                </a:lnTo>
                <a:lnTo>
                  <a:pt x="110157" y="10347"/>
                </a:lnTo>
                <a:close/>
                <a:moveTo>
                  <a:pt x="123278" y="10347"/>
                </a:moveTo>
                <a:lnTo>
                  <a:pt x="123278" y="16419"/>
                </a:lnTo>
                <a:lnTo>
                  <a:pt x="117205" y="16419"/>
                </a:lnTo>
                <a:lnTo>
                  <a:pt x="117205" y="10347"/>
                </a:lnTo>
                <a:close/>
                <a:moveTo>
                  <a:pt x="130338" y="10347"/>
                </a:moveTo>
                <a:lnTo>
                  <a:pt x="130338" y="16419"/>
                </a:lnTo>
                <a:lnTo>
                  <a:pt x="124254" y="16419"/>
                </a:lnTo>
                <a:lnTo>
                  <a:pt x="124254" y="10347"/>
                </a:lnTo>
                <a:close/>
                <a:moveTo>
                  <a:pt x="137387" y="10347"/>
                </a:moveTo>
                <a:lnTo>
                  <a:pt x="137387" y="16419"/>
                </a:lnTo>
                <a:lnTo>
                  <a:pt x="131314" y="16419"/>
                </a:lnTo>
                <a:lnTo>
                  <a:pt x="131314" y="10347"/>
                </a:lnTo>
                <a:close/>
                <a:moveTo>
                  <a:pt x="144447" y="10347"/>
                </a:moveTo>
                <a:lnTo>
                  <a:pt x="144447" y="16419"/>
                </a:lnTo>
                <a:lnTo>
                  <a:pt x="138375" y="16419"/>
                </a:lnTo>
                <a:lnTo>
                  <a:pt x="138375" y="10347"/>
                </a:lnTo>
                <a:close/>
                <a:moveTo>
                  <a:pt x="151495" y="10347"/>
                </a:moveTo>
                <a:lnTo>
                  <a:pt x="151495" y="16419"/>
                </a:lnTo>
                <a:lnTo>
                  <a:pt x="145423" y="16419"/>
                </a:lnTo>
                <a:lnTo>
                  <a:pt x="145423" y="10347"/>
                </a:lnTo>
                <a:close/>
                <a:moveTo>
                  <a:pt x="158556" y="10347"/>
                </a:moveTo>
                <a:lnTo>
                  <a:pt x="158556" y="16419"/>
                </a:lnTo>
                <a:lnTo>
                  <a:pt x="152484" y="16419"/>
                </a:lnTo>
                <a:lnTo>
                  <a:pt x="152484" y="10347"/>
                </a:lnTo>
                <a:close/>
                <a:moveTo>
                  <a:pt x="165604" y="10347"/>
                </a:moveTo>
                <a:lnTo>
                  <a:pt x="165604" y="16419"/>
                </a:lnTo>
                <a:lnTo>
                  <a:pt x="159532" y="16419"/>
                </a:lnTo>
                <a:lnTo>
                  <a:pt x="159532" y="10347"/>
                </a:lnTo>
                <a:close/>
                <a:moveTo>
                  <a:pt x="172665" y="10347"/>
                </a:moveTo>
                <a:lnTo>
                  <a:pt x="172665" y="16419"/>
                </a:lnTo>
                <a:lnTo>
                  <a:pt x="166581" y="16419"/>
                </a:lnTo>
                <a:lnTo>
                  <a:pt x="166581" y="10347"/>
                </a:lnTo>
                <a:close/>
                <a:moveTo>
                  <a:pt x="179713" y="10347"/>
                </a:moveTo>
                <a:lnTo>
                  <a:pt x="179713" y="16419"/>
                </a:lnTo>
                <a:lnTo>
                  <a:pt x="173641" y="16419"/>
                </a:lnTo>
                <a:lnTo>
                  <a:pt x="173641" y="10347"/>
                </a:lnTo>
                <a:close/>
                <a:moveTo>
                  <a:pt x="186774" y="10347"/>
                </a:moveTo>
                <a:lnTo>
                  <a:pt x="186774" y="16419"/>
                </a:lnTo>
                <a:lnTo>
                  <a:pt x="180702" y="16419"/>
                </a:lnTo>
                <a:lnTo>
                  <a:pt x="180702" y="10347"/>
                </a:lnTo>
                <a:close/>
                <a:moveTo>
                  <a:pt x="193822" y="10347"/>
                </a:moveTo>
                <a:lnTo>
                  <a:pt x="193822" y="16419"/>
                </a:lnTo>
                <a:lnTo>
                  <a:pt x="187750" y="16419"/>
                </a:lnTo>
                <a:lnTo>
                  <a:pt x="187750" y="10347"/>
                </a:lnTo>
                <a:close/>
                <a:moveTo>
                  <a:pt x="200883" y="10347"/>
                </a:moveTo>
                <a:lnTo>
                  <a:pt x="200883" y="16419"/>
                </a:lnTo>
                <a:lnTo>
                  <a:pt x="194810" y="16419"/>
                </a:lnTo>
                <a:lnTo>
                  <a:pt x="194810" y="10347"/>
                </a:lnTo>
                <a:close/>
                <a:moveTo>
                  <a:pt x="207931" y="10347"/>
                </a:moveTo>
                <a:lnTo>
                  <a:pt x="207931" y="16419"/>
                </a:lnTo>
                <a:lnTo>
                  <a:pt x="201859" y="16419"/>
                </a:lnTo>
                <a:lnTo>
                  <a:pt x="201859" y="10347"/>
                </a:lnTo>
                <a:close/>
                <a:moveTo>
                  <a:pt x="214992" y="10347"/>
                </a:moveTo>
                <a:lnTo>
                  <a:pt x="214992" y="16419"/>
                </a:lnTo>
                <a:lnTo>
                  <a:pt x="208919" y="16419"/>
                </a:lnTo>
                <a:lnTo>
                  <a:pt x="208919" y="10347"/>
                </a:lnTo>
                <a:close/>
                <a:moveTo>
                  <a:pt x="222052" y="10347"/>
                </a:moveTo>
                <a:lnTo>
                  <a:pt x="222052" y="16419"/>
                </a:lnTo>
                <a:lnTo>
                  <a:pt x="215968" y="16419"/>
                </a:lnTo>
                <a:lnTo>
                  <a:pt x="215968" y="10347"/>
                </a:lnTo>
                <a:close/>
                <a:moveTo>
                  <a:pt x="229100" y="10347"/>
                </a:moveTo>
                <a:lnTo>
                  <a:pt x="229100" y="16419"/>
                </a:lnTo>
                <a:lnTo>
                  <a:pt x="223028" y="16419"/>
                </a:lnTo>
                <a:lnTo>
                  <a:pt x="223028" y="10347"/>
                </a:lnTo>
                <a:close/>
                <a:moveTo>
                  <a:pt x="236161" y="10347"/>
                </a:moveTo>
                <a:lnTo>
                  <a:pt x="236161" y="16419"/>
                </a:lnTo>
                <a:lnTo>
                  <a:pt x="230077" y="16419"/>
                </a:lnTo>
                <a:lnTo>
                  <a:pt x="230077" y="10347"/>
                </a:lnTo>
                <a:close/>
                <a:moveTo>
                  <a:pt x="243209" y="10347"/>
                </a:moveTo>
                <a:lnTo>
                  <a:pt x="243209" y="16419"/>
                </a:lnTo>
                <a:lnTo>
                  <a:pt x="237137" y="16419"/>
                </a:lnTo>
                <a:lnTo>
                  <a:pt x="237137" y="10347"/>
                </a:lnTo>
                <a:close/>
                <a:moveTo>
                  <a:pt x="250270" y="10347"/>
                </a:moveTo>
                <a:lnTo>
                  <a:pt x="250270" y="16419"/>
                </a:lnTo>
                <a:lnTo>
                  <a:pt x="244198" y="16419"/>
                </a:lnTo>
                <a:lnTo>
                  <a:pt x="244198" y="10347"/>
                </a:lnTo>
                <a:close/>
                <a:moveTo>
                  <a:pt x="257318" y="10347"/>
                </a:moveTo>
                <a:lnTo>
                  <a:pt x="257318" y="16419"/>
                </a:lnTo>
                <a:lnTo>
                  <a:pt x="251246" y="16419"/>
                </a:lnTo>
                <a:lnTo>
                  <a:pt x="251246" y="10347"/>
                </a:lnTo>
                <a:close/>
                <a:moveTo>
                  <a:pt x="264379" y="10347"/>
                </a:moveTo>
                <a:lnTo>
                  <a:pt x="264379" y="16419"/>
                </a:lnTo>
                <a:lnTo>
                  <a:pt x="258306" y="16419"/>
                </a:lnTo>
                <a:lnTo>
                  <a:pt x="258306" y="10347"/>
                </a:lnTo>
                <a:close/>
                <a:moveTo>
                  <a:pt x="271427" y="10347"/>
                </a:moveTo>
                <a:lnTo>
                  <a:pt x="271427" y="16419"/>
                </a:lnTo>
                <a:lnTo>
                  <a:pt x="265355" y="16419"/>
                </a:lnTo>
                <a:lnTo>
                  <a:pt x="265355" y="10347"/>
                </a:lnTo>
                <a:close/>
                <a:moveTo>
                  <a:pt x="278488" y="10347"/>
                </a:moveTo>
                <a:lnTo>
                  <a:pt x="278488" y="16419"/>
                </a:lnTo>
                <a:lnTo>
                  <a:pt x="272415" y="16419"/>
                </a:lnTo>
                <a:lnTo>
                  <a:pt x="272415" y="10347"/>
                </a:lnTo>
                <a:close/>
                <a:moveTo>
                  <a:pt x="17443" y="17408"/>
                </a:moveTo>
                <a:lnTo>
                  <a:pt x="17443" y="23480"/>
                </a:lnTo>
                <a:lnTo>
                  <a:pt x="11371" y="23480"/>
                </a:lnTo>
                <a:lnTo>
                  <a:pt x="11371" y="17408"/>
                </a:lnTo>
                <a:close/>
                <a:moveTo>
                  <a:pt x="24503" y="17408"/>
                </a:moveTo>
                <a:lnTo>
                  <a:pt x="24503" y="23480"/>
                </a:lnTo>
                <a:lnTo>
                  <a:pt x="18431" y="23480"/>
                </a:lnTo>
                <a:lnTo>
                  <a:pt x="18431" y="17408"/>
                </a:lnTo>
                <a:close/>
                <a:moveTo>
                  <a:pt x="31564" y="17408"/>
                </a:moveTo>
                <a:lnTo>
                  <a:pt x="31564" y="23480"/>
                </a:lnTo>
                <a:lnTo>
                  <a:pt x="25492" y="23480"/>
                </a:lnTo>
                <a:lnTo>
                  <a:pt x="25492" y="17408"/>
                </a:lnTo>
                <a:close/>
                <a:moveTo>
                  <a:pt x="38612" y="17408"/>
                </a:moveTo>
                <a:lnTo>
                  <a:pt x="38612" y="23480"/>
                </a:lnTo>
                <a:lnTo>
                  <a:pt x="32540" y="23480"/>
                </a:lnTo>
                <a:lnTo>
                  <a:pt x="32540" y="17408"/>
                </a:lnTo>
                <a:close/>
                <a:moveTo>
                  <a:pt x="45673" y="17408"/>
                </a:moveTo>
                <a:lnTo>
                  <a:pt x="45673" y="23480"/>
                </a:lnTo>
                <a:lnTo>
                  <a:pt x="39601" y="23480"/>
                </a:lnTo>
                <a:lnTo>
                  <a:pt x="39601" y="17408"/>
                </a:lnTo>
                <a:close/>
                <a:moveTo>
                  <a:pt x="52721" y="17408"/>
                </a:moveTo>
                <a:lnTo>
                  <a:pt x="52721" y="23480"/>
                </a:lnTo>
                <a:lnTo>
                  <a:pt x="46649" y="23480"/>
                </a:lnTo>
                <a:lnTo>
                  <a:pt x="46649" y="17408"/>
                </a:lnTo>
                <a:close/>
                <a:moveTo>
                  <a:pt x="59782" y="17408"/>
                </a:moveTo>
                <a:lnTo>
                  <a:pt x="59782" y="23480"/>
                </a:lnTo>
                <a:lnTo>
                  <a:pt x="53709" y="23480"/>
                </a:lnTo>
                <a:lnTo>
                  <a:pt x="53709" y="17408"/>
                </a:lnTo>
                <a:close/>
                <a:moveTo>
                  <a:pt x="66842" y="17408"/>
                </a:moveTo>
                <a:lnTo>
                  <a:pt x="66842" y="23480"/>
                </a:lnTo>
                <a:lnTo>
                  <a:pt x="60758" y="23480"/>
                </a:lnTo>
                <a:lnTo>
                  <a:pt x="60758" y="17408"/>
                </a:lnTo>
                <a:close/>
                <a:moveTo>
                  <a:pt x="73902" y="17408"/>
                </a:moveTo>
                <a:lnTo>
                  <a:pt x="73902" y="23480"/>
                </a:lnTo>
                <a:lnTo>
                  <a:pt x="67818" y="23480"/>
                </a:lnTo>
                <a:lnTo>
                  <a:pt x="67818" y="17408"/>
                </a:lnTo>
                <a:close/>
                <a:moveTo>
                  <a:pt x="80951" y="17408"/>
                </a:moveTo>
                <a:lnTo>
                  <a:pt x="80951" y="23480"/>
                </a:lnTo>
                <a:lnTo>
                  <a:pt x="74879" y="23480"/>
                </a:lnTo>
                <a:lnTo>
                  <a:pt x="74879" y="17408"/>
                </a:lnTo>
                <a:close/>
                <a:moveTo>
                  <a:pt x="88011" y="17408"/>
                </a:moveTo>
                <a:lnTo>
                  <a:pt x="88011" y="23480"/>
                </a:lnTo>
                <a:lnTo>
                  <a:pt x="81927" y="23480"/>
                </a:lnTo>
                <a:lnTo>
                  <a:pt x="81927" y="17408"/>
                </a:lnTo>
                <a:close/>
                <a:moveTo>
                  <a:pt x="95060" y="17408"/>
                </a:moveTo>
                <a:lnTo>
                  <a:pt x="95060" y="23480"/>
                </a:lnTo>
                <a:lnTo>
                  <a:pt x="88988" y="23480"/>
                </a:lnTo>
                <a:lnTo>
                  <a:pt x="88988" y="17408"/>
                </a:lnTo>
                <a:close/>
                <a:moveTo>
                  <a:pt x="102120" y="17408"/>
                </a:moveTo>
                <a:lnTo>
                  <a:pt x="102120" y="23480"/>
                </a:lnTo>
                <a:lnTo>
                  <a:pt x="96036" y="23480"/>
                </a:lnTo>
                <a:lnTo>
                  <a:pt x="96036" y="17408"/>
                </a:lnTo>
                <a:close/>
                <a:moveTo>
                  <a:pt x="109169" y="17408"/>
                </a:moveTo>
                <a:lnTo>
                  <a:pt x="109169" y="23480"/>
                </a:lnTo>
                <a:lnTo>
                  <a:pt x="103097" y="23480"/>
                </a:lnTo>
                <a:lnTo>
                  <a:pt x="103097" y="17408"/>
                </a:lnTo>
                <a:close/>
                <a:moveTo>
                  <a:pt x="116229" y="17408"/>
                </a:moveTo>
                <a:lnTo>
                  <a:pt x="116229" y="23480"/>
                </a:lnTo>
                <a:lnTo>
                  <a:pt x="110157" y="23480"/>
                </a:lnTo>
                <a:lnTo>
                  <a:pt x="110157" y="17408"/>
                </a:lnTo>
                <a:close/>
                <a:moveTo>
                  <a:pt x="123278" y="17408"/>
                </a:moveTo>
                <a:lnTo>
                  <a:pt x="123278" y="23480"/>
                </a:lnTo>
                <a:lnTo>
                  <a:pt x="117205" y="23480"/>
                </a:lnTo>
                <a:lnTo>
                  <a:pt x="117205" y="17408"/>
                </a:lnTo>
                <a:close/>
                <a:moveTo>
                  <a:pt x="130338" y="17408"/>
                </a:moveTo>
                <a:lnTo>
                  <a:pt x="130338" y="23480"/>
                </a:lnTo>
                <a:lnTo>
                  <a:pt x="124254" y="23480"/>
                </a:lnTo>
                <a:lnTo>
                  <a:pt x="124254" y="17408"/>
                </a:lnTo>
                <a:close/>
                <a:moveTo>
                  <a:pt x="137387" y="17408"/>
                </a:moveTo>
                <a:lnTo>
                  <a:pt x="137387" y="23480"/>
                </a:lnTo>
                <a:lnTo>
                  <a:pt x="131314" y="23480"/>
                </a:lnTo>
                <a:lnTo>
                  <a:pt x="131314" y="17408"/>
                </a:lnTo>
                <a:close/>
                <a:moveTo>
                  <a:pt x="144447" y="17408"/>
                </a:moveTo>
                <a:lnTo>
                  <a:pt x="144447" y="23480"/>
                </a:lnTo>
                <a:lnTo>
                  <a:pt x="138375" y="23480"/>
                </a:lnTo>
                <a:lnTo>
                  <a:pt x="138375" y="17408"/>
                </a:lnTo>
                <a:close/>
                <a:moveTo>
                  <a:pt x="151495" y="17408"/>
                </a:moveTo>
                <a:lnTo>
                  <a:pt x="151495" y="23480"/>
                </a:lnTo>
                <a:lnTo>
                  <a:pt x="145423" y="23480"/>
                </a:lnTo>
                <a:lnTo>
                  <a:pt x="145423" y="17408"/>
                </a:lnTo>
                <a:close/>
                <a:moveTo>
                  <a:pt x="158556" y="17408"/>
                </a:moveTo>
                <a:lnTo>
                  <a:pt x="158556" y="23480"/>
                </a:lnTo>
                <a:lnTo>
                  <a:pt x="152484" y="23480"/>
                </a:lnTo>
                <a:lnTo>
                  <a:pt x="152484" y="17408"/>
                </a:lnTo>
                <a:close/>
                <a:moveTo>
                  <a:pt x="165604" y="17408"/>
                </a:moveTo>
                <a:lnTo>
                  <a:pt x="165604" y="23480"/>
                </a:lnTo>
                <a:lnTo>
                  <a:pt x="159532" y="23480"/>
                </a:lnTo>
                <a:lnTo>
                  <a:pt x="159532" y="17408"/>
                </a:lnTo>
                <a:close/>
                <a:moveTo>
                  <a:pt x="172665" y="17408"/>
                </a:moveTo>
                <a:lnTo>
                  <a:pt x="172665" y="23480"/>
                </a:lnTo>
                <a:lnTo>
                  <a:pt x="166581" y="23480"/>
                </a:lnTo>
                <a:lnTo>
                  <a:pt x="166581" y="17408"/>
                </a:lnTo>
                <a:close/>
                <a:moveTo>
                  <a:pt x="179713" y="17408"/>
                </a:moveTo>
                <a:lnTo>
                  <a:pt x="179713" y="23480"/>
                </a:lnTo>
                <a:lnTo>
                  <a:pt x="173641" y="23480"/>
                </a:lnTo>
                <a:lnTo>
                  <a:pt x="173641" y="17408"/>
                </a:lnTo>
                <a:close/>
                <a:moveTo>
                  <a:pt x="186774" y="17408"/>
                </a:moveTo>
                <a:lnTo>
                  <a:pt x="186774" y="23480"/>
                </a:lnTo>
                <a:lnTo>
                  <a:pt x="180702" y="23480"/>
                </a:lnTo>
                <a:lnTo>
                  <a:pt x="180702" y="17408"/>
                </a:lnTo>
                <a:close/>
                <a:moveTo>
                  <a:pt x="193822" y="17408"/>
                </a:moveTo>
                <a:lnTo>
                  <a:pt x="193822" y="23480"/>
                </a:lnTo>
                <a:lnTo>
                  <a:pt x="187750" y="23480"/>
                </a:lnTo>
                <a:lnTo>
                  <a:pt x="187750" y="17408"/>
                </a:lnTo>
                <a:close/>
                <a:moveTo>
                  <a:pt x="200883" y="17408"/>
                </a:moveTo>
                <a:lnTo>
                  <a:pt x="200883" y="23480"/>
                </a:lnTo>
                <a:lnTo>
                  <a:pt x="194810" y="23480"/>
                </a:lnTo>
                <a:lnTo>
                  <a:pt x="194810" y="17408"/>
                </a:lnTo>
                <a:close/>
                <a:moveTo>
                  <a:pt x="207931" y="17408"/>
                </a:moveTo>
                <a:lnTo>
                  <a:pt x="207931" y="23480"/>
                </a:lnTo>
                <a:lnTo>
                  <a:pt x="201859" y="23480"/>
                </a:lnTo>
                <a:lnTo>
                  <a:pt x="201859" y="17408"/>
                </a:lnTo>
                <a:close/>
                <a:moveTo>
                  <a:pt x="214992" y="17408"/>
                </a:moveTo>
                <a:lnTo>
                  <a:pt x="214992" y="23480"/>
                </a:lnTo>
                <a:lnTo>
                  <a:pt x="208919" y="23480"/>
                </a:lnTo>
                <a:lnTo>
                  <a:pt x="208919" y="17408"/>
                </a:lnTo>
                <a:close/>
                <a:moveTo>
                  <a:pt x="222052" y="17408"/>
                </a:moveTo>
                <a:lnTo>
                  <a:pt x="222052" y="23480"/>
                </a:lnTo>
                <a:lnTo>
                  <a:pt x="215968" y="23480"/>
                </a:lnTo>
                <a:lnTo>
                  <a:pt x="215968" y="17408"/>
                </a:lnTo>
                <a:close/>
                <a:moveTo>
                  <a:pt x="229100" y="17408"/>
                </a:moveTo>
                <a:lnTo>
                  <a:pt x="229100" y="23480"/>
                </a:lnTo>
                <a:lnTo>
                  <a:pt x="223028" y="23480"/>
                </a:lnTo>
                <a:lnTo>
                  <a:pt x="223028" y="17408"/>
                </a:lnTo>
                <a:close/>
                <a:moveTo>
                  <a:pt x="236161" y="17408"/>
                </a:moveTo>
                <a:lnTo>
                  <a:pt x="236161" y="23480"/>
                </a:lnTo>
                <a:lnTo>
                  <a:pt x="230077" y="23480"/>
                </a:lnTo>
                <a:lnTo>
                  <a:pt x="230077" y="17408"/>
                </a:lnTo>
                <a:close/>
                <a:moveTo>
                  <a:pt x="243209" y="17408"/>
                </a:moveTo>
                <a:lnTo>
                  <a:pt x="243209" y="23480"/>
                </a:lnTo>
                <a:lnTo>
                  <a:pt x="237137" y="23480"/>
                </a:lnTo>
                <a:lnTo>
                  <a:pt x="237137" y="17408"/>
                </a:lnTo>
                <a:close/>
                <a:moveTo>
                  <a:pt x="250270" y="17408"/>
                </a:moveTo>
                <a:lnTo>
                  <a:pt x="250270" y="23480"/>
                </a:lnTo>
                <a:lnTo>
                  <a:pt x="244198" y="23480"/>
                </a:lnTo>
                <a:lnTo>
                  <a:pt x="244198" y="17408"/>
                </a:lnTo>
                <a:close/>
                <a:moveTo>
                  <a:pt x="257318" y="17408"/>
                </a:moveTo>
                <a:lnTo>
                  <a:pt x="257318" y="23480"/>
                </a:lnTo>
                <a:lnTo>
                  <a:pt x="251246" y="23480"/>
                </a:lnTo>
                <a:lnTo>
                  <a:pt x="251246" y="17408"/>
                </a:lnTo>
                <a:close/>
                <a:moveTo>
                  <a:pt x="264379" y="17408"/>
                </a:moveTo>
                <a:lnTo>
                  <a:pt x="264379" y="23480"/>
                </a:lnTo>
                <a:lnTo>
                  <a:pt x="258306" y="23480"/>
                </a:lnTo>
                <a:lnTo>
                  <a:pt x="258306" y="17408"/>
                </a:lnTo>
                <a:close/>
                <a:moveTo>
                  <a:pt x="271427" y="17408"/>
                </a:moveTo>
                <a:lnTo>
                  <a:pt x="271427" y="23480"/>
                </a:lnTo>
                <a:lnTo>
                  <a:pt x="265355" y="23480"/>
                </a:lnTo>
                <a:lnTo>
                  <a:pt x="265355" y="17408"/>
                </a:lnTo>
                <a:close/>
                <a:moveTo>
                  <a:pt x="278488" y="17408"/>
                </a:moveTo>
                <a:lnTo>
                  <a:pt x="278488" y="23480"/>
                </a:lnTo>
                <a:lnTo>
                  <a:pt x="272415" y="23480"/>
                </a:lnTo>
                <a:lnTo>
                  <a:pt x="272415" y="17408"/>
                </a:lnTo>
                <a:close/>
                <a:moveTo>
                  <a:pt x="17443" y="24456"/>
                </a:moveTo>
                <a:lnTo>
                  <a:pt x="17443" y="30528"/>
                </a:lnTo>
                <a:lnTo>
                  <a:pt x="11371" y="30528"/>
                </a:lnTo>
                <a:lnTo>
                  <a:pt x="11371" y="24456"/>
                </a:lnTo>
                <a:close/>
                <a:moveTo>
                  <a:pt x="24503" y="24456"/>
                </a:moveTo>
                <a:lnTo>
                  <a:pt x="24503" y="30528"/>
                </a:lnTo>
                <a:lnTo>
                  <a:pt x="18431" y="30528"/>
                </a:lnTo>
                <a:lnTo>
                  <a:pt x="18431" y="24456"/>
                </a:lnTo>
                <a:close/>
                <a:moveTo>
                  <a:pt x="31564" y="24456"/>
                </a:moveTo>
                <a:lnTo>
                  <a:pt x="31564" y="30528"/>
                </a:lnTo>
                <a:lnTo>
                  <a:pt x="25492" y="30528"/>
                </a:lnTo>
                <a:lnTo>
                  <a:pt x="25492" y="24456"/>
                </a:lnTo>
                <a:close/>
                <a:moveTo>
                  <a:pt x="38612" y="24456"/>
                </a:moveTo>
                <a:lnTo>
                  <a:pt x="38612" y="30528"/>
                </a:lnTo>
                <a:lnTo>
                  <a:pt x="32540" y="30528"/>
                </a:lnTo>
                <a:lnTo>
                  <a:pt x="32540" y="24456"/>
                </a:lnTo>
                <a:close/>
                <a:moveTo>
                  <a:pt x="45673" y="24456"/>
                </a:moveTo>
                <a:lnTo>
                  <a:pt x="45673" y="30528"/>
                </a:lnTo>
                <a:lnTo>
                  <a:pt x="39601" y="30528"/>
                </a:lnTo>
                <a:lnTo>
                  <a:pt x="39601" y="24456"/>
                </a:lnTo>
                <a:close/>
                <a:moveTo>
                  <a:pt x="52721" y="24456"/>
                </a:moveTo>
                <a:lnTo>
                  <a:pt x="52721" y="30528"/>
                </a:lnTo>
                <a:lnTo>
                  <a:pt x="46649" y="30528"/>
                </a:lnTo>
                <a:lnTo>
                  <a:pt x="46649" y="24456"/>
                </a:lnTo>
                <a:close/>
                <a:moveTo>
                  <a:pt x="59782" y="24456"/>
                </a:moveTo>
                <a:lnTo>
                  <a:pt x="59782" y="30528"/>
                </a:lnTo>
                <a:lnTo>
                  <a:pt x="53709" y="30528"/>
                </a:lnTo>
                <a:lnTo>
                  <a:pt x="53709" y="24456"/>
                </a:lnTo>
                <a:close/>
                <a:moveTo>
                  <a:pt x="88011" y="24456"/>
                </a:moveTo>
                <a:lnTo>
                  <a:pt x="88011" y="30528"/>
                </a:lnTo>
                <a:lnTo>
                  <a:pt x="81927" y="30528"/>
                </a:lnTo>
                <a:lnTo>
                  <a:pt x="81927" y="24456"/>
                </a:lnTo>
                <a:close/>
                <a:moveTo>
                  <a:pt x="95060" y="24456"/>
                </a:moveTo>
                <a:lnTo>
                  <a:pt x="95060" y="30528"/>
                </a:lnTo>
                <a:lnTo>
                  <a:pt x="88988" y="30528"/>
                </a:lnTo>
                <a:lnTo>
                  <a:pt x="88988" y="24456"/>
                </a:lnTo>
                <a:close/>
                <a:moveTo>
                  <a:pt x="123278" y="24456"/>
                </a:moveTo>
                <a:lnTo>
                  <a:pt x="123278" y="30528"/>
                </a:lnTo>
                <a:lnTo>
                  <a:pt x="117205" y="30528"/>
                </a:lnTo>
                <a:lnTo>
                  <a:pt x="117205" y="24456"/>
                </a:lnTo>
                <a:close/>
                <a:moveTo>
                  <a:pt x="130338" y="24456"/>
                </a:moveTo>
                <a:lnTo>
                  <a:pt x="130338" y="30528"/>
                </a:lnTo>
                <a:lnTo>
                  <a:pt x="124254" y="30528"/>
                </a:lnTo>
                <a:lnTo>
                  <a:pt x="124254" y="24456"/>
                </a:lnTo>
                <a:close/>
                <a:moveTo>
                  <a:pt x="144447" y="24456"/>
                </a:moveTo>
                <a:lnTo>
                  <a:pt x="144447" y="30528"/>
                </a:lnTo>
                <a:lnTo>
                  <a:pt x="138375" y="30528"/>
                </a:lnTo>
                <a:lnTo>
                  <a:pt x="138375" y="24456"/>
                </a:lnTo>
                <a:close/>
                <a:moveTo>
                  <a:pt x="151495" y="24456"/>
                </a:moveTo>
                <a:lnTo>
                  <a:pt x="151495" y="30528"/>
                </a:lnTo>
                <a:lnTo>
                  <a:pt x="145423" y="30528"/>
                </a:lnTo>
                <a:lnTo>
                  <a:pt x="145423" y="24456"/>
                </a:lnTo>
                <a:close/>
                <a:moveTo>
                  <a:pt x="158556" y="24456"/>
                </a:moveTo>
                <a:lnTo>
                  <a:pt x="158556" y="30528"/>
                </a:lnTo>
                <a:lnTo>
                  <a:pt x="152484" y="30528"/>
                </a:lnTo>
                <a:lnTo>
                  <a:pt x="152484" y="24456"/>
                </a:lnTo>
                <a:close/>
                <a:moveTo>
                  <a:pt x="165604" y="24456"/>
                </a:moveTo>
                <a:lnTo>
                  <a:pt x="165604" y="30528"/>
                </a:lnTo>
                <a:lnTo>
                  <a:pt x="159532" y="30528"/>
                </a:lnTo>
                <a:lnTo>
                  <a:pt x="159532" y="24456"/>
                </a:lnTo>
                <a:close/>
                <a:moveTo>
                  <a:pt x="172665" y="24456"/>
                </a:moveTo>
                <a:lnTo>
                  <a:pt x="172665" y="30528"/>
                </a:lnTo>
                <a:lnTo>
                  <a:pt x="166581" y="30528"/>
                </a:lnTo>
                <a:lnTo>
                  <a:pt x="166581" y="24456"/>
                </a:lnTo>
                <a:close/>
                <a:moveTo>
                  <a:pt x="179713" y="24456"/>
                </a:moveTo>
                <a:lnTo>
                  <a:pt x="179713" y="30528"/>
                </a:lnTo>
                <a:lnTo>
                  <a:pt x="173641" y="30528"/>
                </a:lnTo>
                <a:lnTo>
                  <a:pt x="173641" y="24456"/>
                </a:lnTo>
                <a:close/>
                <a:moveTo>
                  <a:pt x="186774" y="24456"/>
                </a:moveTo>
                <a:lnTo>
                  <a:pt x="186774" y="30528"/>
                </a:lnTo>
                <a:lnTo>
                  <a:pt x="180702" y="30528"/>
                </a:lnTo>
                <a:lnTo>
                  <a:pt x="180702" y="24456"/>
                </a:lnTo>
                <a:close/>
                <a:moveTo>
                  <a:pt x="193822" y="24456"/>
                </a:moveTo>
                <a:lnTo>
                  <a:pt x="193822" y="30528"/>
                </a:lnTo>
                <a:lnTo>
                  <a:pt x="187750" y="30528"/>
                </a:lnTo>
                <a:lnTo>
                  <a:pt x="187750" y="24456"/>
                </a:lnTo>
                <a:close/>
                <a:moveTo>
                  <a:pt x="200883" y="24456"/>
                </a:moveTo>
                <a:lnTo>
                  <a:pt x="200883" y="30528"/>
                </a:lnTo>
                <a:lnTo>
                  <a:pt x="194810" y="30528"/>
                </a:lnTo>
                <a:lnTo>
                  <a:pt x="194810" y="24456"/>
                </a:lnTo>
                <a:close/>
                <a:moveTo>
                  <a:pt x="207931" y="24456"/>
                </a:moveTo>
                <a:lnTo>
                  <a:pt x="207931" y="30528"/>
                </a:lnTo>
                <a:lnTo>
                  <a:pt x="201859" y="30528"/>
                </a:lnTo>
                <a:lnTo>
                  <a:pt x="201859" y="24456"/>
                </a:lnTo>
                <a:close/>
                <a:moveTo>
                  <a:pt x="214992" y="24456"/>
                </a:moveTo>
                <a:lnTo>
                  <a:pt x="214992" y="30528"/>
                </a:lnTo>
                <a:lnTo>
                  <a:pt x="208919" y="30528"/>
                </a:lnTo>
                <a:lnTo>
                  <a:pt x="208919" y="24456"/>
                </a:lnTo>
                <a:close/>
                <a:moveTo>
                  <a:pt x="222052" y="24456"/>
                </a:moveTo>
                <a:lnTo>
                  <a:pt x="222052" y="30528"/>
                </a:lnTo>
                <a:lnTo>
                  <a:pt x="215968" y="30528"/>
                </a:lnTo>
                <a:lnTo>
                  <a:pt x="215968" y="24456"/>
                </a:lnTo>
                <a:close/>
                <a:moveTo>
                  <a:pt x="229100" y="24456"/>
                </a:moveTo>
                <a:lnTo>
                  <a:pt x="229100" y="30528"/>
                </a:lnTo>
                <a:lnTo>
                  <a:pt x="223028" y="30528"/>
                </a:lnTo>
                <a:lnTo>
                  <a:pt x="223028" y="24456"/>
                </a:lnTo>
                <a:close/>
                <a:moveTo>
                  <a:pt x="236161" y="24456"/>
                </a:moveTo>
                <a:lnTo>
                  <a:pt x="236161" y="30528"/>
                </a:lnTo>
                <a:lnTo>
                  <a:pt x="230077" y="30528"/>
                </a:lnTo>
                <a:lnTo>
                  <a:pt x="230077" y="24456"/>
                </a:lnTo>
                <a:close/>
                <a:moveTo>
                  <a:pt x="243209" y="24456"/>
                </a:moveTo>
                <a:lnTo>
                  <a:pt x="243209" y="30528"/>
                </a:lnTo>
                <a:lnTo>
                  <a:pt x="237137" y="30528"/>
                </a:lnTo>
                <a:lnTo>
                  <a:pt x="237137" y="24456"/>
                </a:lnTo>
                <a:close/>
                <a:moveTo>
                  <a:pt x="250270" y="24456"/>
                </a:moveTo>
                <a:lnTo>
                  <a:pt x="250270" y="30528"/>
                </a:lnTo>
                <a:lnTo>
                  <a:pt x="244198" y="30528"/>
                </a:lnTo>
                <a:lnTo>
                  <a:pt x="244198" y="24456"/>
                </a:lnTo>
                <a:close/>
                <a:moveTo>
                  <a:pt x="257318" y="24456"/>
                </a:moveTo>
                <a:lnTo>
                  <a:pt x="257318" y="30528"/>
                </a:lnTo>
                <a:lnTo>
                  <a:pt x="251246" y="30528"/>
                </a:lnTo>
                <a:lnTo>
                  <a:pt x="251246" y="24456"/>
                </a:lnTo>
                <a:close/>
                <a:moveTo>
                  <a:pt x="264379" y="24456"/>
                </a:moveTo>
                <a:lnTo>
                  <a:pt x="264379" y="30528"/>
                </a:lnTo>
                <a:lnTo>
                  <a:pt x="258306" y="30528"/>
                </a:lnTo>
                <a:lnTo>
                  <a:pt x="258306" y="24456"/>
                </a:lnTo>
                <a:close/>
                <a:moveTo>
                  <a:pt x="271427" y="24456"/>
                </a:moveTo>
                <a:lnTo>
                  <a:pt x="271427" y="30528"/>
                </a:lnTo>
                <a:lnTo>
                  <a:pt x="265355" y="30528"/>
                </a:lnTo>
                <a:lnTo>
                  <a:pt x="265355" y="24456"/>
                </a:lnTo>
                <a:close/>
                <a:moveTo>
                  <a:pt x="278488" y="24456"/>
                </a:moveTo>
                <a:lnTo>
                  <a:pt x="278488" y="30528"/>
                </a:lnTo>
                <a:lnTo>
                  <a:pt x="272415" y="30528"/>
                </a:lnTo>
                <a:lnTo>
                  <a:pt x="272415" y="24456"/>
                </a:lnTo>
                <a:close/>
                <a:moveTo>
                  <a:pt x="66842" y="24456"/>
                </a:moveTo>
                <a:lnTo>
                  <a:pt x="66842" y="30540"/>
                </a:lnTo>
                <a:lnTo>
                  <a:pt x="60758" y="30540"/>
                </a:lnTo>
                <a:lnTo>
                  <a:pt x="60758" y="24456"/>
                </a:lnTo>
                <a:close/>
                <a:moveTo>
                  <a:pt x="73902" y="24456"/>
                </a:moveTo>
                <a:lnTo>
                  <a:pt x="73902" y="30540"/>
                </a:lnTo>
                <a:lnTo>
                  <a:pt x="67818" y="30540"/>
                </a:lnTo>
                <a:lnTo>
                  <a:pt x="67818" y="24456"/>
                </a:lnTo>
                <a:close/>
                <a:moveTo>
                  <a:pt x="80951" y="24456"/>
                </a:moveTo>
                <a:lnTo>
                  <a:pt x="80951" y="30540"/>
                </a:lnTo>
                <a:lnTo>
                  <a:pt x="74879" y="30540"/>
                </a:lnTo>
                <a:lnTo>
                  <a:pt x="74879" y="24456"/>
                </a:lnTo>
                <a:close/>
                <a:moveTo>
                  <a:pt x="96036" y="24456"/>
                </a:moveTo>
                <a:lnTo>
                  <a:pt x="102120" y="24468"/>
                </a:lnTo>
                <a:lnTo>
                  <a:pt x="102120" y="30540"/>
                </a:lnTo>
                <a:lnTo>
                  <a:pt x="96036" y="30540"/>
                </a:lnTo>
                <a:lnTo>
                  <a:pt x="96036" y="24456"/>
                </a:lnTo>
                <a:close/>
                <a:moveTo>
                  <a:pt x="103097" y="24456"/>
                </a:moveTo>
                <a:lnTo>
                  <a:pt x="109169" y="24468"/>
                </a:lnTo>
                <a:lnTo>
                  <a:pt x="109169" y="30540"/>
                </a:lnTo>
                <a:lnTo>
                  <a:pt x="103097" y="30540"/>
                </a:lnTo>
                <a:lnTo>
                  <a:pt x="103097" y="24456"/>
                </a:lnTo>
                <a:close/>
                <a:moveTo>
                  <a:pt x="110157" y="24456"/>
                </a:moveTo>
                <a:lnTo>
                  <a:pt x="116229" y="24468"/>
                </a:lnTo>
                <a:lnTo>
                  <a:pt x="116229" y="30540"/>
                </a:lnTo>
                <a:lnTo>
                  <a:pt x="110157" y="30540"/>
                </a:lnTo>
                <a:lnTo>
                  <a:pt x="110157" y="24456"/>
                </a:lnTo>
                <a:close/>
                <a:moveTo>
                  <a:pt x="131314" y="24456"/>
                </a:moveTo>
                <a:lnTo>
                  <a:pt x="137387" y="24468"/>
                </a:lnTo>
                <a:lnTo>
                  <a:pt x="137387" y="30540"/>
                </a:lnTo>
                <a:lnTo>
                  <a:pt x="131314" y="30540"/>
                </a:lnTo>
                <a:lnTo>
                  <a:pt x="131314" y="24456"/>
                </a:lnTo>
                <a:close/>
                <a:moveTo>
                  <a:pt x="17443" y="31516"/>
                </a:moveTo>
                <a:lnTo>
                  <a:pt x="17443" y="37589"/>
                </a:lnTo>
                <a:lnTo>
                  <a:pt x="11371" y="37589"/>
                </a:lnTo>
                <a:lnTo>
                  <a:pt x="11371" y="31516"/>
                </a:lnTo>
                <a:close/>
                <a:moveTo>
                  <a:pt x="24503" y="31516"/>
                </a:moveTo>
                <a:lnTo>
                  <a:pt x="24503" y="37589"/>
                </a:lnTo>
                <a:lnTo>
                  <a:pt x="18431" y="37589"/>
                </a:lnTo>
                <a:lnTo>
                  <a:pt x="18431" y="31516"/>
                </a:lnTo>
                <a:close/>
                <a:moveTo>
                  <a:pt x="31564" y="31516"/>
                </a:moveTo>
                <a:lnTo>
                  <a:pt x="31564" y="37589"/>
                </a:lnTo>
                <a:lnTo>
                  <a:pt x="25492" y="37589"/>
                </a:lnTo>
                <a:lnTo>
                  <a:pt x="25492" y="31516"/>
                </a:lnTo>
                <a:close/>
                <a:moveTo>
                  <a:pt x="38612" y="31516"/>
                </a:moveTo>
                <a:lnTo>
                  <a:pt x="38612" y="37589"/>
                </a:lnTo>
                <a:lnTo>
                  <a:pt x="32540" y="37589"/>
                </a:lnTo>
                <a:lnTo>
                  <a:pt x="32540" y="31516"/>
                </a:lnTo>
                <a:close/>
                <a:moveTo>
                  <a:pt x="45673" y="31516"/>
                </a:moveTo>
                <a:lnTo>
                  <a:pt x="45673" y="37589"/>
                </a:lnTo>
                <a:lnTo>
                  <a:pt x="39601" y="37589"/>
                </a:lnTo>
                <a:lnTo>
                  <a:pt x="39601" y="31516"/>
                </a:lnTo>
                <a:close/>
                <a:moveTo>
                  <a:pt x="52721" y="31516"/>
                </a:moveTo>
                <a:lnTo>
                  <a:pt x="52721" y="37589"/>
                </a:lnTo>
                <a:lnTo>
                  <a:pt x="46649" y="37589"/>
                </a:lnTo>
                <a:lnTo>
                  <a:pt x="46649" y="31516"/>
                </a:lnTo>
                <a:close/>
                <a:moveTo>
                  <a:pt x="59782" y="31516"/>
                </a:moveTo>
                <a:lnTo>
                  <a:pt x="59782" y="37589"/>
                </a:lnTo>
                <a:lnTo>
                  <a:pt x="53709" y="37589"/>
                </a:lnTo>
                <a:lnTo>
                  <a:pt x="53709" y="31516"/>
                </a:lnTo>
                <a:close/>
                <a:moveTo>
                  <a:pt x="66842" y="31516"/>
                </a:moveTo>
                <a:lnTo>
                  <a:pt x="66842" y="37589"/>
                </a:lnTo>
                <a:lnTo>
                  <a:pt x="60758" y="37589"/>
                </a:lnTo>
                <a:lnTo>
                  <a:pt x="60758" y="31516"/>
                </a:lnTo>
                <a:close/>
                <a:moveTo>
                  <a:pt x="73902" y="31516"/>
                </a:moveTo>
                <a:lnTo>
                  <a:pt x="73902" y="37589"/>
                </a:lnTo>
                <a:lnTo>
                  <a:pt x="67818" y="37589"/>
                </a:lnTo>
                <a:lnTo>
                  <a:pt x="67818" y="31516"/>
                </a:lnTo>
                <a:close/>
                <a:moveTo>
                  <a:pt x="80951" y="31516"/>
                </a:moveTo>
                <a:lnTo>
                  <a:pt x="80951" y="37589"/>
                </a:lnTo>
                <a:lnTo>
                  <a:pt x="74879" y="37589"/>
                </a:lnTo>
                <a:lnTo>
                  <a:pt x="74879" y="31516"/>
                </a:lnTo>
                <a:close/>
                <a:moveTo>
                  <a:pt x="88011" y="31516"/>
                </a:moveTo>
                <a:lnTo>
                  <a:pt x="88011" y="37589"/>
                </a:lnTo>
                <a:lnTo>
                  <a:pt x="81927" y="37589"/>
                </a:lnTo>
                <a:lnTo>
                  <a:pt x="81927" y="31516"/>
                </a:lnTo>
                <a:close/>
                <a:moveTo>
                  <a:pt x="95060" y="31516"/>
                </a:moveTo>
                <a:lnTo>
                  <a:pt x="95060" y="37589"/>
                </a:lnTo>
                <a:lnTo>
                  <a:pt x="88988" y="37589"/>
                </a:lnTo>
                <a:lnTo>
                  <a:pt x="88988" y="31516"/>
                </a:lnTo>
                <a:close/>
                <a:moveTo>
                  <a:pt x="102120" y="31516"/>
                </a:moveTo>
                <a:lnTo>
                  <a:pt x="102120" y="37589"/>
                </a:lnTo>
                <a:lnTo>
                  <a:pt x="96036" y="37589"/>
                </a:lnTo>
                <a:lnTo>
                  <a:pt x="96036" y="31516"/>
                </a:lnTo>
                <a:close/>
                <a:moveTo>
                  <a:pt x="109169" y="31516"/>
                </a:moveTo>
                <a:lnTo>
                  <a:pt x="109169" y="37589"/>
                </a:lnTo>
                <a:lnTo>
                  <a:pt x="103097" y="37589"/>
                </a:lnTo>
                <a:lnTo>
                  <a:pt x="103097" y="31516"/>
                </a:lnTo>
                <a:close/>
                <a:moveTo>
                  <a:pt x="116229" y="31516"/>
                </a:moveTo>
                <a:lnTo>
                  <a:pt x="116229" y="37589"/>
                </a:lnTo>
                <a:lnTo>
                  <a:pt x="110157" y="37589"/>
                </a:lnTo>
                <a:lnTo>
                  <a:pt x="110157" y="31516"/>
                </a:lnTo>
                <a:close/>
                <a:moveTo>
                  <a:pt x="123278" y="31516"/>
                </a:moveTo>
                <a:lnTo>
                  <a:pt x="123278" y="37589"/>
                </a:lnTo>
                <a:lnTo>
                  <a:pt x="117205" y="37589"/>
                </a:lnTo>
                <a:lnTo>
                  <a:pt x="117205" y="31516"/>
                </a:lnTo>
                <a:close/>
                <a:moveTo>
                  <a:pt x="130338" y="31516"/>
                </a:moveTo>
                <a:lnTo>
                  <a:pt x="130338" y="37589"/>
                </a:lnTo>
                <a:lnTo>
                  <a:pt x="124254" y="37589"/>
                </a:lnTo>
                <a:lnTo>
                  <a:pt x="124254" y="31516"/>
                </a:lnTo>
                <a:close/>
                <a:moveTo>
                  <a:pt x="137387" y="31516"/>
                </a:moveTo>
                <a:lnTo>
                  <a:pt x="137387" y="37589"/>
                </a:lnTo>
                <a:lnTo>
                  <a:pt x="131314" y="37589"/>
                </a:lnTo>
                <a:lnTo>
                  <a:pt x="131314" y="31516"/>
                </a:lnTo>
                <a:close/>
                <a:moveTo>
                  <a:pt x="144447" y="31516"/>
                </a:moveTo>
                <a:lnTo>
                  <a:pt x="144447" y="37589"/>
                </a:lnTo>
                <a:lnTo>
                  <a:pt x="138375" y="37589"/>
                </a:lnTo>
                <a:lnTo>
                  <a:pt x="138375" y="31516"/>
                </a:lnTo>
                <a:close/>
                <a:moveTo>
                  <a:pt x="151495" y="31516"/>
                </a:moveTo>
                <a:lnTo>
                  <a:pt x="151495" y="37589"/>
                </a:lnTo>
                <a:lnTo>
                  <a:pt x="145423" y="37589"/>
                </a:lnTo>
                <a:lnTo>
                  <a:pt x="145423" y="31516"/>
                </a:lnTo>
                <a:close/>
                <a:moveTo>
                  <a:pt x="158556" y="31516"/>
                </a:moveTo>
                <a:lnTo>
                  <a:pt x="158556" y="37589"/>
                </a:lnTo>
                <a:lnTo>
                  <a:pt x="152484" y="37589"/>
                </a:lnTo>
                <a:lnTo>
                  <a:pt x="152484" y="31516"/>
                </a:lnTo>
                <a:close/>
                <a:moveTo>
                  <a:pt x="165604" y="31516"/>
                </a:moveTo>
                <a:lnTo>
                  <a:pt x="165604" y="37589"/>
                </a:lnTo>
                <a:lnTo>
                  <a:pt x="159532" y="37589"/>
                </a:lnTo>
                <a:lnTo>
                  <a:pt x="159532" y="31516"/>
                </a:lnTo>
                <a:close/>
                <a:moveTo>
                  <a:pt x="172665" y="31516"/>
                </a:moveTo>
                <a:lnTo>
                  <a:pt x="172665" y="37589"/>
                </a:lnTo>
                <a:lnTo>
                  <a:pt x="166581" y="37589"/>
                </a:lnTo>
                <a:lnTo>
                  <a:pt x="166581" y="31516"/>
                </a:lnTo>
                <a:close/>
                <a:moveTo>
                  <a:pt x="179713" y="31516"/>
                </a:moveTo>
                <a:lnTo>
                  <a:pt x="179713" y="37589"/>
                </a:lnTo>
                <a:lnTo>
                  <a:pt x="173641" y="37589"/>
                </a:lnTo>
                <a:lnTo>
                  <a:pt x="173641" y="31516"/>
                </a:lnTo>
                <a:close/>
                <a:moveTo>
                  <a:pt x="186774" y="31516"/>
                </a:moveTo>
                <a:lnTo>
                  <a:pt x="186774" y="37589"/>
                </a:lnTo>
                <a:lnTo>
                  <a:pt x="180702" y="37589"/>
                </a:lnTo>
                <a:lnTo>
                  <a:pt x="180702" y="31516"/>
                </a:lnTo>
                <a:close/>
                <a:moveTo>
                  <a:pt x="193822" y="31516"/>
                </a:moveTo>
                <a:lnTo>
                  <a:pt x="193822" y="37589"/>
                </a:lnTo>
                <a:lnTo>
                  <a:pt x="187750" y="37589"/>
                </a:lnTo>
                <a:lnTo>
                  <a:pt x="187750" y="31516"/>
                </a:lnTo>
                <a:close/>
                <a:moveTo>
                  <a:pt x="200883" y="31516"/>
                </a:moveTo>
                <a:lnTo>
                  <a:pt x="200883" y="37589"/>
                </a:lnTo>
                <a:lnTo>
                  <a:pt x="194810" y="37589"/>
                </a:lnTo>
                <a:lnTo>
                  <a:pt x="194810" y="31516"/>
                </a:lnTo>
                <a:close/>
                <a:moveTo>
                  <a:pt x="207931" y="31516"/>
                </a:moveTo>
                <a:lnTo>
                  <a:pt x="207931" y="37589"/>
                </a:lnTo>
                <a:lnTo>
                  <a:pt x="201859" y="37589"/>
                </a:lnTo>
                <a:lnTo>
                  <a:pt x="201859" y="31516"/>
                </a:lnTo>
                <a:close/>
                <a:moveTo>
                  <a:pt x="214992" y="31516"/>
                </a:moveTo>
                <a:lnTo>
                  <a:pt x="214992" y="37589"/>
                </a:lnTo>
                <a:lnTo>
                  <a:pt x="208919" y="37589"/>
                </a:lnTo>
                <a:lnTo>
                  <a:pt x="208919" y="31516"/>
                </a:lnTo>
                <a:close/>
                <a:moveTo>
                  <a:pt x="222052" y="31516"/>
                </a:moveTo>
                <a:lnTo>
                  <a:pt x="222052" y="37589"/>
                </a:lnTo>
                <a:lnTo>
                  <a:pt x="215968" y="37589"/>
                </a:lnTo>
                <a:lnTo>
                  <a:pt x="215968" y="31516"/>
                </a:lnTo>
                <a:close/>
                <a:moveTo>
                  <a:pt x="229100" y="31516"/>
                </a:moveTo>
                <a:lnTo>
                  <a:pt x="229100" y="37589"/>
                </a:lnTo>
                <a:lnTo>
                  <a:pt x="223028" y="37589"/>
                </a:lnTo>
                <a:lnTo>
                  <a:pt x="223028" y="31516"/>
                </a:lnTo>
                <a:close/>
                <a:moveTo>
                  <a:pt x="236161" y="31516"/>
                </a:moveTo>
                <a:lnTo>
                  <a:pt x="236161" y="37589"/>
                </a:lnTo>
                <a:lnTo>
                  <a:pt x="230077" y="37589"/>
                </a:lnTo>
                <a:lnTo>
                  <a:pt x="230077" y="31516"/>
                </a:lnTo>
                <a:close/>
                <a:moveTo>
                  <a:pt x="243209" y="31516"/>
                </a:moveTo>
                <a:lnTo>
                  <a:pt x="243209" y="37589"/>
                </a:lnTo>
                <a:lnTo>
                  <a:pt x="237137" y="37589"/>
                </a:lnTo>
                <a:lnTo>
                  <a:pt x="237137" y="31516"/>
                </a:lnTo>
                <a:close/>
                <a:moveTo>
                  <a:pt x="250270" y="31516"/>
                </a:moveTo>
                <a:lnTo>
                  <a:pt x="250270" y="37589"/>
                </a:lnTo>
                <a:lnTo>
                  <a:pt x="244198" y="37589"/>
                </a:lnTo>
                <a:lnTo>
                  <a:pt x="244198" y="31516"/>
                </a:lnTo>
                <a:close/>
                <a:moveTo>
                  <a:pt x="257318" y="31516"/>
                </a:moveTo>
                <a:lnTo>
                  <a:pt x="257318" y="37589"/>
                </a:lnTo>
                <a:lnTo>
                  <a:pt x="251246" y="37589"/>
                </a:lnTo>
                <a:lnTo>
                  <a:pt x="251246" y="31516"/>
                </a:lnTo>
                <a:close/>
                <a:moveTo>
                  <a:pt x="264379" y="31516"/>
                </a:moveTo>
                <a:lnTo>
                  <a:pt x="264379" y="37589"/>
                </a:lnTo>
                <a:lnTo>
                  <a:pt x="258306" y="37589"/>
                </a:lnTo>
                <a:lnTo>
                  <a:pt x="258306" y="31516"/>
                </a:lnTo>
                <a:close/>
                <a:moveTo>
                  <a:pt x="271427" y="31516"/>
                </a:moveTo>
                <a:lnTo>
                  <a:pt x="271427" y="37589"/>
                </a:lnTo>
                <a:lnTo>
                  <a:pt x="265355" y="37589"/>
                </a:lnTo>
                <a:lnTo>
                  <a:pt x="265355" y="31516"/>
                </a:lnTo>
                <a:close/>
                <a:moveTo>
                  <a:pt x="278488" y="31516"/>
                </a:moveTo>
                <a:lnTo>
                  <a:pt x="278488" y="37589"/>
                </a:lnTo>
                <a:lnTo>
                  <a:pt x="272415" y="37589"/>
                </a:lnTo>
                <a:lnTo>
                  <a:pt x="272415" y="31516"/>
                </a:lnTo>
                <a:close/>
                <a:moveTo>
                  <a:pt x="17443" y="38565"/>
                </a:moveTo>
                <a:lnTo>
                  <a:pt x="17443" y="44637"/>
                </a:lnTo>
                <a:lnTo>
                  <a:pt x="11371" y="44637"/>
                </a:lnTo>
                <a:lnTo>
                  <a:pt x="11371" y="38565"/>
                </a:lnTo>
                <a:close/>
                <a:moveTo>
                  <a:pt x="24503" y="38565"/>
                </a:moveTo>
                <a:lnTo>
                  <a:pt x="24503" y="44637"/>
                </a:lnTo>
                <a:lnTo>
                  <a:pt x="18431" y="44637"/>
                </a:lnTo>
                <a:lnTo>
                  <a:pt x="18431" y="38565"/>
                </a:lnTo>
                <a:close/>
                <a:moveTo>
                  <a:pt x="31564" y="38565"/>
                </a:moveTo>
                <a:lnTo>
                  <a:pt x="31564" y="44637"/>
                </a:lnTo>
                <a:lnTo>
                  <a:pt x="25492" y="44637"/>
                </a:lnTo>
                <a:lnTo>
                  <a:pt x="25492" y="38565"/>
                </a:lnTo>
                <a:close/>
                <a:moveTo>
                  <a:pt x="38612" y="38565"/>
                </a:moveTo>
                <a:lnTo>
                  <a:pt x="38612" y="44637"/>
                </a:lnTo>
                <a:lnTo>
                  <a:pt x="32540" y="44637"/>
                </a:lnTo>
                <a:lnTo>
                  <a:pt x="32540" y="38565"/>
                </a:lnTo>
                <a:close/>
                <a:moveTo>
                  <a:pt x="45673" y="38565"/>
                </a:moveTo>
                <a:lnTo>
                  <a:pt x="45673" y="44637"/>
                </a:lnTo>
                <a:lnTo>
                  <a:pt x="39601" y="44637"/>
                </a:lnTo>
                <a:lnTo>
                  <a:pt x="39601" y="38565"/>
                </a:lnTo>
                <a:close/>
                <a:moveTo>
                  <a:pt x="52721" y="38565"/>
                </a:moveTo>
                <a:lnTo>
                  <a:pt x="52721" y="44637"/>
                </a:lnTo>
                <a:lnTo>
                  <a:pt x="46649" y="44637"/>
                </a:lnTo>
                <a:lnTo>
                  <a:pt x="46649" y="38565"/>
                </a:lnTo>
                <a:close/>
                <a:moveTo>
                  <a:pt x="59782" y="38565"/>
                </a:moveTo>
                <a:lnTo>
                  <a:pt x="59782" y="44637"/>
                </a:lnTo>
                <a:lnTo>
                  <a:pt x="53709" y="44637"/>
                </a:lnTo>
                <a:lnTo>
                  <a:pt x="53709" y="38565"/>
                </a:lnTo>
                <a:close/>
                <a:moveTo>
                  <a:pt x="88011" y="38565"/>
                </a:moveTo>
                <a:lnTo>
                  <a:pt x="88011" y="44637"/>
                </a:lnTo>
                <a:lnTo>
                  <a:pt x="81927" y="44637"/>
                </a:lnTo>
                <a:lnTo>
                  <a:pt x="81927" y="38565"/>
                </a:lnTo>
                <a:close/>
                <a:moveTo>
                  <a:pt x="95060" y="38565"/>
                </a:moveTo>
                <a:lnTo>
                  <a:pt x="95060" y="44637"/>
                </a:lnTo>
                <a:lnTo>
                  <a:pt x="88988" y="44637"/>
                </a:lnTo>
                <a:lnTo>
                  <a:pt x="88988" y="38565"/>
                </a:lnTo>
                <a:close/>
                <a:moveTo>
                  <a:pt x="123278" y="38565"/>
                </a:moveTo>
                <a:lnTo>
                  <a:pt x="123278" y="44637"/>
                </a:lnTo>
                <a:lnTo>
                  <a:pt x="117205" y="44637"/>
                </a:lnTo>
                <a:lnTo>
                  <a:pt x="117205" y="38565"/>
                </a:lnTo>
                <a:close/>
                <a:moveTo>
                  <a:pt x="130338" y="38565"/>
                </a:moveTo>
                <a:lnTo>
                  <a:pt x="130338" y="44637"/>
                </a:lnTo>
                <a:lnTo>
                  <a:pt x="124254" y="44637"/>
                </a:lnTo>
                <a:lnTo>
                  <a:pt x="124254" y="38565"/>
                </a:lnTo>
                <a:close/>
                <a:moveTo>
                  <a:pt x="144447" y="38565"/>
                </a:moveTo>
                <a:lnTo>
                  <a:pt x="144447" y="44637"/>
                </a:lnTo>
                <a:lnTo>
                  <a:pt x="138375" y="44637"/>
                </a:lnTo>
                <a:lnTo>
                  <a:pt x="138375" y="38565"/>
                </a:lnTo>
                <a:close/>
                <a:moveTo>
                  <a:pt x="151495" y="38565"/>
                </a:moveTo>
                <a:lnTo>
                  <a:pt x="151495" y="44637"/>
                </a:lnTo>
                <a:lnTo>
                  <a:pt x="145423" y="44637"/>
                </a:lnTo>
                <a:lnTo>
                  <a:pt x="145423" y="38565"/>
                </a:lnTo>
                <a:close/>
                <a:moveTo>
                  <a:pt x="158556" y="38565"/>
                </a:moveTo>
                <a:lnTo>
                  <a:pt x="158556" y="44637"/>
                </a:lnTo>
                <a:lnTo>
                  <a:pt x="152484" y="44637"/>
                </a:lnTo>
                <a:lnTo>
                  <a:pt x="152484" y="38565"/>
                </a:lnTo>
                <a:close/>
                <a:moveTo>
                  <a:pt x="165604" y="38565"/>
                </a:moveTo>
                <a:lnTo>
                  <a:pt x="165604" y="44637"/>
                </a:lnTo>
                <a:lnTo>
                  <a:pt x="159532" y="44637"/>
                </a:lnTo>
                <a:lnTo>
                  <a:pt x="159532" y="38565"/>
                </a:lnTo>
                <a:close/>
                <a:moveTo>
                  <a:pt x="172665" y="38565"/>
                </a:moveTo>
                <a:lnTo>
                  <a:pt x="172665" y="44637"/>
                </a:lnTo>
                <a:lnTo>
                  <a:pt x="166581" y="44637"/>
                </a:lnTo>
                <a:lnTo>
                  <a:pt x="166581" y="38565"/>
                </a:lnTo>
                <a:close/>
                <a:moveTo>
                  <a:pt x="179713" y="38565"/>
                </a:moveTo>
                <a:lnTo>
                  <a:pt x="179713" y="44637"/>
                </a:lnTo>
                <a:lnTo>
                  <a:pt x="173641" y="44637"/>
                </a:lnTo>
                <a:lnTo>
                  <a:pt x="173641" y="38565"/>
                </a:lnTo>
                <a:close/>
                <a:moveTo>
                  <a:pt x="186774" y="38565"/>
                </a:moveTo>
                <a:lnTo>
                  <a:pt x="186774" y="44637"/>
                </a:lnTo>
                <a:lnTo>
                  <a:pt x="180702" y="44637"/>
                </a:lnTo>
                <a:lnTo>
                  <a:pt x="180702" y="38565"/>
                </a:lnTo>
                <a:close/>
                <a:moveTo>
                  <a:pt x="193822" y="38565"/>
                </a:moveTo>
                <a:lnTo>
                  <a:pt x="193822" y="44637"/>
                </a:lnTo>
                <a:lnTo>
                  <a:pt x="187750" y="44637"/>
                </a:lnTo>
                <a:lnTo>
                  <a:pt x="187750" y="38565"/>
                </a:lnTo>
                <a:close/>
                <a:moveTo>
                  <a:pt x="200883" y="38565"/>
                </a:moveTo>
                <a:lnTo>
                  <a:pt x="200883" y="44637"/>
                </a:lnTo>
                <a:lnTo>
                  <a:pt x="194810" y="44637"/>
                </a:lnTo>
                <a:lnTo>
                  <a:pt x="194810" y="38565"/>
                </a:lnTo>
                <a:close/>
                <a:moveTo>
                  <a:pt x="207931" y="38565"/>
                </a:moveTo>
                <a:lnTo>
                  <a:pt x="207931" y="44637"/>
                </a:lnTo>
                <a:lnTo>
                  <a:pt x="201859" y="44637"/>
                </a:lnTo>
                <a:lnTo>
                  <a:pt x="201859" y="38565"/>
                </a:lnTo>
                <a:close/>
                <a:moveTo>
                  <a:pt x="214992" y="38565"/>
                </a:moveTo>
                <a:lnTo>
                  <a:pt x="214992" y="44637"/>
                </a:lnTo>
                <a:lnTo>
                  <a:pt x="208919" y="44637"/>
                </a:lnTo>
                <a:lnTo>
                  <a:pt x="208919" y="38565"/>
                </a:lnTo>
                <a:close/>
                <a:moveTo>
                  <a:pt x="222052" y="38565"/>
                </a:moveTo>
                <a:lnTo>
                  <a:pt x="222052" y="44637"/>
                </a:lnTo>
                <a:lnTo>
                  <a:pt x="215968" y="44637"/>
                </a:lnTo>
                <a:lnTo>
                  <a:pt x="215968" y="38565"/>
                </a:lnTo>
                <a:close/>
                <a:moveTo>
                  <a:pt x="229100" y="38565"/>
                </a:moveTo>
                <a:lnTo>
                  <a:pt x="229100" y="44637"/>
                </a:lnTo>
                <a:lnTo>
                  <a:pt x="223028" y="44637"/>
                </a:lnTo>
                <a:lnTo>
                  <a:pt x="223028" y="38565"/>
                </a:lnTo>
                <a:close/>
                <a:moveTo>
                  <a:pt x="236161" y="38565"/>
                </a:moveTo>
                <a:lnTo>
                  <a:pt x="236161" y="44637"/>
                </a:lnTo>
                <a:lnTo>
                  <a:pt x="230077" y="44637"/>
                </a:lnTo>
                <a:lnTo>
                  <a:pt x="230077" y="38565"/>
                </a:lnTo>
                <a:close/>
                <a:moveTo>
                  <a:pt x="243209" y="38565"/>
                </a:moveTo>
                <a:lnTo>
                  <a:pt x="243209" y="44637"/>
                </a:lnTo>
                <a:lnTo>
                  <a:pt x="237137" y="44637"/>
                </a:lnTo>
                <a:lnTo>
                  <a:pt x="237137" y="38565"/>
                </a:lnTo>
                <a:close/>
                <a:moveTo>
                  <a:pt x="250270" y="38565"/>
                </a:moveTo>
                <a:lnTo>
                  <a:pt x="250270" y="44637"/>
                </a:lnTo>
                <a:lnTo>
                  <a:pt x="244198" y="44637"/>
                </a:lnTo>
                <a:lnTo>
                  <a:pt x="244198" y="38565"/>
                </a:lnTo>
                <a:close/>
                <a:moveTo>
                  <a:pt x="257318" y="38565"/>
                </a:moveTo>
                <a:lnTo>
                  <a:pt x="257318" y="44637"/>
                </a:lnTo>
                <a:lnTo>
                  <a:pt x="251246" y="44637"/>
                </a:lnTo>
                <a:lnTo>
                  <a:pt x="251246" y="38565"/>
                </a:lnTo>
                <a:close/>
                <a:moveTo>
                  <a:pt x="264379" y="38565"/>
                </a:moveTo>
                <a:lnTo>
                  <a:pt x="264379" y="44637"/>
                </a:lnTo>
                <a:lnTo>
                  <a:pt x="258306" y="44637"/>
                </a:lnTo>
                <a:lnTo>
                  <a:pt x="258306" y="38565"/>
                </a:lnTo>
                <a:close/>
                <a:moveTo>
                  <a:pt x="271427" y="38565"/>
                </a:moveTo>
                <a:lnTo>
                  <a:pt x="271427" y="44637"/>
                </a:lnTo>
                <a:lnTo>
                  <a:pt x="265355" y="44637"/>
                </a:lnTo>
                <a:lnTo>
                  <a:pt x="265355" y="38565"/>
                </a:lnTo>
                <a:close/>
                <a:moveTo>
                  <a:pt x="278488" y="38565"/>
                </a:moveTo>
                <a:lnTo>
                  <a:pt x="278488" y="44637"/>
                </a:lnTo>
                <a:lnTo>
                  <a:pt x="272415" y="44637"/>
                </a:lnTo>
                <a:lnTo>
                  <a:pt x="272415" y="38565"/>
                </a:lnTo>
                <a:close/>
                <a:moveTo>
                  <a:pt x="66842" y="38565"/>
                </a:moveTo>
                <a:lnTo>
                  <a:pt x="66842" y="44649"/>
                </a:lnTo>
                <a:lnTo>
                  <a:pt x="60758" y="44649"/>
                </a:lnTo>
                <a:lnTo>
                  <a:pt x="60758" y="38565"/>
                </a:lnTo>
                <a:close/>
                <a:moveTo>
                  <a:pt x="73902" y="38565"/>
                </a:moveTo>
                <a:lnTo>
                  <a:pt x="73902" y="44649"/>
                </a:lnTo>
                <a:lnTo>
                  <a:pt x="67818" y="44649"/>
                </a:lnTo>
                <a:lnTo>
                  <a:pt x="67818" y="38565"/>
                </a:lnTo>
                <a:close/>
                <a:moveTo>
                  <a:pt x="80951" y="38565"/>
                </a:moveTo>
                <a:lnTo>
                  <a:pt x="80951" y="44649"/>
                </a:lnTo>
                <a:lnTo>
                  <a:pt x="74879" y="44649"/>
                </a:lnTo>
                <a:lnTo>
                  <a:pt x="74879" y="38565"/>
                </a:lnTo>
                <a:close/>
                <a:moveTo>
                  <a:pt x="96036" y="38565"/>
                </a:moveTo>
                <a:lnTo>
                  <a:pt x="102120" y="38577"/>
                </a:lnTo>
                <a:lnTo>
                  <a:pt x="102120" y="44649"/>
                </a:lnTo>
                <a:lnTo>
                  <a:pt x="96036" y="44649"/>
                </a:lnTo>
                <a:lnTo>
                  <a:pt x="96036" y="38565"/>
                </a:lnTo>
                <a:close/>
                <a:moveTo>
                  <a:pt x="103097" y="38565"/>
                </a:moveTo>
                <a:lnTo>
                  <a:pt x="109169" y="38577"/>
                </a:lnTo>
                <a:lnTo>
                  <a:pt x="109169" y="44649"/>
                </a:lnTo>
                <a:lnTo>
                  <a:pt x="103097" y="44649"/>
                </a:lnTo>
                <a:lnTo>
                  <a:pt x="103097" y="38565"/>
                </a:lnTo>
                <a:close/>
                <a:moveTo>
                  <a:pt x="110157" y="38565"/>
                </a:moveTo>
                <a:lnTo>
                  <a:pt x="116229" y="38577"/>
                </a:lnTo>
                <a:lnTo>
                  <a:pt x="116229" y="44649"/>
                </a:lnTo>
                <a:lnTo>
                  <a:pt x="110157" y="44649"/>
                </a:lnTo>
                <a:lnTo>
                  <a:pt x="110157" y="38565"/>
                </a:lnTo>
                <a:close/>
                <a:moveTo>
                  <a:pt x="131314" y="38565"/>
                </a:moveTo>
                <a:lnTo>
                  <a:pt x="137387" y="38577"/>
                </a:lnTo>
                <a:lnTo>
                  <a:pt x="137387" y="44649"/>
                </a:lnTo>
                <a:lnTo>
                  <a:pt x="131314" y="44649"/>
                </a:lnTo>
                <a:lnTo>
                  <a:pt x="131314" y="38565"/>
                </a:lnTo>
                <a:close/>
                <a:moveTo>
                  <a:pt x="17443" y="45625"/>
                </a:moveTo>
                <a:lnTo>
                  <a:pt x="17443" y="51697"/>
                </a:lnTo>
                <a:lnTo>
                  <a:pt x="11371" y="51697"/>
                </a:lnTo>
                <a:lnTo>
                  <a:pt x="11371" y="45625"/>
                </a:lnTo>
                <a:close/>
                <a:moveTo>
                  <a:pt x="24503" y="45625"/>
                </a:moveTo>
                <a:lnTo>
                  <a:pt x="24503" y="51697"/>
                </a:lnTo>
                <a:lnTo>
                  <a:pt x="18431" y="51697"/>
                </a:lnTo>
                <a:lnTo>
                  <a:pt x="18431" y="45625"/>
                </a:lnTo>
                <a:close/>
                <a:moveTo>
                  <a:pt x="31564" y="45625"/>
                </a:moveTo>
                <a:lnTo>
                  <a:pt x="31564" y="51697"/>
                </a:lnTo>
                <a:lnTo>
                  <a:pt x="25492" y="51697"/>
                </a:lnTo>
                <a:lnTo>
                  <a:pt x="25492" y="45625"/>
                </a:lnTo>
                <a:close/>
                <a:moveTo>
                  <a:pt x="38612" y="45625"/>
                </a:moveTo>
                <a:lnTo>
                  <a:pt x="38612" y="51697"/>
                </a:lnTo>
                <a:lnTo>
                  <a:pt x="32540" y="51697"/>
                </a:lnTo>
                <a:lnTo>
                  <a:pt x="32540" y="45625"/>
                </a:lnTo>
                <a:close/>
                <a:moveTo>
                  <a:pt x="45673" y="45625"/>
                </a:moveTo>
                <a:lnTo>
                  <a:pt x="45673" y="51697"/>
                </a:lnTo>
                <a:lnTo>
                  <a:pt x="39601" y="51697"/>
                </a:lnTo>
                <a:lnTo>
                  <a:pt x="39601" y="45625"/>
                </a:lnTo>
                <a:close/>
                <a:moveTo>
                  <a:pt x="52721" y="45625"/>
                </a:moveTo>
                <a:lnTo>
                  <a:pt x="52721" y="51697"/>
                </a:lnTo>
                <a:lnTo>
                  <a:pt x="46649" y="51697"/>
                </a:lnTo>
                <a:lnTo>
                  <a:pt x="46649" y="45625"/>
                </a:lnTo>
                <a:close/>
                <a:moveTo>
                  <a:pt x="59782" y="45625"/>
                </a:moveTo>
                <a:lnTo>
                  <a:pt x="59782" y="51697"/>
                </a:lnTo>
                <a:lnTo>
                  <a:pt x="53709" y="51697"/>
                </a:lnTo>
                <a:lnTo>
                  <a:pt x="53709" y="45625"/>
                </a:lnTo>
                <a:close/>
                <a:moveTo>
                  <a:pt x="66842" y="45625"/>
                </a:moveTo>
                <a:lnTo>
                  <a:pt x="66842" y="51697"/>
                </a:lnTo>
                <a:lnTo>
                  <a:pt x="60758" y="51697"/>
                </a:lnTo>
                <a:lnTo>
                  <a:pt x="60758" y="45625"/>
                </a:lnTo>
                <a:close/>
                <a:moveTo>
                  <a:pt x="73902" y="45625"/>
                </a:moveTo>
                <a:lnTo>
                  <a:pt x="73902" y="51697"/>
                </a:lnTo>
                <a:lnTo>
                  <a:pt x="67818" y="51697"/>
                </a:lnTo>
                <a:lnTo>
                  <a:pt x="67818" y="45625"/>
                </a:lnTo>
                <a:close/>
                <a:moveTo>
                  <a:pt x="80951" y="45625"/>
                </a:moveTo>
                <a:lnTo>
                  <a:pt x="80951" y="51697"/>
                </a:lnTo>
                <a:lnTo>
                  <a:pt x="74879" y="51697"/>
                </a:lnTo>
                <a:lnTo>
                  <a:pt x="74879" y="45625"/>
                </a:lnTo>
                <a:close/>
                <a:moveTo>
                  <a:pt x="88011" y="45625"/>
                </a:moveTo>
                <a:lnTo>
                  <a:pt x="88011" y="51697"/>
                </a:lnTo>
                <a:lnTo>
                  <a:pt x="81927" y="51697"/>
                </a:lnTo>
                <a:lnTo>
                  <a:pt x="81927" y="45625"/>
                </a:lnTo>
                <a:close/>
                <a:moveTo>
                  <a:pt x="95060" y="45625"/>
                </a:moveTo>
                <a:lnTo>
                  <a:pt x="95060" y="51697"/>
                </a:lnTo>
                <a:lnTo>
                  <a:pt x="88988" y="51697"/>
                </a:lnTo>
                <a:lnTo>
                  <a:pt x="88988" y="45625"/>
                </a:lnTo>
                <a:close/>
                <a:moveTo>
                  <a:pt x="102120" y="45625"/>
                </a:moveTo>
                <a:lnTo>
                  <a:pt x="102120" y="51697"/>
                </a:lnTo>
                <a:lnTo>
                  <a:pt x="96036" y="51697"/>
                </a:lnTo>
                <a:lnTo>
                  <a:pt x="96036" y="45625"/>
                </a:lnTo>
                <a:close/>
                <a:moveTo>
                  <a:pt x="109169" y="45625"/>
                </a:moveTo>
                <a:lnTo>
                  <a:pt x="109169" y="51697"/>
                </a:lnTo>
                <a:lnTo>
                  <a:pt x="103097" y="51697"/>
                </a:lnTo>
                <a:lnTo>
                  <a:pt x="103097" y="45625"/>
                </a:lnTo>
                <a:close/>
                <a:moveTo>
                  <a:pt x="116229" y="45625"/>
                </a:moveTo>
                <a:lnTo>
                  <a:pt x="116229" y="51697"/>
                </a:lnTo>
                <a:lnTo>
                  <a:pt x="110157" y="51697"/>
                </a:lnTo>
                <a:lnTo>
                  <a:pt x="110157" y="45625"/>
                </a:lnTo>
                <a:close/>
                <a:moveTo>
                  <a:pt x="123278" y="45625"/>
                </a:moveTo>
                <a:lnTo>
                  <a:pt x="123278" y="51697"/>
                </a:lnTo>
                <a:lnTo>
                  <a:pt x="117205" y="51697"/>
                </a:lnTo>
                <a:lnTo>
                  <a:pt x="117205" y="45625"/>
                </a:lnTo>
                <a:close/>
                <a:moveTo>
                  <a:pt x="130338" y="45625"/>
                </a:moveTo>
                <a:lnTo>
                  <a:pt x="130338" y="51697"/>
                </a:lnTo>
                <a:lnTo>
                  <a:pt x="124254" y="51697"/>
                </a:lnTo>
                <a:lnTo>
                  <a:pt x="124254" y="45625"/>
                </a:lnTo>
                <a:close/>
                <a:moveTo>
                  <a:pt x="137387" y="45625"/>
                </a:moveTo>
                <a:lnTo>
                  <a:pt x="137387" y="51697"/>
                </a:lnTo>
                <a:lnTo>
                  <a:pt x="131314" y="51697"/>
                </a:lnTo>
                <a:lnTo>
                  <a:pt x="131314" y="45625"/>
                </a:lnTo>
                <a:close/>
                <a:moveTo>
                  <a:pt x="144447" y="45625"/>
                </a:moveTo>
                <a:lnTo>
                  <a:pt x="144447" y="51697"/>
                </a:lnTo>
                <a:lnTo>
                  <a:pt x="138375" y="51697"/>
                </a:lnTo>
                <a:lnTo>
                  <a:pt x="138375" y="45625"/>
                </a:lnTo>
                <a:close/>
                <a:moveTo>
                  <a:pt x="151495" y="45625"/>
                </a:moveTo>
                <a:lnTo>
                  <a:pt x="151495" y="51697"/>
                </a:lnTo>
                <a:lnTo>
                  <a:pt x="145423" y="51697"/>
                </a:lnTo>
                <a:lnTo>
                  <a:pt x="145423" y="45625"/>
                </a:lnTo>
                <a:close/>
                <a:moveTo>
                  <a:pt x="158556" y="45625"/>
                </a:moveTo>
                <a:lnTo>
                  <a:pt x="158556" y="51697"/>
                </a:lnTo>
                <a:lnTo>
                  <a:pt x="152484" y="51697"/>
                </a:lnTo>
                <a:lnTo>
                  <a:pt x="152484" y="45625"/>
                </a:lnTo>
                <a:close/>
                <a:moveTo>
                  <a:pt x="165604" y="45625"/>
                </a:moveTo>
                <a:lnTo>
                  <a:pt x="165604" y="51697"/>
                </a:lnTo>
                <a:lnTo>
                  <a:pt x="159532" y="51697"/>
                </a:lnTo>
                <a:lnTo>
                  <a:pt x="159532" y="45625"/>
                </a:lnTo>
                <a:close/>
                <a:moveTo>
                  <a:pt x="172665" y="45625"/>
                </a:moveTo>
                <a:lnTo>
                  <a:pt x="172665" y="51697"/>
                </a:lnTo>
                <a:lnTo>
                  <a:pt x="166581" y="51697"/>
                </a:lnTo>
                <a:lnTo>
                  <a:pt x="166581" y="45625"/>
                </a:lnTo>
                <a:close/>
                <a:moveTo>
                  <a:pt x="179713" y="45625"/>
                </a:moveTo>
                <a:lnTo>
                  <a:pt x="179713" y="51697"/>
                </a:lnTo>
                <a:lnTo>
                  <a:pt x="173641" y="51697"/>
                </a:lnTo>
                <a:lnTo>
                  <a:pt x="173641" y="45625"/>
                </a:lnTo>
                <a:close/>
                <a:moveTo>
                  <a:pt x="186774" y="45625"/>
                </a:moveTo>
                <a:lnTo>
                  <a:pt x="186774" y="51697"/>
                </a:lnTo>
                <a:lnTo>
                  <a:pt x="180702" y="51697"/>
                </a:lnTo>
                <a:lnTo>
                  <a:pt x="180702" y="45625"/>
                </a:lnTo>
                <a:close/>
                <a:moveTo>
                  <a:pt x="193822" y="45625"/>
                </a:moveTo>
                <a:lnTo>
                  <a:pt x="193822" y="51697"/>
                </a:lnTo>
                <a:lnTo>
                  <a:pt x="187750" y="51697"/>
                </a:lnTo>
                <a:lnTo>
                  <a:pt x="187750" y="45625"/>
                </a:lnTo>
                <a:close/>
                <a:moveTo>
                  <a:pt x="200883" y="45625"/>
                </a:moveTo>
                <a:lnTo>
                  <a:pt x="200883" y="51697"/>
                </a:lnTo>
                <a:lnTo>
                  <a:pt x="194810" y="51697"/>
                </a:lnTo>
                <a:lnTo>
                  <a:pt x="194810" y="45625"/>
                </a:lnTo>
                <a:close/>
                <a:moveTo>
                  <a:pt x="207931" y="45625"/>
                </a:moveTo>
                <a:lnTo>
                  <a:pt x="207931" y="51697"/>
                </a:lnTo>
                <a:lnTo>
                  <a:pt x="201859" y="51697"/>
                </a:lnTo>
                <a:lnTo>
                  <a:pt x="201859" y="45625"/>
                </a:lnTo>
                <a:close/>
                <a:moveTo>
                  <a:pt x="214992" y="45625"/>
                </a:moveTo>
                <a:lnTo>
                  <a:pt x="214992" y="51697"/>
                </a:lnTo>
                <a:lnTo>
                  <a:pt x="208919" y="51697"/>
                </a:lnTo>
                <a:lnTo>
                  <a:pt x="208919" y="45625"/>
                </a:lnTo>
                <a:close/>
                <a:moveTo>
                  <a:pt x="222052" y="45625"/>
                </a:moveTo>
                <a:lnTo>
                  <a:pt x="222052" y="51697"/>
                </a:lnTo>
                <a:lnTo>
                  <a:pt x="215968" y="51697"/>
                </a:lnTo>
                <a:lnTo>
                  <a:pt x="215968" y="45625"/>
                </a:lnTo>
                <a:close/>
                <a:moveTo>
                  <a:pt x="229100" y="45625"/>
                </a:moveTo>
                <a:lnTo>
                  <a:pt x="229100" y="51697"/>
                </a:lnTo>
                <a:lnTo>
                  <a:pt x="223028" y="51697"/>
                </a:lnTo>
                <a:lnTo>
                  <a:pt x="223028" y="45625"/>
                </a:lnTo>
                <a:close/>
                <a:moveTo>
                  <a:pt x="236161" y="45625"/>
                </a:moveTo>
                <a:lnTo>
                  <a:pt x="236161" y="51697"/>
                </a:lnTo>
                <a:lnTo>
                  <a:pt x="230077" y="51697"/>
                </a:lnTo>
                <a:lnTo>
                  <a:pt x="230077" y="45625"/>
                </a:lnTo>
                <a:close/>
                <a:moveTo>
                  <a:pt x="243209" y="45625"/>
                </a:moveTo>
                <a:lnTo>
                  <a:pt x="243209" y="51697"/>
                </a:lnTo>
                <a:lnTo>
                  <a:pt x="237137" y="51697"/>
                </a:lnTo>
                <a:lnTo>
                  <a:pt x="237137" y="45625"/>
                </a:lnTo>
                <a:close/>
                <a:moveTo>
                  <a:pt x="250270" y="45625"/>
                </a:moveTo>
                <a:lnTo>
                  <a:pt x="250270" y="51697"/>
                </a:lnTo>
                <a:lnTo>
                  <a:pt x="244198" y="51697"/>
                </a:lnTo>
                <a:lnTo>
                  <a:pt x="244198" y="45625"/>
                </a:lnTo>
                <a:close/>
                <a:moveTo>
                  <a:pt x="257318" y="45625"/>
                </a:moveTo>
                <a:lnTo>
                  <a:pt x="257318" y="51697"/>
                </a:lnTo>
                <a:lnTo>
                  <a:pt x="251246" y="51697"/>
                </a:lnTo>
                <a:lnTo>
                  <a:pt x="251246" y="45625"/>
                </a:lnTo>
                <a:close/>
                <a:moveTo>
                  <a:pt x="264379" y="45625"/>
                </a:moveTo>
                <a:lnTo>
                  <a:pt x="264379" y="51697"/>
                </a:lnTo>
                <a:lnTo>
                  <a:pt x="258306" y="51697"/>
                </a:lnTo>
                <a:lnTo>
                  <a:pt x="258306" y="45625"/>
                </a:lnTo>
                <a:close/>
                <a:moveTo>
                  <a:pt x="271427" y="45625"/>
                </a:moveTo>
                <a:lnTo>
                  <a:pt x="271427" y="51697"/>
                </a:lnTo>
                <a:lnTo>
                  <a:pt x="265355" y="51697"/>
                </a:lnTo>
                <a:lnTo>
                  <a:pt x="265355" y="45625"/>
                </a:lnTo>
                <a:close/>
                <a:moveTo>
                  <a:pt x="278488" y="45625"/>
                </a:moveTo>
                <a:lnTo>
                  <a:pt x="278488" y="51697"/>
                </a:lnTo>
                <a:lnTo>
                  <a:pt x="272415" y="51697"/>
                </a:lnTo>
                <a:lnTo>
                  <a:pt x="272415" y="45625"/>
                </a:lnTo>
                <a:close/>
                <a:moveTo>
                  <a:pt x="17443" y="52674"/>
                </a:moveTo>
                <a:lnTo>
                  <a:pt x="17443" y="58746"/>
                </a:lnTo>
                <a:lnTo>
                  <a:pt x="11371" y="58746"/>
                </a:lnTo>
                <a:lnTo>
                  <a:pt x="11371" y="52674"/>
                </a:lnTo>
                <a:close/>
                <a:moveTo>
                  <a:pt x="24503" y="52674"/>
                </a:moveTo>
                <a:lnTo>
                  <a:pt x="24503" y="58746"/>
                </a:lnTo>
                <a:lnTo>
                  <a:pt x="18431" y="58746"/>
                </a:lnTo>
                <a:lnTo>
                  <a:pt x="18431" y="52674"/>
                </a:lnTo>
                <a:close/>
                <a:moveTo>
                  <a:pt x="31564" y="52674"/>
                </a:moveTo>
                <a:lnTo>
                  <a:pt x="31564" y="58746"/>
                </a:lnTo>
                <a:lnTo>
                  <a:pt x="25492" y="58746"/>
                </a:lnTo>
                <a:lnTo>
                  <a:pt x="25492" y="52674"/>
                </a:lnTo>
                <a:close/>
                <a:moveTo>
                  <a:pt x="38612" y="52674"/>
                </a:moveTo>
                <a:lnTo>
                  <a:pt x="38612" y="58746"/>
                </a:lnTo>
                <a:lnTo>
                  <a:pt x="32540" y="58746"/>
                </a:lnTo>
                <a:lnTo>
                  <a:pt x="32540" y="52674"/>
                </a:lnTo>
                <a:close/>
                <a:moveTo>
                  <a:pt x="45673" y="52674"/>
                </a:moveTo>
                <a:lnTo>
                  <a:pt x="45673" y="58746"/>
                </a:lnTo>
                <a:lnTo>
                  <a:pt x="39601" y="58746"/>
                </a:lnTo>
                <a:lnTo>
                  <a:pt x="39601" y="52674"/>
                </a:lnTo>
                <a:close/>
                <a:moveTo>
                  <a:pt x="52721" y="52674"/>
                </a:moveTo>
                <a:lnTo>
                  <a:pt x="52721" y="58746"/>
                </a:lnTo>
                <a:lnTo>
                  <a:pt x="46649" y="58746"/>
                </a:lnTo>
                <a:lnTo>
                  <a:pt x="46649" y="52674"/>
                </a:lnTo>
                <a:close/>
                <a:moveTo>
                  <a:pt x="59782" y="52674"/>
                </a:moveTo>
                <a:lnTo>
                  <a:pt x="59782" y="58746"/>
                </a:lnTo>
                <a:lnTo>
                  <a:pt x="53709" y="58746"/>
                </a:lnTo>
                <a:lnTo>
                  <a:pt x="53709" y="52674"/>
                </a:lnTo>
                <a:close/>
                <a:moveTo>
                  <a:pt x="88011" y="52674"/>
                </a:moveTo>
                <a:lnTo>
                  <a:pt x="88011" y="58746"/>
                </a:lnTo>
                <a:lnTo>
                  <a:pt x="81927" y="58746"/>
                </a:lnTo>
                <a:lnTo>
                  <a:pt x="81927" y="52674"/>
                </a:lnTo>
                <a:close/>
                <a:moveTo>
                  <a:pt x="95060" y="52674"/>
                </a:moveTo>
                <a:lnTo>
                  <a:pt x="95060" y="58746"/>
                </a:lnTo>
                <a:lnTo>
                  <a:pt x="88988" y="58746"/>
                </a:lnTo>
                <a:lnTo>
                  <a:pt x="88988" y="52674"/>
                </a:lnTo>
                <a:close/>
                <a:moveTo>
                  <a:pt x="123278" y="52674"/>
                </a:moveTo>
                <a:lnTo>
                  <a:pt x="123278" y="58746"/>
                </a:lnTo>
                <a:lnTo>
                  <a:pt x="117205" y="58746"/>
                </a:lnTo>
                <a:lnTo>
                  <a:pt x="117205" y="52674"/>
                </a:lnTo>
                <a:close/>
                <a:moveTo>
                  <a:pt x="130338" y="52674"/>
                </a:moveTo>
                <a:lnTo>
                  <a:pt x="130338" y="58746"/>
                </a:lnTo>
                <a:lnTo>
                  <a:pt x="124254" y="58746"/>
                </a:lnTo>
                <a:lnTo>
                  <a:pt x="124254" y="52674"/>
                </a:lnTo>
                <a:close/>
                <a:moveTo>
                  <a:pt x="144447" y="52674"/>
                </a:moveTo>
                <a:lnTo>
                  <a:pt x="144447" y="58746"/>
                </a:lnTo>
                <a:lnTo>
                  <a:pt x="138375" y="58746"/>
                </a:lnTo>
                <a:lnTo>
                  <a:pt x="138375" y="52674"/>
                </a:lnTo>
                <a:close/>
                <a:moveTo>
                  <a:pt x="151495" y="52674"/>
                </a:moveTo>
                <a:lnTo>
                  <a:pt x="151495" y="58746"/>
                </a:lnTo>
                <a:lnTo>
                  <a:pt x="145423" y="58746"/>
                </a:lnTo>
                <a:lnTo>
                  <a:pt x="145423" y="52674"/>
                </a:lnTo>
                <a:close/>
                <a:moveTo>
                  <a:pt x="158556" y="52674"/>
                </a:moveTo>
                <a:lnTo>
                  <a:pt x="158556" y="58746"/>
                </a:lnTo>
                <a:lnTo>
                  <a:pt x="152484" y="58746"/>
                </a:lnTo>
                <a:lnTo>
                  <a:pt x="152484" y="52674"/>
                </a:lnTo>
                <a:close/>
                <a:moveTo>
                  <a:pt x="165604" y="52674"/>
                </a:moveTo>
                <a:lnTo>
                  <a:pt x="165604" y="58746"/>
                </a:lnTo>
                <a:lnTo>
                  <a:pt x="159532" y="58746"/>
                </a:lnTo>
                <a:lnTo>
                  <a:pt x="159532" y="52674"/>
                </a:lnTo>
                <a:close/>
                <a:moveTo>
                  <a:pt x="172665" y="52674"/>
                </a:moveTo>
                <a:lnTo>
                  <a:pt x="172665" y="58746"/>
                </a:lnTo>
                <a:lnTo>
                  <a:pt x="166581" y="58746"/>
                </a:lnTo>
                <a:lnTo>
                  <a:pt x="166581" y="52674"/>
                </a:lnTo>
                <a:close/>
                <a:moveTo>
                  <a:pt x="179713" y="52674"/>
                </a:moveTo>
                <a:lnTo>
                  <a:pt x="179713" y="58746"/>
                </a:lnTo>
                <a:lnTo>
                  <a:pt x="173641" y="58746"/>
                </a:lnTo>
                <a:lnTo>
                  <a:pt x="173641" y="52674"/>
                </a:lnTo>
                <a:close/>
                <a:moveTo>
                  <a:pt x="186774" y="52674"/>
                </a:moveTo>
                <a:lnTo>
                  <a:pt x="186774" y="58746"/>
                </a:lnTo>
                <a:lnTo>
                  <a:pt x="180702" y="58746"/>
                </a:lnTo>
                <a:lnTo>
                  <a:pt x="180702" y="52674"/>
                </a:lnTo>
                <a:close/>
                <a:moveTo>
                  <a:pt x="193822" y="52674"/>
                </a:moveTo>
                <a:lnTo>
                  <a:pt x="193822" y="58746"/>
                </a:lnTo>
                <a:lnTo>
                  <a:pt x="187750" y="58746"/>
                </a:lnTo>
                <a:lnTo>
                  <a:pt x="187750" y="52674"/>
                </a:lnTo>
                <a:close/>
                <a:moveTo>
                  <a:pt x="200883" y="52674"/>
                </a:moveTo>
                <a:lnTo>
                  <a:pt x="200883" y="58746"/>
                </a:lnTo>
                <a:lnTo>
                  <a:pt x="194810" y="58746"/>
                </a:lnTo>
                <a:lnTo>
                  <a:pt x="194810" y="52674"/>
                </a:lnTo>
                <a:close/>
                <a:moveTo>
                  <a:pt x="207931" y="52674"/>
                </a:moveTo>
                <a:lnTo>
                  <a:pt x="207931" y="58746"/>
                </a:lnTo>
                <a:lnTo>
                  <a:pt x="201859" y="58746"/>
                </a:lnTo>
                <a:lnTo>
                  <a:pt x="201859" y="52674"/>
                </a:lnTo>
                <a:close/>
                <a:moveTo>
                  <a:pt x="214992" y="52674"/>
                </a:moveTo>
                <a:lnTo>
                  <a:pt x="214992" y="58746"/>
                </a:lnTo>
                <a:lnTo>
                  <a:pt x="208919" y="58746"/>
                </a:lnTo>
                <a:lnTo>
                  <a:pt x="208919" y="52674"/>
                </a:lnTo>
                <a:close/>
                <a:moveTo>
                  <a:pt x="222052" y="52674"/>
                </a:moveTo>
                <a:lnTo>
                  <a:pt x="222052" y="58746"/>
                </a:lnTo>
                <a:lnTo>
                  <a:pt x="215968" y="58746"/>
                </a:lnTo>
                <a:lnTo>
                  <a:pt x="215968" y="52674"/>
                </a:lnTo>
                <a:close/>
                <a:moveTo>
                  <a:pt x="229100" y="52674"/>
                </a:moveTo>
                <a:lnTo>
                  <a:pt x="229100" y="58746"/>
                </a:lnTo>
                <a:lnTo>
                  <a:pt x="223028" y="58746"/>
                </a:lnTo>
                <a:lnTo>
                  <a:pt x="223028" y="52674"/>
                </a:lnTo>
                <a:close/>
                <a:moveTo>
                  <a:pt x="236161" y="52674"/>
                </a:moveTo>
                <a:lnTo>
                  <a:pt x="236161" y="58746"/>
                </a:lnTo>
                <a:lnTo>
                  <a:pt x="230077" y="58746"/>
                </a:lnTo>
                <a:lnTo>
                  <a:pt x="230077" y="52674"/>
                </a:lnTo>
                <a:close/>
                <a:moveTo>
                  <a:pt x="243209" y="52674"/>
                </a:moveTo>
                <a:lnTo>
                  <a:pt x="243209" y="58746"/>
                </a:lnTo>
                <a:lnTo>
                  <a:pt x="237137" y="58746"/>
                </a:lnTo>
                <a:lnTo>
                  <a:pt x="237137" y="52674"/>
                </a:lnTo>
                <a:close/>
                <a:moveTo>
                  <a:pt x="250270" y="52674"/>
                </a:moveTo>
                <a:lnTo>
                  <a:pt x="250270" y="58746"/>
                </a:lnTo>
                <a:lnTo>
                  <a:pt x="244198" y="58746"/>
                </a:lnTo>
                <a:lnTo>
                  <a:pt x="244198" y="52674"/>
                </a:lnTo>
                <a:close/>
                <a:moveTo>
                  <a:pt x="257318" y="52674"/>
                </a:moveTo>
                <a:lnTo>
                  <a:pt x="257318" y="58746"/>
                </a:lnTo>
                <a:lnTo>
                  <a:pt x="251246" y="58746"/>
                </a:lnTo>
                <a:lnTo>
                  <a:pt x="251246" y="52674"/>
                </a:lnTo>
                <a:close/>
                <a:moveTo>
                  <a:pt x="264379" y="52674"/>
                </a:moveTo>
                <a:lnTo>
                  <a:pt x="264379" y="58746"/>
                </a:lnTo>
                <a:lnTo>
                  <a:pt x="258306" y="58746"/>
                </a:lnTo>
                <a:lnTo>
                  <a:pt x="258306" y="52674"/>
                </a:lnTo>
                <a:close/>
                <a:moveTo>
                  <a:pt x="271427" y="52674"/>
                </a:moveTo>
                <a:lnTo>
                  <a:pt x="271427" y="58746"/>
                </a:lnTo>
                <a:lnTo>
                  <a:pt x="265355" y="58746"/>
                </a:lnTo>
                <a:lnTo>
                  <a:pt x="265355" y="52674"/>
                </a:lnTo>
                <a:close/>
                <a:moveTo>
                  <a:pt x="278488" y="52674"/>
                </a:moveTo>
                <a:lnTo>
                  <a:pt x="278488" y="58746"/>
                </a:lnTo>
                <a:lnTo>
                  <a:pt x="272415" y="58746"/>
                </a:lnTo>
                <a:lnTo>
                  <a:pt x="272415" y="52674"/>
                </a:lnTo>
                <a:close/>
                <a:moveTo>
                  <a:pt x="60758" y="52674"/>
                </a:moveTo>
                <a:lnTo>
                  <a:pt x="66842" y="52686"/>
                </a:lnTo>
                <a:lnTo>
                  <a:pt x="66842" y="58758"/>
                </a:lnTo>
                <a:lnTo>
                  <a:pt x="60758" y="58758"/>
                </a:lnTo>
                <a:lnTo>
                  <a:pt x="60758" y="52674"/>
                </a:lnTo>
                <a:close/>
                <a:moveTo>
                  <a:pt x="67818" y="52674"/>
                </a:moveTo>
                <a:lnTo>
                  <a:pt x="73902" y="52686"/>
                </a:lnTo>
                <a:lnTo>
                  <a:pt x="73902" y="58758"/>
                </a:lnTo>
                <a:lnTo>
                  <a:pt x="67818" y="58758"/>
                </a:lnTo>
                <a:lnTo>
                  <a:pt x="67818" y="52674"/>
                </a:lnTo>
                <a:close/>
                <a:moveTo>
                  <a:pt x="74879" y="52674"/>
                </a:moveTo>
                <a:lnTo>
                  <a:pt x="80951" y="52686"/>
                </a:lnTo>
                <a:lnTo>
                  <a:pt x="80951" y="58758"/>
                </a:lnTo>
                <a:lnTo>
                  <a:pt x="74879" y="58758"/>
                </a:lnTo>
                <a:lnTo>
                  <a:pt x="74879" y="52674"/>
                </a:lnTo>
                <a:close/>
                <a:moveTo>
                  <a:pt x="96036" y="52674"/>
                </a:moveTo>
                <a:lnTo>
                  <a:pt x="102120" y="52686"/>
                </a:lnTo>
                <a:lnTo>
                  <a:pt x="102120" y="58758"/>
                </a:lnTo>
                <a:lnTo>
                  <a:pt x="96036" y="58758"/>
                </a:lnTo>
                <a:lnTo>
                  <a:pt x="96036" y="52674"/>
                </a:lnTo>
                <a:close/>
                <a:moveTo>
                  <a:pt x="103097" y="52674"/>
                </a:moveTo>
                <a:lnTo>
                  <a:pt x="109169" y="52686"/>
                </a:lnTo>
                <a:lnTo>
                  <a:pt x="109169" y="58758"/>
                </a:lnTo>
                <a:lnTo>
                  <a:pt x="103097" y="58758"/>
                </a:lnTo>
                <a:lnTo>
                  <a:pt x="103097" y="52674"/>
                </a:lnTo>
                <a:close/>
                <a:moveTo>
                  <a:pt x="110157" y="52674"/>
                </a:moveTo>
                <a:lnTo>
                  <a:pt x="116229" y="52686"/>
                </a:lnTo>
                <a:lnTo>
                  <a:pt x="116229" y="58758"/>
                </a:lnTo>
                <a:lnTo>
                  <a:pt x="110157" y="58758"/>
                </a:lnTo>
                <a:lnTo>
                  <a:pt x="110157" y="52674"/>
                </a:lnTo>
                <a:close/>
                <a:moveTo>
                  <a:pt x="131314" y="52674"/>
                </a:moveTo>
                <a:lnTo>
                  <a:pt x="137387" y="52686"/>
                </a:lnTo>
                <a:lnTo>
                  <a:pt x="137387" y="58758"/>
                </a:lnTo>
                <a:lnTo>
                  <a:pt x="131314" y="58758"/>
                </a:lnTo>
                <a:lnTo>
                  <a:pt x="131314" y="52674"/>
                </a:lnTo>
                <a:close/>
                <a:moveTo>
                  <a:pt x="17443" y="59734"/>
                </a:moveTo>
                <a:lnTo>
                  <a:pt x="17443" y="65806"/>
                </a:lnTo>
                <a:lnTo>
                  <a:pt x="11371" y="65806"/>
                </a:lnTo>
                <a:lnTo>
                  <a:pt x="11371" y="59734"/>
                </a:lnTo>
                <a:close/>
                <a:moveTo>
                  <a:pt x="24503" y="59734"/>
                </a:moveTo>
                <a:lnTo>
                  <a:pt x="24503" y="65806"/>
                </a:lnTo>
                <a:lnTo>
                  <a:pt x="18431" y="65806"/>
                </a:lnTo>
                <a:lnTo>
                  <a:pt x="18431" y="59734"/>
                </a:lnTo>
                <a:close/>
                <a:moveTo>
                  <a:pt x="31564" y="59734"/>
                </a:moveTo>
                <a:lnTo>
                  <a:pt x="31564" y="65806"/>
                </a:lnTo>
                <a:lnTo>
                  <a:pt x="25492" y="65806"/>
                </a:lnTo>
                <a:lnTo>
                  <a:pt x="25492" y="59734"/>
                </a:lnTo>
                <a:close/>
                <a:moveTo>
                  <a:pt x="38612" y="59734"/>
                </a:moveTo>
                <a:lnTo>
                  <a:pt x="38612" y="65806"/>
                </a:lnTo>
                <a:lnTo>
                  <a:pt x="32540" y="65806"/>
                </a:lnTo>
                <a:lnTo>
                  <a:pt x="32540" y="59734"/>
                </a:lnTo>
                <a:close/>
                <a:moveTo>
                  <a:pt x="45673" y="59734"/>
                </a:moveTo>
                <a:lnTo>
                  <a:pt x="45673" y="65806"/>
                </a:lnTo>
                <a:lnTo>
                  <a:pt x="39601" y="65806"/>
                </a:lnTo>
                <a:lnTo>
                  <a:pt x="39601" y="59734"/>
                </a:lnTo>
                <a:close/>
                <a:moveTo>
                  <a:pt x="52721" y="59734"/>
                </a:moveTo>
                <a:lnTo>
                  <a:pt x="52721" y="65806"/>
                </a:lnTo>
                <a:lnTo>
                  <a:pt x="46649" y="65806"/>
                </a:lnTo>
                <a:lnTo>
                  <a:pt x="46649" y="59734"/>
                </a:lnTo>
                <a:close/>
                <a:moveTo>
                  <a:pt x="59782" y="59734"/>
                </a:moveTo>
                <a:lnTo>
                  <a:pt x="59782" y="65806"/>
                </a:lnTo>
                <a:lnTo>
                  <a:pt x="53709" y="65806"/>
                </a:lnTo>
                <a:lnTo>
                  <a:pt x="53709" y="59734"/>
                </a:lnTo>
                <a:close/>
                <a:moveTo>
                  <a:pt x="66842" y="59734"/>
                </a:moveTo>
                <a:lnTo>
                  <a:pt x="66842" y="65806"/>
                </a:lnTo>
                <a:lnTo>
                  <a:pt x="60758" y="65806"/>
                </a:lnTo>
                <a:lnTo>
                  <a:pt x="60758" y="59734"/>
                </a:lnTo>
                <a:close/>
                <a:moveTo>
                  <a:pt x="73902" y="59734"/>
                </a:moveTo>
                <a:lnTo>
                  <a:pt x="73902" y="65806"/>
                </a:lnTo>
                <a:lnTo>
                  <a:pt x="67818" y="65806"/>
                </a:lnTo>
                <a:lnTo>
                  <a:pt x="67818" y="59734"/>
                </a:lnTo>
                <a:close/>
                <a:moveTo>
                  <a:pt x="80951" y="59734"/>
                </a:moveTo>
                <a:lnTo>
                  <a:pt x="80951" y="65806"/>
                </a:lnTo>
                <a:lnTo>
                  <a:pt x="74879" y="65806"/>
                </a:lnTo>
                <a:lnTo>
                  <a:pt x="74879" y="59734"/>
                </a:lnTo>
                <a:close/>
                <a:moveTo>
                  <a:pt x="88011" y="59734"/>
                </a:moveTo>
                <a:lnTo>
                  <a:pt x="88011" y="65806"/>
                </a:lnTo>
                <a:lnTo>
                  <a:pt x="81927" y="65806"/>
                </a:lnTo>
                <a:lnTo>
                  <a:pt x="81927" y="59734"/>
                </a:lnTo>
                <a:close/>
                <a:moveTo>
                  <a:pt x="95060" y="59734"/>
                </a:moveTo>
                <a:lnTo>
                  <a:pt x="95060" y="65806"/>
                </a:lnTo>
                <a:lnTo>
                  <a:pt x="88988" y="65806"/>
                </a:lnTo>
                <a:lnTo>
                  <a:pt x="88988" y="59734"/>
                </a:lnTo>
                <a:close/>
                <a:moveTo>
                  <a:pt x="123278" y="59734"/>
                </a:moveTo>
                <a:lnTo>
                  <a:pt x="123278" y="65806"/>
                </a:lnTo>
                <a:lnTo>
                  <a:pt x="117205" y="65806"/>
                </a:lnTo>
                <a:lnTo>
                  <a:pt x="117205" y="59734"/>
                </a:lnTo>
                <a:close/>
                <a:moveTo>
                  <a:pt x="130338" y="59734"/>
                </a:moveTo>
                <a:lnTo>
                  <a:pt x="130338" y="65806"/>
                </a:lnTo>
                <a:lnTo>
                  <a:pt x="124254" y="65806"/>
                </a:lnTo>
                <a:lnTo>
                  <a:pt x="124254" y="59734"/>
                </a:lnTo>
                <a:close/>
                <a:moveTo>
                  <a:pt x="144447" y="59734"/>
                </a:moveTo>
                <a:lnTo>
                  <a:pt x="144447" y="65806"/>
                </a:lnTo>
                <a:lnTo>
                  <a:pt x="138375" y="65806"/>
                </a:lnTo>
                <a:lnTo>
                  <a:pt x="138375" y="59734"/>
                </a:lnTo>
                <a:close/>
                <a:moveTo>
                  <a:pt x="151495" y="59734"/>
                </a:moveTo>
                <a:lnTo>
                  <a:pt x="151495" y="65806"/>
                </a:lnTo>
                <a:lnTo>
                  <a:pt x="145423" y="65806"/>
                </a:lnTo>
                <a:lnTo>
                  <a:pt x="145423" y="59734"/>
                </a:lnTo>
                <a:close/>
                <a:moveTo>
                  <a:pt x="158556" y="59734"/>
                </a:moveTo>
                <a:lnTo>
                  <a:pt x="158556" y="65806"/>
                </a:lnTo>
                <a:lnTo>
                  <a:pt x="152484" y="65806"/>
                </a:lnTo>
                <a:lnTo>
                  <a:pt x="152484" y="59734"/>
                </a:lnTo>
                <a:close/>
                <a:moveTo>
                  <a:pt x="165604" y="59734"/>
                </a:moveTo>
                <a:lnTo>
                  <a:pt x="165604" y="65806"/>
                </a:lnTo>
                <a:lnTo>
                  <a:pt x="159532" y="65806"/>
                </a:lnTo>
                <a:lnTo>
                  <a:pt x="159532" y="59734"/>
                </a:lnTo>
                <a:close/>
                <a:moveTo>
                  <a:pt x="172665" y="59734"/>
                </a:moveTo>
                <a:lnTo>
                  <a:pt x="172665" y="65806"/>
                </a:lnTo>
                <a:lnTo>
                  <a:pt x="166581" y="65806"/>
                </a:lnTo>
                <a:lnTo>
                  <a:pt x="166581" y="59734"/>
                </a:lnTo>
                <a:close/>
                <a:moveTo>
                  <a:pt x="179713" y="59734"/>
                </a:moveTo>
                <a:lnTo>
                  <a:pt x="179713" y="65806"/>
                </a:lnTo>
                <a:lnTo>
                  <a:pt x="173641" y="65806"/>
                </a:lnTo>
                <a:lnTo>
                  <a:pt x="173641" y="59734"/>
                </a:lnTo>
                <a:close/>
                <a:moveTo>
                  <a:pt x="186774" y="59734"/>
                </a:moveTo>
                <a:lnTo>
                  <a:pt x="186774" y="65806"/>
                </a:lnTo>
                <a:lnTo>
                  <a:pt x="180702" y="65806"/>
                </a:lnTo>
                <a:lnTo>
                  <a:pt x="180702" y="59734"/>
                </a:lnTo>
                <a:close/>
                <a:moveTo>
                  <a:pt x="193822" y="59734"/>
                </a:moveTo>
                <a:lnTo>
                  <a:pt x="193822" y="65806"/>
                </a:lnTo>
                <a:lnTo>
                  <a:pt x="187750" y="65806"/>
                </a:lnTo>
                <a:lnTo>
                  <a:pt x="187750" y="59734"/>
                </a:lnTo>
                <a:close/>
                <a:moveTo>
                  <a:pt x="200883" y="59734"/>
                </a:moveTo>
                <a:lnTo>
                  <a:pt x="200883" y="65806"/>
                </a:lnTo>
                <a:lnTo>
                  <a:pt x="194810" y="65806"/>
                </a:lnTo>
                <a:lnTo>
                  <a:pt x="194810" y="59734"/>
                </a:lnTo>
                <a:close/>
                <a:moveTo>
                  <a:pt x="207931" y="59734"/>
                </a:moveTo>
                <a:lnTo>
                  <a:pt x="207931" y="65806"/>
                </a:lnTo>
                <a:lnTo>
                  <a:pt x="201859" y="65806"/>
                </a:lnTo>
                <a:lnTo>
                  <a:pt x="201859" y="59734"/>
                </a:lnTo>
                <a:close/>
                <a:moveTo>
                  <a:pt x="214992" y="59734"/>
                </a:moveTo>
                <a:lnTo>
                  <a:pt x="214992" y="65806"/>
                </a:lnTo>
                <a:lnTo>
                  <a:pt x="208919" y="65806"/>
                </a:lnTo>
                <a:lnTo>
                  <a:pt x="208919" y="59734"/>
                </a:lnTo>
                <a:close/>
                <a:moveTo>
                  <a:pt x="222052" y="59734"/>
                </a:moveTo>
                <a:lnTo>
                  <a:pt x="222052" y="65806"/>
                </a:lnTo>
                <a:lnTo>
                  <a:pt x="215968" y="65806"/>
                </a:lnTo>
                <a:lnTo>
                  <a:pt x="215968" y="59734"/>
                </a:lnTo>
                <a:close/>
                <a:moveTo>
                  <a:pt x="229100" y="59734"/>
                </a:moveTo>
                <a:lnTo>
                  <a:pt x="229100" y="65806"/>
                </a:lnTo>
                <a:lnTo>
                  <a:pt x="223028" y="65806"/>
                </a:lnTo>
                <a:lnTo>
                  <a:pt x="223028" y="59734"/>
                </a:lnTo>
                <a:close/>
                <a:moveTo>
                  <a:pt x="236161" y="59734"/>
                </a:moveTo>
                <a:lnTo>
                  <a:pt x="236161" y="65806"/>
                </a:lnTo>
                <a:lnTo>
                  <a:pt x="230077" y="65806"/>
                </a:lnTo>
                <a:lnTo>
                  <a:pt x="230077" y="59734"/>
                </a:lnTo>
                <a:close/>
                <a:moveTo>
                  <a:pt x="243209" y="59734"/>
                </a:moveTo>
                <a:lnTo>
                  <a:pt x="243209" y="65806"/>
                </a:lnTo>
                <a:lnTo>
                  <a:pt x="237137" y="65806"/>
                </a:lnTo>
                <a:lnTo>
                  <a:pt x="237137" y="59734"/>
                </a:lnTo>
                <a:close/>
                <a:moveTo>
                  <a:pt x="250270" y="59734"/>
                </a:moveTo>
                <a:lnTo>
                  <a:pt x="250270" y="65806"/>
                </a:lnTo>
                <a:lnTo>
                  <a:pt x="244198" y="65806"/>
                </a:lnTo>
                <a:lnTo>
                  <a:pt x="244198" y="59734"/>
                </a:lnTo>
                <a:close/>
                <a:moveTo>
                  <a:pt x="257318" y="59734"/>
                </a:moveTo>
                <a:lnTo>
                  <a:pt x="257318" y="65806"/>
                </a:lnTo>
                <a:lnTo>
                  <a:pt x="251246" y="65806"/>
                </a:lnTo>
                <a:lnTo>
                  <a:pt x="251246" y="59734"/>
                </a:lnTo>
                <a:close/>
                <a:moveTo>
                  <a:pt x="264379" y="59734"/>
                </a:moveTo>
                <a:lnTo>
                  <a:pt x="264379" y="65806"/>
                </a:lnTo>
                <a:lnTo>
                  <a:pt x="258306" y="65806"/>
                </a:lnTo>
                <a:lnTo>
                  <a:pt x="258306" y="59734"/>
                </a:lnTo>
                <a:close/>
                <a:moveTo>
                  <a:pt x="271427" y="59734"/>
                </a:moveTo>
                <a:lnTo>
                  <a:pt x="271427" y="65806"/>
                </a:lnTo>
                <a:lnTo>
                  <a:pt x="265355" y="65806"/>
                </a:lnTo>
                <a:lnTo>
                  <a:pt x="265355" y="59734"/>
                </a:lnTo>
                <a:close/>
                <a:moveTo>
                  <a:pt x="278488" y="59734"/>
                </a:moveTo>
                <a:lnTo>
                  <a:pt x="278488" y="65806"/>
                </a:lnTo>
                <a:lnTo>
                  <a:pt x="272415" y="65806"/>
                </a:lnTo>
                <a:lnTo>
                  <a:pt x="272415" y="59734"/>
                </a:lnTo>
                <a:close/>
                <a:moveTo>
                  <a:pt x="102120" y="59734"/>
                </a:moveTo>
                <a:lnTo>
                  <a:pt x="102120" y="65818"/>
                </a:lnTo>
                <a:lnTo>
                  <a:pt x="96036" y="65818"/>
                </a:lnTo>
                <a:lnTo>
                  <a:pt x="96036" y="59734"/>
                </a:lnTo>
                <a:close/>
                <a:moveTo>
                  <a:pt x="109169" y="59734"/>
                </a:moveTo>
                <a:lnTo>
                  <a:pt x="109169" y="65818"/>
                </a:lnTo>
                <a:lnTo>
                  <a:pt x="103097" y="65818"/>
                </a:lnTo>
                <a:lnTo>
                  <a:pt x="103097" y="59734"/>
                </a:lnTo>
                <a:close/>
                <a:moveTo>
                  <a:pt x="116229" y="59734"/>
                </a:moveTo>
                <a:lnTo>
                  <a:pt x="116229" y="65818"/>
                </a:lnTo>
                <a:lnTo>
                  <a:pt x="110157" y="65818"/>
                </a:lnTo>
                <a:lnTo>
                  <a:pt x="110157" y="59734"/>
                </a:lnTo>
                <a:close/>
                <a:moveTo>
                  <a:pt x="137387" y="59734"/>
                </a:moveTo>
                <a:lnTo>
                  <a:pt x="137387" y="65818"/>
                </a:lnTo>
                <a:lnTo>
                  <a:pt x="131314" y="65818"/>
                </a:lnTo>
                <a:lnTo>
                  <a:pt x="131314" y="59734"/>
                </a:lnTo>
                <a:close/>
                <a:moveTo>
                  <a:pt x="17443" y="66783"/>
                </a:moveTo>
                <a:lnTo>
                  <a:pt x="17443" y="72867"/>
                </a:lnTo>
                <a:lnTo>
                  <a:pt x="11371" y="72867"/>
                </a:lnTo>
                <a:lnTo>
                  <a:pt x="11371" y="66783"/>
                </a:lnTo>
                <a:close/>
                <a:moveTo>
                  <a:pt x="24503" y="66783"/>
                </a:moveTo>
                <a:lnTo>
                  <a:pt x="24503" y="72867"/>
                </a:lnTo>
                <a:lnTo>
                  <a:pt x="18431" y="72867"/>
                </a:lnTo>
                <a:lnTo>
                  <a:pt x="18431" y="66783"/>
                </a:lnTo>
                <a:close/>
                <a:moveTo>
                  <a:pt x="31564" y="66783"/>
                </a:moveTo>
                <a:lnTo>
                  <a:pt x="31564" y="72867"/>
                </a:lnTo>
                <a:lnTo>
                  <a:pt x="25492" y="72867"/>
                </a:lnTo>
                <a:lnTo>
                  <a:pt x="25492" y="66783"/>
                </a:lnTo>
                <a:close/>
                <a:moveTo>
                  <a:pt x="38612" y="66783"/>
                </a:moveTo>
                <a:lnTo>
                  <a:pt x="38612" y="72867"/>
                </a:lnTo>
                <a:lnTo>
                  <a:pt x="32540" y="72867"/>
                </a:lnTo>
                <a:lnTo>
                  <a:pt x="32540" y="66783"/>
                </a:lnTo>
                <a:close/>
                <a:moveTo>
                  <a:pt x="45673" y="66783"/>
                </a:moveTo>
                <a:lnTo>
                  <a:pt x="45673" y="72867"/>
                </a:lnTo>
                <a:lnTo>
                  <a:pt x="39601" y="72867"/>
                </a:lnTo>
                <a:lnTo>
                  <a:pt x="39601" y="66783"/>
                </a:lnTo>
                <a:close/>
                <a:moveTo>
                  <a:pt x="52721" y="66783"/>
                </a:moveTo>
                <a:lnTo>
                  <a:pt x="52721" y="72867"/>
                </a:lnTo>
                <a:lnTo>
                  <a:pt x="46649" y="72867"/>
                </a:lnTo>
                <a:lnTo>
                  <a:pt x="46649" y="66783"/>
                </a:lnTo>
                <a:close/>
                <a:moveTo>
                  <a:pt x="59782" y="66783"/>
                </a:moveTo>
                <a:lnTo>
                  <a:pt x="59782" y="72867"/>
                </a:lnTo>
                <a:lnTo>
                  <a:pt x="53709" y="72867"/>
                </a:lnTo>
                <a:lnTo>
                  <a:pt x="53709" y="66783"/>
                </a:lnTo>
                <a:close/>
                <a:moveTo>
                  <a:pt x="60758" y="66783"/>
                </a:moveTo>
                <a:lnTo>
                  <a:pt x="66842" y="66795"/>
                </a:lnTo>
                <a:lnTo>
                  <a:pt x="66842" y="72867"/>
                </a:lnTo>
                <a:lnTo>
                  <a:pt x="60758" y="72867"/>
                </a:lnTo>
                <a:lnTo>
                  <a:pt x="60758" y="66783"/>
                </a:lnTo>
                <a:close/>
                <a:moveTo>
                  <a:pt x="67818" y="66783"/>
                </a:moveTo>
                <a:lnTo>
                  <a:pt x="73902" y="66795"/>
                </a:lnTo>
                <a:lnTo>
                  <a:pt x="73902" y="72867"/>
                </a:lnTo>
                <a:lnTo>
                  <a:pt x="67818" y="72867"/>
                </a:lnTo>
                <a:lnTo>
                  <a:pt x="67818" y="66783"/>
                </a:lnTo>
                <a:close/>
                <a:moveTo>
                  <a:pt x="74879" y="66783"/>
                </a:moveTo>
                <a:lnTo>
                  <a:pt x="80951" y="66795"/>
                </a:lnTo>
                <a:lnTo>
                  <a:pt x="80951" y="72867"/>
                </a:lnTo>
                <a:lnTo>
                  <a:pt x="74879" y="72867"/>
                </a:lnTo>
                <a:lnTo>
                  <a:pt x="74879" y="66783"/>
                </a:lnTo>
                <a:close/>
                <a:moveTo>
                  <a:pt x="88011" y="66783"/>
                </a:moveTo>
                <a:lnTo>
                  <a:pt x="88011" y="72867"/>
                </a:lnTo>
                <a:lnTo>
                  <a:pt x="81927" y="72867"/>
                </a:lnTo>
                <a:lnTo>
                  <a:pt x="81927" y="66783"/>
                </a:lnTo>
                <a:close/>
                <a:moveTo>
                  <a:pt x="95060" y="66783"/>
                </a:moveTo>
                <a:lnTo>
                  <a:pt x="95060" y="72867"/>
                </a:lnTo>
                <a:lnTo>
                  <a:pt x="88988" y="72867"/>
                </a:lnTo>
                <a:lnTo>
                  <a:pt x="88988" y="66783"/>
                </a:lnTo>
                <a:close/>
                <a:moveTo>
                  <a:pt x="96036" y="66783"/>
                </a:moveTo>
                <a:lnTo>
                  <a:pt x="102120" y="66795"/>
                </a:lnTo>
                <a:lnTo>
                  <a:pt x="102120" y="72867"/>
                </a:lnTo>
                <a:lnTo>
                  <a:pt x="96036" y="72867"/>
                </a:lnTo>
                <a:lnTo>
                  <a:pt x="96036" y="66783"/>
                </a:lnTo>
                <a:close/>
                <a:moveTo>
                  <a:pt x="103097" y="66783"/>
                </a:moveTo>
                <a:lnTo>
                  <a:pt x="109169" y="66795"/>
                </a:lnTo>
                <a:lnTo>
                  <a:pt x="109169" y="72867"/>
                </a:lnTo>
                <a:lnTo>
                  <a:pt x="103097" y="72867"/>
                </a:lnTo>
                <a:lnTo>
                  <a:pt x="103097" y="66783"/>
                </a:lnTo>
                <a:close/>
                <a:moveTo>
                  <a:pt x="110157" y="66783"/>
                </a:moveTo>
                <a:lnTo>
                  <a:pt x="116229" y="66795"/>
                </a:lnTo>
                <a:lnTo>
                  <a:pt x="116229" y="72867"/>
                </a:lnTo>
                <a:lnTo>
                  <a:pt x="110157" y="72867"/>
                </a:lnTo>
                <a:lnTo>
                  <a:pt x="110157" y="66783"/>
                </a:lnTo>
                <a:close/>
                <a:moveTo>
                  <a:pt x="123278" y="66783"/>
                </a:moveTo>
                <a:lnTo>
                  <a:pt x="123278" y="72867"/>
                </a:lnTo>
                <a:lnTo>
                  <a:pt x="117205" y="72867"/>
                </a:lnTo>
                <a:lnTo>
                  <a:pt x="117205" y="66783"/>
                </a:lnTo>
                <a:close/>
                <a:moveTo>
                  <a:pt x="130338" y="66783"/>
                </a:moveTo>
                <a:lnTo>
                  <a:pt x="130338" y="72867"/>
                </a:lnTo>
                <a:lnTo>
                  <a:pt x="124254" y="72867"/>
                </a:lnTo>
                <a:lnTo>
                  <a:pt x="124254" y="66783"/>
                </a:lnTo>
                <a:close/>
                <a:moveTo>
                  <a:pt x="131314" y="66783"/>
                </a:moveTo>
                <a:lnTo>
                  <a:pt x="137387" y="66795"/>
                </a:lnTo>
                <a:lnTo>
                  <a:pt x="137387" y="72867"/>
                </a:lnTo>
                <a:lnTo>
                  <a:pt x="131314" y="72867"/>
                </a:lnTo>
                <a:lnTo>
                  <a:pt x="131314" y="66783"/>
                </a:lnTo>
                <a:close/>
                <a:moveTo>
                  <a:pt x="144447" y="66783"/>
                </a:moveTo>
                <a:lnTo>
                  <a:pt x="144447" y="72867"/>
                </a:lnTo>
                <a:lnTo>
                  <a:pt x="138375" y="72867"/>
                </a:lnTo>
                <a:lnTo>
                  <a:pt x="138375" y="66783"/>
                </a:lnTo>
                <a:close/>
                <a:moveTo>
                  <a:pt x="151495" y="66783"/>
                </a:moveTo>
                <a:lnTo>
                  <a:pt x="151495" y="72867"/>
                </a:lnTo>
                <a:lnTo>
                  <a:pt x="145423" y="72867"/>
                </a:lnTo>
                <a:lnTo>
                  <a:pt x="145423" y="66783"/>
                </a:lnTo>
                <a:close/>
                <a:moveTo>
                  <a:pt x="158556" y="66783"/>
                </a:moveTo>
                <a:lnTo>
                  <a:pt x="158556" y="72867"/>
                </a:lnTo>
                <a:lnTo>
                  <a:pt x="152484" y="72867"/>
                </a:lnTo>
                <a:lnTo>
                  <a:pt x="152484" y="66783"/>
                </a:lnTo>
                <a:close/>
                <a:moveTo>
                  <a:pt x="165604" y="66783"/>
                </a:moveTo>
                <a:lnTo>
                  <a:pt x="165604" y="72867"/>
                </a:lnTo>
                <a:lnTo>
                  <a:pt x="159532" y="72867"/>
                </a:lnTo>
                <a:lnTo>
                  <a:pt x="159532" y="66783"/>
                </a:lnTo>
                <a:close/>
                <a:moveTo>
                  <a:pt x="172665" y="66783"/>
                </a:moveTo>
                <a:lnTo>
                  <a:pt x="172665" y="72867"/>
                </a:lnTo>
                <a:lnTo>
                  <a:pt x="166581" y="72867"/>
                </a:lnTo>
                <a:lnTo>
                  <a:pt x="166581" y="66783"/>
                </a:lnTo>
                <a:close/>
                <a:moveTo>
                  <a:pt x="179713" y="66783"/>
                </a:moveTo>
                <a:lnTo>
                  <a:pt x="179713" y="72867"/>
                </a:lnTo>
                <a:lnTo>
                  <a:pt x="173641" y="72867"/>
                </a:lnTo>
                <a:lnTo>
                  <a:pt x="173641" y="66783"/>
                </a:lnTo>
                <a:close/>
                <a:moveTo>
                  <a:pt x="186774" y="66783"/>
                </a:moveTo>
                <a:lnTo>
                  <a:pt x="186774" y="72867"/>
                </a:lnTo>
                <a:lnTo>
                  <a:pt x="180702" y="72867"/>
                </a:lnTo>
                <a:lnTo>
                  <a:pt x="180702" y="66783"/>
                </a:lnTo>
                <a:close/>
                <a:moveTo>
                  <a:pt x="193822" y="66783"/>
                </a:moveTo>
                <a:lnTo>
                  <a:pt x="193822" y="72867"/>
                </a:lnTo>
                <a:lnTo>
                  <a:pt x="187750" y="72867"/>
                </a:lnTo>
                <a:lnTo>
                  <a:pt x="187750" y="66783"/>
                </a:lnTo>
                <a:close/>
                <a:moveTo>
                  <a:pt x="200883" y="66783"/>
                </a:moveTo>
                <a:lnTo>
                  <a:pt x="200883" y="72867"/>
                </a:lnTo>
                <a:lnTo>
                  <a:pt x="194810" y="72867"/>
                </a:lnTo>
                <a:lnTo>
                  <a:pt x="194810" y="66783"/>
                </a:lnTo>
                <a:close/>
                <a:moveTo>
                  <a:pt x="207931" y="66783"/>
                </a:moveTo>
                <a:lnTo>
                  <a:pt x="207931" y="72867"/>
                </a:lnTo>
                <a:lnTo>
                  <a:pt x="201859" y="72867"/>
                </a:lnTo>
                <a:lnTo>
                  <a:pt x="201859" y="66783"/>
                </a:lnTo>
                <a:close/>
                <a:moveTo>
                  <a:pt x="214992" y="66783"/>
                </a:moveTo>
                <a:lnTo>
                  <a:pt x="214992" y="72867"/>
                </a:lnTo>
                <a:lnTo>
                  <a:pt x="208919" y="72867"/>
                </a:lnTo>
                <a:lnTo>
                  <a:pt x="208919" y="66783"/>
                </a:lnTo>
                <a:close/>
                <a:moveTo>
                  <a:pt x="222052" y="66783"/>
                </a:moveTo>
                <a:lnTo>
                  <a:pt x="222052" y="72867"/>
                </a:lnTo>
                <a:lnTo>
                  <a:pt x="215968" y="72867"/>
                </a:lnTo>
                <a:lnTo>
                  <a:pt x="215968" y="66783"/>
                </a:lnTo>
                <a:close/>
                <a:moveTo>
                  <a:pt x="229100" y="66783"/>
                </a:moveTo>
                <a:lnTo>
                  <a:pt x="229100" y="72867"/>
                </a:lnTo>
                <a:lnTo>
                  <a:pt x="223028" y="72867"/>
                </a:lnTo>
                <a:lnTo>
                  <a:pt x="223028" y="66783"/>
                </a:lnTo>
                <a:close/>
                <a:moveTo>
                  <a:pt x="236161" y="66783"/>
                </a:moveTo>
                <a:lnTo>
                  <a:pt x="236161" y="72867"/>
                </a:lnTo>
                <a:lnTo>
                  <a:pt x="230077" y="72867"/>
                </a:lnTo>
                <a:lnTo>
                  <a:pt x="230077" y="66783"/>
                </a:lnTo>
                <a:close/>
                <a:moveTo>
                  <a:pt x="243209" y="66783"/>
                </a:moveTo>
                <a:lnTo>
                  <a:pt x="243209" y="72867"/>
                </a:lnTo>
                <a:lnTo>
                  <a:pt x="237137" y="72867"/>
                </a:lnTo>
                <a:lnTo>
                  <a:pt x="237137" y="66783"/>
                </a:lnTo>
                <a:close/>
                <a:moveTo>
                  <a:pt x="250270" y="66783"/>
                </a:moveTo>
                <a:lnTo>
                  <a:pt x="250270" y="72867"/>
                </a:lnTo>
                <a:lnTo>
                  <a:pt x="244198" y="72867"/>
                </a:lnTo>
                <a:lnTo>
                  <a:pt x="244198" y="66783"/>
                </a:lnTo>
                <a:close/>
                <a:moveTo>
                  <a:pt x="257318" y="66783"/>
                </a:moveTo>
                <a:lnTo>
                  <a:pt x="257318" y="72867"/>
                </a:lnTo>
                <a:lnTo>
                  <a:pt x="251246" y="72867"/>
                </a:lnTo>
                <a:lnTo>
                  <a:pt x="251246" y="66783"/>
                </a:lnTo>
                <a:close/>
                <a:moveTo>
                  <a:pt x="264379" y="66783"/>
                </a:moveTo>
                <a:lnTo>
                  <a:pt x="264379" y="72867"/>
                </a:lnTo>
                <a:lnTo>
                  <a:pt x="258306" y="72867"/>
                </a:lnTo>
                <a:lnTo>
                  <a:pt x="258306" y="66783"/>
                </a:lnTo>
                <a:close/>
                <a:moveTo>
                  <a:pt x="271427" y="66783"/>
                </a:moveTo>
                <a:lnTo>
                  <a:pt x="271427" y="72867"/>
                </a:lnTo>
                <a:lnTo>
                  <a:pt x="265355" y="72867"/>
                </a:lnTo>
                <a:lnTo>
                  <a:pt x="265355" y="66783"/>
                </a:lnTo>
                <a:close/>
                <a:moveTo>
                  <a:pt x="278488" y="66783"/>
                </a:moveTo>
                <a:lnTo>
                  <a:pt x="278488" y="72867"/>
                </a:lnTo>
                <a:lnTo>
                  <a:pt x="272415" y="72867"/>
                </a:lnTo>
                <a:lnTo>
                  <a:pt x="272415" y="66783"/>
                </a:lnTo>
                <a:close/>
                <a:moveTo>
                  <a:pt x="17443" y="73843"/>
                </a:moveTo>
                <a:lnTo>
                  <a:pt x="17443" y="79915"/>
                </a:lnTo>
                <a:lnTo>
                  <a:pt x="11371" y="79915"/>
                </a:lnTo>
                <a:lnTo>
                  <a:pt x="11371" y="73843"/>
                </a:lnTo>
                <a:close/>
                <a:moveTo>
                  <a:pt x="24503" y="73843"/>
                </a:moveTo>
                <a:lnTo>
                  <a:pt x="24503" y="79915"/>
                </a:lnTo>
                <a:lnTo>
                  <a:pt x="18431" y="79915"/>
                </a:lnTo>
                <a:lnTo>
                  <a:pt x="18431" y="73843"/>
                </a:lnTo>
                <a:close/>
                <a:moveTo>
                  <a:pt x="31564" y="73843"/>
                </a:moveTo>
                <a:lnTo>
                  <a:pt x="31564" y="79915"/>
                </a:lnTo>
                <a:lnTo>
                  <a:pt x="25492" y="79915"/>
                </a:lnTo>
                <a:lnTo>
                  <a:pt x="25492" y="73843"/>
                </a:lnTo>
                <a:close/>
                <a:moveTo>
                  <a:pt x="38612" y="73843"/>
                </a:moveTo>
                <a:lnTo>
                  <a:pt x="38612" y="79915"/>
                </a:lnTo>
                <a:lnTo>
                  <a:pt x="32540" y="79915"/>
                </a:lnTo>
                <a:lnTo>
                  <a:pt x="32540" y="73843"/>
                </a:lnTo>
                <a:close/>
                <a:moveTo>
                  <a:pt x="45673" y="73843"/>
                </a:moveTo>
                <a:lnTo>
                  <a:pt x="45673" y="79915"/>
                </a:lnTo>
                <a:lnTo>
                  <a:pt x="39601" y="79915"/>
                </a:lnTo>
                <a:lnTo>
                  <a:pt x="39601" y="73843"/>
                </a:lnTo>
                <a:close/>
                <a:moveTo>
                  <a:pt x="52721" y="73843"/>
                </a:moveTo>
                <a:lnTo>
                  <a:pt x="52721" y="79915"/>
                </a:lnTo>
                <a:lnTo>
                  <a:pt x="46649" y="79915"/>
                </a:lnTo>
                <a:lnTo>
                  <a:pt x="46649" y="73843"/>
                </a:lnTo>
                <a:close/>
                <a:moveTo>
                  <a:pt x="59782" y="73843"/>
                </a:moveTo>
                <a:lnTo>
                  <a:pt x="59782" y="79915"/>
                </a:lnTo>
                <a:lnTo>
                  <a:pt x="53709" y="79915"/>
                </a:lnTo>
                <a:lnTo>
                  <a:pt x="53709" y="73843"/>
                </a:lnTo>
                <a:close/>
                <a:moveTo>
                  <a:pt x="66842" y="73843"/>
                </a:moveTo>
                <a:lnTo>
                  <a:pt x="66842" y="79915"/>
                </a:lnTo>
                <a:lnTo>
                  <a:pt x="60758" y="79915"/>
                </a:lnTo>
                <a:lnTo>
                  <a:pt x="60758" y="73843"/>
                </a:lnTo>
                <a:close/>
                <a:moveTo>
                  <a:pt x="73902" y="73843"/>
                </a:moveTo>
                <a:lnTo>
                  <a:pt x="73902" y="79915"/>
                </a:lnTo>
                <a:lnTo>
                  <a:pt x="67818" y="79915"/>
                </a:lnTo>
                <a:lnTo>
                  <a:pt x="67818" y="73843"/>
                </a:lnTo>
                <a:close/>
                <a:moveTo>
                  <a:pt x="80951" y="73843"/>
                </a:moveTo>
                <a:lnTo>
                  <a:pt x="80951" y="79915"/>
                </a:lnTo>
                <a:lnTo>
                  <a:pt x="74879" y="79915"/>
                </a:lnTo>
                <a:lnTo>
                  <a:pt x="74879" y="73843"/>
                </a:lnTo>
                <a:close/>
                <a:moveTo>
                  <a:pt x="88011" y="73843"/>
                </a:moveTo>
                <a:lnTo>
                  <a:pt x="88011" y="79915"/>
                </a:lnTo>
                <a:lnTo>
                  <a:pt x="81927" y="79915"/>
                </a:lnTo>
                <a:lnTo>
                  <a:pt x="81927" y="73843"/>
                </a:lnTo>
                <a:close/>
                <a:moveTo>
                  <a:pt x="95060" y="73843"/>
                </a:moveTo>
                <a:lnTo>
                  <a:pt x="95060" y="79915"/>
                </a:lnTo>
                <a:lnTo>
                  <a:pt x="88988" y="79915"/>
                </a:lnTo>
                <a:lnTo>
                  <a:pt x="88988" y="73843"/>
                </a:lnTo>
                <a:close/>
                <a:moveTo>
                  <a:pt x="123278" y="73843"/>
                </a:moveTo>
                <a:lnTo>
                  <a:pt x="123278" y="79915"/>
                </a:lnTo>
                <a:lnTo>
                  <a:pt x="117205" y="79915"/>
                </a:lnTo>
                <a:lnTo>
                  <a:pt x="117205" y="73843"/>
                </a:lnTo>
                <a:close/>
                <a:moveTo>
                  <a:pt x="130338" y="73843"/>
                </a:moveTo>
                <a:lnTo>
                  <a:pt x="130338" y="79915"/>
                </a:lnTo>
                <a:lnTo>
                  <a:pt x="124254" y="79915"/>
                </a:lnTo>
                <a:lnTo>
                  <a:pt x="124254" y="73843"/>
                </a:lnTo>
                <a:close/>
                <a:moveTo>
                  <a:pt x="144447" y="73843"/>
                </a:moveTo>
                <a:lnTo>
                  <a:pt x="144447" y="79915"/>
                </a:lnTo>
                <a:lnTo>
                  <a:pt x="138375" y="79915"/>
                </a:lnTo>
                <a:lnTo>
                  <a:pt x="138375" y="73843"/>
                </a:lnTo>
                <a:close/>
                <a:moveTo>
                  <a:pt x="151495" y="73843"/>
                </a:moveTo>
                <a:lnTo>
                  <a:pt x="151495" y="79915"/>
                </a:lnTo>
                <a:lnTo>
                  <a:pt x="145423" y="79915"/>
                </a:lnTo>
                <a:lnTo>
                  <a:pt x="145423" y="73843"/>
                </a:lnTo>
                <a:close/>
                <a:moveTo>
                  <a:pt x="158556" y="73843"/>
                </a:moveTo>
                <a:lnTo>
                  <a:pt x="158556" y="79915"/>
                </a:lnTo>
                <a:lnTo>
                  <a:pt x="152484" y="79915"/>
                </a:lnTo>
                <a:lnTo>
                  <a:pt x="152484" y="73843"/>
                </a:lnTo>
                <a:close/>
                <a:moveTo>
                  <a:pt x="165604" y="73843"/>
                </a:moveTo>
                <a:lnTo>
                  <a:pt x="165604" y="79915"/>
                </a:lnTo>
                <a:lnTo>
                  <a:pt x="159532" y="79915"/>
                </a:lnTo>
                <a:lnTo>
                  <a:pt x="159532" y="73843"/>
                </a:lnTo>
                <a:close/>
                <a:moveTo>
                  <a:pt x="172665" y="73843"/>
                </a:moveTo>
                <a:lnTo>
                  <a:pt x="172665" y="79915"/>
                </a:lnTo>
                <a:lnTo>
                  <a:pt x="166581" y="79915"/>
                </a:lnTo>
                <a:lnTo>
                  <a:pt x="166581" y="73843"/>
                </a:lnTo>
                <a:close/>
                <a:moveTo>
                  <a:pt x="179713" y="73843"/>
                </a:moveTo>
                <a:lnTo>
                  <a:pt x="179713" y="79915"/>
                </a:lnTo>
                <a:lnTo>
                  <a:pt x="173641" y="79915"/>
                </a:lnTo>
                <a:lnTo>
                  <a:pt x="173641" y="73843"/>
                </a:lnTo>
                <a:close/>
                <a:moveTo>
                  <a:pt x="186774" y="73843"/>
                </a:moveTo>
                <a:lnTo>
                  <a:pt x="186774" y="79915"/>
                </a:lnTo>
                <a:lnTo>
                  <a:pt x="180702" y="79915"/>
                </a:lnTo>
                <a:lnTo>
                  <a:pt x="180702" y="73843"/>
                </a:lnTo>
                <a:close/>
                <a:moveTo>
                  <a:pt x="193822" y="73843"/>
                </a:moveTo>
                <a:lnTo>
                  <a:pt x="193822" y="79915"/>
                </a:lnTo>
                <a:lnTo>
                  <a:pt x="187750" y="79915"/>
                </a:lnTo>
                <a:lnTo>
                  <a:pt x="187750" y="73843"/>
                </a:lnTo>
                <a:close/>
                <a:moveTo>
                  <a:pt x="200883" y="73843"/>
                </a:moveTo>
                <a:lnTo>
                  <a:pt x="200883" y="79915"/>
                </a:lnTo>
                <a:lnTo>
                  <a:pt x="194810" y="79915"/>
                </a:lnTo>
                <a:lnTo>
                  <a:pt x="194810" y="73843"/>
                </a:lnTo>
                <a:close/>
                <a:moveTo>
                  <a:pt x="207931" y="73843"/>
                </a:moveTo>
                <a:lnTo>
                  <a:pt x="207931" y="79915"/>
                </a:lnTo>
                <a:lnTo>
                  <a:pt x="201859" y="79915"/>
                </a:lnTo>
                <a:lnTo>
                  <a:pt x="201859" y="73843"/>
                </a:lnTo>
                <a:close/>
                <a:moveTo>
                  <a:pt x="214992" y="73843"/>
                </a:moveTo>
                <a:lnTo>
                  <a:pt x="214992" y="79915"/>
                </a:lnTo>
                <a:lnTo>
                  <a:pt x="208919" y="79915"/>
                </a:lnTo>
                <a:lnTo>
                  <a:pt x="208919" y="73843"/>
                </a:lnTo>
                <a:close/>
                <a:moveTo>
                  <a:pt x="222052" y="73843"/>
                </a:moveTo>
                <a:lnTo>
                  <a:pt x="222052" y="79915"/>
                </a:lnTo>
                <a:lnTo>
                  <a:pt x="215968" y="79915"/>
                </a:lnTo>
                <a:lnTo>
                  <a:pt x="215968" y="73843"/>
                </a:lnTo>
                <a:close/>
                <a:moveTo>
                  <a:pt x="229100" y="73843"/>
                </a:moveTo>
                <a:lnTo>
                  <a:pt x="229100" y="79915"/>
                </a:lnTo>
                <a:lnTo>
                  <a:pt x="223028" y="79915"/>
                </a:lnTo>
                <a:lnTo>
                  <a:pt x="223028" y="73843"/>
                </a:lnTo>
                <a:close/>
                <a:moveTo>
                  <a:pt x="236161" y="73843"/>
                </a:moveTo>
                <a:lnTo>
                  <a:pt x="236161" y="79915"/>
                </a:lnTo>
                <a:lnTo>
                  <a:pt x="230077" y="79915"/>
                </a:lnTo>
                <a:lnTo>
                  <a:pt x="230077" y="73843"/>
                </a:lnTo>
                <a:close/>
                <a:moveTo>
                  <a:pt x="243209" y="73843"/>
                </a:moveTo>
                <a:lnTo>
                  <a:pt x="243209" y="79915"/>
                </a:lnTo>
                <a:lnTo>
                  <a:pt x="237137" y="79915"/>
                </a:lnTo>
                <a:lnTo>
                  <a:pt x="237137" y="73843"/>
                </a:lnTo>
                <a:close/>
                <a:moveTo>
                  <a:pt x="250270" y="73843"/>
                </a:moveTo>
                <a:lnTo>
                  <a:pt x="250270" y="79915"/>
                </a:lnTo>
                <a:lnTo>
                  <a:pt x="244198" y="79915"/>
                </a:lnTo>
                <a:lnTo>
                  <a:pt x="244198" y="73843"/>
                </a:lnTo>
                <a:close/>
                <a:moveTo>
                  <a:pt x="257318" y="73843"/>
                </a:moveTo>
                <a:lnTo>
                  <a:pt x="257318" y="79915"/>
                </a:lnTo>
                <a:lnTo>
                  <a:pt x="251246" y="79915"/>
                </a:lnTo>
                <a:lnTo>
                  <a:pt x="251246" y="73843"/>
                </a:lnTo>
                <a:close/>
                <a:moveTo>
                  <a:pt x="264379" y="73843"/>
                </a:moveTo>
                <a:lnTo>
                  <a:pt x="264379" y="79915"/>
                </a:lnTo>
                <a:lnTo>
                  <a:pt x="258306" y="79915"/>
                </a:lnTo>
                <a:lnTo>
                  <a:pt x="258306" y="73843"/>
                </a:lnTo>
                <a:close/>
                <a:moveTo>
                  <a:pt x="271427" y="73843"/>
                </a:moveTo>
                <a:lnTo>
                  <a:pt x="271427" y="79915"/>
                </a:lnTo>
                <a:lnTo>
                  <a:pt x="265355" y="79915"/>
                </a:lnTo>
                <a:lnTo>
                  <a:pt x="265355" y="73843"/>
                </a:lnTo>
                <a:close/>
                <a:moveTo>
                  <a:pt x="278488" y="73843"/>
                </a:moveTo>
                <a:lnTo>
                  <a:pt x="278488" y="79915"/>
                </a:lnTo>
                <a:lnTo>
                  <a:pt x="272415" y="79915"/>
                </a:lnTo>
                <a:lnTo>
                  <a:pt x="272415" y="73843"/>
                </a:lnTo>
                <a:close/>
                <a:moveTo>
                  <a:pt x="96036" y="73843"/>
                </a:moveTo>
                <a:lnTo>
                  <a:pt x="102120" y="73855"/>
                </a:lnTo>
                <a:lnTo>
                  <a:pt x="102120" y="79927"/>
                </a:lnTo>
                <a:lnTo>
                  <a:pt x="96036" y="79927"/>
                </a:lnTo>
                <a:lnTo>
                  <a:pt x="96036" y="73843"/>
                </a:lnTo>
                <a:close/>
                <a:moveTo>
                  <a:pt x="103097" y="73843"/>
                </a:moveTo>
                <a:lnTo>
                  <a:pt x="109169" y="73855"/>
                </a:lnTo>
                <a:lnTo>
                  <a:pt x="109169" y="79927"/>
                </a:lnTo>
                <a:lnTo>
                  <a:pt x="103097" y="79927"/>
                </a:lnTo>
                <a:lnTo>
                  <a:pt x="103097" y="73843"/>
                </a:lnTo>
                <a:close/>
                <a:moveTo>
                  <a:pt x="110157" y="73843"/>
                </a:moveTo>
                <a:lnTo>
                  <a:pt x="116229" y="73855"/>
                </a:lnTo>
                <a:lnTo>
                  <a:pt x="116229" y="79927"/>
                </a:lnTo>
                <a:lnTo>
                  <a:pt x="110157" y="79927"/>
                </a:lnTo>
                <a:lnTo>
                  <a:pt x="110157" y="73843"/>
                </a:lnTo>
                <a:close/>
                <a:moveTo>
                  <a:pt x="131314" y="73843"/>
                </a:moveTo>
                <a:lnTo>
                  <a:pt x="137387" y="73855"/>
                </a:lnTo>
                <a:lnTo>
                  <a:pt x="137387" y="79927"/>
                </a:lnTo>
                <a:lnTo>
                  <a:pt x="131314" y="79927"/>
                </a:lnTo>
                <a:lnTo>
                  <a:pt x="131314" y="73843"/>
                </a:lnTo>
                <a:close/>
                <a:moveTo>
                  <a:pt x="17443" y="80903"/>
                </a:moveTo>
                <a:lnTo>
                  <a:pt x="17443" y="86976"/>
                </a:lnTo>
                <a:lnTo>
                  <a:pt x="11371" y="86976"/>
                </a:lnTo>
                <a:lnTo>
                  <a:pt x="11371" y="80903"/>
                </a:lnTo>
                <a:close/>
                <a:moveTo>
                  <a:pt x="24503" y="80903"/>
                </a:moveTo>
                <a:lnTo>
                  <a:pt x="24503" y="86976"/>
                </a:lnTo>
                <a:lnTo>
                  <a:pt x="18431" y="86976"/>
                </a:lnTo>
                <a:lnTo>
                  <a:pt x="18431" y="80903"/>
                </a:lnTo>
                <a:close/>
                <a:moveTo>
                  <a:pt x="31564" y="80903"/>
                </a:moveTo>
                <a:lnTo>
                  <a:pt x="31564" y="86976"/>
                </a:lnTo>
                <a:lnTo>
                  <a:pt x="25492" y="86976"/>
                </a:lnTo>
                <a:lnTo>
                  <a:pt x="25492" y="80903"/>
                </a:lnTo>
                <a:close/>
                <a:moveTo>
                  <a:pt x="38612" y="80903"/>
                </a:moveTo>
                <a:lnTo>
                  <a:pt x="38612" y="86976"/>
                </a:lnTo>
                <a:lnTo>
                  <a:pt x="32540" y="86976"/>
                </a:lnTo>
                <a:lnTo>
                  <a:pt x="32540" y="80903"/>
                </a:lnTo>
                <a:close/>
                <a:moveTo>
                  <a:pt x="45673" y="80903"/>
                </a:moveTo>
                <a:lnTo>
                  <a:pt x="45673" y="86976"/>
                </a:lnTo>
                <a:lnTo>
                  <a:pt x="39601" y="86976"/>
                </a:lnTo>
                <a:lnTo>
                  <a:pt x="39601" y="80903"/>
                </a:lnTo>
                <a:close/>
                <a:moveTo>
                  <a:pt x="52721" y="80903"/>
                </a:moveTo>
                <a:lnTo>
                  <a:pt x="52721" y="86976"/>
                </a:lnTo>
                <a:lnTo>
                  <a:pt x="46649" y="86976"/>
                </a:lnTo>
                <a:lnTo>
                  <a:pt x="46649" y="80903"/>
                </a:lnTo>
                <a:close/>
                <a:moveTo>
                  <a:pt x="59782" y="80903"/>
                </a:moveTo>
                <a:lnTo>
                  <a:pt x="59782" y="86976"/>
                </a:lnTo>
                <a:lnTo>
                  <a:pt x="53709" y="86976"/>
                </a:lnTo>
                <a:lnTo>
                  <a:pt x="53709" y="80903"/>
                </a:lnTo>
                <a:close/>
                <a:moveTo>
                  <a:pt x="66842" y="80903"/>
                </a:moveTo>
                <a:lnTo>
                  <a:pt x="66842" y="86976"/>
                </a:lnTo>
                <a:lnTo>
                  <a:pt x="60758" y="86976"/>
                </a:lnTo>
                <a:lnTo>
                  <a:pt x="60758" y="80903"/>
                </a:lnTo>
                <a:close/>
                <a:moveTo>
                  <a:pt x="73902" y="80903"/>
                </a:moveTo>
                <a:lnTo>
                  <a:pt x="73902" y="86976"/>
                </a:lnTo>
                <a:lnTo>
                  <a:pt x="67818" y="86976"/>
                </a:lnTo>
                <a:lnTo>
                  <a:pt x="67818" y="80903"/>
                </a:lnTo>
                <a:close/>
                <a:moveTo>
                  <a:pt x="80951" y="80903"/>
                </a:moveTo>
                <a:lnTo>
                  <a:pt x="80951" y="86976"/>
                </a:lnTo>
                <a:lnTo>
                  <a:pt x="74879" y="86976"/>
                </a:lnTo>
                <a:lnTo>
                  <a:pt x="74879" y="80903"/>
                </a:lnTo>
                <a:close/>
                <a:moveTo>
                  <a:pt x="88011" y="80903"/>
                </a:moveTo>
                <a:lnTo>
                  <a:pt x="88011" y="86976"/>
                </a:lnTo>
                <a:lnTo>
                  <a:pt x="81927" y="86976"/>
                </a:lnTo>
                <a:lnTo>
                  <a:pt x="81927" y="80903"/>
                </a:lnTo>
                <a:close/>
                <a:moveTo>
                  <a:pt x="95060" y="80903"/>
                </a:moveTo>
                <a:lnTo>
                  <a:pt x="95060" y="86976"/>
                </a:lnTo>
                <a:lnTo>
                  <a:pt x="88988" y="86976"/>
                </a:lnTo>
                <a:lnTo>
                  <a:pt x="88988" y="80903"/>
                </a:lnTo>
                <a:close/>
                <a:moveTo>
                  <a:pt x="102120" y="80903"/>
                </a:moveTo>
                <a:lnTo>
                  <a:pt x="102120" y="86976"/>
                </a:lnTo>
                <a:lnTo>
                  <a:pt x="96036" y="86976"/>
                </a:lnTo>
                <a:lnTo>
                  <a:pt x="96036" y="80903"/>
                </a:lnTo>
                <a:close/>
                <a:moveTo>
                  <a:pt x="109169" y="80903"/>
                </a:moveTo>
                <a:lnTo>
                  <a:pt x="109169" y="86976"/>
                </a:lnTo>
                <a:lnTo>
                  <a:pt x="103097" y="86976"/>
                </a:lnTo>
                <a:lnTo>
                  <a:pt x="103097" y="80903"/>
                </a:lnTo>
                <a:close/>
                <a:moveTo>
                  <a:pt x="116229" y="80903"/>
                </a:moveTo>
                <a:lnTo>
                  <a:pt x="116229" y="86976"/>
                </a:lnTo>
                <a:lnTo>
                  <a:pt x="110157" y="86976"/>
                </a:lnTo>
                <a:lnTo>
                  <a:pt x="110157" y="80903"/>
                </a:lnTo>
                <a:close/>
                <a:moveTo>
                  <a:pt x="123278" y="80903"/>
                </a:moveTo>
                <a:lnTo>
                  <a:pt x="123278" y="86976"/>
                </a:lnTo>
                <a:lnTo>
                  <a:pt x="117205" y="86976"/>
                </a:lnTo>
                <a:lnTo>
                  <a:pt x="117205" y="80903"/>
                </a:lnTo>
                <a:close/>
                <a:moveTo>
                  <a:pt x="130338" y="80903"/>
                </a:moveTo>
                <a:lnTo>
                  <a:pt x="130338" y="86976"/>
                </a:lnTo>
                <a:lnTo>
                  <a:pt x="124254" y="86976"/>
                </a:lnTo>
                <a:lnTo>
                  <a:pt x="124254" y="80903"/>
                </a:lnTo>
                <a:close/>
                <a:moveTo>
                  <a:pt x="137387" y="80903"/>
                </a:moveTo>
                <a:lnTo>
                  <a:pt x="137387" y="86976"/>
                </a:lnTo>
                <a:lnTo>
                  <a:pt x="131314" y="86976"/>
                </a:lnTo>
                <a:lnTo>
                  <a:pt x="131314" y="80903"/>
                </a:lnTo>
                <a:close/>
                <a:moveTo>
                  <a:pt x="144447" y="80903"/>
                </a:moveTo>
                <a:lnTo>
                  <a:pt x="144447" y="86976"/>
                </a:lnTo>
                <a:lnTo>
                  <a:pt x="138375" y="86976"/>
                </a:lnTo>
                <a:lnTo>
                  <a:pt x="138375" y="80903"/>
                </a:lnTo>
                <a:close/>
                <a:moveTo>
                  <a:pt x="151495" y="80903"/>
                </a:moveTo>
                <a:lnTo>
                  <a:pt x="151495" y="86976"/>
                </a:lnTo>
                <a:lnTo>
                  <a:pt x="145423" y="86976"/>
                </a:lnTo>
                <a:lnTo>
                  <a:pt x="145423" y="80903"/>
                </a:lnTo>
                <a:close/>
                <a:moveTo>
                  <a:pt x="158556" y="80903"/>
                </a:moveTo>
                <a:lnTo>
                  <a:pt x="158556" y="86976"/>
                </a:lnTo>
                <a:lnTo>
                  <a:pt x="152484" y="86976"/>
                </a:lnTo>
                <a:lnTo>
                  <a:pt x="152484" y="80903"/>
                </a:lnTo>
                <a:close/>
                <a:moveTo>
                  <a:pt x="165604" y="80903"/>
                </a:moveTo>
                <a:lnTo>
                  <a:pt x="165604" y="86976"/>
                </a:lnTo>
                <a:lnTo>
                  <a:pt x="159532" y="86976"/>
                </a:lnTo>
                <a:lnTo>
                  <a:pt x="159532" y="80903"/>
                </a:lnTo>
                <a:close/>
                <a:moveTo>
                  <a:pt x="172665" y="80903"/>
                </a:moveTo>
                <a:lnTo>
                  <a:pt x="172665" y="86976"/>
                </a:lnTo>
                <a:lnTo>
                  <a:pt x="166581" y="86976"/>
                </a:lnTo>
                <a:lnTo>
                  <a:pt x="166581" y="80903"/>
                </a:lnTo>
                <a:close/>
                <a:moveTo>
                  <a:pt x="179713" y="80903"/>
                </a:moveTo>
                <a:lnTo>
                  <a:pt x="179713" y="86976"/>
                </a:lnTo>
                <a:lnTo>
                  <a:pt x="173641" y="86976"/>
                </a:lnTo>
                <a:lnTo>
                  <a:pt x="173641" y="80903"/>
                </a:lnTo>
                <a:close/>
                <a:moveTo>
                  <a:pt x="186774" y="80903"/>
                </a:moveTo>
                <a:lnTo>
                  <a:pt x="186774" y="86976"/>
                </a:lnTo>
                <a:lnTo>
                  <a:pt x="180702" y="86976"/>
                </a:lnTo>
                <a:lnTo>
                  <a:pt x="180702" y="80903"/>
                </a:lnTo>
                <a:close/>
                <a:moveTo>
                  <a:pt x="193822" y="80903"/>
                </a:moveTo>
                <a:lnTo>
                  <a:pt x="193822" y="86976"/>
                </a:lnTo>
                <a:lnTo>
                  <a:pt x="187750" y="86976"/>
                </a:lnTo>
                <a:lnTo>
                  <a:pt x="187750" y="80903"/>
                </a:lnTo>
                <a:close/>
                <a:moveTo>
                  <a:pt x="200883" y="80903"/>
                </a:moveTo>
                <a:lnTo>
                  <a:pt x="200883" y="86976"/>
                </a:lnTo>
                <a:lnTo>
                  <a:pt x="194810" y="86976"/>
                </a:lnTo>
                <a:lnTo>
                  <a:pt x="194810" y="80903"/>
                </a:lnTo>
                <a:close/>
                <a:moveTo>
                  <a:pt x="207931" y="80903"/>
                </a:moveTo>
                <a:lnTo>
                  <a:pt x="207931" y="86976"/>
                </a:lnTo>
                <a:lnTo>
                  <a:pt x="201859" y="86976"/>
                </a:lnTo>
                <a:lnTo>
                  <a:pt x="201859" y="80903"/>
                </a:lnTo>
                <a:close/>
                <a:moveTo>
                  <a:pt x="214992" y="80903"/>
                </a:moveTo>
                <a:lnTo>
                  <a:pt x="214992" y="86976"/>
                </a:lnTo>
                <a:lnTo>
                  <a:pt x="208919" y="86976"/>
                </a:lnTo>
                <a:lnTo>
                  <a:pt x="208919" y="80903"/>
                </a:lnTo>
                <a:close/>
                <a:moveTo>
                  <a:pt x="222052" y="80903"/>
                </a:moveTo>
                <a:lnTo>
                  <a:pt x="222052" y="86976"/>
                </a:lnTo>
                <a:lnTo>
                  <a:pt x="215968" y="86976"/>
                </a:lnTo>
                <a:lnTo>
                  <a:pt x="215968" y="80903"/>
                </a:lnTo>
                <a:close/>
                <a:moveTo>
                  <a:pt x="229100" y="80903"/>
                </a:moveTo>
                <a:lnTo>
                  <a:pt x="229100" y="86976"/>
                </a:lnTo>
                <a:lnTo>
                  <a:pt x="223028" y="86976"/>
                </a:lnTo>
                <a:lnTo>
                  <a:pt x="223028" y="80903"/>
                </a:lnTo>
                <a:close/>
                <a:moveTo>
                  <a:pt x="236161" y="80903"/>
                </a:moveTo>
                <a:lnTo>
                  <a:pt x="236161" y="86976"/>
                </a:lnTo>
                <a:lnTo>
                  <a:pt x="230077" y="86976"/>
                </a:lnTo>
                <a:lnTo>
                  <a:pt x="230077" y="80903"/>
                </a:lnTo>
                <a:close/>
                <a:moveTo>
                  <a:pt x="243209" y="80903"/>
                </a:moveTo>
                <a:lnTo>
                  <a:pt x="243209" y="86976"/>
                </a:lnTo>
                <a:lnTo>
                  <a:pt x="237137" y="86976"/>
                </a:lnTo>
                <a:lnTo>
                  <a:pt x="237137" y="80903"/>
                </a:lnTo>
                <a:close/>
                <a:moveTo>
                  <a:pt x="250270" y="80903"/>
                </a:moveTo>
                <a:lnTo>
                  <a:pt x="250270" y="86976"/>
                </a:lnTo>
                <a:lnTo>
                  <a:pt x="244198" y="86976"/>
                </a:lnTo>
                <a:lnTo>
                  <a:pt x="244198" y="80903"/>
                </a:lnTo>
                <a:close/>
                <a:moveTo>
                  <a:pt x="257318" y="80903"/>
                </a:moveTo>
                <a:lnTo>
                  <a:pt x="257318" y="86976"/>
                </a:lnTo>
                <a:lnTo>
                  <a:pt x="251246" y="86976"/>
                </a:lnTo>
                <a:lnTo>
                  <a:pt x="251246" y="80903"/>
                </a:lnTo>
                <a:close/>
                <a:moveTo>
                  <a:pt x="264379" y="80903"/>
                </a:moveTo>
                <a:lnTo>
                  <a:pt x="264379" y="86976"/>
                </a:lnTo>
                <a:lnTo>
                  <a:pt x="258306" y="86976"/>
                </a:lnTo>
                <a:lnTo>
                  <a:pt x="258306" y="80903"/>
                </a:lnTo>
                <a:close/>
                <a:moveTo>
                  <a:pt x="271427" y="80903"/>
                </a:moveTo>
                <a:lnTo>
                  <a:pt x="271427" y="86976"/>
                </a:lnTo>
                <a:lnTo>
                  <a:pt x="265355" y="86976"/>
                </a:lnTo>
                <a:lnTo>
                  <a:pt x="265355" y="80903"/>
                </a:lnTo>
                <a:close/>
                <a:moveTo>
                  <a:pt x="278488" y="80903"/>
                </a:moveTo>
                <a:lnTo>
                  <a:pt x="278488" y="86976"/>
                </a:lnTo>
                <a:lnTo>
                  <a:pt x="272415" y="86976"/>
                </a:lnTo>
                <a:lnTo>
                  <a:pt x="272415" y="80903"/>
                </a:lnTo>
                <a:close/>
                <a:moveTo>
                  <a:pt x="17443" y="87952"/>
                </a:moveTo>
                <a:lnTo>
                  <a:pt x="17443" y="94024"/>
                </a:lnTo>
                <a:lnTo>
                  <a:pt x="11371" y="94024"/>
                </a:lnTo>
                <a:lnTo>
                  <a:pt x="11371" y="87952"/>
                </a:lnTo>
                <a:close/>
                <a:moveTo>
                  <a:pt x="24503" y="87952"/>
                </a:moveTo>
                <a:lnTo>
                  <a:pt x="24503" y="94024"/>
                </a:lnTo>
                <a:lnTo>
                  <a:pt x="18431" y="94024"/>
                </a:lnTo>
                <a:lnTo>
                  <a:pt x="18431" y="87952"/>
                </a:lnTo>
                <a:close/>
                <a:moveTo>
                  <a:pt x="31564" y="87952"/>
                </a:moveTo>
                <a:lnTo>
                  <a:pt x="31564" y="94024"/>
                </a:lnTo>
                <a:lnTo>
                  <a:pt x="25492" y="94024"/>
                </a:lnTo>
                <a:lnTo>
                  <a:pt x="25492" y="87952"/>
                </a:lnTo>
                <a:close/>
                <a:moveTo>
                  <a:pt x="38612" y="87952"/>
                </a:moveTo>
                <a:lnTo>
                  <a:pt x="38612" y="94024"/>
                </a:lnTo>
                <a:lnTo>
                  <a:pt x="32540" y="94024"/>
                </a:lnTo>
                <a:lnTo>
                  <a:pt x="32540" y="87952"/>
                </a:lnTo>
                <a:close/>
                <a:moveTo>
                  <a:pt x="45673" y="87952"/>
                </a:moveTo>
                <a:lnTo>
                  <a:pt x="45673" y="94024"/>
                </a:lnTo>
                <a:lnTo>
                  <a:pt x="39601" y="94024"/>
                </a:lnTo>
                <a:lnTo>
                  <a:pt x="39601" y="87952"/>
                </a:lnTo>
                <a:close/>
                <a:moveTo>
                  <a:pt x="52721" y="87952"/>
                </a:moveTo>
                <a:lnTo>
                  <a:pt x="52721" y="94024"/>
                </a:lnTo>
                <a:lnTo>
                  <a:pt x="46649" y="94024"/>
                </a:lnTo>
                <a:lnTo>
                  <a:pt x="46649" y="87952"/>
                </a:lnTo>
                <a:close/>
                <a:moveTo>
                  <a:pt x="59782" y="87952"/>
                </a:moveTo>
                <a:lnTo>
                  <a:pt x="59782" y="94024"/>
                </a:lnTo>
                <a:lnTo>
                  <a:pt x="53709" y="94024"/>
                </a:lnTo>
                <a:lnTo>
                  <a:pt x="53709" y="87952"/>
                </a:lnTo>
                <a:close/>
                <a:moveTo>
                  <a:pt x="88011" y="87952"/>
                </a:moveTo>
                <a:lnTo>
                  <a:pt x="88011" y="94024"/>
                </a:lnTo>
                <a:lnTo>
                  <a:pt x="81927" y="94024"/>
                </a:lnTo>
                <a:lnTo>
                  <a:pt x="81927" y="87952"/>
                </a:lnTo>
                <a:close/>
                <a:moveTo>
                  <a:pt x="95060" y="87952"/>
                </a:moveTo>
                <a:lnTo>
                  <a:pt x="95060" y="94024"/>
                </a:lnTo>
                <a:lnTo>
                  <a:pt x="88988" y="94024"/>
                </a:lnTo>
                <a:lnTo>
                  <a:pt x="88988" y="87952"/>
                </a:lnTo>
                <a:close/>
                <a:moveTo>
                  <a:pt x="123278" y="87952"/>
                </a:moveTo>
                <a:lnTo>
                  <a:pt x="123278" y="94024"/>
                </a:lnTo>
                <a:lnTo>
                  <a:pt x="117205" y="94024"/>
                </a:lnTo>
                <a:lnTo>
                  <a:pt x="117205" y="87952"/>
                </a:lnTo>
                <a:close/>
                <a:moveTo>
                  <a:pt x="130338" y="87952"/>
                </a:moveTo>
                <a:lnTo>
                  <a:pt x="130338" y="94024"/>
                </a:lnTo>
                <a:lnTo>
                  <a:pt x="124254" y="94024"/>
                </a:lnTo>
                <a:lnTo>
                  <a:pt x="124254" y="87952"/>
                </a:lnTo>
                <a:close/>
                <a:moveTo>
                  <a:pt x="144447" y="87952"/>
                </a:moveTo>
                <a:lnTo>
                  <a:pt x="144447" y="94024"/>
                </a:lnTo>
                <a:lnTo>
                  <a:pt x="138375" y="94024"/>
                </a:lnTo>
                <a:lnTo>
                  <a:pt x="138375" y="87952"/>
                </a:lnTo>
                <a:close/>
                <a:moveTo>
                  <a:pt x="151495" y="87952"/>
                </a:moveTo>
                <a:lnTo>
                  <a:pt x="151495" y="94024"/>
                </a:lnTo>
                <a:lnTo>
                  <a:pt x="145423" y="94024"/>
                </a:lnTo>
                <a:lnTo>
                  <a:pt x="145423" y="87952"/>
                </a:lnTo>
                <a:close/>
                <a:moveTo>
                  <a:pt x="158556" y="87952"/>
                </a:moveTo>
                <a:lnTo>
                  <a:pt x="158556" y="94024"/>
                </a:lnTo>
                <a:lnTo>
                  <a:pt x="152484" y="94024"/>
                </a:lnTo>
                <a:lnTo>
                  <a:pt x="152484" y="87952"/>
                </a:lnTo>
                <a:close/>
                <a:moveTo>
                  <a:pt x="165604" y="87952"/>
                </a:moveTo>
                <a:lnTo>
                  <a:pt x="165604" y="94024"/>
                </a:lnTo>
                <a:lnTo>
                  <a:pt x="159532" y="94024"/>
                </a:lnTo>
                <a:lnTo>
                  <a:pt x="159532" y="87952"/>
                </a:lnTo>
                <a:close/>
                <a:moveTo>
                  <a:pt x="172665" y="87952"/>
                </a:moveTo>
                <a:lnTo>
                  <a:pt x="172665" y="94024"/>
                </a:lnTo>
                <a:lnTo>
                  <a:pt x="166581" y="94024"/>
                </a:lnTo>
                <a:lnTo>
                  <a:pt x="166581" y="87952"/>
                </a:lnTo>
                <a:close/>
                <a:moveTo>
                  <a:pt x="179713" y="87952"/>
                </a:moveTo>
                <a:lnTo>
                  <a:pt x="179713" y="94024"/>
                </a:lnTo>
                <a:lnTo>
                  <a:pt x="173641" y="94024"/>
                </a:lnTo>
                <a:lnTo>
                  <a:pt x="173641" y="87952"/>
                </a:lnTo>
                <a:close/>
                <a:moveTo>
                  <a:pt x="186774" y="87952"/>
                </a:moveTo>
                <a:lnTo>
                  <a:pt x="186774" y="94024"/>
                </a:lnTo>
                <a:lnTo>
                  <a:pt x="180702" y="94024"/>
                </a:lnTo>
                <a:lnTo>
                  <a:pt x="180702" y="87952"/>
                </a:lnTo>
                <a:close/>
                <a:moveTo>
                  <a:pt x="193822" y="87952"/>
                </a:moveTo>
                <a:lnTo>
                  <a:pt x="193822" y="94024"/>
                </a:lnTo>
                <a:lnTo>
                  <a:pt x="187750" y="94024"/>
                </a:lnTo>
                <a:lnTo>
                  <a:pt x="187750" y="87952"/>
                </a:lnTo>
                <a:close/>
                <a:moveTo>
                  <a:pt x="200883" y="87952"/>
                </a:moveTo>
                <a:lnTo>
                  <a:pt x="200883" y="94024"/>
                </a:lnTo>
                <a:lnTo>
                  <a:pt x="194810" y="94024"/>
                </a:lnTo>
                <a:lnTo>
                  <a:pt x="194810" y="87952"/>
                </a:lnTo>
                <a:close/>
                <a:moveTo>
                  <a:pt x="207931" y="87952"/>
                </a:moveTo>
                <a:lnTo>
                  <a:pt x="207931" y="94024"/>
                </a:lnTo>
                <a:lnTo>
                  <a:pt x="201859" y="94024"/>
                </a:lnTo>
                <a:lnTo>
                  <a:pt x="201859" y="87952"/>
                </a:lnTo>
                <a:close/>
                <a:moveTo>
                  <a:pt x="214992" y="87952"/>
                </a:moveTo>
                <a:lnTo>
                  <a:pt x="214992" y="94024"/>
                </a:lnTo>
                <a:lnTo>
                  <a:pt x="208919" y="94024"/>
                </a:lnTo>
                <a:lnTo>
                  <a:pt x="208919" y="87952"/>
                </a:lnTo>
                <a:close/>
                <a:moveTo>
                  <a:pt x="222052" y="87952"/>
                </a:moveTo>
                <a:lnTo>
                  <a:pt x="222052" y="94024"/>
                </a:lnTo>
                <a:lnTo>
                  <a:pt x="215968" y="94024"/>
                </a:lnTo>
                <a:lnTo>
                  <a:pt x="215968" y="87952"/>
                </a:lnTo>
                <a:close/>
                <a:moveTo>
                  <a:pt x="229100" y="87952"/>
                </a:moveTo>
                <a:lnTo>
                  <a:pt x="229100" y="94024"/>
                </a:lnTo>
                <a:lnTo>
                  <a:pt x="223028" y="94024"/>
                </a:lnTo>
                <a:lnTo>
                  <a:pt x="223028" y="87952"/>
                </a:lnTo>
                <a:close/>
                <a:moveTo>
                  <a:pt x="236161" y="87952"/>
                </a:moveTo>
                <a:lnTo>
                  <a:pt x="236161" y="94024"/>
                </a:lnTo>
                <a:lnTo>
                  <a:pt x="230077" y="94024"/>
                </a:lnTo>
                <a:lnTo>
                  <a:pt x="230077" y="87952"/>
                </a:lnTo>
                <a:close/>
                <a:moveTo>
                  <a:pt x="243209" y="87952"/>
                </a:moveTo>
                <a:lnTo>
                  <a:pt x="243209" y="94024"/>
                </a:lnTo>
                <a:lnTo>
                  <a:pt x="237137" y="94024"/>
                </a:lnTo>
                <a:lnTo>
                  <a:pt x="237137" y="87952"/>
                </a:lnTo>
                <a:close/>
                <a:moveTo>
                  <a:pt x="250270" y="87952"/>
                </a:moveTo>
                <a:lnTo>
                  <a:pt x="250270" y="94024"/>
                </a:lnTo>
                <a:lnTo>
                  <a:pt x="244198" y="94024"/>
                </a:lnTo>
                <a:lnTo>
                  <a:pt x="244198" y="87952"/>
                </a:lnTo>
                <a:close/>
                <a:moveTo>
                  <a:pt x="257318" y="87952"/>
                </a:moveTo>
                <a:lnTo>
                  <a:pt x="257318" y="94024"/>
                </a:lnTo>
                <a:lnTo>
                  <a:pt x="251246" y="94024"/>
                </a:lnTo>
                <a:lnTo>
                  <a:pt x="251246" y="87952"/>
                </a:lnTo>
                <a:close/>
                <a:moveTo>
                  <a:pt x="264379" y="87952"/>
                </a:moveTo>
                <a:lnTo>
                  <a:pt x="264379" y="94024"/>
                </a:lnTo>
                <a:lnTo>
                  <a:pt x="258306" y="94024"/>
                </a:lnTo>
                <a:lnTo>
                  <a:pt x="258306" y="87952"/>
                </a:lnTo>
                <a:close/>
                <a:moveTo>
                  <a:pt x="271427" y="87952"/>
                </a:moveTo>
                <a:lnTo>
                  <a:pt x="271427" y="94024"/>
                </a:lnTo>
                <a:lnTo>
                  <a:pt x="265355" y="94024"/>
                </a:lnTo>
                <a:lnTo>
                  <a:pt x="265355" y="87952"/>
                </a:lnTo>
                <a:close/>
                <a:moveTo>
                  <a:pt x="278488" y="87952"/>
                </a:moveTo>
                <a:lnTo>
                  <a:pt x="278488" y="94024"/>
                </a:lnTo>
                <a:lnTo>
                  <a:pt x="272415" y="94024"/>
                </a:lnTo>
                <a:lnTo>
                  <a:pt x="272415" y="87952"/>
                </a:lnTo>
                <a:close/>
                <a:moveTo>
                  <a:pt x="66842" y="87952"/>
                </a:moveTo>
                <a:lnTo>
                  <a:pt x="66842" y="94036"/>
                </a:lnTo>
                <a:lnTo>
                  <a:pt x="60758" y="94036"/>
                </a:lnTo>
                <a:lnTo>
                  <a:pt x="60758" y="87952"/>
                </a:lnTo>
                <a:close/>
                <a:moveTo>
                  <a:pt x="73902" y="87952"/>
                </a:moveTo>
                <a:lnTo>
                  <a:pt x="73902" y="94036"/>
                </a:lnTo>
                <a:lnTo>
                  <a:pt x="67818" y="94036"/>
                </a:lnTo>
                <a:lnTo>
                  <a:pt x="67818" y="87952"/>
                </a:lnTo>
                <a:close/>
                <a:moveTo>
                  <a:pt x="80951" y="87952"/>
                </a:moveTo>
                <a:lnTo>
                  <a:pt x="80951" y="94036"/>
                </a:lnTo>
                <a:lnTo>
                  <a:pt x="74879" y="94036"/>
                </a:lnTo>
                <a:lnTo>
                  <a:pt x="74879" y="87952"/>
                </a:lnTo>
                <a:close/>
                <a:moveTo>
                  <a:pt x="102120" y="87952"/>
                </a:moveTo>
                <a:lnTo>
                  <a:pt x="102120" y="94036"/>
                </a:lnTo>
                <a:lnTo>
                  <a:pt x="96036" y="94036"/>
                </a:lnTo>
                <a:lnTo>
                  <a:pt x="96036" y="87952"/>
                </a:lnTo>
                <a:close/>
                <a:moveTo>
                  <a:pt x="103097" y="87952"/>
                </a:moveTo>
                <a:lnTo>
                  <a:pt x="109169" y="87964"/>
                </a:lnTo>
                <a:lnTo>
                  <a:pt x="109169" y="94036"/>
                </a:lnTo>
                <a:lnTo>
                  <a:pt x="103097" y="94036"/>
                </a:lnTo>
                <a:lnTo>
                  <a:pt x="103097" y="87952"/>
                </a:lnTo>
                <a:close/>
                <a:moveTo>
                  <a:pt x="110157" y="87952"/>
                </a:moveTo>
                <a:lnTo>
                  <a:pt x="116229" y="87964"/>
                </a:lnTo>
                <a:lnTo>
                  <a:pt x="116229" y="94036"/>
                </a:lnTo>
                <a:lnTo>
                  <a:pt x="110157" y="94036"/>
                </a:lnTo>
                <a:lnTo>
                  <a:pt x="110157" y="87952"/>
                </a:lnTo>
                <a:close/>
                <a:moveTo>
                  <a:pt x="137387" y="87952"/>
                </a:moveTo>
                <a:lnTo>
                  <a:pt x="137387" y="94036"/>
                </a:lnTo>
                <a:lnTo>
                  <a:pt x="131314" y="94036"/>
                </a:lnTo>
                <a:lnTo>
                  <a:pt x="131314" y="87952"/>
                </a:lnTo>
                <a:close/>
                <a:moveTo>
                  <a:pt x="17443" y="95012"/>
                </a:moveTo>
                <a:lnTo>
                  <a:pt x="17443" y="101085"/>
                </a:lnTo>
                <a:lnTo>
                  <a:pt x="11371" y="101085"/>
                </a:lnTo>
                <a:lnTo>
                  <a:pt x="11371" y="95012"/>
                </a:lnTo>
                <a:close/>
                <a:moveTo>
                  <a:pt x="24503" y="95012"/>
                </a:moveTo>
                <a:lnTo>
                  <a:pt x="24503" y="101085"/>
                </a:lnTo>
                <a:lnTo>
                  <a:pt x="18431" y="101085"/>
                </a:lnTo>
                <a:lnTo>
                  <a:pt x="18431" y="95012"/>
                </a:lnTo>
                <a:close/>
                <a:moveTo>
                  <a:pt x="31564" y="95012"/>
                </a:moveTo>
                <a:lnTo>
                  <a:pt x="31564" y="101085"/>
                </a:lnTo>
                <a:lnTo>
                  <a:pt x="25492" y="101085"/>
                </a:lnTo>
                <a:lnTo>
                  <a:pt x="25492" y="95012"/>
                </a:lnTo>
                <a:close/>
                <a:moveTo>
                  <a:pt x="38612" y="95012"/>
                </a:moveTo>
                <a:lnTo>
                  <a:pt x="38612" y="101085"/>
                </a:lnTo>
                <a:lnTo>
                  <a:pt x="32540" y="101085"/>
                </a:lnTo>
                <a:lnTo>
                  <a:pt x="32540" y="95012"/>
                </a:lnTo>
                <a:close/>
                <a:moveTo>
                  <a:pt x="45673" y="95012"/>
                </a:moveTo>
                <a:lnTo>
                  <a:pt x="45673" y="101085"/>
                </a:lnTo>
                <a:lnTo>
                  <a:pt x="39601" y="101085"/>
                </a:lnTo>
                <a:lnTo>
                  <a:pt x="39601" y="95012"/>
                </a:lnTo>
                <a:close/>
                <a:moveTo>
                  <a:pt x="52721" y="95012"/>
                </a:moveTo>
                <a:lnTo>
                  <a:pt x="52721" y="101085"/>
                </a:lnTo>
                <a:lnTo>
                  <a:pt x="46649" y="101085"/>
                </a:lnTo>
                <a:lnTo>
                  <a:pt x="46649" y="95012"/>
                </a:lnTo>
                <a:close/>
                <a:moveTo>
                  <a:pt x="59782" y="95012"/>
                </a:moveTo>
                <a:lnTo>
                  <a:pt x="59782" y="101085"/>
                </a:lnTo>
                <a:lnTo>
                  <a:pt x="53709" y="101085"/>
                </a:lnTo>
                <a:lnTo>
                  <a:pt x="53709" y="95012"/>
                </a:lnTo>
                <a:close/>
                <a:moveTo>
                  <a:pt x="66842" y="95012"/>
                </a:moveTo>
                <a:lnTo>
                  <a:pt x="66842" y="101085"/>
                </a:lnTo>
                <a:lnTo>
                  <a:pt x="60758" y="101085"/>
                </a:lnTo>
                <a:lnTo>
                  <a:pt x="60758" y="95012"/>
                </a:lnTo>
                <a:close/>
                <a:moveTo>
                  <a:pt x="73902" y="95012"/>
                </a:moveTo>
                <a:lnTo>
                  <a:pt x="73902" y="101085"/>
                </a:lnTo>
                <a:lnTo>
                  <a:pt x="67818" y="101085"/>
                </a:lnTo>
                <a:lnTo>
                  <a:pt x="67818" y="95012"/>
                </a:lnTo>
                <a:close/>
                <a:moveTo>
                  <a:pt x="80951" y="95012"/>
                </a:moveTo>
                <a:lnTo>
                  <a:pt x="80951" y="101085"/>
                </a:lnTo>
                <a:lnTo>
                  <a:pt x="74879" y="101085"/>
                </a:lnTo>
                <a:lnTo>
                  <a:pt x="74879" y="95012"/>
                </a:lnTo>
                <a:close/>
                <a:moveTo>
                  <a:pt x="88011" y="95012"/>
                </a:moveTo>
                <a:lnTo>
                  <a:pt x="88011" y="101085"/>
                </a:lnTo>
                <a:lnTo>
                  <a:pt x="81927" y="101085"/>
                </a:lnTo>
                <a:lnTo>
                  <a:pt x="81927" y="95012"/>
                </a:lnTo>
                <a:close/>
                <a:moveTo>
                  <a:pt x="95060" y="95012"/>
                </a:moveTo>
                <a:lnTo>
                  <a:pt x="95060" y="101085"/>
                </a:lnTo>
                <a:lnTo>
                  <a:pt x="88988" y="101085"/>
                </a:lnTo>
                <a:lnTo>
                  <a:pt x="88988" y="95012"/>
                </a:lnTo>
                <a:close/>
                <a:moveTo>
                  <a:pt x="102120" y="95012"/>
                </a:moveTo>
                <a:lnTo>
                  <a:pt x="102120" y="101085"/>
                </a:lnTo>
                <a:lnTo>
                  <a:pt x="96036" y="101085"/>
                </a:lnTo>
                <a:lnTo>
                  <a:pt x="96036" y="95012"/>
                </a:lnTo>
                <a:close/>
                <a:moveTo>
                  <a:pt x="109169" y="95012"/>
                </a:moveTo>
                <a:lnTo>
                  <a:pt x="109169" y="101085"/>
                </a:lnTo>
                <a:lnTo>
                  <a:pt x="103097" y="101085"/>
                </a:lnTo>
                <a:lnTo>
                  <a:pt x="103097" y="95012"/>
                </a:lnTo>
                <a:close/>
                <a:moveTo>
                  <a:pt x="116229" y="95012"/>
                </a:moveTo>
                <a:lnTo>
                  <a:pt x="116229" y="101085"/>
                </a:lnTo>
                <a:lnTo>
                  <a:pt x="110157" y="101085"/>
                </a:lnTo>
                <a:lnTo>
                  <a:pt x="110157" y="95012"/>
                </a:lnTo>
                <a:close/>
                <a:moveTo>
                  <a:pt x="123278" y="95012"/>
                </a:moveTo>
                <a:lnTo>
                  <a:pt x="123278" y="101085"/>
                </a:lnTo>
                <a:lnTo>
                  <a:pt x="117205" y="101085"/>
                </a:lnTo>
                <a:lnTo>
                  <a:pt x="117205" y="95012"/>
                </a:lnTo>
                <a:close/>
                <a:moveTo>
                  <a:pt x="130338" y="95012"/>
                </a:moveTo>
                <a:lnTo>
                  <a:pt x="130338" y="101085"/>
                </a:lnTo>
                <a:lnTo>
                  <a:pt x="124254" y="101085"/>
                </a:lnTo>
                <a:lnTo>
                  <a:pt x="124254" y="95012"/>
                </a:lnTo>
                <a:close/>
                <a:moveTo>
                  <a:pt x="137387" y="95012"/>
                </a:moveTo>
                <a:lnTo>
                  <a:pt x="137387" y="101085"/>
                </a:lnTo>
                <a:lnTo>
                  <a:pt x="131314" y="101085"/>
                </a:lnTo>
                <a:lnTo>
                  <a:pt x="131314" y="95012"/>
                </a:lnTo>
                <a:close/>
                <a:moveTo>
                  <a:pt x="144447" y="95012"/>
                </a:moveTo>
                <a:lnTo>
                  <a:pt x="144447" y="101085"/>
                </a:lnTo>
                <a:lnTo>
                  <a:pt x="138375" y="101085"/>
                </a:lnTo>
                <a:lnTo>
                  <a:pt x="138375" y="95012"/>
                </a:lnTo>
                <a:close/>
                <a:moveTo>
                  <a:pt x="151495" y="95012"/>
                </a:moveTo>
                <a:lnTo>
                  <a:pt x="151495" y="101085"/>
                </a:lnTo>
                <a:lnTo>
                  <a:pt x="145423" y="101085"/>
                </a:lnTo>
                <a:lnTo>
                  <a:pt x="145423" y="95012"/>
                </a:lnTo>
                <a:close/>
                <a:moveTo>
                  <a:pt x="158556" y="95012"/>
                </a:moveTo>
                <a:lnTo>
                  <a:pt x="158556" y="101085"/>
                </a:lnTo>
                <a:lnTo>
                  <a:pt x="152484" y="101085"/>
                </a:lnTo>
                <a:lnTo>
                  <a:pt x="152484" y="95012"/>
                </a:lnTo>
                <a:close/>
                <a:moveTo>
                  <a:pt x="165604" y="95012"/>
                </a:moveTo>
                <a:lnTo>
                  <a:pt x="165604" y="101085"/>
                </a:lnTo>
                <a:lnTo>
                  <a:pt x="159532" y="101085"/>
                </a:lnTo>
                <a:lnTo>
                  <a:pt x="159532" y="95012"/>
                </a:lnTo>
                <a:close/>
                <a:moveTo>
                  <a:pt x="172665" y="95012"/>
                </a:moveTo>
                <a:lnTo>
                  <a:pt x="172665" y="101085"/>
                </a:lnTo>
                <a:lnTo>
                  <a:pt x="166581" y="101085"/>
                </a:lnTo>
                <a:lnTo>
                  <a:pt x="166581" y="95012"/>
                </a:lnTo>
                <a:close/>
                <a:moveTo>
                  <a:pt x="179713" y="95012"/>
                </a:moveTo>
                <a:lnTo>
                  <a:pt x="179713" y="101085"/>
                </a:lnTo>
                <a:lnTo>
                  <a:pt x="173641" y="101085"/>
                </a:lnTo>
                <a:lnTo>
                  <a:pt x="173641" y="95012"/>
                </a:lnTo>
                <a:close/>
                <a:moveTo>
                  <a:pt x="186774" y="95012"/>
                </a:moveTo>
                <a:lnTo>
                  <a:pt x="186774" y="101085"/>
                </a:lnTo>
                <a:lnTo>
                  <a:pt x="180702" y="101085"/>
                </a:lnTo>
                <a:lnTo>
                  <a:pt x="180702" y="95012"/>
                </a:lnTo>
                <a:close/>
                <a:moveTo>
                  <a:pt x="193822" y="95012"/>
                </a:moveTo>
                <a:lnTo>
                  <a:pt x="193822" y="101085"/>
                </a:lnTo>
                <a:lnTo>
                  <a:pt x="187750" y="101085"/>
                </a:lnTo>
                <a:lnTo>
                  <a:pt x="187750" y="95012"/>
                </a:lnTo>
                <a:close/>
                <a:moveTo>
                  <a:pt x="200883" y="95012"/>
                </a:moveTo>
                <a:lnTo>
                  <a:pt x="200883" y="101085"/>
                </a:lnTo>
                <a:lnTo>
                  <a:pt x="194810" y="101085"/>
                </a:lnTo>
                <a:lnTo>
                  <a:pt x="194810" y="95012"/>
                </a:lnTo>
                <a:close/>
                <a:moveTo>
                  <a:pt x="207931" y="95012"/>
                </a:moveTo>
                <a:lnTo>
                  <a:pt x="207931" y="101085"/>
                </a:lnTo>
                <a:lnTo>
                  <a:pt x="201859" y="101085"/>
                </a:lnTo>
                <a:lnTo>
                  <a:pt x="201859" y="95012"/>
                </a:lnTo>
                <a:close/>
                <a:moveTo>
                  <a:pt x="214992" y="95012"/>
                </a:moveTo>
                <a:lnTo>
                  <a:pt x="214992" y="101085"/>
                </a:lnTo>
                <a:lnTo>
                  <a:pt x="208919" y="101085"/>
                </a:lnTo>
                <a:lnTo>
                  <a:pt x="208919" y="95012"/>
                </a:lnTo>
                <a:close/>
                <a:moveTo>
                  <a:pt x="222052" y="95012"/>
                </a:moveTo>
                <a:lnTo>
                  <a:pt x="222052" y="101085"/>
                </a:lnTo>
                <a:lnTo>
                  <a:pt x="215968" y="101085"/>
                </a:lnTo>
                <a:lnTo>
                  <a:pt x="215968" y="95012"/>
                </a:lnTo>
                <a:close/>
                <a:moveTo>
                  <a:pt x="229100" y="95012"/>
                </a:moveTo>
                <a:lnTo>
                  <a:pt x="229100" y="101085"/>
                </a:lnTo>
                <a:lnTo>
                  <a:pt x="223028" y="101085"/>
                </a:lnTo>
                <a:lnTo>
                  <a:pt x="223028" y="95012"/>
                </a:lnTo>
                <a:close/>
                <a:moveTo>
                  <a:pt x="236161" y="95012"/>
                </a:moveTo>
                <a:lnTo>
                  <a:pt x="236161" y="101085"/>
                </a:lnTo>
                <a:lnTo>
                  <a:pt x="230077" y="101085"/>
                </a:lnTo>
                <a:lnTo>
                  <a:pt x="230077" y="95012"/>
                </a:lnTo>
                <a:close/>
                <a:moveTo>
                  <a:pt x="243209" y="95012"/>
                </a:moveTo>
                <a:lnTo>
                  <a:pt x="243209" y="101085"/>
                </a:lnTo>
                <a:lnTo>
                  <a:pt x="237137" y="101085"/>
                </a:lnTo>
                <a:lnTo>
                  <a:pt x="237137" y="95012"/>
                </a:lnTo>
                <a:close/>
                <a:moveTo>
                  <a:pt x="250270" y="95012"/>
                </a:moveTo>
                <a:lnTo>
                  <a:pt x="250270" y="101085"/>
                </a:lnTo>
                <a:lnTo>
                  <a:pt x="244198" y="101085"/>
                </a:lnTo>
                <a:lnTo>
                  <a:pt x="244198" y="95012"/>
                </a:lnTo>
                <a:close/>
                <a:moveTo>
                  <a:pt x="257318" y="95012"/>
                </a:moveTo>
                <a:lnTo>
                  <a:pt x="257318" y="101085"/>
                </a:lnTo>
                <a:lnTo>
                  <a:pt x="251246" y="101085"/>
                </a:lnTo>
                <a:lnTo>
                  <a:pt x="251246" y="95012"/>
                </a:lnTo>
                <a:close/>
                <a:moveTo>
                  <a:pt x="264379" y="95012"/>
                </a:moveTo>
                <a:lnTo>
                  <a:pt x="264379" y="101085"/>
                </a:lnTo>
                <a:lnTo>
                  <a:pt x="258306" y="101085"/>
                </a:lnTo>
                <a:lnTo>
                  <a:pt x="258306" y="95012"/>
                </a:lnTo>
                <a:close/>
                <a:moveTo>
                  <a:pt x="271427" y="95012"/>
                </a:moveTo>
                <a:lnTo>
                  <a:pt x="271427" y="101085"/>
                </a:lnTo>
                <a:lnTo>
                  <a:pt x="265355" y="101085"/>
                </a:lnTo>
                <a:lnTo>
                  <a:pt x="265355" y="95012"/>
                </a:lnTo>
                <a:close/>
                <a:moveTo>
                  <a:pt x="278488" y="95012"/>
                </a:moveTo>
                <a:lnTo>
                  <a:pt x="278488" y="101085"/>
                </a:lnTo>
                <a:lnTo>
                  <a:pt x="272415" y="101085"/>
                </a:lnTo>
                <a:lnTo>
                  <a:pt x="272415" y="95012"/>
                </a:lnTo>
                <a:close/>
                <a:moveTo>
                  <a:pt x="17443" y="102061"/>
                </a:moveTo>
                <a:lnTo>
                  <a:pt x="17443" y="108145"/>
                </a:lnTo>
                <a:lnTo>
                  <a:pt x="11371" y="108145"/>
                </a:lnTo>
                <a:lnTo>
                  <a:pt x="11371" y="102061"/>
                </a:lnTo>
                <a:close/>
                <a:moveTo>
                  <a:pt x="24503" y="102061"/>
                </a:moveTo>
                <a:lnTo>
                  <a:pt x="24503" y="108145"/>
                </a:lnTo>
                <a:lnTo>
                  <a:pt x="18431" y="108145"/>
                </a:lnTo>
                <a:lnTo>
                  <a:pt x="18431" y="102061"/>
                </a:lnTo>
                <a:close/>
                <a:moveTo>
                  <a:pt x="31564" y="102061"/>
                </a:moveTo>
                <a:lnTo>
                  <a:pt x="31564" y="108145"/>
                </a:lnTo>
                <a:lnTo>
                  <a:pt x="25492" y="108145"/>
                </a:lnTo>
                <a:lnTo>
                  <a:pt x="25492" y="102061"/>
                </a:lnTo>
                <a:close/>
                <a:moveTo>
                  <a:pt x="38612" y="102061"/>
                </a:moveTo>
                <a:lnTo>
                  <a:pt x="38612" y="108145"/>
                </a:lnTo>
                <a:lnTo>
                  <a:pt x="32540" y="108145"/>
                </a:lnTo>
                <a:lnTo>
                  <a:pt x="32540" y="102061"/>
                </a:lnTo>
                <a:close/>
                <a:moveTo>
                  <a:pt x="45673" y="102061"/>
                </a:moveTo>
                <a:lnTo>
                  <a:pt x="45673" y="108145"/>
                </a:lnTo>
                <a:lnTo>
                  <a:pt x="39601" y="108145"/>
                </a:lnTo>
                <a:lnTo>
                  <a:pt x="39601" y="102061"/>
                </a:lnTo>
                <a:close/>
                <a:moveTo>
                  <a:pt x="52721" y="102061"/>
                </a:moveTo>
                <a:lnTo>
                  <a:pt x="52721" y="108145"/>
                </a:lnTo>
                <a:lnTo>
                  <a:pt x="46649" y="108145"/>
                </a:lnTo>
                <a:lnTo>
                  <a:pt x="46649" y="102061"/>
                </a:lnTo>
                <a:close/>
                <a:moveTo>
                  <a:pt x="59782" y="102061"/>
                </a:moveTo>
                <a:lnTo>
                  <a:pt x="59782" y="108145"/>
                </a:lnTo>
                <a:lnTo>
                  <a:pt x="53709" y="108145"/>
                </a:lnTo>
                <a:lnTo>
                  <a:pt x="53709" y="102061"/>
                </a:lnTo>
                <a:close/>
                <a:moveTo>
                  <a:pt x="66842" y="102061"/>
                </a:moveTo>
                <a:lnTo>
                  <a:pt x="66842" y="108145"/>
                </a:lnTo>
                <a:lnTo>
                  <a:pt x="60758" y="108145"/>
                </a:lnTo>
                <a:lnTo>
                  <a:pt x="60758" y="102061"/>
                </a:lnTo>
                <a:close/>
                <a:moveTo>
                  <a:pt x="73902" y="102061"/>
                </a:moveTo>
                <a:lnTo>
                  <a:pt x="73902" y="108145"/>
                </a:lnTo>
                <a:lnTo>
                  <a:pt x="67818" y="108145"/>
                </a:lnTo>
                <a:lnTo>
                  <a:pt x="67818" y="102061"/>
                </a:lnTo>
                <a:close/>
                <a:moveTo>
                  <a:pt x="80951" y="102061"/>
                </a:moveTo>
                <a:lnTo>
                  <a:pt x="80951" y="108145"/>
                </a:lnTo>
                <a:lnTo>
                  <a:pt x="74879" y="108145"/>
                </a:lnTo>
                <a:lnTo>
                  <a:pt x="74879" y="102061"/>
                </a:lnTo>
                <a:close/>
                <a:moveTo>
                  <a:pt x="88011" y="102061"/>
                </a:moveTo>
                <a:lnTo>
                  <a:pt x="88011" y="108145"/>
                </a:lnTo>
                <a:lnTo>
                  <a:pt x="81927" y="108145"/>
                </a:lnTo>
                <a:lnTo>
                  <a:pt x="81927" y="102061"/>
                </a:lnTo>
                <a:close/>
                <a:moveTo>
                  <a:pt x="95060" y="102061"/>
                </a:moveTo>
                <a:lnTo>
                  <a:pt x="95060" y="108145"/>
                </a:lnTo>
                <a:lnTo>
                  <a:pt x="88988" y="108145"/>
                </a:lnTo>
                <a:lnTo>
                  <a:pt x="88988" y="102061"/>
                </a:lnTo>
                <a:close/>
                <a:moveTo>
                  <a:pt x="102120" y="102061"/>
                </a:moveTo>
                <a:lnTo>
                  <a:pt x="102120" y="108145"/>
                </a:lnTo>
                <a:lnTo>
                  <a:pt x="96036" y="108145"/>
                </a:lnTo>
                <a:lnTo>
                  <a:pt x="96036" y="102061"/>
                </a:lnTo>
                <a:close/>
                <a:moveTo>
                  <a:pt x="103097" y="102061"/>
                </a:moveTo>
                <a:lnTo>
                  <a:pt x="109169" y="102073"/>
                </a:lnTo>
                <a:lnTo>
                  <a:pt x="109169" y="108145"/>
                </a:lnTo>
                <a:lnTo>
                  <a:pt x="103097" y="108145"/>
                </a:lnTo>
                <a:lnTo>
                  <a:pt x="103097" y="102061"/>
                </a:lnTo>
                <a:close/>
                <a:moveTo>
                  <a:pt x="110157" y="102061"/>
                </a:moveTo>
                <a:lnTo>
                  <a:pt x="116229" y="102073"/>
                </a:lnTo>
                <a:lnTo>
                  <a:pt x="116229" y="108145"/>
                </a:lnTo>
                <a:lnTo>
                  <a:pt x="110157" y="108145"/>
                </a:lnTo>
                <a:lnTo>
                  <a:pt x="110157" y="102061"/>
                </a:lnTo>
                <a:close/>
                <a:moveTo>
                  <a:pt x="123278" y="102061"/>
                </a:moveTo>
                <a:lnTo>
                  <a:pt x="123278" y="108145"/>
                </a:lnTo>
                <a:lnTo>
                  <a:pt x="117205" y="108145"/>
                </a:lnTo>
                <a:lnTo>
                  <a:pt x="117205" y="102061"/>
                </a:lnTo>
                <a:close/>
                <a:moveTo>
                  <a:pt x="130338" y="102061"/>
                </a:moveTo>
                <a:lnTo>
                  <a:pt x="130338" y="108145"/>
                </a:lnTo>
                <a:lnTo>
                  <a:pt x="124254" y="108145"/>
                </a:lnTo>
                <a:lnTo>
                  <a:pt x="124254" y="102061"/>
                </a:lnTo>
                <a:close/>
                <a:moveTo>
                  <a:pt x="137387" y="102061"/>
                </a:moveTo>
                <a:lnTo>
                  <a:pt x="137387" y="108145"/>
                </a:lnTo>
                <a:lnTo>
                  <a:pt x="131314" y="108145"/>
                </a:lnTo>
                <a:lnTo>
                  <a:pt x="131314" y="102061"/>
                </a:lnTo>
                <a:close/>
                <a:moveTo>
                  <a:pt x="144447" y="102061"/>
                </a:moveTo>
                <a:lnTo>
                  <a:pt x="144447" y="108145"/>
                </a:lnTo>
                <a:lnTo>
                  <a:pt x="138375" y="108145"/>
                </a:lnTo>
                <a:lnTo>
                  <a:pt x="138375" y="102061"/>
                </a:lnTo>
                <a:close/>
                <a:moveTo>
                  <a:pt x="151495" y="102061"/>
                </a:moveTo>
                <a:lnTo>
                  <a:pt x="151495" y="108145"/>
                </a:lnTo>
                <a:lnTo>
                  <a:pt x="145423" y="108145"/>
                </a:lnTo>
                <a:lnTo>
                  <a:pt x="145423" y="102061"/>
                </a:lnTo>
                <a:close/>
                <a:moveTo>
                  <a:pt x="158556" y="102061"/>
                </a:moveTo>
                <a:lnTo>
                  <a:pt x="158556" y="108145"/>
                </a:lnTo>
                <a:lnTo>
                  <a:pt x="152484" y="108145"/>
                </a:lnTo>
                <a:lnTo>
                  <a:pt x="152484" y="102061"/>
                </a:lnTo>
                <a:close/>
                <a:moveTo>
                  <a:pt x="165604" y="102061"/>
                </a:moveTo>
                <a:lnTo>
                  <a:pt x="165604" y="108145"/>
                </a:lnTo>
                <a:lnTo>
                  <a:pt x="159532" y="108145"/>
                </a:lnTo>
                <a:lnTo>
                  <a:pt x="159532" y="102061"/>
                </a:lnTo>
                <a:close/>
                <a:moveTo>
                  <a:pt x="172665" y="102061"/>
                </a:moveTo>
                <a:lnTo>
                  <a:pt x="172665" y="108145"/>
                </a:lnTo>
                <a:lnTo>
                  <a:pt x="166581" y="108145"/>
                </a:lnTo>
                <a:lnTo>
                  <a:pt x="166581" y="102061"/>
                </a:lnTo>
                <a:close/>
                <a:moveTo>
                  <a:pt x="179713" y="102061"/>
                </a:moveTo>
                <a:lnTo>
                  <a:pt x="179713" y="108145"/>
                </a:lnTo>
                <a:lnTo>
                  <a:pt x="173641" y="108145"/>
                </a:lnTo>
                <a:lnTo>
                  <a:pt x="173641" y="102061"/>
                </a:lnTo>
                <a:close/>
                <a:moveTo>
                  <a:pt x="186774" y="102061"/>
                </a:moveTo>
                <a:lnTo>
                  <a:pt x="186774" y="108145"/>
                </a:lnTo>
                <a:lnTo>
                  <a:pt x="180702" y="108145"/>
                </a:lnTo>
                <a:lnTo>
                  <a:pt x="180702" y="102061"/>
                </a:lnTo>
                <a:close/>
                <a:moveTo>
                  <a:pt x="193822" y="102061"/>
                </a:moveTo>
                <a:lnTo>
                  <a:pt x="193822" y="108145"/>
                </a:lnTo>
                <a:lnTo>
                  <a:pt x="187750" y="108145"/>
                </a:lnTo>
                <a:lnTo>
                  <a:pt x="187750" y="102061"/>
                </a:lnTo>
                <a:close/>
                <a:moveTo>
                  <a:pt x="200883" y="102061"/>
                </a:moveTo>
                <a:lnTo>
                  <a:pt x="200883" y="108145"/>
                </a:lnTo>
                <a:lnTo>
                  <a:pt x="194810" y="108145"/>
                </a:lnTo>
                <a:lnTo>
                  <a:pt x="194810" y="102061"/>
                </a:lnTo>
                <a:close/>
                <a:moveTo>
                  <a:pt x="207931" y="102061"/>
                </a:moveTo>
                <a:lnTo>
                  <a:pt x="207931" y="108145"/>
                </a:lnTo>
                <a:lnTo>
                  <a:pt x="201859" y="108145"/>
                </a:lnTo>
                <a:lnTo>
                  <a:pt x="201859" y="102061"/>
                </a:lnTo>
                <a:close/>
                <a:moveTo>
                  <a:pt x="214992" y="102061"/>
                </a:moveTo>
                <a:lnTo>
                  <a:pt x="214992" y="108145"/>
                </a:lnTo>
                <a:lnTo>
                  <a:pt x="208919" y="108145"/>
                </a:lnTo>
                <a:lnTo>
                  <a:pt x="208919" y="102061"/>
                </a:lnTo>
                <a:close/>
                <a:moveTo>
                  <a:pt x="222052" y="102061"/>
                </a:moveTo>
                <a:lnTo>
                  <a:pt x="222052" y="108145"/>
                </a:lnTo>
                <a:lnTo>
                  <a:pt x="215968" y="108145"/>
                </a:lnTo>
                <a:lnTo>
                  <a:pt x="215968" y="102061"/>
                </a:lnTo>
                <a:close/>
                <a:moveTo>
                  <a:pt x="229100" y="102061"/>
                </a:moveTo>
                <a:lnTo>
                  <a:pt x="229100" y="108145"/>
                </a:lnTo>
                <a:lnTo>
                  <a:pt x="223028" y="108145"/>
                </a:lnTo>
                <a:lnTo>
                  <a:pt x="223028" y="102061"/>
                </a:lnTo>
                <a:close/>
                <a:moveTo>
                  <a:pt x="236161" y="102061"/>
                </a:moveTo>
                <a:lnTo>
                  <a:pt x="236161" y="108145"/>
                </a:lnTo>
                <a:lnTo>
                  <a:pt x="230077" y="108145"/>
                </a:lnTo>
                <a:lnTo>
                  <a:pt x="230077" y="102061"/>
                </a:lnTo>
                <a:close/>
                <a:moveTo>
                  <a:pt x="243209" y="102061"/>
                </a:moveTo>
                <a:lnTo>
                  <a:pt x="243209" y="108145"/>
                </a:lnTo>
                <a:lnTo>
                  <a:pt x="237137" y="108145"/>
                </a:lnTo>
                <a:lnTo>
                  <a:pt x="237137" y="102061"/>
                </a:lnTo>
                <a:close/>
                <a:moveTo>
                  <a:pt x="250270" y="102061"/>
                </a:moveTo>
                <a:lnTo>
                  <a:pt x="250270" y="108145"/>
                </a:lnTo>
                <a:lnTo>
                  <a:pt x="244198" y="108145"/>
                </a:lnTo>
                <a:lnTo>
                  <a:pt x="244198" y="102061"/>
                </a:lnTo>
                <a:close/>
                <a:moveTo>
                  <a:pt x="257318" y="102061"/>
                </a:moveTo>
                <a:lnTo>
                  <a:pt x="257318" y="108145"/>
                </a:lnTo>
                <a:lnTo>
                  <a:pt x="251246" y="108145"/>
                </a:lnTo>
                <a:lnTo>
                  <a:pt x="251246" y="102061"/>
                </a:lnTo>
                <a:close/>
                <a:moveTo>
                  <a:pt x="264379" y="102061"/>
                </a:moveTo>
                <a:lnTo>
                  <a:pt x="264379" y="108145"/>
                </a:lnTo>
                <a:lnTo>
                  <a:pt x="258306" y="108145"/>
                </a:lnTo>
                <a:lnTo>
                  <a:pt x="258306" y="102061"/>
                </a:lnTo>
                <a:close/>
                <a:moveTo>
                  <a:pt x="271427" y="102061"/>
                </a:moveTo>
                <a:lnTo>
                  <a:pt x="271427" y="108145"/>
                </a:lnTo>
                <a:lnTo>
                  <a:pt x="265355" y="108145"/>
                </a:lnTo>
                <a:lnTo>
                  <a:pt x="265355" y="102061"/>
                </a:lnTo>
                <a:close/>
                <a:moveTo>
                  <a:pt x="278488" y="102061"/>
                </a:moveTo>
                <a:lnTo>
                  <a:pt x="278488" y="108145"/>
                </a:lnTo>
                <a:lnTo>
                  <a:pt x="272415" y="108145"/>
                </a:lnTo>
                <a:lnTo>
                  <a:pt x="272415" y="102061"/>
                </a:lnTo>
                <a:close/>
                <a:moveTo>
                  <a:pt x="17443" y="109121"/>
                </a:moveTo>
                <a:lnTo>
                  <a:pt x="17443" y="115193"/>
                </a:lnTo>
                <a:lnTo>
                  <a:pt x="11371" y="115193"/>
                </a:lnTo>
                <a:lnTo>
                  <a:pt x="11371" y="109121"/>
                </a:lnTo>
                <a:close/>
                <a:moveTo>
                  <a:pt x="24503" y="109121"/>
                </a:moveTo>
                <a:lnTo>
                  <a:pt x="24503" y="115193"/>
                </a:lnTo>
                <a:lnTo>
                  <a:pt x="18431" y="115193"/>
                </a:lnTo>
                <a:lnTo>
                  <a:pt x="18431" y="109121"/>
                </a:lnTo>
                <a:close/>
                <a:moveTo>
                  <a:pt x="31564" y="109121"/>
                </a:moveTo>
                <a:lnTo>
                  <a:pt x="31564" y="115193"/>
                </a:lnTo>
                <a:lnTo>
                  <a:pt x="25492" y="115193"/>
                </a:lnTo>
                <a:lnTo>
                  <a:pt x="25492" y="109121"/>
                </a:lnTo>
                <a:close/>
                <a:moveTo>
                  <a:pt x="38612" y="109121"/>
                </a:moveTo>
                <a:lnTo>
                  <a:pt x="38612" y="115193"/>
                </a:lnTo>
                <a:lnTo>
                  <a:pt x="32540" y="115193"/>
                </a:lnTo>
                <a:lnTo>
                  <a:pt x="32540" y="109121"/>
                </a:lnTo>
                <a:close/>
                <a:moveTo>
                  <a:pt x="45673" y="109121"/>
                </a:moveTo>
                <a:lnTo>
                  <a:pt x="45673" y="115193"/>
                </a:lnTo>
                <a:lnTo>
                  <a:pt x="39601" y="115193"/>
                </a:lnTo>
                <a:lnTo>
                  <a:pt x="39601" y="109121"/>
                </a:lnTo>
                <a:close/>
                <a:moveTo>
                  <a:pt x="52721" y="109121"/>
                </a:moveTo>
                <a:lnTo>
                  <a:pt x="52721" y="115193"/>
                </a:lnTo>
                <a:lnTo>
                  <a:pt x="46649" y="115193"/>
                </a:lnTo>
                <a:lnTo>
                  <a:pt x="46649" y="109121"/>
                </a:lnTo>
                <a:close/>
                <a:moveTo>
                  <a:pt x="59782" y="109121"/>
                </a:moveTo>
                <a:lnTo>
                  <a:pt x="59782" y="115193"/>
                </a:lnTo>
                <a:lnTo>
                  <a:pt x="53709" y="115193"/>
                </a:lnTo>
                <a:lnTo>
                  <a:pt x="53709" y="109121"/>
                </a:lnTo>
                <a:close/>
                <a:moveTo>
                  <a:pt x="66842" y="109121"/>
                </a:moveTo>
                <a:lnTo>
                  <a:pt x="66842" y="115193"/>
                </a:lnTo>
                <a:lnTo>
                  <a:pt x="60758" y="115193"/>
                </a:lnTo>
                <a:lnTo>
                  <a:pt x="60758" y="109121"/>
                </a:lnTo>
                <a:close/>
                <a:moveTo>
                  <a:pt x="73902" y="109121"/>
                </a:moveTo>
                <a:lnTo>
                  <a:pt x="73902" y="115193"/>
                </a:lnTo>
                <a:lnTo>
                  <a:pt x="67818" y="115193"/>
                </a:lnTo>
                <a:lnTo>
                  <a:pt x="67818" y="109121"/>
                </a:lnTo>
                <a:close/>
                <a:moveTo>
                  <a:pt x="80951" y="109121"/>
                </a:moveTo>
                <a:lnTo>
                  <a:pt x="80951" y="115193"/>
                </a:lnTo>
                <a:lnTo>
                  <a:pt x="74879" y="115193"/>
                </a:lnTo>
                <a:lnTo>
                  <a:pt x="74879" y="109121"/>
                </a:lnTo>
                <a:close/>
                <a:moveTo>
                  <a:pt x="88011" y="109121"/>
                </a:moveTo>
                <a:lnTo>
                  <a:pt x="88011" y="115193"/>
                </a:lnTo>
                <a:lnTo>
                  <a:pt x="81927" y="115193"/>
                </a:lnTo>
                <a:lnTo>
                  <a:pt x="81927" y="109121"/>
                </a:lnTo>
                <a:close/>
                <a:moveTo>
                  <a:pt x="95060" y="109121"/>
                </a:moveTo>
                <a:lnTo>
                  <a:pt x="95060" y="115193"/>
                </a:lnTo>
                <a:lnTo>
                  <a:pt x="88988" y="115193"/>
                </a:lnTo>
                <a:lnTo>
                  <a:pt x="88988" y="109121"/>
                </a:lnTo>
                <a:close/>
                <a:moveTo>
                  <a:pt x="102120" y="109121"/>
                </a:moveTo>
                <a:lnTo>
                  <a:pt x="102120" y="115193"/>
                </a:lnTo>
                <a:lnTo>
                  <a:pt x="96036" y="115193"/>
                </a:lnTo>
                <a:lnTo>
                  <a:pt x="96036" y="109121"/>
                </a:lnTo>
                <a:close/>
                <a:moveTo>
                  <a:pt x="109169" y="109121"/>
                </a:moveTo>
                <a:lnTo>
                  <a:pt x="109169" y="115193"/>
                </a:lnTo>
                <a:lnTo>
                  <a:pt x="103097" y="115193"/>
                </a:lnTo>
                <a:lnTo>
                  <a:pt x="103097" y="109121"/>
                </a:lnTo>
                <a:close/>
                <a:moveTo>
                  <a:pt x="116229" y="109121"/>
                </a:moveTo>
                <a:lnTo>
                  <a:pt x="116229" y="115193"/>
                </a:lnTo>
                <a:lnTo>
                  <a:pt x="110157" y="115193"/>
                </a:lnTo>
                <a:lnTo>
                  <a:pt x="110157" y="109121"/>
                </a:lnTo>
                <a:close/>
                <a:moveTo>
                  <a:pt x="123278" y="109121"/>
                </a:moveTo>
                <a:lnTo>
                  <a:pt x="123278" y="115193"/>
                </a:lnTo>
                <a:lnTo>
                  <a:pt x="117205" y="115193"/>
                </a:lnTo>
                <a:lnTo>
                  <a:pt x="117205" y="109121"/>
                </a:lnTo>
                <a:close/>
                <a:moveTo>
                  <a:pt x="130338" y="109121"/>
                </a:moveTo>
                <a:lnTo>
                  <a:pt x="130338" y="115193"/>
                </a:lnTo>
                <a:lnTo>
                  <a:pt x="124254" y="115193"/>
                </a:lnTo>
                <a:lnTo>
                  <a:pt x="124254" y="109121"/>
                </a:lnTo>
                <a:close/>
                <a:moveTo>
                  <a:pt x="137387" y="109121"/>
                </a:moveTo>
                <a:lnTo>
                  <a:pt x="137387" y="115193"/>
                </a:lnTo>
                <a:lnTo>
                  <a:pt x="131314" y="115193"/>
                </a:lnTo>
                <a:lnTo>
                  <a:pt x="131314" y="109121"/>
                </a:lnTo>
                <a:close/>
                <a:moveTo>
                  <a:pt x="144447" y="109121"/>
                </a:moveTo>
                <a:lnTo>
                  <a:pt x="144447" y="115193"/>
                </a:lnTo>
                <a:lnTo>
                  <a:pt x="138375" y="115193"/>
                </a:lnTo>
                <a:lnTo>
                  <a:pt x="138375" y="109121"/>
                </a:lnTo>
                <a:close/>
                <a:moveTo>
                  <a:pt x="151495" y="109121"/>
                </a:moveTo>
                <a:lnTo>
                  <a:pt x="151495" y="115193"/>
                </a:lnTo>
                <a:lnTo>
                  <a:pt x="145423" y="115193"/>
                </a:lnTo>
                <a:lnTo>
                  <a:pt x="145423" y="109121"/>
                </a:lnTo>
                <a:close/>
                <a:moveTo>
                  <a:pt x="158556" y="109121"/>
                </a:moveTo>
                <a:lnTo>
                  <a:pt x="158556" y="115193"/>
                </a:lnTo>
                <a:lnTo>
                  <a:pt x="152484" y="115193"/>
                </a:lnTo>
                <a:lnTo>
                  <a:pt x="152484" y="109121"/>
                </a:lnTo>
                <a:close/>
                <a:moveTo>
                  <a:pt x="165604" y="109121"/>
                </a:moveTo>
                <a:lnTo>
                  <a:pt x="165604" y="115193"/>
                </a:lnTo>
                <a:lnTo>
                  <a:pt x="159532" y="115193"/>
                </a:lnTo>
                <a:lnTo>
                  <a:pt x="159532" y="109121"/>
                </a:lnTo>
                <a:close/>
                <a:moveTo>
                  <a:pt x="172665" y="109121"/>
                </a:moveTo>
                <a:lnTo>
                  <a:pt x="172665" y="115193"/>
                </a:lnTo>
                <a:lnTo>
                  <a:pt x="166581" y="115193"/>
                </a:lnTo>
                <a:lnTo>
                  <a:pt x="166581" y="109121"/>
                </a:lnTo>
                <a:close/>
                <a:moveTo>
                  <a:pt x="179713" y="109121"/>
                </a:moveTo>
                <a:lnTo>
                  <a:pt x="179713" y="115193"/>
                </a:lnTo>
                <a:lnTo>
                  <a:pt x="173641" y="115193"/>
                </a:lnTo>
                <a:lnTo>
                  <a:pt x="173641" y="109121"/>
                </a:lnTo>
                <a:close/>
                <a:moveTo>
                  <a:pt x="186774" y="109121"/>
                </a:moveTo>
                <a:lnTo>
                  <a:pt x="186774" y="115193"/>
                </a:lnTo>
                <a:lnTo>
                  <a:pt x="180702" y="115193"/>
                </a:lnTo>
                <a:lnTo>
                  <a:pt x="180702" y="109121"/>
                </a:lnTo>
                <a:close/>
                <a:moveTo>
                  <a:pt x="193822" y="109121"/>
                </a:moveTo>
                <a:lnTo>
                  <a:pt x="193822" y="115193"/>
                </a:lnTo>
                <a:lnTo>
                  <a:pt x="187750" y="115193"/>
                </a:lnTo>
                <a:lnTo>
                  <a:pt x="187750" y="109121"/>
                </a:lnTo>
                <a:close/>
                <a:moveTo>
                  <a:pt x="200883" y="109121"/>
                </a:moveTo>
                <a:lnTo>
                  <a:pt x="200883" y="115193"/>
                </a:lnTo>
                <a:lnTo>
                  <a:pt x="194810" y="115193"/>
                </a:lnTo>
                <a:lnTo>
                  <a:pt x="194810" y="109121"/>
                </a:lnTo>
                <a:close/>
                <a:moveTo>
                  <a:pt x="207931" y="109121"/>
                </a:moveTo>
                <a:lnTo>
                  <a:pt x="207931" y="115193"/>
                </a:lnTo>
                <a:lnTo>
                  <a:pt x="201859" y="115193"/>
                </a:lnTo>
                <a:lnTo>
                  <a:pt x="201859" y="109121"/>
                </a:lnTo>
                <a:close/>
                <a:moveTo>
                  <a:pt x="214992" y="109121"/>
                </a:moveTo>
                <a:lnTo>
                  <a:pt x="214992" y="115193"/>
                </a:lnTo>
                <a:lnTo>
                  <a:pt x="208919" y="115193"/>
                </a:lnTo>
                <a:lnTo>
                  <a:pt x="208919" y="109121"/>
                </a:lnTo>
                <a:close/>
                <a:moveTo>
                  <a:pt x="222052" y="109121"/>
                </a:moveTo>
                <a:lnTo>
                  <a:pt x="222052" y="115193"/>
                </a:lnTo>
                <a:lnTo>
                  <a:pt x="215968" y="115193"/>
                </a:lnTo>
                <a:lnTo>
                  <a:pt x="215968" y="109121"/>
                </a:lnTo>
                <a:close/>
                <a:moveTo>
                  <a:pt x="229100" y="109121"/>
                </a:moveTo>
                <a:lnTo>
                  <a:pt x="229100" y="115193"/>
                </a:lnTo>
                <a:lnTo>
                  <a:pt x="223028" y="115193"/>
                </a:lnTo>
                <a:lnTo>
                  <a:pt x="223028" y="109121"/>
                </a:lnTo>
                <a:close/>
                <a:moveTo>
                  <a:pt x="236161" y="109121"/>
                </a:moveTo>
                <a:lnTo>
                  <a:pt x="236161" y="115193"/>
                </a:lnTo>
                <a:lnTo>
                  <a:pt x="230077" y="115193"/>
                </a:lnTo>
                <a:lnTo>
                  <a:pt x="230077" y="109121"/>
                </a:lnTo>
                <a:close/>
                <a:moveTo>
                  <a:pt x="243209" y="109121"/>
                </a:moveTo>
                <a:lnTo>
                  <a:pt x="243209" y="115193"/>
                </a:lnTo>
                <a:lnTo>
                  <a:pt x="237137" y="115193"/>
                </a:lnTo>
                <a:lnTo>
                  <a:pt x="237137" y="109121"/>
                </a:lnTo>
                <a:close/>
                <a:moveTo>
                  <a:pt x="250270" y="109121"/>
                </a:moveTo>
                <a:lnTo>
                  <a:pt x="250270" y="115193"/>
                </a:lnTo>
                <a:lnTo>
                  <a:pt x="244198" y="115193"/>
                </a:lnTo>
                <a:lnTo>
                  <a:pt x="244198" y="109121"/>
                </a:lnTo>
                <a:close/>
                <a:moveTo>
                  <a:pt x="257318" y="109121"/>
                </a:moveTo>
                <a:lnTo>
                  <a:pt x="257318" y="115193"/>
                </a:lnTo>
                <a:lnTo>
                  <a:pt x="251246" y="115193"/>
                </a:lnTo>
                <a:lnTo>
                  <a:pt x="251246" y="109121"/>
                </a:lnTo>
                <a:close/>
                <a:moveTo>
                  <a:pt x="264379" y="109121"/>
                </a:moveTo>
                <a:lnTo>
                  <a:pt x="264379" y="115193"/>
                </a:lnTo>
                <a:lnTo>
                  <a:pt x="258306" y="115193"/>
                </a:lnTo>
                <a:lnTo>
                  <a:pt x="258306" y="109121"/>
                </a:lnTo>
                <a:close/>
                <a:moveTo>
                  <a:pt x="271427" y="109121"/>
                </a:moveTo>
                <a:lnTo>
                  <a:pt x="271427" y="115193"/>
                </a:lnTo>
                <a:lnTo>
                  <a:pt x="265355" y="115193"/>
                </a:lnTo>
                <a:lnTo>
                  <a:pt x="265355" y="109121"/>
                </a:lnTo>
                <a:close/>
                <a:moveTo>
                  <a:pt x="278488" y="109121"/>
                </a:moveTo>
                <a:lnTo>
                  <a:pt x="278488" y="115193"/>
                </a:lnTo>
                <a:lnTo>
                  <a:pt x="272415" y="115193"/>
                </a:lnTo>
                <a:lnTo>
                  <a:pt x="272415" y="109121"/>
                </a:lnTo>
                <a:close/>
                <a:moveTo>
                  <a:pt x="17443" y="116170"/>
                </a:moveTo>
                <a:lnTo>
                  <a:pt x="17443" y="122254"/>
                </a:lnTo>
                <a:lnTo>
                  <a:pt x="11371" y="122254"/>
                </a:lnTo>
                <a:lnTo>
                  <a:pt x="11371" y="116182"/>
                </a:lnTo>
                <a:lnTo>
                  <a:pt x="17443" y="116170"/>
                </a:lnTo>
                <a:close/>
                <a:moveTo>
                  <a:pt x="24503" y="116170"/>
                </a:moveTo>
                <a:lnTo>
                  <a:pt x="24503" y="122254"/>
                </a:lnTo>
                <a:lnTo>
                  <a:pt x="18431" y="122254"/>
                </a:lnTo>
                <a:lnTo>
                  <a:pt x="18431" y="116182"/>
                </a:lnTo>
                <a:lnTo>
                  <a:pt x="24503" y="116170"/>
                </a:lnTo>
                <a:close/>
                <a:moveTo>
                  <a:pt x="31564" y="116170"/>
                </a:moveTo>
                <a:lnTo>
                  <a:pt x="31564" y="122254"/>
                </a:lnTo>
                <a:lnTo>
                  <a:pt x="25492" y="122254"/>
                </a:lnTo>
                <a:lnTo>
                  <a:pt x="25492" y="116182"/>
                </a:lnTo>
                <a:lnTo>
                  <a:pt x="31564" y="116170"/>
                </a:lnTo>
                <a:close/>
                <a:moveTo>
                  <a:pt x="38612" y="116170"/>
                </a:moveTo>
                <a:lnTo>
                  <a:pt x="38612" y="122254"/>
                </a:lnTo>
                <a:lnTo>
                  <a:pt x="32540" y="122254"/>
                </a:lnTo>
                <a:lnTo>
                  <a:pt x="32540" y="116182"/>
                </a:lnTo>
                <a:lnTo>
                  <a:pt x="38612" y="116170"/>
                </a:lnTo>
                <a:close/>
                <a:moveTo>
                  <a:pt x="45673" y="116170"/>
                </a:moveTo>
                <a:lnTo>
                  <a:pt x="45673" y="122254"/>
                </a:lnTo>
                <a:lnTo>
                  <a:pt x="39601" y="122254"/>
                </a:lnTo>
                <a:lnTo>
                  <a:pt x="39601" y="116182"/>
                </a:lnTo>
                <a:lnTo>
                  <a:pt x="45673" y="116170"/>
                </a:lnTo>
                <a:close/>
                <a:moveTo>
                  <a:pt x="52721" y="116170"/>
                </a:moveTo>
                <a:lnTo>
                  <a:pt x="52721" y="122254"/>
                </a:lnTo>
                <a:lnTo>
                  <a:pt x="46649" y="122254"/>
                </a:lnTo>
                <a:lnTo>
                  <a:pt x="46649" y="116182"/>
                </a:lnTo>
                <a:lnTo>
                  <a:pt x="52721" y="116170"/>
                </a:lnTo>
                <a:close/>
                <a:moveTo>
                  <a:pt x="59782" y="116170"/>
                </a:moveTo>
                <a:lnTo>
                  <a:pt x="59782" y="122254"/>
                </a:lnTo>
                <a:lnTo>
                  <a:pt x="53709" y="122254"/>
                </a:lnTo>
                <a:lnTo>
                  <a:pt x="53709" y="116182"/>
                </a:lnTo>
                <a:lnTo>
                  <a:pt x="59782" y="116170"/>
                </a:lnTo>
                <a:close/>
                <a:moveTo>
                  <a:pt x="66842" y="116182"/>
                </a:moveTo>
                <a:lnTo>
                  <a:pt x="66842" y="122254"/>
                </a:lnTo>
                <a:lnTo>
                  <a:pt x="60758" y="122254"/>
                </a:lnTo>
                <a:lnTo>
                  <a:pt x="60758" y="116182"/>
                </a:lnTo>
                <a:close/>
                <a:moveTo>
                  <a:pt x="73902" y="116182"/>
                </a:moveTo>
                <a:lnTo>
                  <a:pt x="73902" y="122254"/>
                </a:lnTo>
                <a:lnTo>
                  <a:pt x="67818" y="122254"/>
                </a:lnTo>
                <a:lnTo>
                  <a:pt x="67818" y="116182"/>
                </a:lnTo>
                <a:close/>
                <a:moveTo>
                  <a:pt x="80951" y="116182"/>
                </a:moveTo>
                <a:lnTo>
                  <a:pt x="80951" y="122254"/>
                </a:lnTo>
                <a:lnTo>
                  <a:pt x="74879" y="122254"/>
                </a:lnTo>
                <a:lnTo>
                  <a:pt x="74879" y="116182"/>
                </a:lnTo>
                <a:close/>
                <a:moveTo>
                  <a:pt x="88011" y="116170"/>
                </a:moveTo>
                <a:lnTo>
                  <a:pt x="88011" y="122254"/>
                </a:lnTo>
                <a:lnTo>
                  <a:pt x="81927" y="122254"/>
                </a:lnTo>
                <a:lnTo>
                  <a:pt x="81927" y="116182"/>
                </a:lnTo>
                <a:lnTo>
                  <a:pt x="88011" y="116170"/>
                </a:lnTo>
                <a:close/>
                <a:moveTo>
                  <a:pt x="95060" y="116170"/>
                </a:moveTo>
                <a:lnTo>
                  <a:pt x="95060" y="122254"/>
                </a:lnTo>
                <a:lnTo>
                  <a:pt x="88988" y="122254"/>
                </a:lnTo>
                <a:lnTo>
                  <a:pt x="88988" y="116182"/>
                </a:lnTo>
                <a:lnTo>
                  <a:pt x="95060" y="116170"/>
                </a:lnTo>
                <a:close/>
                <a:moveTo>
                  <a:pt x="102120" y="116182"/>
                </a:moveTo>
                <a:lnTo>
                  <a:pt x="102120" y="122254"/>
                </a:lnTo>
                <a:lnTo>
                  <a:pt x="96036" y="122254"/>
                </a:lnTo>
                <a:lnTo>
                  <a:pt x="96036" y="116182"/>
                </a:lnTo>
                <a:close/>
                <a:moveTo>
                  <a:pt x="109169" y="116182"/>
                </a:moveTo>
                <a:lnTo>
                  <a:pt x="109169" y="122254"/>
                </a:lnTo>
                <a:lnTo>
                  <a:pt x="103097" y="122254"/>
                </a:lnTo>
                <a:lnTo>
                  <a:pt x="103097" y="116182"/>
                </a:lnTo>
                <a:close/>
                <a:moveTo>
                  <a:pt x="116229" y="116182"/>
                </a:moveTo>
                <a:lnTo>
                  <a:pt x="116229" y="122254"/>
                </a:lnTo>
                <a:lnTo>
                  <a:pt x="110157" y="122254"/>
                </a:lnTo>
                <a:lnTo>
                  <a:pt x="110157" y="116182"/>
                </a:lnTo>
                <a:close/>
                <a:moveTo>
                  <a:pt x="123278" y="116170"/>
                </a:moveTo>
                <a:lnTo>
                  <a:pt x="123278" y="122254"/>
                </a:lnTo>
                <a:lnTo>
                  <a:pt x="117205" y="122254"/>
                </a:lnTo>
                <a:lnTo>
                  <a:pt x="117205" y="116182"/>
                </a:lnTo>
                <a:lnTo>
                  <a:pt x="123278" y="116170"/>
                </a:lnTo>
                <a:close/>
                <a:moveTo>
                  <a:pt x="130338" y="116170"/>
                </a:moveTo>
                <a:lnTo>
                  <a:pt x="130338" y="122254"/>
                </a:lnTo>
                <a:lnTo>
                  <a:pt x="124254" y="122254"/>
                </a:lnTo>
                <a:lnTo>
                  <a:pt x="124254" y="116182"/>
                </a:lnTo>
                <a:lnTo>
                  <a:pt x="130338" y="116170"/>
                </a:lnTo>
                <a:close/>
                <a:moveTo>
                  <a:pt x="137387" y="116182"/>
                </a:moveTo>
                <a:lnTo>
                  <a:pt x="137387" y="122254"/>
                </a:lnTo>
                <a:lnTo>
                  <a:pt x="131314" y="122254"/>
                </a:lnTo>
                <a:lnTo>
                  <a:pt x="131314" y="116182"/>
                </a:lnTo>
                <a:close/>
                <a:moveTo>
                  <a:pt x="144447" y="116170"/>
                </a:moveTo>
                <a:lnTo>
                  <a:pt x="144447" y="122254"/>
                </a:lnTo>
                <a:lnTo>
                  <a:pt x="138375" y="122254"/>
                </a:lnTo>
                <a:lnTo>
                  <a:pt x="138375" y="116182"/>
                </a:lnTo>
                <a:lnTo>
                  <a:pt x="144447" y="116170"/>
                </a:lnTo>
                <a:close/>
                <a:moveTo>
                  <a:pt x="151495" y="116170"/>
                </a:moveTo>
                <a:lnTo>
                  <a:pt x="151495" y="122254"/>
                </a:lnTo>
                <a:lnTo>
                  <a:pt x="145423" y="122254"/>
                </a:lnTo>
                <a:lnTo>
                  <a:pt x="145423" y="116182"/>
                </a:lnTo>
                <a:lnTo>
                  <a:pt x="151495" y="116170"/>
                </a:lnTo>
                <a:close/>
                <a:moveTo>
                  <a:pt x="158556" y="116170"/>
                </a:moveTo>
                <a:lnTo>
                  <a:pt x="158556" y="122254"/>
                </a:lnTo>
                <a:lnTo>
                  <a:pt x="152484" y="122254"/>
                </a:lnTo>
                <a:lnTo>
                  <a:pt x="152484" y="116182"/>
                </a:lnTo>
                <a:lnTo>
                  <a:pt x="158556" y="116170"/>
                </a:lnTo>
                <a:close/>
                <a:moveTo>
                  <a:pt x="165604" y="116170"/>
                </a:moveTo>
                <a:lnTo>
                  <a:pt x="165604" y="122254"/>
                </a:lnTo>
                <a:lnTo>
                  <a:pt x="159532" y="122254"/>
                </a:lnTo>
                <a:lnTo>
                  <a:pt x="159532" y="116182"/>
                </a:lnTo>
                <a:lnTo>
                  <a:pt x="165604" y="116170"/>
                </a:lnTo>
                <a:close/>
                <a:moveTo>
                  <a:pt x="172665" y="116170"/>
                </a:moveTo>
                <a:lnTo>
                  <a:pt x="172665" y="122254"/>
                </a:lnTo>
                <a:lnTo>
                  <a:pt x="166581" y="122254"/>
                </a:lnTo>
                <a:lnTo>
                  <a:pt x="166581" y="116182"/>
                </a:lnTo>
                <a:lnTo>
                  <a:pt x="172665" y="116170"/>
                </a:lnTo>
                <a:close/>
                <a:moveTo>
                  <a:pt x="179713" y="116170"/>
                </a:moveTo>
                <a:lnTo>
                  <a:pt x="179713" y="122254"/>
                </a:lnTo>
                <a:lnTo>
                  <a:pt x="173641" y="122254"/>
                </a:lnTo>
                <a:lnTo>
                  <a:pt x="173641" y="116182"/>
                </a:lnTo>
                <a:lnTo>
                  <a:pt x="179713" y="116170"/>
                </a:lnTo>
                <a:close/>
                <a:moveTo>
                  <a:pt x="186774" y="116170"/>
                </a:moveTo>
                <a:lnTo>
                  <a:pt x="186774" y="122254"/>
                </a:lnTo>
                <a:lnTo>
                  <a:pt x="180702" y="122254"/>
                </a:lnTo>
                <a:lnTo>
                  <a:pt x="180702" y="116182"/>
                </a:lnTo>
                <a:lnTo>
                  <a:pt x="186774" y="116170"/>
                </a:lnTo>
                <a:close/>
                <a:moveTo>
                  <a:pt x="193822" y="116170"/>
                </a:moveTo>
                <a:lnTo>
                  <a:pt x="193822" y="122254"/>
                </a:lnTo>
                <a:lnTo>
                  <a:pt x="187750" y="122254"/>
                </a:lnTo>
                <a:lnTo>
                  <a:pt x="187750" y="116182"/>
                </a:lnTo>
                <a:lnTo>
                  <a:pt x="193822" y="116170"/>
                </a:lnTo>
                <a:close/>
                <a:moveTo>
                  <a:pt x="200883" y="116170"/>
                </a:moveTo>
                <a:lnTo>
                  <a:pt x="200883" y="122254"/>
                </a:lnTo>
                <a:lnTo>
                  <a:pt x="194810" y="122254"/>
                </a:lnTo>
                <a:lnTo>
                  <a:pt x="194810" y="116182"/>
                </a:lnTo>
                <a:lnTo>
                  <a:pt x="200883" y="116170"/>
                </a:lnTo>
                <a:close/>
                <a:moveTo>
                  <a:pt x="207931" y="116170"/>
                </a:moveTo>
                <a:lnTo>
                  <a:pt x="207931" y="122254"/>
                </a:lnTo>
                <a:lnTo>
                  <a:pt x="201859" y="122254"/>
                </a:lnTo>
                <a:lnTo>
                  <a:pt x="201859" y="116182"/>
                </a:lnTo>
                <a:lnTo>
                  <a:pt x="207931" y="116170"/>
                </a:lnTo>
                <a:close/>
                <a:moveTo>
                  <a:pt x="214992" y="116170"/>
                </a:moveTo>
                <a:lnTo>
                  <a:pt x="214992" y="122254"/>
                </a:lnTo>
                <a:lnTo>
                  <a:pt x="208919" y="122254"/>
                </a:lnTo>
                <a:lnTo>
                  <a:pt x="208919" y="116182"/>
                </a:lnTo>
                <a:lnTo>
                  <a:pt x="214992" y="116170"/>
                </a:lnTo>
                <a:close/>
                <a:moveTo>
                  <a:pt x="222052" y="116170"/>
                </a:moveTo>
                <a:lnTo>
                  <a:pt x="222052" y="122254"/>
                </a:lnTo>
                <a:lnTo>
                  <a:pt x="215968" y="122254"/>
                </a:lnTo>
                <a:lnTo>
                  <a:pt x="215968" y="116182"/>
                </a:lnTo>
                <a:lnTo>
                  <a:pt x="222052" y="116170"/>
                </a:lnTo>
                <a:close/>
                <a:moveTo>
                  <a:pt x="229100" y="116170"/>
                </a:moveTo>
                <a:lnTo>
                  <a:pt x="229100" y="122254"/>
                </a:lnTo>
                <a:lnTo>
                  <a:pt x="223028" y="122254"/>
                </a:lnTo>
                <a:lnTo>
                  <a:pt x="223028" y="116182"/>
                </a:lnTo>
                <a:lnTo>
                  <a:pt x="229100" y="116170"/>
                </a:lnTo>
                <a:close/>
                <a:moveTo>
                  <a:pt x="236161" y="116170"/>
                </a:moveTo>
                <a:lnTo>
                  <a:pt x="236161" y="122254"/>
                </a:lnTo>
                <a:lnTo>
                  <a:pt x="230077" y="122254"/>
                </a:lnTo>
                <a:lnTo>
                  <a:pt x="230077" y="116182"/>
                </a:lnTo>
                <a:lnTo>
                  <a:pt x="236161" y="116170"/>
                </a:lnTo>
                <a:close/>
                <a:moveTo>
                  <a:pt x="243209" y="116170"/>
                </a:moveTo>
                <a:lnTo>
                  <a:pt x="243209" y="122254"/>
                </a:lnTo>
                <a:lnTo>
                  <a:pt x="237137" y="122254"/>
                </a:lnTo>
                <a:lnTo>
                  <a:pt x="237137" y="116182"/>
                </a:lnTo>
                <a:lnTo>
                  <a:pt x="243209" y="116170"/>
                </a:lnTo>
                <a:close/>
                <a:moveTo>
                  <a:pt x="250270" y="116170"/>
                </a:moveTo>
                <a:lnTo>
                  <a:pt x="250270" y="122254"/>
                </a:lnTo>
                <a:lnTo>
                  <a:pt x="244198" y="122254"/>
                </a:lnTo>
                <a:lnTo>
                  <a:pt x="244198" y="116182"/>
                </a:lnTo>
                <a:lnTo>
                  <a:pt x="250270" y="116170"/>
                </a:lnTo>
                <a:close/>
                <a:moveTo>
                  <a:pt x="257318" y="116170"/>
                </a:moveTo>
                <a:lnTo>
                  <a:pt x="257318" y="122254"/>
                </a:lnTo>
                <a:lnTo>
                  <a:pt x="251246" y="122254"/>
                </a:lnTo>
                <a:lnTo>
                  <a:pt x="251246" y="116182"/>
                </a:lnTo>
                <a:lnTo>
                  <a:pt x="257318" y="116170"/>
                </a:lnTo>
                <a:close/>
                <a:moveTo>
                  <a:pt x="264379" y="116170"/>
                </a:moveTo>
                <a:lnTo>
                  <a:pt x="264379" y="122254"/>
                </a:lnTo>
                <a:lnTo>
                  <a:pt x="258306" y="122254"/>
                </a:lnTo>
                <a:lnTo>
                  <a:pt x="258306" y="116182"/>
                </a:lnTo>
                <a:lnTo>
                  <a:pt x="264379" y="116170"/>
                </a:lnTo>
                <a:close/>
                <a:moveTo>
                  <a:pt x="271427" y="116170"/>
                </a:moveTo>
                <a:lnTo>
                  <a:pt x="271427" y="122254"/>
                </a:lnTo>
                <a:lnTo>
                  <a:pt x="265355" y="122254"/>
                </a:lnTo>
                <a:lnTo>
                  <a:pt x="265355" y="116182"/>
                </a:lnTo>
                <a:lnTo>
                  <a:pt x="271427" y="116170"/>
                </a:lnTo>
                <a:close/>
                <a:moveTo>
                  <a:pt x="278488" y="116170"/>
                </a:moveTo>
                <a:lnTo>
                  <a:pt x="278488" y="122254"/>
                </a:lnTo>
                <a:lnTo>
                  <a:pt x="272415" y="122254"/>
                </a:lnTo>
                <a:lnTo>
                  <a:pt x="272415" y="116182"/>
                </a:lnTo>
                <a:lnTo>
                  <a:pt x="278488" y="116170"/>
                </a:lnTo>
                <a:close/>
                <a:moveTo>
                  <a:pt x="17443" y="123230"/>
                </a:moveTo>
                <a:lnTo>
                  <a:pt x="17443" y="129302"/>
                </a:lnTo>
                <a:lnTo>
                  <a:pt x="11371" y="129302"/>
                </a:lnTo>
                <a:lnTo>
                  <a:pt x="11371" y="123230"/>
                </a:lnTo>
                <a:close/>
                <a:moveTo>
                  <a:pt x="24503" y="123230"/>
                </a:moveTo>
                <a:lnTo>
                  <a:pt x="24503" y="129302"/>
                </a:lnTo>
                <a:lnTo>
                  <a:pt x="18431" y="129302"/>
                </a:lnTo>
                <a:lnTo>
                  <a:pt x="18431" y="123230"/>
                </a:lnTo>
                <a:close/>
                <a:moveTo>
                  <a:pt x="31564" y="123230"/>
                </a:moveTo>
                <a:lnTo>
                  <a:pt x="31564" y="129302"/>
                </a:lnTo>
                <a:lnTo>
                  <a:pt x="25492" y="129302"/>
                </a:lnTo>
                <a:lnTo>
                  <a:pt x="25492" y="123230"/>
                </a:lnTo>
                <a:close/>
                <a:moveTo>
                  <a:pt x="38612" y="123230"/>
                </a:moveTo>
                <a:lnTo>
                  <a:pt x="38612" y="129302"/>
                </a:lnTo>
                <a:lnTo>
                  <a:pt x="32540" y="129302"/>
                </a:lnTo>
                <a:lnTo>
                  <a:pt x="32540" y="123230"/>
                </a:lnTo>
                <a:close/>
                <a:moveTo>
                  <a:pt x="45673" y="123230"/>
                </a:moveTo>
                <a:lnTo>
                  <a:pt x="45673" y="129302"/>
                </a:lnTo>
                <a:lnTo>
                  <a:pt x="39601" y="129302"/>
                </a:lnTo>
                <a:lnTo>
                  <a:pt x="39601" y="123230"/>
                </a:lnTo>
                <a:close/>
                <a:moveTo>
                  <a:pt x="52721" y="123230"/>
                </a:moveTo>
                <a:lnTo>
                  <a:pt x="52721" y="129302"/>
                </a:lnTo>
                <a:lnTo>
                  <a:pt x="46649" y="129302"/>
                </a:lnTo>
                <a:lnTo>
                  <a:pt x="46649" y="123230"/>
                </a:lnTo>
                <a:close/>
                <a:moveTo>
                  <a:pt x="59782" y="123230"/>
                </a:moveTo>
                <a:lnTo>
                  <a:pt x="59782" y="129302"/>
                </a:lnTo>
                <a:lnTo>
                  <a:pt x="53709" y="129302"/>
                </a:lnTo>
                <a:lnTo>
                  <a:pt x="53709" y="123230"/>
                </a:lnTo>
                <a:close/>
                <a:moveTo>
                  <a:pt x="66842" y="123230"/>
                </a:moveTo>
                <a:lnTo>
                  <a:pt x="66842" y="129302"/>
                </a:lnTo>
                <a:lnTo>
                  <a:pt x="60758" y="129302"/>
                </a:lnTo>
                <a:lnTo>
                  <a:pt x="60758" y="123230"/>
                </a:lnTo>
                <a:close/>
                <a:moveTo>
                  <a:pt x="73902" y="123230"/>
                </a:moveTo>
                <a:lnTo>
                  <a:pt x="73902" y="129302"/>
                </a:lnTo>
                <a:lnTo>
                  <a:pt x="67818" y="129302"/>
                </a:lnTo>
                <a:lnTo>
                  <a:pt x="67818" y="123230"/>
                </a:lnTo>
                <a:close/>
                <a:moveTo>
                  <a:pt x="80951" y="123230"/>
                </a:moveTo>
                <a:lnTo>
                  <a:pt x="80951" y="129302"/>
                </a:lnTo>
                <a:lnTo>
                  <a:pt x="74879" y="129302"/>
                </a:lnTo>
                <a:lnTo>
                  <a:pt x="74879" y="123230"/>
                </a:lnTo>
                <a:close/>
                <a:moveTo>
                  <a:pt x="88011" y="123230"/>
                </a:moveTo>
                <a:lnTo>
                  <a:pt x="88011" y="129302"/>
                </a:lnTo>
                <a:lnTo>
                  <a:pt x="81927" y="129302"/>
                </a:lnTo>
                <a:lnTo>
                  <a:pt x="81927" y="123230"/>
                </a:lnTo>
                <a:close/>
                <a:moveTo>
                  <a:pt x="95060" y="123230"/>
                </a:moveTo>
                <a:lnTo>
                  <a:pt x="95060" y="129302"/>
                </a:lnTo>
                <a:lnTo>
                  <a:pt x="88988" y="129302"/>
                </a:lnTo>
                <a:lnTo>
                  <a:pt x="88988" y="123230"/>
                </a:lnTo>
                <a:close/>
                <a:moveTo>
                  <a:pt x="102120" y="123230"/>
                </a:moveTo>
                <a:lnTo>
                  <a:pt x="102120" y="129302"/>
                </a:lnTo>
                <a:lnTo>
                  <a:pt x="96036" y="129302"/>
                </a:lnTo>
                <a:lnTo>
                  <a:pt x="96036" y="123230"/>
                </a:lnTo>
                <a:close/>
                <a:moveTo>
                  <a:pt x="109169" y="123230"/>
                </a:moveTo>
                <a:lnTo>
                  <a:pt x="109169" y="129302"/>
                </a:lnTo>
                <a:lnTo>
                  <a:pt x="103097" y="129302"/>
                </a:lnTo>
                <a:lnTo>
                  <a:pt x="103097" y="123230"/>
                </a:lnTo>
                <a:close/>
                <a:moveTo>
                  <a:pt x="116229" y="123230"/>
                </a:moveTo>
                <a:lnTo>
                  <a:pt x="116229" y="129302"/>
                </a:lnTo>
                <a:lnTo>
                  <a:pt x="110157" y="129302"/>
                </a:lnTo>
                <a:lnTo>
                  <a:pt x="110157" y="123230"/>
                </a:lnTo>
                <a:close/>
                <a:moveTo>
                  <a:pt x="123278" y="123230"/>
                </a:moveTo>
                <a:lnTo>
                  <a:pt x="123278" y="129302"/>
                </a:lnTo>
                <a:lnTo>
                  <a:pt x="117205" y="129302"/>
                </a:lnTo>
                <a:lnTo>
                  <a:pt x="117205" y="123230"/>
                </a:lnTo>
                <a:close/>
                <a:moveTo>
                  <a:pt x="130338" y="123230"/>
                </a:moveTo>
                <a:lnTo>
                  <a:pt x="130338" y="129302"/>
                </a:lnTo>
                <a:lnTo>
                  <a:pt x="124254" y="129302"/>
                </a:lnTo>
                <a:lnTo>
                  <a:pt x="124254" y="123230"/>
                </a:lnTo>
                <a:close/>
                <a:moveTo>
                  <a:pt x="137387" y="123230"/>
                </a:moveTo>
                <a:lnTo>
                  <a:pt x="137387" y="129302"/>
                </a:lnTo>
                <a:lnTo>
                  <a:pt x="131314" y="129302"/>
                </a:lnTo>
                <a:lnTo>
                  <a:pt x="131314" y="123230"/>
                </a:lnTo>
                <a:close/>
                <a:moveTo>
                  <a:pt x="144447" y="123230"/>
                </a:moveTo>
                <a:lnTo>
                  <a:pt x="144447" y="129302"/>
                </a:lnTo>
                <a:lnTo>
                  <a:pt x="138375" y="129302"/>
                </a:lnTo>
                <a:lnTo>
                  <a:pt x="138375" y="123230"/>
                </a:lnTo>
                <a:close/>
                <a:moveTo>
                  <a:pt x="151495" y="123230"/>
                </a:moveTo>
                <a:lnTo>
                  <a:pt x="151495" y="129302"/>
                </a:lnTo>
                <a:lnTo>
                  <a:pt x="145423" y="129302"/>
                </a:lnTo>
                <a:lnTo>
                  <a:pt x="145423" y="123230"/>
                </a:lnTo>
                <a:close/>
                <a:moveTo>
                  <a:pt x="158556" y="123230"/>
                </a:moveTo>
                <a:lnTo>
                  <a:pt x="158556" y="129302"/>
                </a:lnTo>
                <a:lnTo>
                  <a:pt x="152484" y="129302"/>
                </a:lnTo>
                <a:lnTo>
                  <a:pt x="152484" y="123230"/>
                </a:lnTo>
                <a:close/>
                <a:moveTo>
                  <a:pt x="165604" y="123230"/>
                </a:moveTo>
                <a:lnTo>
                  <a:pt x="165604" y="129302"/>
                </a:lnTo>
                <a:lnTo>
                  <a:pt x="159532" y="129302"/>
                </a:lnTo>
                <a:lnTo>
                  <a:pt x="159532" y="123230"/>
                </a:lnTo>
                <a:close/>
                <a:moveTo>
                  <a:pt x="172665" y="123230"/>
                </a:moveTo>
                <a:lnTo>
                  <a:pt x="172665" y="129302"/>
                </a:lnTo>
                <a:lnTo>
                  <a:pt x="166581" y="129302"/>
                </a:lnTo>
                <a:lnTo>
                  <a:pt x="166581" y="123230"/>
                </a:lnTo>
                <a:close/>
                <a:moveTo>
                  <a:pt x="179713" y="123230"/>
                </a:moveTo>
                <a:lnTo>
                  <a:pt x="179713" y="129302"/>
                </a:lnTo>
                <a:lnTo>
                  <a:pt x="173641" y="129302"/>
                </a:lnTo>
                <a:lnTo>
                  <a:pt x="173641" y="123230"/>
                </a:lnTo>
                <a:close/>
                <a:moveTo>
                  <a:pt x="186774" y="123230"/>
                </a:moveTo>
                <a:lnTo>
                  <a:pt x="186774" y="129302"/>
                </a:lnTo>
                <a:lnTo>
                  <a:pt x="180702" y="129302"/>
                </a:lnTo>
                <a:lnTo>
                  <a:pt x="180702" y="123230"/>
                </a:lnTo>
                <a:close/>
                <a:moveTo>
                  <a:pt x="193822" y="123230"/>
                </a:moveTo>
                <a:lnTo>
                  <a:pt x="193822" y="129302"/>
                </a:lnTo>
                <a:lnTo>
                  <a:pt x="187750" y="129302"/>
                </a:lnTo>
                <a:lnTo>
                  <a:pt x="187750" y="123230"/>
                </a:lnTo>
                <a:close/>
                <a:moveTo>
                  <a:pt x="200883" y="123230"/>
                </a:moveTo>
                <a:lnTo>
                  <a:pt x="200883" y="129302"/>
                </a:lnTo>
                <a:lnTo>
                  <a:pt x="194810" y="129302"/>
                </a:lnTo>
                <a:lnTo>
                  <a:pt x="194810" y="123230"/>
                </a:lnTo>
                <a:close/>
                <a:moveTo>
                  <a:pt x="207931" y="123230"/>
                </a:moveTo>
                <a:lnTo>
                  <a:pt x="207931" y="129302"/>
                </a:lnTo>
                <a:lnTo>
                  <a:pt x="201859" y="129302"/>
                </a:lnTo>
                <a:lnTo>
                  <a:pt x="201859" y="123230"/>
                </a:lnTo>
                <a:close/>
                <a:moveTo>
                  <a:pt x="214992" y="123230"/>
                </a:moveTo>
                <a:lnTo>
                  <a:pt x="214992" y="129302"/>
                </a:lnTo>
                <a:lnTo>
                  <a:pt x="208919" y="129302"/>
                </a:lnTo>
                <a:lnTo>
                  <a:pt x="208919" y="123230"/>
                </a:lnTo>
                <a:close/>
                <a:moveTo>
                  <a:pt x="222052" y="123230"/>
                </a:moveTo>
                <a:lnTo>
                  <a:pt x="222052" y="129302"/>
                </a:lnTo>
                <a:lnTo>
                  <a:pt x="215968" y="129302"/>
                </a:lnTo>
                <a:lnTo>
                  <a:pt x="215968" y="123230"/>
                </a:lnTo>
                <a:close/>
                <a:moveTo>
                  <a:pt x="229100" y="123230"/>
                </a:moveTo>
                <a:lnTo>
                  <a:pt x="229100" y="129302"/>
                </a:lnTo>
                <a:lnTo>
                  <a:pt x="223028" y="129302"/>
                </a:lnTo>
                <a:lnTo>
                  <a:pt x="223028" y="123230"/>
                </a:lnTo>
                <a:close/>
                <a:moveTo>
                  <a:pt x="236161" y="123230"/>
                </a:moveTo>
                <a:lnTo>
                  <a:pt x="236161" y="129302"/>
                </a:lnTo>
                <a:lnTo>
                  <a:pt x="230077" y="129302"/>
                </a:lnTo>
                <a:lnTo>
                  <a:pt x="230077" y="123230"/>
                </a:lnTo>
                <a:close/>
                <a:moveTo>
                  <a:pt x="243209" y="123230"/>
                </a:moveTo>
                <a:lnTo>
                  <a:pt x="243209" y="129302"/>
                </a:lnTo>
                <a:lnTo>
                  <a:pt x="237137" y="129302"/>
                </a:lnTo>
                <a:lnTo>
                  <a:pt x="237137" y="123230"/>
                </a:lnTo>
                <a:close/>
                <a:moveTo>
                  <a:pt x="250270" y="123230"/>
                </a:moveTo>
                <a:lnTo>
                  <a:pt x="250270" y="129302"/>
                </a:lnTo>
                <a:lnTo>
                  <a:pt x="244198" y="129302"/>
                </a:lnTo>
                <a:lnTo>
                  <a:pt x="244198" y="123230"/>
                </a:lnTo>
                <a:close/>
                <a:moveTo>
                  <a:pt x="257318" y="123230"/>
                </a:moveTo>
                <a:lnTo>
                  <a:pt x="257318" y="129302"/>
                </a:lnTo>
                <a:lnTo>
                  <a:pt x="251246" y="129302"/>
                </a:lnTo>
                <a:lnTo>
                  <a:pt x="251246" y="123230"/>
                </a:lnTo>
                <a:close/>
                <a:moveTo>
                  <a:pt x="264379" y="123230"/>
                </a:moveTo>
                <a:lnTo>
                  <a:pt x="264379" y="129302"/>
                </a:lnTo>
                <a:lnTo>
                  <a:pt x="258306" y="129302"/>
                </a:lnTo>
                <a:lnTo>
                  <a:pt x="258306" y="123230"/>
                </a:lnTo>
                <a:close/>
                <a:moveTo>
                  <a:pt x="271427" y="123230"/>
                </a:moveTo>
                <a:lnTo>
                  <a:pt x="271427" y="129302"/>
                </a:lnTo>
                <a:lnTo>
                  <a:pt x="265355" y="129302"/>
                </a:lnTo>
                <a:lnTo>
                  <a:pt x="265355" y="123230"/>
                </a:lnTo>
                <a:close/>
                <a:moveTo>
                  <a:pt x="278488" y="123230"/>
                </a:moveTo>
                <a:lnTo>
                  <a:pt x="278488" y="129302"/>
                </a:lnTo>
                <a:lnTo>
                  <a:pt x="272415" y="129302"/>
                </a:lnTo>
                <a:lnTo>
                  <a:pt x="272415" y="123230"/>
                </a:lnTo>
                <a:close/>
                <a:moveTo>
                  <a:pt x="17443" y="130279"/>
                </a:moveTo>
                <a:lnTo>
                  <a:pt x="17443" y="136363"/>
                </a:lnTo>
                <a:lnTo>
                  <a:pt x="11371" y="136363"/>
                </a:lnTo>
                <a:lnTo>
                  <a:pt x="11371" y="130279"/>
                </a:lnTo>
                <a:close/>
                <a:moveTo>
                  <a:pt x="24503" y="130279"/>
                </a:moveTo>
                <a:lnTo>
                  <a:pt x="24503" y="136363"/>
                </a:lnTo>
                <a:lnTo>
                  <a:pt x="18431" y="136363"/>
                </a:lnTo>
                <a:lnTo>
                  <a:pt x="18431" y="130279"/>
                </a:lnTo>
                <a:close/>
                <a:moveTo>
                  <a:pt x="31564" y="130279"/>
                </a:moveTo>
                <a:lnTo>
                  <a:pt x="31564" y="136363"/>
                </a:lnTo>
                <a:lnTo>
                  <a:pt x="25492" y="136363"/>
                </a:lnTo>
                <a:lnTo>
                  <a:pt x="25492" y="130279"/>
                </a:lnTo>
                <a:close/>
                <a:moveTo>
                  <a:pt x="38612" y="130279"/>
                </a:moveTo>
                <a:lnTo>
                  <a:pt x="38612" y="136363"/>
                </a:lnTo>
                <a:lnTo>
                  <a:pt x="32540" y="136363"/>
                </a:lnTo>
                <a:lnTo>
                  <a:pt x="32540" y="130279"/>
                </a:lnTo>
                <a:close/>
                <a:moveTo>
                  <a:pt x="45673" y="130279"/>
                </a:moveTo>
                <a:lnTo>
                  <a:pt x="45673" y="136363"/>
                </a:lnTo>
                <a:lnTo>
                  <a:pt x="39601" y="136363"/>
                </a:lnTo>
                <a:lnTo>
                  <a:pt x="39601" y="130279"/>
                </a:lnTo>
                <a:close/>
                <a:moveTo>
                  <a:pt x="52721" y="130279"/>
                </a:moveTo>
                <a:lnTo>
                  <a:pt x="52721" y="136363"/>
                </a:lnTo>
                <a:lnTo>
                  <a:pt x="46649" y="136363"/>
                </a:lnTo>
                <a:lnTo>
                  <a:pt x="46649" y="130279"/>
                </a:lnTo>
                <a:close/>
                <a:moveTo>
                  <a:pt x="59782" y="130279"/>
                </a:moveTo>
                <a:lnTo>
                  <a:pt x="59782" y="136363"/>
                </a:lnTo>
                <a:lnTo>
                  <a:pt x="53709" y="136363"/>
                </a:lnTo>
                <a:lnTo>
                  <a:pt x="53709" y="130279"/>
                </a:lnTo>
                <a:close/>
                <a:moveTo>
                  <a:pt x="66842" y="130279"/>
                </a:moveTo>
                <a:lnTo>
                  <a:pt x="66842" y="136363"/>
                </a:lnTo>
                <a:lnTo>
                  <a:pt x="60758" y="136363"/>
                </a:lnTo>
                <a:lnTo>
                  <a:pt x="60758" y="130279"/>
                </a:lnTo>
                <a:close/>
                <a:moveTo>
                  <a:pt x="67818" y="130279"/>
                </a:moveTo>
                <a:lnTo>
                  <a:pt x="73902" y="130290"/>
                </a:lnTo>
                <a:lnTo>
                  <a:pt x="73902" y="136363"/>
                </a:lnTo>
                <a:lnTo>
                  <a:pt x="67818" y="136363"/>
                </a:lnTo>
                <a:lnTo>
                  <a:pt x="67818" y="130279"/>
                </a:lnTo>
                <a:close/>
                <a:moveTo>
                  <a:pt x="74879" y="130279"/>
                </a:moveTo>
                <a:lnTo>
                  <a:pt x="80951" y="130290"/>
                </a:lnTo>
                <a:lnTo>
                  <a:pt x="80951" y="136363"/>
                </a:lnTo>
                <a:lnTo>
                  <a:pt x="74879" y="136363"/>
                </a:lnTo>
                <a:lnTo>
                  <a:pt x="74879" y="130279"/>
                </a:lnTo>
                <a:close/>
                <a:moveTo>
                  <a:pt x="88011" y="130279"/>
                </a:moveTo>
                <a:lnTo>
                  <a:pt x="88011" y="136363"/>
                </a:lnTo>
                <a:lnTo>
                  <a:pt x="81927" y="136363"/>
                </a:lnTo>
                <a:lnTo>
                  <a:pt x="81927" y="130279"/>
                </a:lnTo>
                <a:close/>
                <a:moveTo>
                  <a:pt x="95060" y="130279"/>
                </a:moveTo>
                <a:lnTo>
                  <a:pt x="95060" y="136363"/>
                </a:lnTo>
                <a:lnTo>
                  <a:pt x="88988" y="136363"/>
                </a:lnTo>
                <a:lnTo>
                  <a:pt x="88988" y="130279"/>
                </a:lnTo>
                <a:close/>
                <a:moveTo>
                  <a:pt x="102120" y="130279"/>
                </a:moveTo>
                <a:lnTo>
                  <a:pt x="102120" y="136363"/>
                </a:lnTo>
                <a:lnTo>
                  <a:pt x="96036" y="136363"/>
                </a:lnTo>
                <a:lnTo>
                  <a:pt x="96036" y="130279"/>
                </a:lnTo>
                <a:close/>
                <a:moveTo>
                  <a:pt x="103097" y="130279"/>
                </a:moveTo>
                <a:lnTo>
                  <a:pt x="109169" y="130290"/>
                </a:lnTo>
                <a:lnTo>
                  <a:pt x="109169" y="136363"/>
                </a:lnTo>
                <a:lnTo>
                  <a:pt x="103097" y="136363"/>
                </a:lnTo>
                <a:lnTo>
                  <a:pt x="103097" y="130279"/>
                </a:lnTo>
                <a:close/>
                <a:moveTo>
                  <a:pt x="110157" y="130279"/>
                </a:moveTo>
                <a:lnTo>
                  <a:pt x="116229" y="130290"/>
                </a:lnTo>
                <a:lnTo>
                  <a:pt x="116229" y="136363"/>
                </a:lnTo>
                <a:lnTo>
                  <a:pt x="110157" y="136363"/>
                </a:lnTo>
                <a:lnTo>
                  <a:pt x="110157" y="130279"/>
                </a:lnTo>
                <a:close/>
                <a:moveTo>
                  <a:pt x="123278" y="130279"/>
                </a:moveTo>
                <a:lnTo>
                  <a:pt x="123278" y="136363"/>
                </a:lnTo>
                <a:lnTo>
                  <a:pt x="117205" y="136363"/>
                </a:lnTo>
                <a:lnTo>
                  <a:pt x="117205" y="130279"/>
                </a:lnTo>
                <a:close/>
                <a:moveTo>
                  <a:pt x="130338" y="130279"/>
                </a:moveTo>
                <a:lnTo>
                  <a:pt x="130338" y="136363"/>
                </a:lnTo>
                <a:lnTo>
                  <a:pt x="124254" y="136363"/>
                </a:lnTo>
                <a:lnTo>
                  <a:pt x="124254" y="130279"/>
                </a:lnTo>
                <a:close/>
                <a:moveTo>
                  <a:pt x="137387" y="130279"/>
                </a:moveTo>
                <a:lnTo>
                  <a:pt x="137387" y="136363"/>
                </a:lnTo>
                <a:lnTo>
                  <a:pt x="131314" y="136363"/>
                </a:lnTo>
                <a:lnTo>
                  <a:pt x="131314" y="130279"/>
                </a:lnTo>
                <a:close/>
                <a:moveTo>
                  <a:pt x="144447" y="130279"/>
                </a:moveTo>
                <a:lnTo>
                  <a:pt x="144447" y="136363"/>
                </a:lnTo>
                <a:lnTo>
                  <a:pt x="138375" y="136363"/>
                </a:lnTo>
                <a:lnTo>
                  <a:pt x="138375" y="130279"/>
                </a:lnTo>
                <a:close/>
                <a:moveTo>
                  <a:pt x="151495" y="130279"/>
                </a:moveTo>
                <a:lnTo>
                  <a:pt x="151495" y="136363"/>
                </a:lnTo>
                <a:lnTo>
                  <a:pt x="145423" y="136363"/>
                </a:lnTo>
                <a:lnTo>
                  <a:pt x="145423" y="130279"/>
                </a:lnTo>
                <a:close/>
                <a:moveTo>
                  <a:pt x="158556" y="130279"/>
                </a:moveTo>
                <a:lnTo>
                  <a:pt x="158556" y="136363"/>
                </a:lnTo>
                <a:lnTo>
                  <a:pt x="152484" y="136363"/>
                </a:lnTo>
                <a:lnTo>
                  <a:pt x="152484" y="130279"/>
                </a:lnTo>
                <a:close/>
                <a:moveTo>
                  <a:pt x="165604" y="130279"/>
                </a:moveTo>
                <a:lnTo>
                  <a:pt x="165604" y="136363"/>
                </a:lnTo>
                <a:lnTo>
                  <a:pt x="159532" y="136363"/>
                </a:lnTo>
                <a:lnTo>
                  <a:pt x="159532" y="130279"/>
                </a:lnTo>
                <a:close/>
                <a:moveTo>
                  <a:pt x="172665" y="130279"/>
                </a:moveTo>
                <a:lnTo>
                  <a:pt x="172665" y="136363"/>
                </a:lnTo>
                <a:lnTo>
                  <a:pt x="166581" y="136363"/>
                </a:lnTo>
                <a:lnTo>
                  <a:pt x="166581" y="130279"/>
                </a:lnTo>
                <a:close/>
                <a:moveTo>
                  <a:pt x="179713" y="130279"/>
                </a:moveTo>
                <a:lnTo>
                  <a:pt x="179713" y="136363"/>
                </a:lnTo>
                <a:lnTo>
                  <a:pt x="173641" y="136363"/>
                </a:lnTo>
                <a:lnTo>
                  <a:pt x="173641" y="130279"/>
                </a:lnTo>
                <a:close/>
                <a:moveTo>
                  <a:pt x="186774" y="130279"/>
                </a:moveTo>
                <a:lnTo>
                  <a:pt x="186774" y="136363"/>
                </a:lnTo>
                <a:lnTo>
                  <a:pt x="180702" y="136363"/>
                </a:lnTo>
                <a:lnTo>
                  <a:pt x="180702" y="130279"/>
                </a:lnTo>
                <a:close/>
                <a:moveTo>
                  <a:pt x="193822" y="130279"/>
                </a:moveTo>
                <a:lnTo>
                  <a:pt x="193822" y="136363"/>
                </a:lnTo>
                <a:lnTo>
                  <a:pt x="187750" y="136363"/>
                </a:lnTo>
                <a:lnTo>
                  <a:pt x="187750" y="130279"/>
                </a:lnTo>
                <a:close/>
                <a:moveTo>
                  <a:pt x="200883" y="130279"/>
                </a:moveTo>
                <a:lnTo>
                  <a:pt x="200883" y="136363"/>
                </a:lnTo>
                <a:lnTo>
                  <a:pt x="194810" y="136363"/>
                </a:lnTo>
                <a:lnTo>
                  <a:pt x="194810" y="130279"/>
                </a:lnTo>
                <a:close/>
                <a:moveTo>
                  <a:pt x="207931" y="130279"/>
                </a:moveTo>
                <a:lnTo>
                  <a:pt x="207931" y="136363"/>
                </a:lnTo>
                <a:lnTo>
                  <a:pt x="201859" y="136363"/>
                </a:lnTo>
                <a:lnTo>
                  <a:pt x="201859" y="130279"/>
                </a:lnTo>
                <a:close/>
                <a:moveTo>
                  <a:pt x="214992" y="130279"/>
                </a:moveTo>
                <a:lnTo>
                  <a:pt x="214992" y="136363"/>
                </a:lnTo>
                <a:lnTo>
                  <a:pt x="208919" y="136363"/>
                </a:lnTo>
                <a:lnTo>
                  <a:pt x="208919" y="130279"/>
                </a:lnTo>
                <a:close/>
                <a:moveTo>
                  <a:pt x="222052" y="130279"/>
                </a:moveTo>
                <a:lnTo>
                  <a:pt x="222052" y="136363"/>
                </a:lnTo>
                <a:lnTo>
                  <a:pt x="215968" y="136363"/>
                </a:lnTo>
                <a:lnTo>
                  <a:pt x="215968" y="130279"/>
                </a:lnTo>
                <a:close/>
                <a:moveTo>
                  <a:pt x="229100" y="130279"/>
                </a:moveTo>
                <a:lnTo>
                  <a:pt x="229100" y="136363"/>
                </a:lnTo>
                <a:lnTo>
                  <a:pt x="223028" y="136363"/>
                </a:lnTo>
                <a:lnTo>
                  <a:pt x="223028" y="130279"/>
                </a:lnTo>
                <a:close/>
                <a:moveTo>
                  <a:pt x="236161" y="130279"/>
                </a:moveTo>
                <a:lnTo>
                  <a:pt x="236161" y="136363"/>
                </a:lnTo>
                <a:lnTo>
                  <a:pt x="230077" y="136363"/>
                </a:lnTo>
                <a:lnTo>
                  <a:pt x="230077" y="130279"/>
                </a:lnTo>
                <a:close/>
                <a:moveTo>
                  <a:pt x="243209" y="130279"/>
                </a:moveTo>
                <a:lnTo>
                  <a:pt x="243209" y="136363"/>
                </a:lnTo>
                <a:lnTo>
                  <a:pt x="237137" y="136363"/>
                </a:lnTo>
                <a:lnTo>
                  <a:pt x="237137" y="130279"/>
                </a:lnTo>
                <a:close/>
                <a:moveTo>
                  <a:pt x="250270" y="130279"/>
                </a:moveTo>
                <a:lnTo>
                  <a:pt x="250270" y="136363"/>
                </a:lnTo>
                <a:lnTo>
                  <a:pt x="244198" y="136363"/>
                </a:lnTo>
                <a:lnTo>
                  <a:pt x="244198" y="130279"/>
                </a:lnTo>
                <a:close/>
                <a:moveTo>
                  <a:pt x="257318" y="130279"/>
                </a:moveTo>
                <a:lnTo>
                  <a:pt x="257318" y="136363"/>
                </a:lnTo>
                <a:lnTo>
                  <a:pt x="251246" y="136363"/>
                </a:lnTo>
                <a:lnTo>
                  <a:pt x="251246" y="130279"/>
                </a:lnTo>
                <a:close/>
                <a:moveTo>
                  <a:pt x="264379" y="130279"/>
                </a:moveTo>
                <a:lnTo>
                  <a:pt x="264379" y="136363"/>
                </a:lnTo>
                <a:lnTo>
                  <a:pt x="258306" y="136363"/>
                </a:lnTo>
                <a:lnTo>
                  <a:pt x="258306" y="130279"/>
                </a:lnTo>
                <a:close/>
                <a:moveTo>
                  <a:pt x="271427" y="130279"/>
                </a:moveTo>
                <a:lnTo>
                  <a:pt x="271427" y="136363"/>
                </a:lnTo>
                <a:lnTo>
                  <a:pt x="265355" y="136363"/>
                </a:lnTo>
                <a:lnTo>
                  <a:pt x="265355" y="130279"/>
                </a:lnTo>
                <a:close/>
                <a:moveTo>
                  <a:pt x="278488" y="130279"/>
                </a:moveTo>
                <a:lnTo>
                  <a:pt x="278488" y="136363"/>
                </a:lnTo>
                <a:lnTo>
                  <a:pt x="272415" y="136363"/>
                </a:lnTo>
                <a:lnTo>
                  <a:pt x="272415" y="130279"/>
                </a:lnTo>
                <a:close/>
                <a:moveTo>
                  <a:pt x="17443" y="137339"/>
                </a:moveTo>
                <a:lnTo>
                  <a:pt x="17443" y="143411"/>
                </a:lnTo>
                <a:lnTo>
                  <a:pt x="11371" y="143411"/>
                </a:lnTo>
                <a:lnTo>
                  <a:pt x="11371" y="137339"/>
                </a:lnTo>
                <a:close/>
                <a:moveTo>
                  <a:pt x="24503" y="137339"/>
                </a:moveTo>
                <a:lnTo>
                  <a:pt x="24503" y="143411"/>
                </a:lnTo>
                <a:lnTo>
                  <a:pt x="18431" y="143411"/>
                </a:lnTo>
                <a:lnTo>
                  <a:pt x="18431" y="137339"/>
                </a:lnTo>
                <a:close/>
                <a:moveTo>
                  <a:pt x="31564" y="137339"/>
                </a:moveTo>
                <a:lnTo>
                  <a:pt x="31564" y="143411"/>
                </a:lnTo>
                <a:lnTo>
                  <a:pt x="25492" y="143411"/>
                </a:lnTo>
                <a:lnTo>
                  <a:pt x="25492" y="137339"/>
                </a:lnTo>
                <a:close/>
                <a:moveTo>
                  <a:pt x="38612" y="137339"/>
                </a:moveTo>
                <a:lnTo>
                  <a:pt x="38612" y="143411"/>
                </a:lnTo>
                <a:lnTo>
                  <a:pt x="32540" y="143411"/>
                </a:lnTo>
                <a:lnTo>
                  <a:pt x="32540" y="137339"/>
                </a:lnTo>
                <a:close/>
                <a:moveTo>
                  <a:pt x="45673" y="137339"/>
                </a:moveTo>
                <a:lnTo>
                  <a:pt x="45673" y="143411"/>
                </a:lnTo>
                <a:lnTo>
                  <a:pt x="39601" y="143411"/>
                </a:lnTo>
                <a:lnTo>
                  <a:pt x="39601" y="137339"/>
                </a:lnTo>
                <a:close/>
                <a:moveTo>
                  <a:pt x="52721" y="137339"/>
                </a:moveTo>
                <a:lnTo>
                  <a:pt x="52721" y="143411"/>
                </a:lnTo>
                <a:lnTo>
                  <a:pt x="46649" y="143411"/>
                </a:lnTo>
                <a:lnTo>
                  <a:pt x="46649" y="137339"/>
                </a:lnTo>
                <a:close/>
                <a:moveTo>
                  <a:pt x="59782" y="137339"/>
                </a:moveTo>
                <a:lnTo>
                  <a:pt x="59782" y="143411"/>
                </a:lnTo>
                <a:lnTo>
                  <a:pt x="53709" y="143411"/>
                </a:lnTo>
                <a:lnTo>
                  <a:pt x="53709" y="137339"/>
                </a:lnTo>
                <a:close/>
                <a:moveTo>
                  <a:pt x="66842" y="137339"/>
                </a:moveTo>
                <a:lnTo>
                  <a:pt x="66842" y="143411"/>
                </a:lnTo>
                <a:lnTo>
                  <a:pt x="60758" y="143411"/>
                </a:lnTo>
                <a:lnTo>
                  <a:pt x="60758" y="137339"/>
                </a:lnTo>
                <a:close/>
                <a:moveTo>
                  <a:pt x="73902" y="137339"/>
                </a:moveTo>
                <a:lnTo>
                  <a:pt x="73902" y="143411"/>
                </a:lnTo>
                <a:lnTo>
                  <a:pt x="67818" y="143411"/>
                </a:lnTo>
                <a:lnTo>
                  <a:pt x="67818" y="137339"/>
                </a:lnTo>
                <a:close/>
                <a:moveTo>
                  <a:pt x="80951" y="137339"/>
                </a:moveTo>
                <a:lnTo>
                  <a:pt x="80951" y="143411"/>
                </a:lnTo>
                <a:lnTo>
                  <a:pt x="74879" y="143411"/>
                </a:lnTo>
                <a:lnTo>
                  <a:pt x="74879" y="137339"/>
                </a:lnTo>
                <a:close/>
                <a:moveTo>
                  <a:pt x="88011" y="137339"/>
                </a:moveTo>
                <a:lnTo>
                  <a:pt x="88011" y="143411"/>
                </a:lnTo>
                <a:lnTo>
                  <a:pt x="81927" y="143411"/>
                </a:lnTo>
                <a:lnTo>
                  <a:pt x="81927" y="137339"/>
                </a:lnTo>
                <a:close/>
                <a:moveTo>
                  <a:pt x="95060" y="137339"/>
                </a:moveTo>
                <a:lnTo>
                  <a:pt x="95060" y="143411"/>
                </a:lnTo>
                <a:lnTo>
                  <a:pt x="88988" y="143411"/>
                </a:lnTo>
                <a:lnTo>
                  <a:pt x="88988" y="137339"/>
                </a:lnTo>
                <a:close/>
                <a:moveTo>
                  <a:pt x="102120" y="137339"/>
                </a:moveTo>
                <a:lnTo>
                  <a:pt x="102120" y="143411"/>
                </a:lnTo>
                <a:lnTo>
                  <a:pt x="96036" y="143411"/>
                </a:lnTo>
                <a:lnTo>
                  <a:pt x="96036" y="137339"/>
                </a:lnTo>
                <a:close/>
                <a:moveTo>
                  <a:pt x="103097" y="137339"/>
                </a:moveTo>
                <a:lnTo>
                  <a:pt x="109169" y="137351"/>
                </a:lnTo>
                <a:lnTo>
                  <a:pt x="109169" y="143411"/>
                </a:lnTo>
                <a:lnTo>
                  <a:pt x="103097" y="143411"/>
                </a:lnTo>
                <a:lnTo>
                  <a:pt x="103097" y="137339"/>
                </a:lnTo>
                <a:close/>
                <a:moveTo>
                  <a:pt x="110157" y="137339"/>
                </a:moveTo>
                <a:lnTo>
                  <a:pt x="116229" y="137351"/>
                </a:lnTo>
                <a:lnTo>
                  <a:pt x="116229" y="143411"/>
                </a:lnTo>
                <a:lnTo>
                  <a:pt x="110157" y="143411"/>
                </a:lnTo>
                <a:lnTo>
                  <a:pt x="110157" y="137339"/>
                </a:lnTo>
                <a:close/>
                <a:moveTo>
                  <a:pt x="123278" y="137339"/>
                </a:moveTo>
                <a:lnTo>
                  <a:pt x="123278" y="143411"/>
                </a:lnTo>
                <a:lnTo>
                  <a:pt x="117205" y="143411"/>
                </a:lnTo>
                <a:lnTo>
                  <a:pt x="117205" y="137339"/>
                </a:lnTo>
                <a:close/>
                <a:moveTo>
                  <a:pt x="130338" y="137339"/>
                </a:moveTo>
                <a:lnTo>
                  <a:pt x="130338" y="143411"/>
                </a:lnTo>
                <a:lnTo>
                  <a:pt x="124254" y="143411"/>
                </a:lnTo>
                <a:lnTo>
                  <a:pt x="124254" y="137339"/>
                </a:lnTo>
                <a:close/>
                <a:moveTo>
                  <a:pt x="137387" y="137339"/>
                </a:moveTo>
                <a:lnTo>
                  <a:pt x="137387" y="143411"/>
                </a:lnTo>
                <a:lnTo>
                  <a:pt x="131314" y="143411"/>
                </a:lnTo>
                <a:lnTo>
                  <a:pt x="131314" y="137339"/>
                </a:lnTo>
                <a:close/>
                <a:moveTo>
                  <a:pt x="144447" y="137339"/>
                </a:moveTo>
                <a:lnTo>
                  <a:pt x="144447" y="143411"/>
                </a:lnTo>
                <a:lnTo>
                  <a:pt x="138375" y="143411"/>
                </a:lnTo>
                <a:lnTo>
                  <a:pt x="138375" y="137339"/>
                </a:lnTo>
                <a:close/>
                <a:moveTo>
                  <a:pt x="151495" y="137339"/>
                </a:moveTo>
                <a:lnTo>
                  <a:pt x="151495" y="143411"/>
                </a:lnTo>
                <a:lnTo>
                  <a:pt x="145423" y="143411"/>
                </a:lnTo>
                <a:lnTo>
                  <a:pt x="145423" y="137339"/>
                </a:lnTo>
                <a:close/>
                <a:moveTo>
                  <a:pt x="158556" y="137339"/>
                </a:moveTo>
                <a:lnTo>
                  <a:pt x="158556" y="143411"/>
                </a:lnTo>
                <a:lnTo>
                  <a:pt x="152484" y="143411"/>
                </a:lnTo>
                <a:lnTo>
                  <a:pt x="152484" y="137339"/>
                </a:lnTo>
                <a:close/>
                <a:moveTo>
                  <a:pt x="165604" y="137339"/>
                </a:moveTo>
                <a:lnTo>
                  <a:pt x="165604" y="143411"/>
                </a:lnTo>
                <a:lnTo>
                  <a:pt x="159532" y="143411"/>
                </a:lnTo>
                <a:lnTo>
                  <a:pt x="159532" y="137339"/>
                </a:lnTo>
                <a:close/>
                <a:moveTo>
                  <a:pt x="172665" y="137339"/>
                </a:moveTo>
                <a:lnTo>
                  <a:pt x="172665" y="143411"/>
                </a:lnTo>
                <a:lnTo>
                  <a:pt x="166581" y="143411"/>
                </a:lnTo>
                <a:lnTo>
                  <a:pt x="166581" y="137339"/>
                </a:lnTo>
                <a:close/>
                <a:moveTo>
                  <a:pt x="179713" y="137339"/>
                </a:moveTo>
                <a:lnTo>
                  <a:pt x="179713" y="143411"/>
                </a:lnTo>
                <a:lnTo>
                  <a:pt x="173641" y="143411"/>
                </a:lnTo>
                <a:lnTo>
                  <a:pt x="173641" y="137339"/>
                </a:lnTo>
                <a:close/>
                <a:moveTo>
                  <a:pt x="186774" y="137339"/>
                </a:moveTo>
                <a:lnTo>
                  <a:pt x="186774" y="143411"/>
                </a:lnTo>
                <a:lnTo>
                  <a:pt x="180702" y="143411"/>
                </a:lnTo>
                <a:lnTo>
                  <a:pt x="180702" y="137339"/>
                </a:lnTo>
                <a:close/>
                <a:moveTo>
                  <a:pt x="193822" y="137339"/>
                </a:moveTo>
                <a:lnTo>
                  <a:pt x="193822" y="143411"/>
                </a:lnTo>
                <a:lnTo>
                  <a:pt x="187750" y="143411"/>
                </a:lnTo>
                <a:lnTo>
                  <a:pt x="187750" y="137339"/>
                </a:lnTo>
                <a:close/>
                <a:moveTo>
                  <a:pt x="200883" y="137339"/>
                </a:moveTo>
                <a:lnTo>
                  <a:pt x="200883" y="143411"/>
                </a:lnTo>
                <a:lnTo>
                  <a:pt x="194810" y="143411"/>
                </a:lnTo>
                <a:lnTo>
                  <a:pt x="194810" y="137339"/>
                </a:lnTo>
                <a:close/>
                <a:moveTo>
                  <a:pt x="207931" y="137339"/>
                </a:moveTo>
                <a:lnTo>
                  <a:pt x="207931" y="143411"/>
                </a:lnTo>
                <a:lnTo>
                  <a:pt x="201859" y="143411"/>
                </a:lnTo>
                <a:lnTo>
                  <a:pt x="201859" y="137339"/>
                </a:lnTo>
                <a:close/>
                <a:moveTo>
                  <a:pt x="214992" y="137339"/>
                </a:moveTo>
                <a:lnTo>
                  <a:pt x="214992" y="143411"/>
                </a:lnTo>
                <a:lnTo>
                  <a:pt x="208919" y="143411"/>
                </a:lnTo>
                <a:lnTo>
                  <a:pt x="208919" y="137339"/>
                </a:lnTo>
                <a:close/>
                <a:moveTo>
                  <a:pt x="222052" y="137339"/>
                </a:moveTo>
                <a:lnTo>
                  <a:pt x="222052" y="143411"/>
                </a:lnTo>
                <a:lnTo>
                  <a:pt x="215968" y="143411"/>
                </a:lnTo>
                <a:lnTo>
                  <a:pt x="215968" y="137339"/>
                </a:lnTo>
                <a:close/>
                <a:moveTo>
                  <a:pt x="229100" y="137339"/>
                </a:moveTo>
                <a:lnTo>
                  <a:pt x="229100" y="143411"/>
                </a:lnTo>
                <a:lnTo>
                  <a:pt x="223028" y="143411"/>
                </a:lnTo>
                <a:lnTo>
                  <a:pt x="223028" y="137339"/>
                </a:lnTo>
                <a:close/>
                <a:moveTo>
                  <a:pt x="236161" y="137339"/>
                </a:moveTo>
                <a:lnTo>
                  <a:pt x="236161" y="143411"/>
                </a:lnTo>
                <a:lnTo>
                  <a:pt x="230077" y="143411"/>
                </a:lnTo>
                <a:lnTo>
                  <a:pt x="230077" y="137339"/>
                </a:lnTo>
                <a:close/>
                <a:moveTo>
                  <a:pt x="243209" y="137339"/>
                </a:moveTo>
                <a:lnTo>
                  <a:pt x="243209" y="143411"/>
                </a:lnTo>
                <a:lnTo>
                  <a:pt x="237137" y="143411"/>
                </a:lnTo>
                <a:lnTo>
                  <a:pt x="237137" y="137339"/>
                </a:lnTo>
                <a:close/>
                <a:moveTo>
                  <a:pt x="250270" y="137339"/>
                </a:moveTo>
                <a:lnTo>
                  <a:pt x="250270" y="143411"/>
                </a:lnTo>
                <a:lnTo>
                  <a:pt x="244198" y="143411"/>
                </a:lnTo>
                <a:lnTo>
                  <a:pt x="244198" y="137339"/>
                </a:lnTo>
                <a:close/>
                <a:moveTo>
                  <a:pt x="257318" y="137339"/>
                </a:moveTo>
                <a:lnTo>
                  <a:pt x="257318" y="143411"/>
                </a:lnTo>
                <a:lnTo>
                  <a:pt x="251246" y="143411"/>
                </a:lnTo>
                <a:lnTo>
                  <a:pt x="251246" y="137339"/>
                </a:lnTo>
                <a:close/>
                <a:moveTo>
                  <a:pt x="264379" y="137339"/>
                </a:moveTo>
                <a:lnTo>
                  <a:pt x="264379" y="143411"/>
                </a:lnTo>
                <a:lnTo>
                  <a:pt x="258306" y="143411"/>
                </a:lnTo>
                <a:lnTo>
                  <a:pt x="258306" y="137339"/>
                </a:lnTo>
                <a:close/>
                <a:moveTo>
                  <a:pt x="271427" y="137339"/>
                </a:moveTo>
                <a:lnTo>
                  <a:pt x="271427" y="143411"/>
                </a:lnTo>
                <a:lnTo>
                  <a:pt x="265355" y="143411"/>
                </a:lnTo>
                <a:lnTo>
                  <a:pt x="265355" y="137339"/>
                </a:lnTo>
                <a:close/>
                <a:moveTo>
                  <a:pt x="278488" y="137339"/>
                </a:moveTo>
                <a:lnTo>
                  <a:pt x="278488" y="143411"/>
                </a:lnTo>
                <a:lnTo>
                  <a:pt x="272415" y="143411"/>
                </a:lnTo>
                <a:lnTo>
                  <a:pt x="272415" y="137339"/>
                </a:lnTo>
                <a:close/>
                <a:moveTo>
                  <a:pt x="17443" y="144399"/>
                </a:moveTo>
                <a:lnTo>
                  <a:pt x="17443" y="150472"/>
                </a:lnTo>
                <a:lnTo>
                  <a:pt x="11371" y="150472"/>
                </a:lnTo>
                <a:lnTo>
                  <a:pt x="11371" y="144399"/>
                </a:lnTo>
                <a:close/>
                <a:moveTo>
                  <a:pt x="24503" y="144399"/>
                </a:moveTo>
                <a:lnTo>
                  <a:pt x="24503" y="150472"/>
                </a:lnTo>
                <a:lnTo>
                  <a:pt x="18431" y="150472"/>
                </a:lnTo>
                <a:lnTo>
                  <a:pt x="18431" y="144399"/>
                </a:lnTo>
                <a:close/>
                <a:moveTo>
                  <a:pt x="31564" y="144399"/>
                </a:moveTo>
                <a:lnTo>
                  <a:pt x="31564" y="150472"/>
                </a:lnTo>
                <a:lnTo>
                  <a:pt x="25492" y="150472"/>
                </a:lnTo>
                <a:lnTo>
                  <a:pt x="25492" y="144399"/>
                </a:lnTo>
                <a:close/>
                <a:moveTo>
                  <a:pt x="38612" y="144399"/>
                </a:moveTo>
                <a:lnTo>
                  <a:pt x="38612" y="150472"/>
                </a:lnTo>
                <a:lnTo>
                  <a:pt x="32540" y="150472"/>
                </a:lnTo>
                <a:lnTo>
                  <a:pt x="32540" y="144399"/>
                </a:lnTo>
                <a:close/>
                <a:moveTo>
                  <a:pt x="45673" y="144399"/>
                </a:moveTo>
                <a:lnTo>
                  <a:pt x="45673" y="150472"/>
                </a:lnTo>
                <a:lnTo>
                  <a:pt x="39601" y="150472"/>
                </a:lnTo>
                <a:lnTo>
                  <a:pt x="39601" y="144399"/>
                </a:lnTo>
                <a:close/>
                <a:moveTo>
                  <a:pt x="52721" y="144399"/>
                </a:moveTo>
                <a:lnTo>
                  <a:pt x="52721" y="150472"/>
                </a:lnTo>
                <a:lnTo>
                  <a:pt x="46649" y="150472"/>
                </a:lnTo>
                <a:lnTo>
                  <a:pt x="46649" y="144399"/>
                </a:lnTo>
                <a:close/>
                <a:moveTo>
                  <a:pt x="59782" y="144399"/>
                </a:moveTo>
                <a:lnTo>
                  <a:pt x="59782" y="150472"/>
                </a:lnTo>
                <a:lnTo>
                  <a:pt x="53709" y="150472"/>
                </a:lnTo>
                <a:lnTo>
                  <a:pt x="53709" y="144399"/>
                </a:lnTo>
                <a:close/>
                <a:moveTo>
                  <a:pt x="66842" y="144387"/>
                </a:moveTo>
                <a:lnTo>
                  <a:pt x="66842" y="150472"/>
                </a:lnTo>
                <a:lnTo>
                  <a:pt x="60758" y="150472"/>
                </a:lnTo>
                <a:lnTo>
                  <a:pt x="60758" y="144399"/>
                </a:lnTo>
                <a:lnTo>
                  <a:pt x="66842" y="144387"/>
                </a:lnTo>
                <a:close/>
                <a:moveTo>
                  <a:pt x="73902" y="144399"/>
                </a:moveTo>
                <a:lnTo>
                  <a:pt x="73902" y="150472"/>
                </a:lnTo>
                <a:lnTo>
                  <a:pt x="67818" y="150472"/>
                </a:lnTo>
                <a:lnTo>
                  <a:pt x="67818" y="144399"/>
                </a:lnTo>
                <a:close/>
                <a:moveTo>
                  <a:pt x="80951" y="144399"/>
                </a:moveTo>
                <a:lnTo>
                  <a:pt x="80951" y="150472"/>
                </a:lnTo>
                <a:lnTo>
                  <a:pt x="74879" y="150472"/>
                </a:lnTo>
                <a:lnTo>
                  <a:pt x="74879" y="144399"/>
                </a:lnTo>
                <a:close/>
                <a:moveTo>
                  <a:pt x="88011" y="144399"/>
                </a:moveTo>
                <a:lnTo>
                  <a:pt x="88011" y="150472"/>
                </a:lnTo>
                <a:lnTo>
                  <a:pt x="81927" y="150472"/>
                </a:lnTo>
                <a:lnTo>
                  <a:pt x="81927" y="144399"/>
                </a:lnTo>
                <a:close/>
                <a:moveTo>
                  <a:pt x="95060" y="144399"/>
                </a:moveTo>
                <a:lnTo>
                  <a:pt x="95060" y="150472"/>
                </a:lnTo>
                <a:lnTo>
                  <a:pt x="88988" y="150472"/>
                </a:lnTo>
                <a:lnTo>
                  <a:pt x="88988" y="144399"/>
                </a:lnTo>
                <a:close/>
                <a:moveTo>
                  <a:pt x="102120" y="144387"/>
                </a:moveTo>
                <a:lnTo>
                  <a:pt x="102120" y="150472"/>
                </a:lnTo>
                <a:lnTo>
                  <a:pt x="96036" y="150472"/>
                </a:lnTo>
                <a:lnTo>
                  <a:pt x="96036" y="144399"/>
                </a:lnTo>
                <a:lnTo>
                  <a:pt x="102120" y="144387"/>
                </a:lnTo>
                <a:close/>
                <a:moveTo>
                  <a:pt x="109169" y="144399"/>
                </a:moveTo>
                <a:lnTo>
                  <a:pt x="109169" y="150472"/>
                </a:lnTo>
                <a:lnTo>
                  <a:pt x="103097" y="150472"/>
                </a:lnTo>
                <a:lnTo>
                  <a:pt x="103097" y="144399"/>
                </a:lnTo>
                <a:close/>
                <a:moveTo>
                  <a:pt x="116229" y="144399"/>
                </a:moveTo>
                <a:lnTo>
                  <a:pt x="116229" y="150472"/>
                </a:lnTo>
                <a:lnTo>
                  <a:pt x="110157" y="150472"/>
                </a:lnTo>
                <a:lnTo>
                  <a:pt x="110157" y="144399"/>
                </a:lnTo>
                <a:close/>
                <a:moveTo>
                  <a:pt x="123278" y="144399"/>
                </a:moveTo>
                <a:lnTo>
                  <a:pt x="123278" y="150472"/>
                </a:lnTo>
                <a:lnTo>
                  <a:pt x="117205" y="150472"/>
                </a:lnTo>
                <a:lnTo>
                  <a:pt x="117205" y="144399"/>
                </a:lnTo>
                <a:close/>
                <a:moveTo>
                  <a:pt x="130338" y="144399"/>
                </a:moveTo>
                <a:lnTo>
                  <a:pt x="130338" y="150472"/>
                </a:lnTo>
                <a:lnTo>
                  <a:pt x="124254" y="150472"/>
                </a:lnTo>
                <a:lnTo>
                  <a:pt x="124254" y="144399"/>
                </a:lnTo>
                <a:close/>
                <a:moveTo>
                  <a:pt x="137387" y="144387"/>
                </a:moveTo>
                <a:lnTo>
                  <a:pt x="137387" y="150472"/>
                </a:lnTo>
                <a:lnTo>
                  <a:pt x="131314" y="150472"/>
                </a:lnTo>
                <a:lnTo>
                  <a:pt x="131314" y="144399"/>
                </a:lnTo>
                <a:lnTo>
                  <a:pt x="137387" y="144387"/>
                </a:lnTo>
                <a:close/>
                <a:moveTo>
                  <a:pt x="144447" y="144399"/>
                </a:moveTo>
                <a:lnTo>
                  <a:pt x="144447" y="150472"/>
                </a:lnTo>
                <a:lnTo>
                  <a:pt x="138375" y="150472"/>
                </a:lnTo>
                <a:lnTo>
                  <a:pt x="138375" y="144399"/>
                </a:lnTo>
                <a:close/>
                <a:moveTo>
                  <a:pt x="151495" y="144399"/>
                </a:moveTo>
                <a:lnTo>
                  <a:pt x="151495" y="150472"/>
                </a:lnTo>
                <a:lnTo>
                  <a:pt x="145423" y="150472"/>
                </a:lnTo>
                <a:lnTo>
                  <a:pt x="145423" y="144399"/>
                </a:lnTo>
                <a:close/>
                <a:moveTo>
                  <a:pt x="158556" y="144399"/>
                </a:moveTo>
                <a:lnTo>
                  <a:pt x="158556" y="150472"/>
                </a:lnTo>
                <a:lnTo>
                  <a:pt x="152484" y="150472"/>
                </a:lnTo>
                <a:lnTo>
                  <a:pt x="152484" y="144399"/>
                </a:lnTo>
                <a:close/>
                <a:moveTo>
                  <a:pt x="165604" y="144399"/>
                </a:moveTo>
                <a:lnTo>
                  <a:pt x="165604" y="150472"/>
                </a:lnTo>
                <a:lnTo>
                  <a:pt x="159532" y="150472"/>
                </a:lnTo>
                <a:lnTo>
                  <a:pt x="159532" y="144399"/>
                </a:lnTo>
                <a:close/>
                <a:moveTo>
                  <a:pt x="172665" y="144399"/>
                </a:moveTo>
                <a:lnTo>
                  <a:pt x="172665" y="150472"/>
                </a:lnTo>
                <a:lnTo>
                  <a:pt x="166581" y="150472"/>
                </a:lnTo>
                <a:lnTo>
                  <a:pt x="166581" y="144399"/>
                </a:lnTo>
                <a:close/>
                <a:moveTo>
                  <a:pt x="179713" y="144399"/>
                </a:moveTo>
                <a:lnTo>
                  <a:pt x="179713" y="150472"/>
                </a:lnTo>
                <a:lnTo>
                  <a:pt x="173641" y="150472"/>
                </a:lnTo>
                <a:lnTo>
                  <a:pt x="173641" y="144399"/>
                </a:lnTo>
                <a:close/>
                <a:moveTo>
                  <a:pt x="186774" y="144399"/>
                </a:moveTo>
                <a:lnTo>
                  <a:pt x="186774" y="150472"/>
                </a:lnTo>
                <a:lnTo>
                  <a:pt x="180702" y="150472"/>
                </a:lnTo>
                <a:lnTo>
                  <a:pt x="180702" y="144399"/>
                </a:lnTo>
                <a:close/>
                <a:moveTo>
                  <a:pt x="193822" y="144399"/>
                </a:moveTo>
                <a:lnTo>
                  <a:pt x="193822" y="150472"/>
                </a:lnTo>
                <a:lnTo>
                  <a:pt x="187750" y="150472"/>
                </a:lnTo>
                <a:lnTo>
                  <a:pt x="187750" y="144399"/>
                </a:lnTo>
                <a:close/>
                <a:moveTo>
                  <a:pt x="200883" y="144399"/>
                </a:moveTo>
                <a:lnTo>
                  <a:pt x="200883" y="150472"/>
                </a:lnTo>
                <a:lnTo>
                  <a:pt x="194810" y="150472"/>
                </a:lnTo>
                <a:lnTo>
                  <a:pt x="194810" y="144399"/>
                </a:lnTo>
                <a:close/>
                <a:moveTo>
                  <a:pt x="207931" y="144399"/>
                </a:moveTo>
                <a:lnTo>
                  <a:pt x="207931" y="150472"/>
                </a:lnTo>
                <a:lnTo>
                  <a:pt x="201859" y="150472"/>
                </a:lnTo>
                <a:lnTo>
                  <a:pt x="201859" y="144399"/>
                </a:lnTo>
                <a:close/>
                <a:moveTo>
                  <a:pt x="214992" y="144399"/>
                </a:moveTo>
                <a:lnTo>
                  <a:pt x="214992" y="150472"/>
                </a:lnTo>
                <a:lnTo>
                  <a:pt x="208919" y="150472"/>
                </a:lnTo>
                <a:lnTo>
                  <a:pt x="208919" y="144399"/>
                </a:lnTo>
                <a:close/>
                <a:moveTo>
                  <a:pt x="222052" y="144399"/>
                </a:moveTo>
                <a:lnTo>
                  <a:pt x="222052" y="150472"/>
                </a:lnTo>
                <a:lnTo>
                  <a:pt x="215968" y="150472"/>
                </a:lnTo>
                <a:lnTo>
                  <a:pt x="215968" y="144399"/>
                </a:lnTo>
                <a:close/>
                <a:moveTo>
                  <a:pt x="229100" y="144399"/>
                </a:moveTo>
                <a:lnTo>
                  <a:pt x="229100" y="150472"/>
                </a:lnTo>
                <a:lnTo>
                  <a:pt x="223028" y="150472"/>
                </a:lnTo>
                <a:lnTo>
                  <a:pt x="223028" y="144399"/>
                </a:lnTo>
                <a:close/>
                <a:moveTo>
                  <a:pt x="236161" y="144399"/>
                </a:moveTo>
                <a:lnTo>
                  <a:pt x="236161" y="150472"/>
                </a:lnTo>
                <a:lnTo>
                  <a:pt x="230077" y="150472"/>
                </a:lnTo>
                <a:lnTo>
                  <a:pt x="230077" y="144399"/>
                </a:lnTo>
                <a:close/>
                <a:moveTo>
                  <a:pt x="243209" y="144399"/>
                </a:moveTo>
                <a:lnTo>
                  <a:pt x="243209" y="150472"/>
                </a:lnTo>
                <a:lnTo>
                  <a:pt x="237137" y="150472"/>
                </a:lnTo>
                <a:lnTo>
                  <a:pt x="237137" y="144399"/>
                </a:lnTo>
                <a:close/>
                <a:moveTo>
                  <a:pt x="250270" y="144399"/>
                </a:moveTo>
                <a:lnTo>
                  <a:pt x="250270" y="150472"/>
                </a:lnTo>
                <a:lnTo>
                  <a:pt x="244198" y="150472"/>
                </a:lnTo>
                <a:lnTo>
                  <a:pt x="244198" y="144399"/>
                </a:lnTo>
                <a:close/>
                <a:moveTo>
                  <a:pt x="257318" y="144399"/>
                </a:moveTo>
                <a:lnTo>
                  <a:pt x="257318" y="150472"/>
                </a:lnTo>
                <a:lnTo>
                  <a:pt x="251246" y="150472"/>
                </a:lnTo>
                <a:lnTo>
                  <a:pt x="251246" y="144399"/>
                </a:lnTo>
                <a:close/>
                <a:moveTo>
                  <a:pt x="264379" y="144399"/>
                </a:moveTo>
                <a:lnTo>
                  <a:pt x="264379" y="150472"/>
                </a:lnTo>
                <a:lnTo>
                  <a:pt x="258306" y="150472"/>
                </a:lnTo>
                <a:lnTo>
                  <a:pt x="258306" y="144399"/>
                </a:lnTo>
                <a:close/>
                <a:moveTo>
                  <a:pt x="271427" y="144399"/>
                </a:moveTo>
                <a:lnTo>
                  <a:pt x="271427" y="150472"/>
                </a:lnTo>
                <a:lnTo>
                  <a:pt x="265355" y="150472"/>
                </a:lnTo>
                <a:lnTo>
                  <a:pt x="265355" y="144399"/>
                </a:lnTo>
                <a:close/>
                <a:moveTo>
                  <a:pt x="278488" y="144399"/>
                </a:moveTo>
                <a:lnTo>
                  <a:pt x="278488" y="150472"/>
                </a:lnTo>
                <a:lnTo>
                  <a:pt x="272415" y="150472"/>
                </a:lnTo>
                <a:lnTo>
                  <a:pt x="272415" y="144399"/>
                </a:lnTo>
                <a:close/>
                <a:moveTo>
                  <a:pt x="17443" y="151448"/>
                </a:moveTo>
                <a:lnTo>
                  <a:pt x="17443" y="157520"/>
                </a:lnTo>
                <a:lnTo>
                  <a:pt x="11371" y="157520"/>
                </a:lnTo>
                <a:lnTo>
                  <a:pt x="11371" y="151448"/>
                </a:lnTo>
                <a:close/>
                <a:moveTo>
                  <a:pt x="24503" y="151448"/>
                </a:moveTo>
                <a:lnTo>
                  <a:pt x="24503" y="157520"/>
                </a:lnTo>
                <a:lnTo>
                  <a:pt x="18431" y="157520"/>
                </a:lnTo>
                <a:lnTo>
                  <a:pt x="18431" y="151448"/>
                </a:lnTo>
                <a:close/>
                <a:moveTo>
                  <a:pt x="31564" y="151448"/>
                </a:moveTo>
                <a:lnTo>
                  <a:pt x="31564" y="157520"/>
                </a:lnTo>
                <a:lnTo>
                  <a:pt x="25492" y="157520"/>
                </a:lnTo>
                <a:lnTo>
                  <a:pt x="25492" y="151448"/>
                </a:lnTo>
                <a:close/>
                <a:moveTo>
                  <a:pt x="38612" y="151448"/>
                </a:moveTo>
                <a:lnTo>
                  <a:pt x="38612" y="157520"/>
                </a:lnTo>
                <a:lnTo>
                  <a:pt x="32540" y="157520"/>
                </a:lnTo>
                <a:lnTo>
                  <a:pt x="32540" y="151448"/>
                </a:lnTo>
                <a:close/>
                <a:moveTo>
                  <a:pt x="45673" y="151448"/>
                </a:moveTo>
                <a:lnTo>
                  <a:pt x="45673" y="157520"/>
                </a:lnTo>
                <a:lnTo>
                  <a:pt x="39601" y="157520"/>
                </a:lnTo>
                <a:lnTo>
                  <a:pt x="39601" y="151448"/>
                </a:lnTo>
                <a:close/>
                <a:moveTo>
                  <a:pt x="52721" y="151448"/>
                </a:moveTo>
                <a:lnTo>
                  <a:pt x="52721" y="157520"/>
                </a:lnTo>
                <a:lnTo>
                  <a:pt x="46649" y="157520"/>
                </a:lnTo>
                <a:lnTo>
                  <a:pt x="46649" y="151448"/>
                </a:lnTo>
                <a:close/>
                <a:moveTo>
                  <a:pt x="59782" y="151448"/>
                </a:moveTo>
                <a:lnTo>
                  <a:pt x="59782" y="157520"/>
                </a:lnTo>
                <a:lnTo>
                  <a:pt x="53709" y="157520"/>
                </a:lnTo>
                <a:lnTo>
                  <a:pt x="53709" y="151448"/>
                </a:lnTo>
                <a:close/>
                <a:moveTo>
                  <a:pt x="66842" y="151448"/>
                </a:moveTo>
                <a:lnTo>
                  <a:pt x="66842" y="157520"/>
                </a:lnTo>
                <a:lnTo>
                  <a:pt x="60758" y="157520"/>
                </a:lnTo>
                <a:lnTo>
                  <a:pt x="60758" y="151448"/>
                </a:lnTo>
                <a:close/>
                <a:moveTo>
                  <a:pt x="88011" y="151448"/>
                </a:moveTo>
                <a:lnTo>
                  <a:pt x="88011" y="157520"/>
                </a:lnTo>
                <a:lnTo>
                  <a:pt x="81927" y="157520"/>
                </a:lnTo>
                <a:lnTo>
                  <a:pt x="81927" y="151448"/>
                </a:lnTo>
                <a:close/>
                <a:moveTo>
                  <a:pt x="95060" y="151448"/>
                </a:moveTo>
                <a:lnTo>
                  <a:pt x="95060" y="157520"/>
                </a:lnTo>
                <a:lnTo>
                  <a:pt x="88988" y="157520"/>
                </a:lnTo>
                <a:lnTo>
                  <a:pt x="88988" y="151448"/>
                </a:lnTo>
                <a:close/>
                <a:moveTo>
                  <a:pt x="102120" y="151448"/>
                </a:moveTo>
                <a:lnTo>
                  <a:pt x="102120" y="157520"/>
                </a:lnTo>
                <a:lnTo>
                  <a:pt x="96036" y="157520"/>
                </a:lnTo>
                <a:lnTo>
                  <a:pt x="96036" y="151448"/>
                </a:lnTo>
                <a:close/>
                <a:moveTo>
                  <a:pt x="123278" y="151448"/>
                </a:moveTo>
                <a:lnTo>
                  <a:pt x="123278" y="157520"/>
                </a:lnTo>
                <a:lnTo>
                  <a:pt x="117205" y="157520"/>
                </a:lnTo>
                <a:lnTo>
                  <a:pt x="117205" y="151448"/>
                </a:lnTo>
                <a:close/>
                <a:moveTo>
                  <a:pt x="130338" y="151448"/>
                </a:moveTo>
                <a:lnTo>
                  <a:pt x="130338" y="157520"/>
                </a:lnTo>
                <a:lnTo>
                  <a:pt x="124254" y="157520"/>
                </a:lnTo>
                <a:lnTo>
                  <a:pt x="124254" y="151448"/>
                </a:lnTo>
                <a:close/>
                <a:moveTo>
                  <a:pt x="137387" y="151448"/>
                </a:moveTo>
                <a:lnTo>
                  <a:pt x="137387" y="157520"/>
                </a:lnTo>
                <a:lnTo>
                  <a:pt x="131314" y="157520"/>
                </a:lnTo>
                <a:lnTo>
                  <a:pt x="131314" y="151448"/>
                </a:lnTo>
                <a:close/>
                <a:moveTo>
                  <a:pt x="144447" y="151448"/>
                </a:moveTo>
                <a:lnTo>
                  <a:pt x="144447" y="157520"/>
                </a:lnTo>
                <a:lnTo>
                  <a:pt x="138375" y="157520"/>
                </a:lnTo>
                <a:lnTo>
                  <a:pt x="138375" y="151448"/>
                </a:lnTo>
                <a:close/>
                <a:moveTo>
                  <a:pt x="151495" y="151448"/>
                </a:moveTo>
                <a:lnTo>
                  <a:pt x="151495" y="157520"/>
                </a:lnTo>
                <a:lnTo>
                  <a:pt x="145423" y="157520"/>
                </a:lnTo>
                <a:lnTo>
                  <a:pt x="145423" y="151448"/>
                </a:lnTo>
                <a:close/>
                <a:moveTo>
                  <a:pt x="158556" y="151448"/>
                </a:moveTo>
                <a:lnTo>
                  <a:pt x="158556" y="157520"/>
                </a:lnTo>
                <a:lnTo>
                  <a:pt x="152484" y="157520"/>
                </a:lnTo>
                <a:lnTo>
                  <a:pt x="152484" y="151448"/>
                </a:lnTo>
                <a:close/>
                <a:moveTo>
                  <a:pt x="165604" y="151448"/>
                </a:moveTo>
                <a:lnTo>
                  <a:pt x="165604" y="157520"/>
                </a:lnTo>
                <a:lnTo>
                  <a:pt x="159532" y="157520"/>
                </a:lnTo>
                <a:lnTo>
                  <a:pt x="159532" y="151448"/>
                </a:lnTo>
                <a:close/>
                <a:moveTo>
                  <a:pt x="172665" y="151448"/>
                </a:moveTo>
                <a:lnTo>
                  <a:pt x="172665" y="157520"/>
                </a:lnTo>
                <a:lnTo>
                  <a:pt x="166581" y="157520"/>
                </a:lnTo>
                <a:lnTo>
                  <a:pt x="166581" y="151448"/>
                </a:lnTo>
                <a:close/>
                <a:moveTo>
                  <a:pt x="179713" y="151448"/>
                </a:moveTo>
                <a:lnTo>
                  <a:pt x="179713" y="157520"/>
                </a:lnTo>
                <a:lnTo>
                  <a:pt x="173641" y="157520"/>
                </a:lnTo>
                <a:lnTo>
                  <a:pt x="173641" y="151448"/>
                </a:lnTo>
                <a:close/>
                <a:moveTo>
                  <a:pt x="186774" y="151448"/>
                </a:moveTo>
                <a:lnTo>
                  <a:pt x="186774" y="157520"/>
                </a:lnTo>
                <a:lnTo>
                  <a:pt x="180702" y="157520"/>
                </a:lnTo>
                <a:lnTo>
                  <a:pt x="180702" y="151448"/>
                </a:lnTo>
                <a:close/>
                <a:moveTo>
                  <a:pt x="193822" y="151448"/>
                </a:moveTo>
                <a:lnTo>
                  <a:pt x="193822" y="157520"/>
                </a:lnTo>
                <a:lnTo>
                  <a:pt x="187750" y="157520"/>
                </a:lnTo>
                <a:lnTo>
                  <a:pt x="187750" y="151448"/>
                </a:lnTo>
                <a:close/>
                <a:moveTo>
                  <a:pt x="200883" y="151448"/>
                </a:moveTo>
                <a:lnTo>
                  <a:pt x="200883" y="157520"/>
                </a:lnTo>
                <a:lnTo>
                  <a:pt x="194810" y="157520"/>
                </a:lnTo>
                <a:lnTo>
                  <a:pt x="194810" y="151448"/>
                </a:lnTo>
                <a:close/>
                <a:moveTo>
                  <a:pt x="207931" y="151448"/>
                </a:moveTo>
                <a:lnTo>
                  <a:pt x="207931" y="157520"/>
                </a:lnTo>
                <a:lnTo>
                  <a:pt x="201859" y="157520"/>
                </a:lnTo>
                <a:lnTo>
                  <a:pt x="201859" y="151448"/>
                </a:lnTo>
                <a:close/>
                <a:moveTo>
                  <a:pt x="214992" y="151448"/>
                </a:moveTo>
                <a:lnTo>
                  <a:pt x="214992" y="157520"/>
                </a:lnTo>
                <a:lnTo>
                  <a:pt x="208919" y="157520"/>
                </a:lnTo>
                <a:lnTo>
                  <a:pt x="208919" y="151448"/>
                </a:lnTo>
                <a:close/>
                <a:moveTo>
                  <a:pt x="222052" y="151448"/>
                </a:moveTo>
                <a:lnTo>
                  <a:pt x="222052" y="157520"/>
                </a:lnTo>
                <a:lnTo>
                  <a:pt x="215968" y="157520"/>
                </a:lnTo>
                <a:lnTo>
                  <a:pt x="215968" y="151448"/>
                </a:lnTo>
                <a:close/>
                <a:moveTo>
                  <a:pt x="229100" y="151448"/>
                </a:moveTo>
                <a:lnTo>
                  <a:pt x="229100" y="157520"/>
                </a:lnTo>
                <a:lnTo>
                  <a:pt x="223028" y="157520"/>
                </a:lnTo>
                <a:lnTo>
                  <a:pt x="223028" y="151448"/>
                </a:lnTo>
                <a:close/>
                <a:moveTo>
                  <a:pt x="236161" y="151448"/>
                </a:moveTo>
                <a:lnTo>
                  <a:pt x="236161" y="157520"/>
                </a:lnTo>
                <a:lnTo>
                  <a:pt x="230077" y="157520"/>
                </a:lnTo>
                <a:lnTo>
                  <a:pt x="230077" y="151448"/>
                </a:lnTo>
                <a:close/>
                <a:moveTo>
                  <a:pt x="243209" y="151448"/>
                </a:moveTo>
                <a:lnTo>
                  <a:pt x="243209" y="157520"/>
                </a:lnTo>
                <a:lnTo>
                  <a:pt x="237137" y="157520"/>
                </a:lnTo>
                <a:lnTo>
                  <a:pt x="237137" y="151448"/>
                </a:lnTo>
                <a:close/>
                <a:moveTo>
                  <a:pt x="250270" y="151448"/>
                </a:moveTo>
                <a:lnTo>
                  <a:pt x="250270" y="157520"/>
                </a:lnTo>
                <a:lnTo>
                  <a:pt x="244198" y="157520"/>
                </a:lnTo>
                <a:lnTo>
                  <a:pt x="244198" y="151448"/>
                </a:lnTo>
                <a:close/>
                <a:moveTo>
                  <a:pt x="257318" y="151448"/>
                </a:moveTo>
                <a:lnTo>
                  <a:pt x="257318" y="157520"/>
                </a:lnTo>
                <a:lnTo>
                  <a:pt x="251246" y="157520"/>
                </a:lnTo>
                <a:lnTo>
                  <a:pt x="251246" y="151448"/>
                </a:lnTo>
                <a:close/>
                <a:moveTo>
                  <a:pt x="264379" y="151448"/>
                </a:moveTo>
                <a:lnTo>
                  <a:pt x="264379" y="157520"/>
                </a:lnTo>
                <a:lnTo>
                  <a:pt x="258306" y="157520"/>
                </a:lnTo>
                <a:lnTo>
                  <a:pt x="258306" y="151448"/>
                </a:lnTo>
                <a:close/>
                <a:moveTo>
                  <a:pt x="271427" y="151448"/>
                </a:moveTo>
                <a:lnTo>
                  <a:pt x="271427" y="157520"/>
                </a:lnTo>
                <a:lnTo>
                  <a:pt x="265355" y="157520"/>
                </a:lnTo>
                <a:lnTo>
                  <a:pt x="265355" y="151448"/>
                </a:lnTo>
                <a:close/>
                <a:moveTo>
                  <a:pt x="278488" y="151448"/>
                </a:moveTo>
                <a:lnTo>
                  <a:pt x="278488" y="157520"/>
                </a:lnTo>
                <a:lnTo>
                  <a:pt x="272415" y="157520"/>
                </a:lnTo>
                <a:lnTo>
                  <a:pt x="272415" y="151448"/>
                </a:lnTo>
                <a:close/>
                <a:moveTo>
                  <a:pt x="73902" y="151448"/>
                </a:moveTo>
                <a:lnTo>
                  <a:pt x="73902" y="157532"/>
                </a:lnTo>
                <a:lnTo>
                  <a:pt x="67818" y="157532"/>
                </a:lnTo>
                <a:lnTo>
                  <a:pt x="67818" y="151448"/>
                </a:lnTo>
                <a:close/>
                <a:moveTo>
                  <a:pt x="80951" y="151448"/>
                </a:moveTo>
                <a:lnTo>
                  <a:pt x="80951" y="157532"/>
                </a:lnTo>
                <a:lnTo>
                  <a:pt x="74879" y="157532"/>
                </a:lnTo>
                <a:lnTo>
                  <a:pt x="74879" y="151448"/>
                </a:lnTo>
                <a:close/>
                <a:moveTo>
                  <a:pt x="103097" y="151448"/>
                </a:moveTo>
                <a:lnTo>
                  <a:pt x="109169" y="151460"/>
                </a:lnTo>
                <a:lnTo>
                  <a:pt x="109169" y="157532"/>
                </a:lnTo>
                <a:lnTo>
                  <a:pt x="103097" y="157532"/>
                </a:lnTo>
                <a:lnTo>
                  <a:pt x="103097" y="151448"/>
                </a:lnTo>
                <a:close/>
                <a:moveTo>
                  <a:pt x="110157" y="151448"/>
                </a:moveTo>
                <a:lnTo>
                  <a:pt x="116229" y="151460"/>
                </a:lnTo>
                <a:lnTo>
                  <a:pt x="116229" y="157532"/>
                </a:lnTo>
                <a:lnTo>
                  <a:pt x="110157" y="157532"/>
                </a:lnTo>
                <a:lnTo>
                  <a:pt x="110157" y="151448"/>
                </a:lnTo>
                <a:close/>
                <a:moveTo>
                  <a:pt x="17443" y="158508"/>
                </a:moveTo>
                <a:lnTo>
                  <a:pt x="17443" y="164580"/>
                </a:lnTo>
                <a:lnTo>
                  <a:pt x="11371" y="164580"/>
                </a:lnTo>
                <a:lnTo>
                  <a:pt x="11371" y="158508"/>
                </a:lnTo>
                <a:close/>
                <a:moveTo>
                  <a:pt x="24503" y="158508"/>
                </a:moveTo>
                <a:lnTo>
                  <a:pt x="24503" y="164580"/>
                </a:lnTo>
                <a:lnTo>
                  <a:pt x="18431" y="164580"/>
                </a:lnTo>
                <a:lnTo>
                  <a:pt x="18431" y="158508"/>
                </a:lnTo>
                <a:close/>
                <a:moveTo>
                  <a:pt x="31564" y="158508"/>
                </a:moveTo>
                <a:lnTo>
                  <a:pt x="31564" y="164580"/>
                </a:lnTo>
                <a:lnTo>
                  <a:pt x="25492" y="164580"/>
                </a:lnTo>
                <a:lnTo>
                  <a:pt x="25492" y="158508"/>
                </a:lnTo>
                <a:close/>
                <a:moveTo>
                  <a:pt x="38612" y="158508"/>
                </a:moveTo>
                <a:lnTo>
                  <a:pt x="38612" y="164580"/>
                </a:lnTo>
                <a:lnTo>
                  <a:pt x="32540" y="164580"/>
                </a:lnTo>
                <a:lnTo>
                  <a:pt x="32540" y="158508"/>
                </a:lnTo>
                <a:close/>
                <a:moveTo>
                  <a:pt x="45673" y="158508"/>
                </a:moveTo>
                <a:lnTo>
                  <a:pt x="45673" y="164580"/>
                </a:lnTo>
                <a:lnTo>
                  <a:pt x="39601" y="164580"/>
                </a:lnTo>
                <a:lnTo>
                  <a:pt x="39601" y="158508"/>
                </a:lnTo>
                <a:close/>
                <a:moveTo>
                  <a:pt x="52721" y="158508"/>
                </a:moveTo>
                <a:lnTo>
                  <a:pt x="52721" y="164580"/>
                </a:lnTo>
                <a:lnTo>
                  <a:pt x="46649" y="164580"/>
                </a:lnTo>
                <a:lnTo>
                  <a:pt x="46649" y="158508"/>
                </a:lnTo>
                <a:close/>
                <a:moveTo>
                  <a:pt x="59782" y="158508"/>
                </a:moveTo>
                <a:lnTo>
                  <a:pt x="59782" y="164580"/>
                </a:lnTo>
                <a:lnTo>
                  <a:pt x="53709" y="164580"/>
                </a:lnTo>
                <a:lnTo>
                  <a:pt x="53709" y="158508"/>
                </a:lnTo>
                <a:close/>
                <a:moveTo>
                  <a:pt x="66842" y="158508"/>
                </a:moveTo>
                <a:lnTo>
                  <a:pt x="66842" y="164580"/>
                </a:lnTo>
                <a:lnTo>
                  <a:pt x="60758" y="164580"/>
                </a:lnTo>
                <a:lnTo>
                  <a:pt x="60758" y="158508"/>
                </a:lnTo>
                <a:close/>
                <a:moveTo>
                  <a:pt x="73902" y="158508"/>
                </a:moveTo>
                <a:lnTo>
                  <a:pt x="73902" y="164580"/>
                </a:lnTo>
                <a:lnTo>
                  <a:pt x="67818" y="164580"/>
                </a:lnTo>
                <a:lnTo>
                  <a:pt x="67818" y="158508"/>
                </a:lnTo>
                <a:close/>
                <a:moveTo>
                  <a:pt x="80951" y="158508"/>
                </a:moveTo>
                <a:lnTo>
                  <a:pt x="80951" y="164580"/>
                </a:lnTo>
                <a:lnTo>
                  <a:pt x="74879" y="164580"/>
                </a:lnTo>
                <a:lnTo>
                  <a:pt x="74879" y="158508"/>
                </a:lnTo>
                <a:close/>
                <a:moveTo>
                  <a:pt x="88011" y="158508"/>
                </a:moveTo>
                <a:lnTo>
                  <a:pt x="88011" y="164580"/>
                </a:lnTo>
                <a:lnTo>
                  <a:pt x="81927" y="164580"/>
                </a:lnTo>
                <a:lnTo>
                  <a:pt x="81927" y="158508"/>
                </a:lnTo>
                <a:close/>
                <a:moveTo>
                  <a:pt x="95060" y="158508"/>
                </a:moveTo>
                <a:lnTo>
                  <a:pt x="95060" y="164580"/>
                </a:lnTo>
                <a:lnTo>
                  <a:pt x="88988" y="164580"/>
                </a:lnTo>
                <a:lnTo>
                  <a:pt x="88988" y="158508"/>
                </a:lnTo>
                <a:close/>
                <a:moveTo>
                  <a:pt x="102120" y="158508"/>
                </a:moveTo>
                <a:lnTo>
                  <a:pt x="102120" y="164580"/>
                </a:lnTo>
                <a:lnTo>
                  <a:pt x="96036" y="164580"/>
                </a:lnTo>
                <a:lnTo>
                  <a:pt x="96036" y="158508"/>
                </a:lnTo>
                <a:close/>
                <a:moveTo>
                  <a:pt x="109169" y="158508"/>
                </a:moveTo>
                <a:lnTo>
                  <a:pt x="109169" y="164580"/>
                </a:lnTo>
                <a:lnTo>
                  <a:pt x="103097" y="164580"/>
                </a:lnTo>
                <a:lnTo>
                  <a:pt x="103097" y="158508"/>
                </a:lnTo>
                <a:close/>
                <a:moveTo>
                  <a:pt x="116229" y="158508"/>
                </a:moveTo>
                <a:lnTo>
                  <a:pt x="116229" y="164580"/>
                </a:lnTo>
                <a:lnTo>
                  <a:pt x="110157" y="164580"/>
                </a:lnTo>
                <a:lnTo>
                  <a:pt x="110157" y="158508"/>
                </a:lnTo>
                <a:close/>
                <a:moveTo>
                  <a:pt x="123278" y="158508"/>
                </a:moveTo>
                <a:lnTo>
                  <a:pt x="123278" y="164580"/>
                </a:lnTo>
                <a:lnTo>
                  <a:pt x="117205" y="164580"/>
                </a:lnTo>
                <a:lnTo>
                  <a:pt x="117205" y="158508"/>
                </a:lnTo>
                <a:close/>
                <a:moveTo>
                  <a:pt x="130338" y="158508"/>
                </a:moveTo>
                <a:lnTo>
                  <a:pt x="130338" y="164580"/>
                </a:lnTo>
                <a:lnTo>
                  <a:pt x="124254" y="164580"/>
                </a:lnTo>
                <a:lnTo>
                  <a:pt x="124254" y="158508"/>
                </a:lnTo>
                <a:close/>
                <a:moveTo>
                  <a:pt x="137387" y="158508"/>
                </a:moveTo>
                <a:lnTo>
                  <a:pt x="137387" y="164580"/>
                </a:lnTo>
                <a:lnTo>
                  <a:pt x="131314" y="164580"/>
                </a:lnTo>
                <a:lnTo>
                  <a:pt x="131314" y="158508"/>
                </a:lnTo>
                <a:close/>
                <a:moveTo>
                  <a:pt x="144447" y="158508"/>
                </a:moveTo>
                <a:lnTo>
                  <a:pt x="144447" y="164580"/>
                </a:lnTo>
                <a:lnTo>
                  <a:pt x="138375" y="164580"/>
                </a:lnTo>
                <a:lnTo>
                  <a:pt x="138375" y="158508"/>
                </a:lnTo>
                <a:close/>
                <a:moveTo>
                  <a:pt x="151495" y="158508"/>
                </a:moveTo>
                <a:lnTo>
                  <a:pt x="151495" y="164580"/>
                </a:lnTo>
                <a:lnTo>
                  <a:pt x="145423" y="164580"/>
                </a:lnTo>
                <a:lnTo>
                  <a:pt x="145423" y="158508"/>
                </a:lnTo>
                <a:close/>
                <a:moveTo>
                  <a:pt x="158556" y="158508"/>
                </a:moveTo>
                <a:lnTo>
                  <a:pt x="158556" y="164580"/>
                </a:lnTo>
                <a:lnTo>
                  <a:pt x="152484" y="164580"/>
                </a:lnTo>
                <a:lnTo>
                  <a:pt x="152484" y="158508"/>
                </a:lnTo>
                <a:close/>
                <a:moveTo>
                  <a:pt x="165604" y="158508"/>
                </a:moveTo>
                <a:lnTo>
                  <a:pt x="165604" y="164580"/>
                </a:lnTo>
                <a:lnTo>
                  <a:pt x="159532" y="164580"/>
                </a:lnTo>
                <a:lnTo>
                  <a:pt x="159532" y="158508"/>
                </a:lnTo>
                <a:close/>
                <a:moveTo>
                  <a:pt x="172665" y="158508"/>
                </a:moveTo>
                <a:lnTo>
                  <a:pt x="172665" y="164580"/>
                </a:lnTo>
                <a:lnTo>
                  <a:pt x="166581" y="164580"/>
                </a:lnTo>
                <a:lnTo>
                  <a:pt x="166581" y="158508"/>
                </a:lnTo>
                <a:close/>
                <a:moveTo>
                  <a:pt x="179713" y="158508"/>
                </a:moveTo>
                <a:lnTo>
                  <a:pt x="179713" y="164580"/>
                </a:lnTo>
                <a:lnTo>
                  <a:pt x="173641" y="164580"/>
                </a:lnTo>
                <a:lnTo>
                  <a:pt x="173641" y="158508"/>
                </a:lnTo>
                <a:close/>
                <a:moveTo>
                  <a:pt x="186774" y="158508"/>
                </a:moveTo>
                <a:lnTo>
                  <a:pt x="186774" y="164580"/>
                </a:lnTo>
                <a:lnTo>
                  <a:pt x="180702" y="164580"/>
                </a:lnTo>
                <a:lnTo>
                  <a:pt x="180702" y="158508"/>
                </a:lnTo>
                <a:close/>
                <a:moveTo>
                  <a:pt x="193822" y="158508"/>
                </a:moveTo>
                <a:lnTo>
                  <a:pt x="193822" y="164580"/>
                </a:lnTo>
                <a:lnTo>
                  <a:pt x="187750" y="164580"/>
                </a:lnTo>
                <a:lnTo>
                  <a:pt x="187750" y="158508"/>
                </a:lnTo>
                <a:close/>
                <a:moveTo>
                  <a:pt x="200883" y="158508"/>
                </a:moveTo>
                <a:lnTo>
                  <a:pt x="200883" y="164580"/>
                </a:lnTo>
                <a:lnTo>
                  <a:pt x="194810" y="164580"/>
                </a:lnTo>
                <a:lnTo>
                  <a:pt x="194810" y="158508"/>
                </a:lnTo>
                <a:close/>
                <a:moveTo>
                  <a:pt x="207931" y="158508"/>
                </a:moveTo>
                <a:lnTo>
                  <a:pt x="207931" y="164580"/>
                </a:lnTo>
                <a:lnTo>
                  <a:pt x="201859" y="164580"/>
                </a:lnTo>
                <a:lnTo>
                  <a:pt x="201859" y="158508"/>
                </a:lnTo>
                <a:close/>
                <a:moveTo>
                  <a:pt x="214992" y="158508"/>
                </a:moveTo>
                <a:lnTo>
                  <a:pt x="214992" y="164580"/>
                </a:lnTo>
                <a:lnTo>
                  <a:pt x="208919" y="164580"/>
                </a:lnTo>
                <a:lnTo>
                  <a:pt x="208919" y="158508"/>
                </a:lnTo>
                <a:close/>
                <a:moveTo>
                  <a:pt x="222052" y="158508"/>
                </a:moveTo>
                <a:lnTo>
                  <a:pt x="222052" y="164580"/>
                </a:lnTo>
                <a:lnTo>
                  <a:pt x="215968" y="164580"/>
                </a:lnTo>
                <a:lnTo>
                  <a:pt x="215968" y="158508"/>
                </a:lnTo>
                <a:close/>
                <a:moveTo>
                  <a:pt x="229100" y="158508"/>
                </a:moveTo>
                <a:lnTo>
                  <a:pt x="229100" y="164580"/>
                </a:lnTo>
                <a:lnTo>
                  <a:pt x="223028" y="164580"/>
                </a:lnTo>
                <a:lnTo>
                  <a:pt x="223028" y="158508"/>
                </a:lnTo>
                <a:close/>
                <a:moveTo>
                  <a:pt x="236161" y="158508"/>
                </a:moveTo>
                <a:lnTo>
                  <a:pt x="236161" y="164580"/>
                </a:lnTo>
                <a:lnTo>
                  <a:pt x="230077" y="164580"/>
                </a:lnTo>
                <a:lnTo>
                  <a:pt x="230077" y="158508"/>
                </a:lnTo>
                <a:close/>
                <a:moveTo>
                  <a:pt x="243209" y="158508"/>
                </a:moveTo>
                <a:lnTo>
                  <a:pt x="243209" y="164580"/>
                </a:lnTo>
                <a:lnTo>
                  <a:pt x="237137" y="164580"/>
                </a:lnTo>
                <a:lnTo>
                  <a:pt x="237137" y="158508"/>
                </a:lnTo>
                <a:close/>
                <a:moveTo>
                  <a:pt x="250270" y="158508"/>
                </a:moveTo>
                <a:lnTo>
                  <a:pt x="250270" y="164580"/>
                </a:lnTo>
                <a:lnTo>
                  <a:pt x="244198" y="164580"/>
                </a:lnTo>
                <a:lnTo>
                  <a:pt x="244198" y="158508"/>
                </a:lnTo>
                <a:close/>
                <a:moveTo>
                  <a:pt x="257318" y="158508"/>
                </a:moveTo>
                <a:lnTo>
                  <a:pt x="257318" y="164580"/>
                </a:lnTo>
                <a:lnTo>
                  <a:pt x="251246" y="164580"/>
                </a:lnTo>
                <a:lnTo>
                  <a:pt x="251246" y="158508"/>
                </a:lnTo>
                <a:close/>
                <a:moveTo>
                  <a:pt x="264379" y="158508"/>
                </a:moveTo>
                <a:lnTo>
                  <a:pt x="264379" y="164580"/>
                </a:lnTo>
                <a:lnTo>
                  <a:pt x="258306" y="164580"/>
                </a:lnTo>
                <a:lnTo>
                  <a:pt x="258306" y="158508"/>
                </a:lnTo>
                <a:close/>
                <a:moveTo>
                  <a:pt x="271427" y="158508"/>
                </a:moveTo>
                <a:lnTo>
                  <a:pt x="271427" y="164580"/>
                </a:lnTo>
                <a:lnTo>
                  <a:pt x="265355" y="164580"/>
                </a:lnTo>
                <a:lnTo>
                  <a:pt x="265355" y="158508"/>
                </a:lnTo>
                <a:close/>
                <a:moveTo>
                  <a:pt x="278488" y="158508"/>
                </a:moveTo>
                <a:lnTo>
                  <a:pt x="278488" y="164580"/>
                </a:lnTo>
                <a:lnTo>
                  <a:pt x="272415" y="164580"/>
                </a:lnTo>
                <a:lnTo>
                  <a:pt x="272415" y="158508"/>
                </a:lnTo>
                <a:close/>
                <a:moveTo>
                  <a:pt x="10395" y="1"/>
                </a:moveTo>
                <a:lnTo>
                  <a:pt x="10395" y="2310"/>
                </a:lnTo>
                <a:lnTo>
                  <a:pt x="0" y="2310"/>
                </a:lnTo>
                <a:lnTo>
                  <a:pt x="0" y="3287"/>
                </a:lnTo>
                <a:lnTo>
                  <a:pt x="10395" y="3287"/>
                </a:lnTo>
                <a:lnTo>
                  <a:pt x="10395" y="9371"/>
                </a:lnTo>
                <a:lnTo>
                  <a:pt x="0" y="9371"/>
                </a:lnTo>
                <a:lnTo>
                  <a:pt x="0" y="10347"/>
                </a:lnTo>
                <a:lnTo>
                  <a:pt x="10395" y="10347"/>
                </a:lnTo>
                <a:lnTo>
                  <a:pt x="10395" y="16419"/>
                </a:lnTo>
                <a:lnTo>
                  <a:pt x="0" y="16419"/>
                </a:lnTo>
                <a:lnTo>
                  <a:pt x="0" y="17408"/>
                </a:lnTo>
                <a:lnTo>
                  <a:pt x="10395" y="17408"/>
                </a:lnTo>
                <a:lnTo>
                  <a:pt x="10395" y="23480"/>
                </a:lnTo>
                <a:lnTo>
                  <a:pt x="0" y="23480"/>
                </a:lnTo>
                <a:lnTo>
                  <a:pt x="0" y="24456"/>
                </a:lnTo>
                <a:lnTo>
                  <a:pt x="10395" y="24456"/>
                </a:lnTo>
                <a:lnTo>
                  <a:pt x="10395" y="30528"/>
                </a:lnTo>
                <a:lnTo>
                  <a:pt x="0" y="30528"/>
                </a:lnTo>
                <a:lnTo>
                  <a:pt x="0" y="31516"/>
                </a:lnTo>
                <a:lnTo>
                  <a:pt x="10395" y="31516"/>
                </a:lnTo>
                <a:lnTo>
                  <a:pt x="10395" y="37589"/>
                </a:lnTo>
                <a:lnTo>
                  <a:pt x="0" y="37589"/>
                </a:lnTo>
                <a:lnTo>
                  <a:pt x="0" y="38565"/>
                </a:lnTo>
                <a:lnTo>
                  <a:pt x="10395" y="38565"/>
                </a:lnTo>
                <a:lnTo>
                  <a:pt x="10395" y="44637"/>
                </a:lnTo>
                <a:lnTo>
                  <a:pt x="0" y="44637"/>
                </a:lnTo>
                <a:lnTo>
                  <a:pt x="0" y="45625"/>
                </a:lnTo>
                <a:lnTo>
                  <a:pt x="10395" y="45625"/>
                </a:lnTo>
                <a:lnTo>
                  <a:pt x="10395" y="51697"/>
                </a:lnTo>
                <a:lnTo>
                  <a:pt x="0" y="51697"/>
                </a:lnTo>
                <a:lnTo>
                  <a:pt x="0" y="52674"/>
                </a:lnTo>
                <a:lnTo>
                  <a:pt x="10395" y="52674"/>
                </a:lnTo>
                <a:lnTo>
                  <a:pt x="10395" y="58746"/>
                </a:lnTo>
                <a:lnTo>
                  <a:pt x="0" y="58746"/>
                </a:lnTo>
                <a:lnTo>
                  <a:pt x="0" y="59734"/>
                </a:lnTo>
                <a:lnTo>
                  <a:pt x="10395" y="59734"/>
                </a:lnTo>
                <a:lnTo>
                  <a:pt x="10395" y="65806"/>
                </a:lnTo>
                <a:lnTo>
                  <a:pt x="0" y="65806"/>
                </a:lnTo>
                <a:lnTo>
                  <a:pt x="0" y="66783"/>
                </a:lnTo>
                <a:lnTo>
                  <a:pt x="10395" y="66783"/>
                </a:lnTo>
                <a:lnTo>
                  <a:pt x="10395" y="72867"/>
                </a:lnTo>
                <a:lnTo>
                  <a:pt x="0" y="72867"/>
                </a:lnTo>
                <a:lnTo>
                  <a:pt x="0" y="73843"/>
                </a:lnTo>
                <a:lnTo>
                  <a:pt x="10395" y="73843"/>
                </a:lnTo>
                <a:lnTo>
                  <a:pt x="10395" y="79927"/>
                </a:lnTo>
                <a:lnTo>
                  <a:pt x="0" y="79927"/>
                </a:lnTo>
                <a:lnTo>
                  <a:pt x="0" y="80903"/>
                </a:lnTo>
                <a:lnTo>
                  <a:pt x="10395" y="80903"/>
                </a:lnTo>
                <a:lnTo>
                  <a:pt x="10395" y="86976"/>
                </a:lnTo>
                <a:lnTo>
                  <a:pt x="0" y="86976"/>
                </a:lnTo>
                <a:lnTo>
                  <a:pt x="0" y="87964"/>
                </a:lnTo>
                <a:lnTo>
                  <a:pt x="10395" y="87964"/>
                </a:lnTo>
                <a:lnTo>
                  <a:pt x="10395" y="94036"/>
                </a:lnTo>
                <a:lnTo>
                  <a:pt x="0" y="94036"/>
                </a:lnTo>
                <a:lnTo>
                  <a:pt x="0" y="95012"/>
                </a:lnTo>
                <a:lnTo>
                  <a:pt x="10395" y="95012"/>
                </a:lnTo>
                <a:lnTo>
                  <a:pt x="10395" y="101085"/>
                </a:lnTo>
                <a:lnTo>
                  <a:pt x="0" y="101085"/>
                </a:lnTo>
                <a:lnTo>
                  <a:pt x="0" y="102073"/>
                </a:lnTo>
                <a:lnTo>
                  <a:pt x="10395" y="102073"/>
                </a:lnTo>
                <a:lnTo>
                  <a:pt x="10395" y="108145"/>
                </a:lnTo>
                <a:lnTo>
                  <a:pt x="0" y="108145"/>
                </a:lnTo>
                <a:lnTo>
                  <a:pt x="0" y="109121"/>
                </a:lnTo>
                <a:lnTo>
                  <a:pt x="10395" y="109121"/>
                </a:lnTo>
                <a:lnTo>
                  <a:pt x="10395" y="115193"/>
                </a:lnTo>
                <a:lnTo>
                  <a:pt x="0" y="115193"/>
                </a:lnTo>
                <a:lnTo>
                  <a:pt x="0" y="116182"/>
                </a:lnTo>
                <a:lnTo>
                  <a:pt x="10395" y="116182"/>
                </a:lnTo>
                <a:lnTo>
                  <a:pt x="10395" y="122254"/>
                </a:lnTo>
                <a:lnTo>
                  <a:pt x="0" y="122254"/>
                </a:lnTo>
                <a:lnTo>
                  <a:pt x="0" y="123230"/>
                </a:lnTo>
                <a:lnTo>
                  <a:pt x="10395" y="123230"/>
                </a:lnTo>
                <a:lnTo>
                  <a:pt x="10395" y="129302"/>
                </a:lnTo>
                <a:lnTo>
                  <a:pt x="0" y="129302"/>
                </a:lnTo>
                <a:lnTo>
                  <a:pt x="0" y="130279"/>
                </a:lnTo>
                <a:lnTo>
                  <a:pt x="10395" y="130279"/>
                </a:lnTo>
                <a:lnTo>
                  <a:pt x="10395" y="136363"/>
                </a:lnTo>
                <a:lnTo>
                  <a:pt x="0" y="136363"/>
                </a:lnTo>
                <a:lnTo>
                  <a:pt x="0" y="137339"/>
                </a:lnTo>
                <a:lnTo>
                  <a:pt x="10395" y="137339"/>
                </a:lnTo>
                <a:lnTo>
                  <a:pt x="10395" y="143411"/>
                </a:lnTo>
                <a:lnTo>
                  <a:pt x="0" y="143411"/>
                </a:lnTo>
                <a:lnTo>
                  <a:pt x="0" y="144387"/>
                </a:lnTo>
                <a:lnTo>
                  <a:pt x="10395" y="144387"/>
                </a:lnTo>
                <a:lnTo>
                  <a:pt x="10395" y="150472"/>
                </a:lnTo>
                <a:lnTo>
                  <a:pt x="0" y="150472"/>
                </a:lnTo>
                <a:lnTo>
                  <a:pt x="0" y="151448"/>
                </a:lnTo>
                <a:lnTo>
                  <a:pt x="10395" y="151448"/>
                </a:lnTo>
                <a:lnTo>
                  <a:pt x="10395" y="157520"/>
                </a:lnTo>
                <a:lnTo>
                  <a:pt x="0" y="157520"/>
                </a:lnTo>
                <a:lnTo>
                  <a:pt x="0" y="158508"/>
                </a:lnTo>
                <a:lnTo>
                  <a:pt x="10395" y="158508"/>
                </a:lnTo>
                <a:lnTo>
                  <a:pt x="10395" y="164580"/>
                </a:lnTo>
                <a:lnTo>
                  <a:pt x="0" y="164580"/>
                </a:lnTo>
                <a:lnTo>
                  <a:pt x="0" y="165557"/>
                </a:lnTo>
                <a:lnTo>
                  <a:pt x="10395" y="165557"/>
                </a:lnTo>
                <a:lnTo>
                  <a:pt x="10395" y="169248"/>
                </a:lnTo>
                <a:lnTo>
                  <a:pt x="11371" y="169248"/>
                </a:lnTo>
                <a:lnTo>
                  <a:pt x="11371" y="165557"/>
                </a:lnTo>
                <a:lnTo>
                  <a:pt x="17455" y="165557"/>
                </a:lnTo>
                <a:lnTo>
                  <a:pt x="17455" y="169248"/>
                </a:lnTo>
                <a:lnTo>
                  <a:pt x="18431" y="169248"/>
                </a:lnTo>
                <a:lnTo>
                  <a:pt x="18431" y="165557"/>
                </a:lnTo>
                <a:lnTo>
                  <a:pt x="24503" y="165557"/>
                </a:lnTo>
                <a:lnTo>
                  <a:pt x="24503" y="169248"/>
                </a:lnTo>
                <a:lnTo>
                  <a:pt x="25492" y="169248"/>
                </a:lnTo>
                <a:lnTo>
                  <a:pt x="25492" y="165557"/>
                </a:lnTo>
                <a:lnTo>
                  <a:pt x="31564" y="165557"/>
                </a:lnTo>
                <a:lnTo>
                  <a:pt x="31564" y="169248"/>
                </a:lnTo>
                <a:lnTo>
                  <a:pt x="32540" y="169248"/>
                </a:lnTo>
                <a:lnTo>
                  <a:pt x="32540" y="165557"/>
                </a:lnTo>
                <a:lnTo>
                  <a:pt x="38612" y="165557"/>
                </a:lnTo>
                <a:lnTo>
                  <a:pt x="38612" y="169248"/>
                </a:lnTo>
                <a:lnTo>
                  <a:pt x="39601" y="169248"/>
                </a:lnTo>
                <a:lnTo>
                  <a:pt x="39601" y="165557"/>
                </a:lnTo>
                <a:lnTo>
                  <a:pt x="45673" y="165557"/>
                </a:lnTo>
                <a:lnTo>
                  <a:pt x="45673" y="169248"/>
                </a:lnTo>
                <a:lnTo>
                  <a:pt x="46649" y="169248"/>
                </a:lnTo>
                <a:lnTo>
                  <a:pt x="46649" y="165557"/>
                </a:lnTo>
                <a:lnTo>
                  <a:pt x="52721" y="165557"/>
                </a:lnTo>
                <a:lnTo>
                  <a:pt x="52721" y="169248"/>
                </a:lnTo>
                <a:lnTo>
                  <a:pt x="53709" y="169248"/>
                </a:lnTo>
                <a:lnTo>
                  <a:pt x="53709" y="165557"/>
                </a:lnTo>
                <a:lnTo>
                  <a:pt x="59782" y="165557"/>
                </a:lnTo>
                <a:lnTo>
                  <a:pt x="59782" y="169248"/>
                </a:lnTo>
                <a:lnTo>
                  <a:pt x="60758" y="169248"/>
                </a:lnTo>
                <a:lnTo>
                  <a:pt x="60758" y="165557"/>
                </a:lnTo>
                <a:lnTo>
                  <a:pt x="66842" y="165557"/>
                </a:lnTo>
                <a:lnTo>
                  <a:pt x="66842" y="169248"/>
                </a:lnTo>
                <a:lnTo>
                  <a:pt x="67818" y="169248"/>
                </a:lnTo>
                <a:lnTo>
                  <a:pt x="67818" y="165557"/>
                </a:lnTo>
                <a:lnTo>
                  <a:pt x="73902" y="165557"/>
                </a:lnTo>
                <a:lnTo>
                  <a:pt x="73902" y="169248"/>
                </a:lnTo>
                <a:lnTo>
                  <a:pt x="74879" y="169248"/>
                </a:lnTo>
                <a:lnTo>
                  <a:pt x="74879" y="165557"/>
                </a:lnTo>
                <a:lnTo>
                  <a:pt x="80951" y="165557"/>
                </a:lnTo>
                <a:lnTo>
                  <a:pt x="80951" y="169248"/>
                </a:lnTo>
                <a:lnTo>
                  <a:pt x="81939" y="169248"/>
                </a:lnTo>
                <a:lnTo>
                  <a:pt x="81939" y="165557"/>
                </a:lnTo>
                <a:lnTo>
                  <a:pt x="88011" y="165557"/>
                </a:lnTo>
                <a:lnTo>
                  <a:pt x="88011" y="169248"/>
                </a:lnTo>
                <a:lnTo>
                  <a:pt x="88988" y="169248"/>
                </a:lnTo>
                <a:lnTo>
                  <a:pt x="88988" y="165557"/>
                </a:lnTo>
                <a:lnTo>
                  <a:pt x="95060" y="165557"/>
                </a:lnTo>
                <a:lnTo>
                  <a:pt x="95060" y="169248"/>
                </a:lnTo>
                <a:lnTo>
                  <a:pt x="96048" y="169248"/>
                </a:lnTo>
                <a:lnTo>
                  <a:pt x="96048" y="165557"/>
                </a:lnTo>
                <a:lnTo>
                  <a:pt x="102120" y="165557"/>
                </a:lnTo>
                <a:lnTo>
                  <a:pt x="102120" y="169248"/>
                </a:lnTo>
                <a:lnTo>
                  <a:pt x="103097" y="169248"/>
                </a:lnTo>
                <a:lnTo>
                  <a:pt x="103097" y="165557"/>
                </a:lnTo>
                <a:lnTo>
                  <a:pt x="109169" y="165557"/>
                </a:lnTo>
                <a:lnTo>
                  <a:pt x="109169" y="169248"/>
                </a:lnTo>
                <a:lnTo>
                  <a:pt x="110157" y="169248"/>
                </a:lnTo>
                <a:lnTo>
                  <a:pt x="110157" y="165557"/>
                </a:lnTo>
                <a:lnTo>
                  <a:pt x="116229" y="165557"/>
                </a:lnTo>
                <a:lnTo>
                  <a:pt x="116229" y="169248"/>
                </a:lnTo>
                <a:lnTo>
                  <a:pt x="117205" y="169248"/>
                </a:lnTo>
                <a:lnTo>
                  <a:pt x="117205" y="165557"/>
                </a:lnTo>
                <a:lnTo>
                  <a:pt x="123278" y="165557"/>
                </a:lnTo>
                <a:lnTo>
                  <a:pt x="123278" y="169248"/>
                </a:lnTo>
                <a:lnTo>
                  <a:pt x="124254" y="169248"/>
                </a:lnTo>
                <a:lnTo>
                  <a:pt x="124254" y="165557"/>
                </a:lnTo>
                <a:lnTo>
                  <a:pt x="130338" y="165557"/>
                </a:lnTo>
                <a:lnTo>
                  <a:pt x="130338" y="169248"/>
                </a:lnTo>
                <a:lnTo>
                  <a:pt x="131314" y="169248"/>
                </a:lnTo>
                <a:lnTo>
                  <a:pt x="131314" y="165557"/>
                </a:lnTo>
                <a:lnTo>
                  <a:pt x="137387" y="165557"/>
                </a:lnTo>
                <a:lnTo>
                  <a:pt x="137387" y="169248"/>
                </a:lnTo>
                <a:lnTo>
                  <a:pt x="138363" y="169248"/>
                </a:lnTo>
                <a:lnTo>
                  <a:pt x="138363" y="165557"/>
                </a:lnTo>
                <a:lnTo>
                  <a:pt x="144447" y="165557"/>
                </a:lnTo>
                <a:lnTo>
                  <a:pt x="144447" y="169248"/>
                </a:lnTo>
                <a:lnTo>
                  <a:pt x="145423" y="169248"/>
                </a:lnTo>
                <a:lnTo>
                  <a:pt x="145423" y="165557"/>
                </a:lnTo>
                <a:lnTo>
                  <a:pt x="151495" y="165557"/>
                </a:lnTo>
                <a:lnTo>
                  <a:pt x="151495" y="169248"/>
                </a:lnTo>
                <a:lnTo>
                  <a:pt x="152484" y="169248"/>
                </a:lnTo>
                <a:lnTo>
                  <a:pt x="152484" y="165557"/>
                </a:lnTo>
                <a:lnTo>
                  <a:pt x="158556" y="165557"/>
                </a:lnTo>
                <a:lnTo>
                  <a:pt x="158556" y="169248"/>
                </a:lnTo>
                <a:lnTo>
                  <a:pt x="159532" y="169248"/>
                </a:lnTo>
                <a:lnTo>
                  <a:pt x="159532" y="165557"/>
                </a:lnTo>
                <a:lnTo>
                  <a:pt x="165604" y="165557"/>
                </a:lnTo>
                <a:lnTo>
                  <a:pt x="165604" y="169248"/>
                </a:lnTo>
                <a:lnTo>
                  <a:pt x="166593" y="169248"/>
                </a:lnTo>
                <a:lnTo>
                  <a:pt x="166593" y="165557"/>
                </a:lnTo>
                <a:lnTo>
                  <a:pt x="172665" y="165557"/>
                </a:lnTo>
                <a:lnTo>
                  <a:pt x="172665" y="169248"/>
                </a:lnTo>
                <a:lnTo>
                  <a:pt x="173641" y="169248"/>
                </a:lnTo>
                <a:lnTo>
                  <a:pt x="173641" y="165557"/>
                </a:lnTo>
                <a:lnTo>
                  <a:pt x="179713" y="165557"/>
                </a:lnTo>
                <a:lnTo>
                  <a:pt x="179713" y="169248"/>
                </a:lnTo>
                <a:lnTo>
                  <a:pt x="180702" y="169248"/>
                </a:lnTo>
                <a:lnTo>
                  <a:pt x="180702" y="165557"/>
                </a:lnTo>
                <a:lnTo>
                  <a:pt x="186774" y="165557"/>
                </a:lnTo>
                <a:lnTo>
                  <a:pt x="186774" y="169248"/>
                </a:lnTo>
                <a:lnTo>
                  <a:pt x="187750" y="169248"/>
                </a:lnTo>
                <a:lnTo>
                  <a:pt x="187750" y="165557"/>
                </a:lnTo>
                <a:lnTo>
                  <a:pt x="193822" y="165557"/>
                </a:lnTo>
                <a:lnTo>
                  <a:pt x="193822" y="169248"/>
                </a:lnTo>
                <a:lnTo>
                  <a:pt x="194810" y="169248"/>
                </a:lnTo>
                <a:lnTo>
                  <a:pt x="194810" y="165557"/>
                </a:lnTo>
                <a:lnTo>
                  <a:pt x="200883" y="165557"/>
                </a:lnTo>
                <a:lnTo>
                  <a:pt x="200883" y="169248"/>
                </a:lnTo>
                <a:lnTo>
                  <a:pt x="201859" y="169248"/>
                </a:lnTo>
                <a:lnTo>
                  <a:pt x="201859" y="165557"/>
                </a:lnTo>
                <a:lnTo>
                  <a:pt x="207931" y="165557"/>
                </a:lnTo>
                <a:lnTo>
                  <a:pt x="207931" y="169248"/>
                </a:lnTo>
                <a:lnTo>
                  <a:pt x="208919" y="169248"/>
                </a:lnTo>
                <a:lnTo>
                  <a:pt x="208919" y="165557"/>
                </a:lnTo>
                <a:lnTo>
                  <a:pt x="214992" y="165557"/>
                </a:lnTo>
                <a:lnTo>
                  <a:pt x="214992" y="169248"/>
                </a:lnTo>
                <a:lnTo>
                  <a:pt x="215968" y="169248"/>
                </a:lnTo>
                <a:lnTo>
                  <a:pt x="215968" y="165557"/>
                </a:lnTo>
                <a:lnTo>
                  <a:pt x="222040" y="165557"/>
                </a:lnTo>
                <a:lnTo>
                  <a:pt x="222040" y="169248"/>
                </a:lnTo>
                <a:lnTo>
                  <a:pt x="223028" y="169248"/>
                </a:lnTo>
                <a:lnTo>
                  <a:pt x="223028" y="165557"/>
                </a:lnTo>
                <a:lnTo>
                  <a:pt x="229100" y="165557"/>
                </a:lnTo>
                <a:lnTo>
                  <a:pt x="229100" y="169248"/>
                </a:lnTo>
                <a:lnTo>
                  <a:pt x="230077" y="169248"/>
                </a:lnTo>
                <a:lnTo>
                  <a:pt x="230077" y="165557"/>
                </a:lnTo>
                <a:lnTo>
                  <a:pt x="236161" y="165557"/>
                </a:lnTo>
                <a:lnTo>
                  <a:pt x="236161" y="169248"/>
                </a:lnTo>
                <a:lnTo>
                  <a:pt x="237137" y="169248"/>
                </a:lnTo>
                <a:lnTo>
                  <a:pt x="237137" y="165557"/>
                </a:lnTo>
                <a:lnTo>
                  <a:pt x="243209" y="165557"/>
                </a:lnTo>
                <a:lnTo>
                  <a:pt x="243209" y="169248"/>
                </a:lnTo>
                <a:lnTo>
                  <a:pt x="244198" y="169248"/>
                </a:lnTo>
                <a:lnTo>
                  <a:pt x="244198" y="165557"/>
                </a:lnTo>
                <a:lnTo>
                  <a:pt x="250270" y="165557"/>
                </a:lnTo>
                <a:lnTo>
                  <a:pt x="250270" y="169248"/>
                </a:lnTo>
                <a:lnTo>
                  <a:pt x="251246" y="169248"/>
                </a:lnTo>
                <a:lnTo>
                  <a:pt x="251246" y="165557"/>
                </a:lnTo>
                <a:lnTo>
                  <a:pt x="257318" y="165557"/>
                </a:lnTo>
                <a:lnTo>
                  <a:pt x="257318" y="169248"/>
                </a:lnTo>
                <a:lnTo>
                  <a:pt x="258306" y="169248"/>
                </a:lnTo>
                <a:lnTo>
                  <a:pt x="258306" y="165557"/>
                </a:lnTo>
                <a:lnTo>
                  <a:pt x="264379" y="165557"/>
                </a:lnTo>
                <a:lnTo>
                  <a:pt x="264379" y="169248"/>
                </a:lnTo>
                <a:lnTo>
                  <a:pt x="265355" y="169248"/>
                </a:lnTo>
                <a:lnTo>
                  <a:pt x="265355" y="165557"/>
                </a:lnTo>
                <a:lnTo>
                  <a:pt x="271427" y="165557"/>
                </a:lnTo>
                <a:lnTo>
                  <a:pt x="271427" y="169248"/>
                </a:lnTo>
                <a:lnTo>
                  <a:pt x="272415" y="169248"/>
                </a:lnTo>
                <a:lnTo>
                  <a:pt x="272415" y="165557"/>
                </a:lnTo>
                <a:lnTo>
                  <a:pt x="278488" y="165557"/>
                </a:lnTo>
                <a:lnTo>
                  <a:pt x="278488" y="169248"/>
                </a:lnTo>
                <a:lnTo>
                  <a:pt x="279464" y="169248"/>
                </a:lnTo>
                <a:lnTo>
                  <a:pt x="279464" y="165557"/>
                </a:lnTo>
                <a:lnTo>
                  <a:pt x="287858" y="165557"/>
                </a:lnTo>
                <a:lnTo>
                  <a:pt x="287858" y="164580"/>
                </a:lnTo>
                <a:lnTo>
                  <a:pt x="279476" y="164580"/>
                </a:lnTo>
                <a:lnTo>
                  <a:pt x="279476" y="158508"/>
                </a:lnTo>
                <a:lnTo>
                  <a:pt x="287870" y="158508"/>
                </a:lnTo>
                <a:lnTo>
                  <a:pt x="287870" y="157520"/>
                </a:lnTo>
                <a:lnTo>
                  <a:pt x="279476" y="157520"/>
                </a:lnTo>
                <a:lnTo>
                  <a:pt x="279476" y="151448"/>
                </a:lnTo>
                <a:lnTo>
                  <a:pt x="287870" y="151448"/>
                </a:lnTo>
                <a:lnTo>
                  <a:pt x="287870" y="150472"/>
                </a:lnTo>
                <a:lnTo>
                  <a:pt x="279476" y="150472"/>
                </a:lnTo>
                <a:lnTo>
                  <a:pt x="279476" y="144399"/>
                </a:lnTo>
                <a:lnTo>
                  <a:pt x="287870" y="144399"/>
                </a:lnTo>
                <a:lnTo>
                  <a:pt x="287870" y="143411"/>
                </a:lnTo>
                <a:lnTo>
                  <a:pt x="279476" y="143411"/>
                </a:lnTo>
                <a:lnTo>
                  <a:pt x="279476" y="137339"/>
                </a:lnTo>
                <a:lnTo>
                  <a:pt x="287870" y="137339"/>
                </a:lnTo>
                <a:lnTo>
                  <a:pt x="287870" y="136363"/>
                </a:lnTo>
                <a:lnTo>
                  <a:pt x="279476" y="136363"/>
                </a:lnTo>
                <a:lnTo>
                  <a:pt x="279476" y="130279"/>
                </a:lnTo>
                <a:lnTo>
                  <a:pt x="287870" y="130279"/>
                </a:lnTo>
                <a:lnTo>
                  <a:pt x="287870" y="129302"/>
                </a:lnTo>
                <a:lnTo>
                  <a:pt x="279476" y="129302"/>
                </a:lnTo>
                <a:lnTo>
                  <a:pt x="279476" y="123230"/>
                </a:lnTo>
                <a:lnTo>
                  <a:pt x="287870" y="123230"/>
                </a:lnTo>
                <a:lnTo>
                  <a:pt x="287870" y="122254"/>
                </a:lnTo>
                <a:lnTo>
                  <a:pt x="279476" y="122254"/>
                </a:lnTo>
                <a:lnTo>
                  <a:pt x="279476" y="116182"/>
                </a:lnTo>
                <a:lnTo>
                  <a:pt x="287870" y="116182"/>
                </a:lnTo>
                <a:lnTo>
                  <a:pt x="287870" y="115193"/>
                </a:lnTo>
                <a:lnTo>
                  <a:pt x="279476" y="115193"/>
                </a:lnTo>
                <a:lnTo>
                  <a:pt x="279476" y="109121"/>
                </a:lnTo>
                <a:lnTo>
                  <a:pt x="287870" y="109121"/>
                </a:lnTo>
                <a:lnTo>
                  <a:pt x="287870" y="108145"/>
                </a:lnTo>
                <a:lnTo>
                  <a:pt x="279476" y="108145"/>
                </a:lnTo>
                <a:lnTo>
                  <a:pt x="279476" y="102061"/>
                </a:lnTo>
                <a:lnTo>
                  <a:pt x="287870" y="102061"/>
                </a:lnTo>
                <a:lnTo>
                  <a:pt x="287870" y="101085"/>
                </a:lnTo>
                <a:lnTo>
                  <a:pt x="279476" y="101085"/>
                </a:lnTo>
                <a:lnTo>
                  <a:pt x="279476" y="95012"/>
                </a:lnTo>
                <a:lnTo>
                  <a:pt x="287870" y="95012"/>
                </a:lnTo>
                <a:lnTo>
                  <a:pt x="287870" y="94024"/>
                </a:lnTo>
                <a:lnTo>
                  <a:pt x="279476" y="94024"/>
                </a:lnTo>
                <a:lnTo>
                  <a:pt x="279476" y="87952"/>
                </a:lnTo>
                <a:lnTo>
                  <a:pt x="287870" y="87952"/>
                </a:lnTo>
                <a:lnTo>
                  <a:pt x="287870" y="86976"/>
                </a:lnTo>
                <a:lnTo>
                  <a:pt x="279476" y="86976"/>
                </a:lnTo>
                <a:lnTo>
                  <a:pt x="279476" y="80903"/>
                </a:lnTo>
                <a:lnTo>
                  <a:pt x="287870" y="80903"/>
                </a:lnTo>
                <a:lnTo>
                  <a:pt x="287870" y="79927"/>
                </a:lnTo>
                <a:lnTo>
                  <a:pt x="279476" y="79927"/>
                </a:lnTo>
                <a:lnTo>
                  <a:pt x="279476" y="73843"/>
                </a:lnTo>
                <a:lnTo>
                  <a:pt x="287870" y="73843"/>
                </a:lnTo>
                <a:lnTo>
                  <a:pt x="287870" y="72867"/>
                </a:lnTo>
                <a:lnTo>
                  <a:pt x="279476" y="72867"/>
                </a:lnTo>
                <a:lnTo>
                  <a:pt x="279476" y="66783"/>
                </a:lnTo>
                <a:lnTo>
                  <a:pt x="287870" y="66783"/>
                </a:lnTo>
                <a:lnTo>
                  <a:pt x="287870" y="65806"/>
                </a:lnTo>
                <a:lnTo>
                  <a:pt x="279476" y="65806"/>
                </a:lnTo>
                <a:lnTo>
                  <a:pt x="279476" y="59734"/>
                </a:lnTo>
                <a:lnTo>
                  <a:pt x="287870" y="59734"/>
                </a:lnTo>
                <a:lnTo>
                  <a:pt x="287870" y="58746"/>
                </a:lnTo>
                <a:lnTo>
                  <a:pt x="279476" y="58746"/>
                </a:lnTo>
                <a:lnTo>
                  <a:pt x="279476" y="52674"/>
                </a:lnTo>
                <a:lnTo>
                  <a:pt x="287870" y="52674"/>
                </a:lnTo>
                <a:lnTo>
                  <a:pt x="287870" y="51697"/>
                </a:lnTo>
                <a:lnTo>
                  <a:pt x="279476" y="51697"/>
                </a:lnTo>
                <a:lnTo>
                  <a:pt x="279476" y="45625"/>
                </a:lnTo>
                <a:lnTo>
                  <a:pt x="287870" y="45625"/>
                </a:lnTo>
                <a:lnTo>
                  <a:pt x="287870" y="44637"/>
                </a:lnTo>
                <a:lnTo>
                  <a:pt x="279476" y="44637"/>
                </a:lnTo>
                <a:lnTo>
                  <a:pt x="279476" y="38565"/>
                </a:lnTo>
                <a:lnTo>
                  <a:pt x="287870" y="38565"/>
                </a:lnTo>
                <a:lnTo>
                  <a:pt x="287870" y="37589"/>
                </a:lnTo>
                <a:lnTo>
                  <a:pt x="279476" y="37589"/>
                </a:lnTo>
                <a:lnTo>
                  <a:pt x="279476" y="31516"/>
                </a:lnTo>
                <a:lnTo>
                  <a:pt x="287870" y="31516"/>
                </a:lnTo>
                <a:lnTo>
                  <a:pt x="287870" y="30528"/>
                </a:lnTo>
                <a:lnTo>
                  <a:pt x="279476" y="30528"/>
                </a:lnTo>
                <a:lnTo>
                  <a:pt x="279476" y="24456"/>
                </a:lnTo>
                <a:lnTo>
                  <a:pt x="287870" y="24456"/>
                </a:lnTo>
                <a:lnTo>
                  <a:pt x="287870" y="23480"/>
                </a:lnTo>
                <a:lnTo>
                  <a:pt x="279476" y="23480"/>
                </a:lnTo>
                <a:lnTo>
                  <a:pt x="279476" y="17408"/>
                </a:lnTo>
                <a:lnTo>
                  <a:pt x="287870" y="17408"/>
                </a:lnTo>
                <a:lnTo>
                  <a:pt x="287870" y="16419"/>
                </a:lnTo>
                <a:lnTo>
                  <a:pt x="279476" y="16419"/>
                </a:lnTo>
                <a:lnTo>
                  <a:pt x="279476" y="10347"/>
                </a:lnTo>
                <a:lnTo>
                  <a:pt x="287870" y="10347"/>
                </a:lnTo>
                <a:lnTo>
                  <a:pt x="287870" y="9371"/>
                </a:lnTo>
                <a:lnTo>
                  <a:pt x="279476" y="9371"/>
                </a:lnTo>
                <a:lnTo>
                  <a:pt x="279476" y="3287"/>
                </a:lnTo>
                <a:lnTo>
                  <a:pt x="287870" y="3287"/>
                </a:lnTo>
                <a:lnTo>
                  <a:pt x="287870" y="2310"/>
                </a:lnTo>
                <a:lnTo>
                  <a:pt x="279476" y="2310"/>
                </a:lnTo>
                <a:lnTo>
                  <a:pt x="279476" y="1"/>
                </a:lnTo>
                <a:lnTo>
                  <a:pt x="278488" y="1"/>
                </a:lnTo>
                <a:lnTo>
                  <a:pt x="278488" y="2310"/>
                </a:lnTo>
                <a:lnTo>
                  <a:pt x="272415" y="2310"/>
                </a:lnTo>
                <a:lnTo>
                  <a:pt x="272415" y="1"/>
                </a:lnTo>
                <a:lnTo>
                  <a:pt x="271439" y="1"/>
                </a:lnTo>
                <a:lnTo>
                  <a:pt x="271439" y="2310"/>
                </a:lnTo>
                <a:lnTo>
                  <a:pt x="265367" y="2310"/>
                </a:lnTo>
                <a:lnTo>
                  <a:pt x="265367" y="1"/>
                </a:lnTo>
                <a:lnTo>
                  <a:pt x="264379" y="1"/>
                </a:lnTo>
                <a:lnTo>
                  <a:pt x="264379" y="2310"/>
                </a:lnTo>
                <a:lnTo>
                  <a:pt x="258306" y="2310"/>
                </a:lnTo>
                <a:lnTo>
                  <a:pt x="258306" y="1"/>
                </a:lnTo>
                <a:lnTo>
                  <a:pt x="257330" y="1"/>
                </a:lnTo>
                <a:lnTo>
                  <a:pt x="257330" y="2310"/>
                </a:lnTo>
                <a:lnTo>
                  <a:pt x="251258" y="2310"/>
                </a:lnTo>
                <a:lnTo>
                  <a:pt x="251258" y="1"/>
                </a:lnTo>
                <a:lnTo>
                  <a:pt x="250270" y="1"/>
                </a:lnTo>
                <a:lnTo>
                  <a:pt x="250270" y="2310"/>
                </a:lnTo>
                <a:lnTo>
                  <a:pt x="244198" y="2310"/>
                </a:lnTo>
                <a:lnTo>
                  <a:pt x="244198" y="1"/>
                </a:lnTo>
                <a:lnTo>
                  <a:pt x="243221" y="1"/>
                </a:lnTo>
                <a:lnTo>
                  <a:pt x="243221" y="2310"/>
                </a:lnTo>
                <a:lnTo>
                  <a:pt x="237137" y="2310"/>
                </a:lnTo>
                <a:lnTo>
                  <a:pt x="237137" y="1"/>
                </a:lnTo>
                <a:lnTo>
                  <a:pt x="236161" y="1"/>
                </a:lnTo>
                <a:lnTo>
                  <a:pt x="236161" y="2310"/>
                </a:lnTo>
                <a:lnTo>
                  <a:pt x="230089" y="2310"/>
                </a:lnTo>
                <a:lnTo>
                  <a:pt x="230089" y="1"/>
                </a:lnTo>
                <a:lnTo>
                  <a:pt x="229100" y="1"/>
                </a:lnTo>
                <a:lnTo>
                  <a:pt x="229100" y="2310"/>
                </a:lnTo>
                <a:lnTo>
                  <a:pt x="223028" y="2310"/>
                </a:lnTo>
                <a:lnTo>
                  <a:pt x="223028" y="1"/>
                </a:lnTo>
                <a:lnTo>
                  <a:pt x="222052" y="1"/>
                </a:lnTo>
                <a:lnTo>
                  <a:pt x="222052" y="2310"/>
                </a:lnTo>
                <a:lnTo>
                  <a:pt x="215980" y="2310"/>
                </a:lnTo>
                <a:lnTo>
                  <a:pt x="215980" y="1"/>
                </a:lnTo>
                <a:lnTo>
                  <a:pt x="214992" y="1"/>
                </a:lnTo>
                <a:lnTo>
                  <a:pt x="214992" y="2310"/>
                </a:lnTo>
                <a:lnTo>
                  <a:pt x="208919" y="2310"/>
                </a:lnTo>
                <a:lnTo>
                  <a:pt x="208919" y="1"/>
                </a:lnTo>
                <a:lnTo>
                  <a:pt x="207943" y="1"/>
                </a:lnTo>
                <a:lnTo>
                  <a:pt x="207943" y="2310"/>
                </a:lnTo>
                <a:lnTo>
                  <a:pt x="201871" y="2310"/>
                </a:lnTo>
                <a:lnTo>
                  <a:pt x="201871" y="1"/>
                </a:lnTo>
                <a:lnTo>
                  <a:pt x="200883" y="1"/>
                </a:lnTo>
                <a:lnTo>
                  <a:pt x="200883" y="2310"/>
                </a:lnTo>
                <a:lnTo>
                  <a:pt x="194810" y="2310"/>
                </a:lnTo>
                <a:lnTo>
                  <a:pt x="194810" y="1"/>
                </a:lnTo>
                <a:lnTo>
                  <a:pt x="193834" y="1"/>
                </a:lnTo>
                <a:lnTo>
                  <a:pt x="193834" y="2310"/>
                </a:lnTo>
                <a:lnTo>
                  <a:pt x="187762" y="2310"/>
                </a:lnTo>
                <a:lnTo>
                  <a:pt x="187762" y="1"/>
                </a:lnTo>
                <a:lnTo>
                  <a:pt x="186774" y="1"/>
                </a:lnTo>
                <a:lnTo>
                  <a:pt x="186774" y="2310"/>
                </a:lnTo>
                <a:lnTo>
                  <a:pt x="180702" y="2310"/>
                </a:lnTo>
                <a:lnTo>
                  <a:pt x="180702" y="1"/>
                </a:lnTo>
                <a:lnTo>
                  <a:pt x="179713" y="1"/>
                </a:lnTo>
                <a:lnTo>
                  <a:pt x="179713" y="2310"/>
                </a:lnTo>
                <a:lnTo>
                  <a:pt x="173641" y="2310"/>
                </a:lnTo>
                <a:lnTo>
                  <a:pt x="173641" y="1"/>
                </a:lnTo>
                <a:lnTo>
                  <a:pt x="172665" y="1"/>
                </a:lnTo>
                <a:lnTo>
                  <a:pt x="172665" y="2310"/>
                </a:lnTo>
                <a:lnTo>
                  <a:pt x="166581" y="2310"/>
                </a:lnTo>
                <a:lnTo>
                  <a:pt x="166581" y="1"/>
                </a:lnTo>
                <a:lnTo>
                  <a:pt x="165604" y="1"/>
                </a:lnTo>
                <a:lnTo>
                  <a:pt x="165604" y="2310"/>
                </a:lnTo>
                <a:lnTo>
                  <a:pt x="159532" y="2310"/>
                </a:lnTo>
                <a:lnTo>
                  <a:pt x="159532" y="1"/>
                </a:lnTo>
                <a:lnTo>
                  <a:pt x="158544" y="1"/>
                </a:lnTo>
                <a:lnTo>
                  <a:pt x="158544" y="2310"/>
                </a:lnTo>
                <a:lnTo>
                  <a:pt x="152472" y="2310"/>
                </a:lnTo>
                <a:lnTo>
                  <a:pt x="152472" y="1"/>
                </a:lnTo>
                <a:lnTo>
                  <a:pt x="151495" y="1"/>
                </a:lnTo>
                <a:lnTo>
                  <a:pt x="151495" y="2310"/>
                </a:lnTo>
                <a:lnTo>
                  <a:pt x="145423" y="2310"/>
                </a:lnTo>
                <a:lnTo>
                  <a:pt x="145423" y="1"/>
                </a:lnTo>
                <a:lnTo>
                  <a:pt x="144447" y="1"/>
                </a:lnTo>
                <a:lnTo>
                  <a:pt x="144447" y="2310"/>
                </a:lnTo>
                <a:lnTo>
                  <a:pt x="138375" y="2310"/>
                </a:lnTo>
                <a:lnTo>
                  <a:pt x="138375" y="1"/>
                </a:lnTo>
                <a:lnTo>
                  <a:pt x="137387" y="1"/>
                </a:lnTo>
                <a:lnTo>
                  <a:pt x="137387" y="2310"/>
                </a:lnTo>
                <a:lnTo>
                  <a:pt x="131314" y="2310"/>
                </a:lnTo>
                <a:lnTo>
                  <a:pt x="131314" y="1"/>
                </a:lnTo>
                <a:lnTo>
                  <a:pt x="130338" y="1"/>
                </a:lnTo>
                <a:lnTo>
                  <a:pt x="130338" y="2310"/>
                </a:lnTo>
                <a:lnTo>
                  <a:pt x="124254" y="2310"/>
                </a:lnTo>
                <a:lnTo>
                  <a:pt x="124254" y="1"/>
                </a:lnTo>
                <a:lnTo>
                  <a:pt x="123278" y="1"/>
                </a:lnTo>
                <a:lnTo>
                  <a:pt x="123278" y="2310"/>
                </a:lnTo>
                <a:lnTo>
                  <a:pt x="117205" y="2310"/>
                </a:lnTo>
                <a:lnTo>
                  <a:pt x="117205" y="1"/>
                </a:lnTo>
                <a:lnTo>
                  <a:pt x="116217" y="1"/>
                </a:lnTo>
                <a:lnTo>
                  <a:pt x="116217" y="2310"/>
                </a:lnTo>
                <a:lnTo>
                  <a:pt x="110157" y="2310"/>
                </a:lnTo>
                <a:lnTo>
                  <a:pt x="110157" y="1"/>
                </a:lnTo>
                <a:lnTo>
                  <a:pt x="109169" y="1"/>
                </a:lnTo>
                <a:lnTo>
                  <a:pt x="109169" y="2310"/>
                </a:lnTo>
                <a:lnTo>
                  <a:pt x="103097" y="2310"/>
                </a:lnTo>
                <a:lnTo>
                  <a:pt x="103097" y="1"/>
                </a:lnTo>
                <a:lnTo>
                  <a:pt x="102120" y="1"/>
                </a:lnTo>
                <a:lnTo>
                  <a:pt x="102120" y="2310"/>
                </a:lnTo>
                <a:lnTo>
                  <a:pt x="96036" y="2310"/>
                </a:lnTo>
                <a:lnTo>
                  <a:pt x="96036" y="1"/>
                </a:lnTo>
                <a:lnTo>
                  <a:pt x="95060" y="1"/>
                </a:lnTo>
                <a:lnTo>
                  <a:pt x="95060" y="2310"/>
                </a:lnTo>
                <a:lnTo>
                  <a:pt x="88988" y="2310"/>
                </a:lnTo>
                <a:lnTo>
                  <a:pt x="88988" y="1"/>
                </a:lnTo>
                <a:lnTo>
                  <a:pt x="87999" y="1"/>
                </a:lnTo>
                <a:lnTo>
                  <a:pt x="87999" y="2310"/>
                </a:lnTo>
                <a:lnTo>
                  <a:pt x="81927" y="2310"/>
                </a:lnTo>
                <a:lnTo>
                  <a:pt x="81927" y="1"/>
                </a:lnTo>
                <a:lnTo>
                  <a:pt x="80951" y="1"/>
                </a:lnTo>
                <a:lnTo>
                  <a:pt x="80951" y="2310"/>
                </a:lnTo>
                <a:lnTo>
                  <a:pt x="74879" y="2310"/>
                </a:lnTo>
                <a:lnTo>
                  <a:pt x="74879" y="1"/>
                </a:lnTo>
                <a:lnTo>
                  <a:pt x="73902" y="1"/>
                </a:lnTo>
                <a:lnTo>
                  <a:pt x="73902" y="2310"/>
                </a:lnTo>
                <a:lnTo>
                  <a:pt x="67818" y="2310"/>
                </a:lnTo>
                <a:lnTo>
                  <a:pt x="67818" y="1"/>
                </a:lnTo>
                <a:lnTo>
                  <a:pt x="66842" y="1"/>
                </a:lnTo>
                <a:lnTo>
                  <a:pt x="66842" y="2310"/>
                </a:lnTo>
                <a:lnTo>
                  <a:pt x="60758" y="2310"/>
                </a:lnTo>
                <a:lnTo>
                  <a:pt x="60758" y="1"/>
                </a:lnTo>
                <a:lnTo>
                  <a:pt x="59782" y="1"/>
                </a:lnTo>
                <a:lnTo>
                  <a:pt x="59782" y="2310"/>
                </a:lnTo>
                <a:lnTo>
                  <a:pt x="53709" y="2310"/>
                </a:lnTo>
                <a:lnTo>
                  <a:pt x="53709" y="1"/>
                </a:lnTo>
                <a:lnTo>
                  <a:pt x="52721" y="1"/>
                </a:lnTo>
                <a:lnTo>
                  <a:pt x="52721" y="2310"/>
                </a:lnTo>
                <a:lnTo>
                  <a:pt x="46649" y="2310"/>
                </a:lnTo>
                <a:lnTo>
                  <a:pt x="46649" y="1"/>
                </a:lnTo>
                <a:lnTo>
                  <a:pt x="45673" y="1"/>
                </a:lnTo>
                <a:lnTo>
                  <a:pt x="45673" y="2310"/>
                </a:lnTo>
                <a:lnTo>
                  <a:pt x="39601" y="2310"/>
                </a:lnTo>
                <a:lnTo>
                  <a:pt x="39601" y="1"/>
                </a:lnTo>
                <a:lnTo>
                  <a:pt x="38612" y="1"/>
                </a:lnTo>
                <a:lnTo>
                  <a:pt x="38612" y="2310"/>
                </a:lnTo>
                <a:lnTo>
                  <a:pt x="32540" y="2310"/>
                </a:lnTo>
                <a:lnTo>
                  <a:pt x="32540" y="1"/>
                </a:lnTo>
                <a:lnTo>
                  <a:pt x="31564" y="1"/>
                </a:lnTo>
                <a:lnTo>
                  <a:pt x="31564" y="2310"/>
                </a:lnTo>
                <a:lnTo>
                  <a:pt x="25492" y="2310"/>
                </a:lnTo>
                <a:lnTo>
                  <a:pt x="25492" y="1"/>
                </a:lnTo>
                <a:lnTo>
                  <a:pt x="24503" y="1"/>
                </a:lnTo>
                <a:lnTo>
                  <a:pt x="24503" y="2310"/>
                </a:lnTo>
                <a:lnTo>
                  <a:pt x="18431" y="2310"/>
                </a:lnTo>
                <a:lnTo>
                  <a:pt x="18431" y="1"/>
                </a:lnTo>
                <a:lnTo>
                  <a:pt x="17455" y="1"/>
                </a:lnTo>
                <a:lnTo>
                  <a:pt x="17455" y="2310"/>
                </a:lnTo>
                <a:lnTo>
                  <a:pt x="11371" y="2310"/>
                </a:lnTo>
                <a:lnTo>
                  <a:pt x="113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" name="Google Shape;1328;p14"/>
          <p:cNvGrpSpPr/>
          <p:nvPr/>
        </p:nvGrpSpPr>
        <p:grpSpPr>
          <a:xfrm>
            <a:off x="9086960" y="4370103"/>
            <a:ext cx="3107467" cy="2317135"/>
            <a:chOff x="6815220" y="3277577"/>
            <a:chExt cx="2330600" cy="1737851"/>
          </a:xfrm>
        </p:grpSpPr>
        <p:grpSp>
          <p:nvGrpSpPr>
            <p:cNvPr id="3" name="Google Shape;1329;p14"/>
            <p:cNvGrpSpPr/>
            <p:nvPr/>
          </p:nvGrpSpPr>
          <p:grpSpPr>
            <a:xfrm>
              <a:off x="7103026" y="4782073"/>
              <a:ext cx="387726" cy="230993"/>
              <a:chOff x="8278137" y="4572358"/>
              <a:chExt cx="217494" cy="129575"/>
            </a:xfrm>
          </p:grpSpPr>
          <p:sp>
            <p:nvSpPr>
              <p:cNvPr id="1330" name="Google Shape;1330;p14"/>
              <p:cNvSpPr/>
              <p:nvPr/>
            </p:nvSpPr>
            <p:spPr>
              <a:xfrm>
                <a:off x="8278137" y="4574966"/>
                <a:ext cx="217494" cy="124001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3471" extrusionOk="0">
                    <a:moveTo>
                      <a:pt x="3695" y="0"/>
                    </a:moveTo>
                    <a:cubicBezTo>
                      <a:pt x="3412" y="0"/>
                      <a:pt x="3161" y="158"/>
                      <a:pt x="2990" y="365"/>
                    </a:cubicBezTo>
                    <a:lnTo>
                      <a:pt x="2990" y="365"/>
                    </a:lnTo>
                    <a:cubicBezTo>
                      <a:pt x="2875" y="273"/>
                      <a:pt x="2724" y="190"/>
                      <a:pt x="2532" y="127"/>
                    </a:cubicBezTo>
                    <a:cubicBezTo>
                      <a:pt x="2372" y="74"/>
                      <a:pt x="2237" y="51"/>
                      <a:pt x="2123" y="51"/>
                    </a:cubicBezTo>
                    <a:cubicBezTo>
                      <a:pt x="1406" y="51"/>
                      <a:pt x="1530" y="953"/>
                      <a:pt x="1530" y="953"/>
                    </a:cubicBezTo>
                    <a:cubicBezTo>
                      <a:pt x="1456" y="909"/>
                      <a:pt x="1378" y="888"/>
                      <a:pt x="1297" y="888"/>
                    </a:cubicBezTo>
                    <a:cubicBezTo>
                      <a:pt x="693" y="888"/>
                      <a:pt x="0" y="2033"/>
                      <a:pt x="790" y="2616"/>
                    </a:cubicBezTo>
                    <a:cubicBezTo>
                      <a:pt x="1038" y="2800"/>
                      <a:pt x="1274" y="2883"/>
                      <a:pt x="1475" y="2895"/>
                    </a:cubicBezTo>
                    <a:lnTo>
                      <a:pt x="1475" y="2895"/>
                    </a:lnTo>
                    <a:cubicBezTo>
                      <a:pt x="1544" y="3200"/>
                      <a:pt x="1761" y="3464"/>
                      <a:pt x="2224" y="3470"/>
                    </a:cubicBezTo>
                    <a:cubicBezTo>
                      <a:pt x="2238" y="3470"/>
                      <a:pt x="2252" y="3470"/>
                      <a:pt x="2265" y="3470"/>
                    </a:cubicBezTo>
                    <a:cubicBezTo>
                      <a:pt x="2904" y="3470"/>
                      <a:pt x="3331" y="3324"/>
                      <a:pt x="3570" y="3106"/>
                    </a:cubicBezTo>
                    <a:lnTo>
                      <a:pt x="3570" y="3106"/>
                    </a:lnTo>
                    <a:cubicBezTo>
                      <a:pt x="3620" y="3173"/>
                      <a:pt x="3682" y="3239"/>
                      <a:pt x="3760" y="3300"/>
                    </a:cubicBezTo>
                    <a:cubicBezTo>
                      <a:pt x="3865" y="3383"/>
                      <a:pt x="3993" y="3420"/>
                      <a:pt x="4131" y="3420"/>
                    </a:cubicBezTo>
                    <a:cubicBezTo>
                      <a:pt x="4930" y="3420"/>
                      <a:pt x="6088" y="2180"/>
                      <a:pt x="5404" y="1459"/>
                    </a:cubicBezTo>
                    <a:cubicBezTo>
                      <a:pt x="5214" y="1260"/>
                      <a:pt x="5013" y="1184"/>
                      <a:pt x="4825" y="1184"/>
                    </a:cubicBezTo>
                    <a:cubicBezTo>
                      <a:pt x="4804" y="1184"/>
                      <a:pt x="4784" y="1185"/>
                      <a:pt x="4763" y="1187"/>
                    </a:cubicBezTo>
                    <a:lnTo>
                      <a:pt x="4763" y="1187"/>
                    </a:lnTo>
                    <a:cubicBezTo>
                      <a:pt x="4771" y="831"/>
                      <a:pt x="4594" y="421"/>
                      <a:pt x="4155" y="142"/>
                    </a:cubicBezTo>
                    <a:cubicBezTo>
                      <a:pt x="3997" y="42"/>
                      <a:pt x="3842" y="0"/>
                      <a:pt x="36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14"/>
              <p:cNvSpPr/>
              <p:nvPr/>
            </p:nvSpPr>
            <p:spPr>
              <a:xfrm>
                <a:off x="8287819" y="4572358"/>
                <a:ext cx="196166" cy="129575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627" extrusionOk="0">
                    <a:moveTo>
                      <a:pt x="2733" y="557"/>
                    </a:moveTo>
                    <a:cubicBezTo>
                      <a:pt x="2952" y="767"/>
                      <a:pt x="2995" y="1017"/>
                      <a:pt x="2937" y="1180"/>
                    </a:cubicBezTo>
                    <a:cubicBezTo>
                      <a:pt x="2906" y="1266"/>
                      <a:pt x="2852" y="1313"/>
                      <a:pt x="2788" y="1313"/>
                    </a:cubicBezTo>
                    <a:cubicBezTo>
                      <a:pt x="2749" y="1313"/>
                      <a:pt x="2706" y="1295"/>
                      <a:pt x="2662" y="1257"/>
                    </a:cubicBezTo>
                    <a:cubicBezTo>
                      <a:pt x="2508" y="1128"/>
                      <a:pt x="2542" y="826"/>
                      <a:pt x="2733" y="557"/>
                    </a:cubicBezTo>
                    <a:close/>
                    <a:moveTo>
                      <a:pt x="4405" y="1356"/>
                    </a:moveTo>
                    <a:lnTo>
                      <a:pt x="4405" y="1356"/>
                    </a:lnTo>
                    <a:cubicBezTo>
                      <a:pt x="4368" y="1652"/>
                      <a:pt x="4186" y="1871"/>
                      <a:pt x="3945" y="1905"/>
                    </a:cubicBezTo>
                    <a:cubicBezTo>
                      <a:pt x="3930" y="1905"/>
                      <a:pt x="3918" y="1908"/>
                      <a:pt x="3902" y="1908"/>
                    </a:cubicBezTo>
                    <a:cubicBezTo>
                      <a:pt x="3837" y="1908"/>
                      <a:pt x="3837" y="1887"/>
                      <a:pt x="3837" y="1871"/>
                    </a:cubicBezTo>
                    <a:cubicBezTo>
                      <a:pt x="3831" y="1748"/>
                      <a:pt x="4069" y="1433"/>
                      <a:pt x="4405" y="1356"/>
                    </a:cubicBezTo>
                    <a:close/>
                    <a:moveTo>
                      <a:pt x="1527" y="2124"/>
                    </a:moveTo>
                    <a:cubicBezTo>
                      <a:pt x="1571" y="2124"/>
                      <a:pt x="1611" y="2164"/>
                      <a:pt x="1635" y="2195"/>
                    </a:cubicBezTo>
                    <a:cubicBezTo>
                      <a:pt x="1752" y="2346"/>
                      <a:pt x="1783" y="2510"/>
                      <a:pt x="1719" y="2648"/>
                    </a:cubicBezTo>
                    <a:cubicBezTo>
                      <a:pt x="1648" y="2793"/>
                      <a:pt x="1478" y="2886"/>
                      <a:pt x="1271" y="2889"/>
                    </a:cubicBezTo>
                    <a:cubicBezTo>
                      <a:pt x="1231" y="2621"/>
                      <a:pt x="1308" y="2334"/>
                      <a:pt x="1416" y="2198"/>
                    </a:cubicBezTo>
                    <a:cubicBezTo>
                      <a:pt x="1441" y="2158"/>
                      <a:pt x="1481" y="2133"/>
                      <a:pt x="1527" y="2124"/>
                    </a:cubicBezTo>
                    <a:close/>
                    <a:moveTo>
                      <a:pt x="3347" y="2352"/>
                    </a:moveTo>
                    <a:cubicBezTo>
                      <a:pt x="3362" y="2352"/>
                      <a:pt x="3396" y="2383"/>
                      <a:pt x="3421" y="2470"/>
                    </a:cubicBezTo>
                    <a:cubicBezTo>
                      <a:pt x="3492" y="2670"/>
                      <a:pt x="3449" y="2889"/>
                      <a:pt x="3310" y="3053"/>
                    </a:cubicBezTo>
                    <a:cubicBezTo>
                      <a:pt x="3184" y="2824"/>
                      <a:pt x="3193" y="2584"/>
                      <a:pt x="3267" y="2439"/>
                    </a:cubicBezTo>
                    <a:cubicBezTo>
                      <a:pt x="3298" y="2377"/>
                      <a:pt x="3335" y="2352"/>
                      <a:pt x="3347" y="2352"/>
                    </a:cubicBezTo>
                    <a:close/>
                    <a:moveTo>
                      <a:pt x="3427" y="161"/>
                    </a:moveTo>
                    <a:cubicBezTo>
                      <a:pt x="3566" y="161"/>
                      <a:pt x="3707" y="202"/>
                      <a:pt x="3841" y="286"/>
                    </a:cubicBezTo>
                    <a:cubicBezTo>
                      <a:pt x="4186" y="505"/>
                      <a:pt x="4396" y="838"/>
                      <a:pt x="4411" y="1190"/>
                    </a:cubicBezTo>
                    <a:cubicBezTo>
                      <a:pt x="3992" y="1267"/>
                      <a:pt x="3665" y="1652"/>
                      <a:pt x="3677" y="1877"/>
                    </a:cubicBezTo>
                    <a:cubicBezTo>
                      <a:pt x="3680" y="1971"/>
                      <a:pt x="3737" y="2070"/>
                      <a:pt x="3903" y="2070"/>
                    </a:cubicBezTo>
                    <a:cubicBezTo>
                      <a:pt x="3923" y="2070"/>
                      <a:pt x="3944" y="2068"/>
                      <a:pt x="3967" y="2066"/>
                    </a:cubicBezTo>
                    <a:cubicBezTo>
                      <a:pt x="4294" y="2019"/>
                      <a:pt x="4535" y="1726"/>
                      <a:pt x="4572" y="1341"/>
                    </a:cubicBezTo>
                    <a:cubicBezTo>
                      <a:pt x="4750" y="1344"/>
                      <a:pt x="4920" y="1427"/>
                      <a:pt x="5074" y="1587"/>
                    </a:cubicBezTo>
                    <a:cubicBezTo>
                      <a:pt x="5336" y="1865"/>
                      <a:pt x="5275" y="2192"/>
                      <a:pt x="5176" y="2417"/>
                    </a:cubicBezTo>
                    <a:cubicBezTo>
                      <a:pt x="4954" y="2938"/>
                      <a:pt x="4325" y="3413"/>
                      <a:pt x="3862" y="3413"/>
                    </a:cubicBezTo>
                    <a:cubicBezTo>
                      <a:pt x="3857" y="3414"/>
                      <a:pt x="3852" y="3414"/>
                      <a:pt x="3848" y="3414"/>
                    </a:cubicBezTo>
                    <a:cubicBezTo>
                      <a:pt x="3735" y="3414"/>
                      <a:pt x="3627" y="3380"/>
                      <a:pt x="3538" y="3312"/>
                    </a:cubicBezTo>
                    <a:cubicBezTo>
                      <a:pt x="3492" y="3275"/>
                      <a:pt x="3449" y="3231"/>
                      <a:pt x="3409" y="3185"/>
                    </a:cubicBezTo>
                    <a:cubicBezTo>
                      <a:pt x="3600" y="2982"/>
                      <a:pt x="3668" y="2689"/>
                      <a:pt x="3575" y="2420"/>
                    </a:cubicBezTo>
                    <a:cubicBezTo>
                      <a:pt x="3514" y="2220"/>
                      <a:pt x="3406" y="2189"/>
                      <a:pt x="3347" y="2189"/>
                    </a:cubicBezTo>
                    <a:cubicBezTo>
                      <a:pt x="3261" y="2189"/>
                      <a:pt x="3177" y="2254"/>
                      <a:pt x="3122" y="2368"/>
                    </a:cubicBezTo>
                    <a:cubicBezTo>
                      <a:pt x="3023" y="2562"/>
                      <a:pt x="3011" y="2877"/>
                      <a:pt x="3190" y="3164"/>
                    </a:cubicBezTo>
                    <a:cubicBezTo>
                      <a:pt x="3002" y="3309"/>
                      <a:pt x="2650" y="3463"/>
                      <a:pt x="1999" y="3463"/>
                    </a:cubicBezTo>
                    <a:lnTo>
                      <a:pt x="1956" y="3463"/>
                    </a:lnTo>
                    <a:cubicBezTo>
                      <a:pt x="1558" y="3460"/>
                      <a:pt x="1385" y="3253"/>
                      <a:pt x="1315" y="3049"/>
                    </a:cubicBezTo>
                    <a:cubicBezTo>
                      <a:pt x="1561" y="3034"/>
                      <a:pt x="1768" y="2914"/>
                      <a:pt x="1860" y="2719"/>
                    </a:cubicBezTo>
                    <a:cubicBezTo>
                      <a:pt x="1956" y="2525"/>
                      <a:pt x="1919" y="2297"/>
                      <a:pt x="1762" y="2096"/>
                    </a:cubicBezTo>
                    <a:cubicBezTo>
                      <a:pt x="1672" y="1988"/>
                      <a:pt x="1586" y="1964"/>
                      <a:pt x="1527" y="1964"/>
                    </a:cubicBezTo>
                    <a:cubicBezTo>
                      <a:pt x="1441" y="1964"/>
                      <a:pt x="1358" y="2010"/>
                      <a:pt x="1290" y="2099"/>
                    </a:cubicBezTo>
                    <a:cubicBezTo>
                      <a:pt x="1145" y="2275"/>
                      <a:pt x="1074" y="2596"/>
                      <a:pt x="1108" y="2877"/>
                    </a:cubicBezTo>
                    <a:cubicBezTo>
                      <a:pt x="910" y="2837"/>
                      <a:pt x="725" y="2750"/>
                      <a:pt x="568" y="2627"/>
                    </a:cubicBezTo>
                    <a:cubicBezTo>
                      <a:pt x="152" y="2322"/>
                      <a:pt x="238" y="1890"/>
                      <a:pt x="294" y="1720"/>
                    </a:cubicBezTo>
                    <a:cubicBezTo>
                      <a:pt x="417" y="1347"/>
                      <a:pt x="747" y="1045"/>
                      <a:pt x="1028" y="1045"/>
                    </a:cubicBezTo>
                    <a:cubicBezTo>
                      <a:pt x="1096" y="1045"/>
                      <a:pt x="1160" y="1060"/>
                      <a:pt x="1219" y="1097"/>
                    </a:cubicBezTo>
                    <a:cubicBezTo>
                      <a:pt x="1232" y="1105"/>
                      <a:pt x="1246" y="1108"/>
                      <a:pt x="1259" y="1108"/>
                    </a:cubicBezTo>
                    <a:cubicBezTo>
                      <a:pt x="1304" y="1108"/>
                      <a:pt x="1346" y="1069"/>
                      <a:pt x="1339" y="1017"/>
                    </a:cubicBezTo>
                    <a:cubicBezTo>
                      <a:pt x="1339" y="1011"/>
                      <a:pt x="1284" y="585"/>
                      <a:pt x="1484" y="354"/>
                    </a:cubicBezTo>
                    <a:cubicBezTo>
                      <a:pt x="1571" y="254"/>
                      <a:pt x="1693" y="206"/>
                      <a:pt x="1851" y="206"/>
                    </a:cubicBezTo>
                    <a:cubicBezTo>
                      <a:pt x="1962" y="206"/>
                      <a:pt x="2090" y="230"/>
                      <a:pt x="2237" y="277"/>
                    </a:cubicBezTo>
                    <a:cubicBezTo>
                      <a:pt x="2366" y="320"/>
                      <a:pt x="2493" y="378"/>
                      <a:pt x="2607" y="456"/>
                    </a:cubicBezTo>
                    <a:cubicBezTo>
                      <a:pt x="2388" y="764"/>
                      <a:pt x="2311" y="1174"/>
                      <a:pt x="2557" y="1381"/>
                    </a:cubicBezTo>
                    <a:cubicBezTo>
                      <a:pt x="2622" y="1439"/>
                      <a:pt x="2702" y="1473"/>
                      <a:pt x="2792" y="1476"/>
                    </a:cubicBezTo>
                    <a:cubicBezTo>
                      <a:pt x="2921" y="1476"/>
                      <a:pt x="3036" y="1384"/>
                      <a:pt x="3091" y="1233"/>
                    </a:cubicBezTo>
                    <a:cubicBezTo>
                      <a:pt x="3165" y="1017"/>
                      <a:pt x="3113" y="693"/>
                      <a:pt x="2835" y="434"/>
                    </a:cubicBezTo>
                    <a:cubicBezTo>
                      <a:pt x="3006" y="255"/>
                      <a:pt x="3215" y="161"/>
                      <a:pt x="3427" y="161"/>
                    </a:cubicBezTo>
                    <a:close/>
                    <a:moveTo>
                      <a:pt x="3431" y="1"/>
                    </a:moveTo>
                    <a:cubicBezTo>
                      <a:pt x="3171" y="1"/>
                      <a:pt x="2915" y="115"/>
                      <a:pt x="2712" y="332"/>
                    </a:cubicBezTo>
                    <a:cubicBezTo>
                      <a:pt x="2582" y="243"/>
                      <a:pt x="2440" y="172"/>
                      <a:pt x="2289" y="126"/>
                    </a:cubicBezTo>
                    <a:cubicBezTo>
                      <a:pt x="2128" y="72"/>
                      <a:pt x="1983" y="46"/>
                      <a:pt x="1854" y="46"/>
                    </a:cubicBezTo>
                    <a:cubicBezTo>
                      <a:pt x="1647" y="46"/>
                      <a:pt x="1483" y="114"/>
                      <a:pt x="1367" y="249"/>
                    </a:cubicBezTo>
                    <a:cubicBezTo>
                      <a:pt x="1194" y="443"/>
                      <a:pt x="1170" y="733"/>
                      <a:pt x="1173" y="900"/>
                    </a:cubicBezTo>
                    <a:cubicBezTo>
                      <a:pt x="1126" y="887"/>
                      <a:pt x="1077" y="881"/>
                      <a:pt x="1031" y="881"/>
                    </a:cubicBezTo>
                    <a:cubicBezTo>
                      <a:pt x="679" y="881"/>
                      <a:pt x="287" y="1227"/>
                      <a:pt x="142" y="1668"/>
                    </a:cubicBezTo>
                    <a:cubicBezTo>
                      <a:pt x="1" y="2103"/>
                      <a:pt x="121" y="2497"/>
                      <a:pt x="473" y="2756"/>
                    </a:cubicBezTo>
                    <a:cubicBezTo>
                      <a:pt x="695" y="2920"/>
                      <a:pt x="926" y="3022"/>
                      <a:pt x="1145" y="3046"/>
                    </a:cubicBezTo>
                    <a:cubicBezTo>
                      <a:pt x="1247" y="3410"/>
                      <a:pt x="1540" y="3620"/>
                      <a:pt x="1953" y="3626"/>
                    </a:cubicBezTo>
                    <a:lnTo>
                      <a:pt x="1999" y="3626"/>
                    </a:lnTo>
                    <a:cubicBezTo>
                      <a:pt x="2564" y="3626"/>
                      <a:pt x="3005" y="3509"/>
                      <a:pt x="3288" y="3296"/>
                    </a:cubicBezTo>
                    <a:cubicBezTo>
                      <a:pt x="3335" y="3349"/>
                      <a:pt x="3387" y="3395"/>
                      <a:pt x="3440" y="3438"/>
                    </a:cubicBezTo>
                    <a:cubicBezTo>
                      <a:pt x="3556" y="3528"/>
                      <a:pt x="3702" y="3577"/>
                      <a:pt x="3849" y="3577"/>
                    </a:cubicBezTo>
                    <a:cubicBezTo>
                      <a:pt x="3853" y="3577"/>
                      <a:pt x="3858" y="3577"/>
                      <a:pt x="3862" y="3577"/>
                    </a:cubicBezTo>
                    <a:cubicBezTo>
                      <a:pt x="4393" y="3577"/>
                      <a:pt x="5077" y="3065"/>
                      <a:pt x="5327" y="2482"/>
                    </a:cubicBezTo>
                    <a:cubicBezTo>
                      <a:pt x="5491" y="2099"/>
                      <a:pt x="5444" y="1742"/>
                      <a:pt x="5195" y="1480"/>
                    </a:cubicBezTo>
                    <a:cubicBezTo>
                      <a:pt x="5009" y="1285"/>
                      <a:pt x="4803" y="1183"/>
                      <a:pt x="4578" y="1177"/>
                    </a:cubicBezTo>
                    <a:cubicBezTo>
                      <a:pt x="4556" y="776"/>
                      <a:pt x="4319" y="397"/>
                      <a:pt x="3930" y="150"/>
                    </a:cubicBezTo>
                    <a:cubicBezTo>
                      <a:pt x="3771" y="49"/>
                      <a:pt x="3600" y="1"/>
                      <a:pt x="34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32" name="Google Shape;1332;p14"/>
            <p:cNvSpPr/>
            <p:nvPr/>
          </p:nvSpPr>
          <p:spPr>
            <a:xfrm>
              <a:off x="8619309" y="4732142"/>
              <a:ext cx="253995" cy="244340"/>
            </a:xfrm>
            <a:custGeom>
              <a:avLst/>
              <a:gdLst/>
              <a:ahLst/>
              <a:cxnLst/>
              <a:rect l="l" t="t" r="r" b="b"/>
              <a:pathLst>
                <a:path w="2580" h="2482" extrusionOk="0">
                  <a:moveTo>
                    <a:pt x="800" y="227"/>
                  </a:moveTo>
                  <a:lnTo>
                    <a:pt x="800" y="227"/>
                  </a:lnTo>
                  <a:cubicBezTo>
                    <a:pt x="895" y="304"/>
                    <a:pt x="1056" y="439"/>
                    <a:pt x="1265" y="628"/>
                  </a:cubicBezTo>
                  <a:cubicBezTo>
                    <a:pt x="1151" y="689"/>
                    <a:pt x="1022" y="757"/>
                    <a:pt x="886" y="831"/>
                  </a:cubicBezTo>
                  <a:cubicBezTo>
                    <a:pt x="831" y="523"/>
                    <a:pt x="809" y="335"/>
                    <a:pt x="800" y="227"/>
                  </a:cubicBezTo>
                  <a:close/>
                  <a:moveTo>
                    <a:pt x="2070" y="452"/>
                  </a:moveTo>
                  <a:cubicBezTo>
                    <a:pt x="2024" y="631"/>
                    <a:pt x="1962" y="806"/>
                    <a:pt x="1888" y="973"/>
                  </a:cubicBezTo>
                  <a:cubicBezTo>
                    <a:pt x="1777" y="871"/>
                    <a:pt x="1663" y="766"/>
                    <a:pt x="1552" y="665"/>
                  </a:cubicBezTo>
                  <a:cubicBezTo>
                    <a:pt x="1861" y="513"/>
                    <a:pt x="2003" y="467"/>
                    <a:pt x="2070" y="452"/>
                  </a:cubicBezTo>
                  <a:close/>
                  <a:moveTo>
                    <a:pt x="766" y="1081"/>
                  </a:moveTo>
                  <a:cubicBezTo>
                    <a:pt x="794" y="1226"/>
                    <a:pt x="824" y="1374"/>
                    <a:pt x="855" y="1519"/>
                  </a:cubicBezTo>
                  <a:cubicBezTo>
                    <a:pt x="472" y="1467"/>
                    <a:pt x="302" y="1421"/>
                    <a:pt x="226" y="1391"/>
                  </a:cubicBezTo>
                  <a:lnTo>
                    <a:pt x="226" y="1391"/>
                  </a:lnTo>
                  <a:cubicBezTo>
                    <a:pt x="338" y="1326"/>
                    <a:pt x="537" y="1209"/>
                    <a:pt x="766" y="1081"/>
                  </a:cubicBezTo>
                  <a:close/>
                  <a:moveTo>
                    <a:pt x="1398" y="745"/>
                  </a:moveTo>
                  <a:cubicBezTo>
                    <a:pt x="1537" y="871"/>
                    <a:pt x="1685" y="1004"/>
                    <a:pt x="1821" y="1133"/>
                  </a:cubicBezTo>
                  <a:cubicBezTo>
                    <a:pt x="1756" y="1288"/>
                    <a:pt x="1685" y="1445"/>
                    <a:pt x="1611" y="1590"/>
                  </a:cubicBezTo>
                  <a:cubicBezTo>
                    <a:pt x="1395" y="1574"/>
                    <a:pt x="1198" y="1556"/>
                    <a:pt x="1025" y="1537"/>
                  </a:cubicBezTo>
                  <a:cubicBezTo>
                    <a:pt x="985" y="1362"/>
                    <a:pt x="948" y="1177"/>
                    <a:pt x="917" y="998"/>
                  </a:cubicBezTo>
                  <a:cubicBezTo>
                    <a:pt x="1093" y="902"/>
                    <a:pt x="1253" y="816"/>
                    <a:pt x="1398" y="745"/>
                  </a:cubicBezTo>
                  <a:close/>
                  <a:moveTo>
                    <a:pt x="1947" y="1251"/>
                  </a:moveTo>
                  <a:cubicBezTo>
                    <a:pt x="2151" y="1451"/>
                    <a:pt x="2262" y="1565"/>
                    <a:pt x="2317" y="1633"/>
                  </a:cubicBezTo>
                  <a:cubicBezTo>
                    <a:pt x="2200" y="1627"/>
                    <a:pt x="2009" y="1618"/>
                    <a:pt x="1787" y="1602"/>
                  </a:cubicBezTo>
                  <a:cubicBezTo>
                    <a:pt x="1839" y="1488"/>
                    <a:pt x="1895" y="1371"/>
                    <a:pt x="1947" y="1251"/>
                  </a:cubicBezTo>
                  <a:close/>
                  <a:moveTo>
                    <a:pt x="1062" y="1704"/>
                  </a:moveTo>
                  <a:lnTo>
                    <a:pt x="1062" y="1704"/>
                  </a:lnTo>
                  <a:cubicBezTo>
                    <a:pt x="1204" y="1719"/>
                    <a:pt x="1364" y="1735"/>
                    <a:pt x="1534" y="1747"/>
                  </a:cubicBezTo>
                  <a:cubicBezTo>
                    <a:pt x="1373" y="2065"/>
                    <a:pt x="1268" y="2225"/>
                    <a:pt x="1213" y="2287"/>
                  </a:cubicBezTo>
                  <a:cubicBezTo>
                    <a:pt x="1182" y="2197"/>
                    <a:pt x="1130" y="2012"/>
                    <a:pt x="1062" y="1704"/>
                  </a:cubicBezTo>
                  <a:close/>
                  <a:moveTo>
                    <a:pt x="735" y="0"/>
                  </a:moveTo>
                  <a:cubicBezTo>
                    <a:pt x="708" y="0"/>
                    <a:pt x="683" y="10"/>
                    <a:pt x="664" y="29"/>
                  </a:cubicBezTo>
                  <a:cubicBezTo>
                    <a:pt x="636" y="66"/>
                    <a:pt x="593" y="116"/>
                    <a:pt x="735" y="914"/>
                  </a:cubicBezTo>
                  <a:cubicBezTo>
                    <a:pt x="362" y="1121"/>
                    <a:pt x="53" y="1303"/>
                    <a:pt x="50" y="1303"/>
                  </a:cubicBezTo>
                  <a:cubicBezTo>
                    <a:pt x="29" y="1318"/>
                    <a:pt x="13" y="1340"/>
                    <a:pt x="13" y="1365"/>
                  </a:cubicBezTo>
                  <a:cubicBezTo>
                    <a:pt x="1" y="1497"/>
                    <a:pt x="143" y="1596"/>
                    <a:pt x="889" y="1685"/>
                  </a:cubicBezTo>
                  <a:cubicBezTo>
                    <a:pt x="948" y="1938"/>
                    <a:pt x="1037" y="2321"/>
                    <a:pt x="1096" y="2423"/>
                  </a:cubicBezTo>
                  <a:cubicBezTo>
                    <a:pt x="1114" y="2460"/>
                    <a:pt x="1151" y="2481"/>
                    <a:pt x="1191" y="2481"/>
                  </a:cubicBezTo>
                  <a:cubicBezTo>
                    <a:pt x="1247" y="2481"/>
                    <a:pt x="1352" y="2481"/>
                    <a:pt x="1710" y="1763"/>
                  </a:cubicBezTo>
                  <a:cubicBezTo>
                    <a:pt x="2117" y="1787"/>
                    <a:pt x="2434" y="1800"/>
                    <a:pt x="2441" y="1800"/>
                  </a:cubicBezTo>
                  <a:cubicBezTo>
                    <a:pt x="2443" y="1800"/>
                    <a:pt x="2446" y="1800"/>
                    <a:pt x="2448" y="1800"/>
                  </a:cubicBezTo>
                  <a:cubicBezTo>
                    <a:pt x="2485" y="1800"/>
                    <a:pt x="2519" y="1779"/>
                    <a:pt x="2533" y="1741"/>
                  </a:cubicBezTo>
                  <a:cubicBezTo>
                    <a:pt x="2558" y="1682"/>
                    <a:pt x="2579" y="1633"/>
                    <a:pt x="2012" y="1093"/>
                  </a:cubicBezTo>
                  <a:cubicBezTo>
                    <a:pt x="2126" y="822"/>
                    <a:pt x="2249" y="495"/>
                    <a:pt x="2237" y="387"/>
                  </a:cubicBezTo>
                  <a:cubicBezTo>
                    <a:pt x="2234" y="341"/>
                    <a:pt x="2197" y="285"/>
                    <a:pt x="2107" y="285"/>
                  </a:cubicBezTo>
                  <a:cubicBezTo>
                    <a:pt x="2040" y="285"/>
                    <a:pt x="1895" y="313"/>
                    <a:pt x="1423" y="550"/>
                  </a:cubicBezTo>
                  <a:cubicBezTo>
                    <a:pt x="1198" y="350"/>
                    <a:pt x="843" y="42"/>
                    <a:pt x="775" y="8"/>
                  </a:cubicBezTo>
                  <a:cubicBezTo>
                    <a:pt x="762" y="3"/>
                    <a:pt x="749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4"/>
            <p:cNvSpPr/>
            <p:nvPr/>
          </p:nvSpPr>
          <p:spPr>
            <a:xfrm>
              <a:off x="8480874" y="4560712"/>
              <a:ext cx="71582" cy="71518"/>
            </a:xfrm>
            <a:custGeom>
              <a:avLst/>
              <a:gdLst/>
              <a:ahLst/>
              <a:cxnLst/>
              <a:rect l="l" t="t" r="r" b="b"/>
              <a:pathLst>
                <a:path w="1124" h="1123" extrusionOk="0">
                  <a:moveTo>
                    <a:pt x="562" y="164"/>
                  </a:moveTo>
                  <a:cubicBezTo>
                    <a:pt x="781" y="167"/>
                    <a:pt x="957" y="346"/>
                    <a:pt x="957" y="565"/>
                  </a:cubicBezTo>
                  <a:cubicBezTo>
                    <a:pt x="957" y="784"/>
                    <a:pt x="778" y="959"/>
                    <a:pt x="559" y="959"/>
                  </a:cubicBezTo>
                  <a:cubicBezTo>
                    <a:pt x="340" y="959"/>
                    <a:pt x="164" y="780"/>
                    <a:pt x="164" y="561"/>
                  </a:cubicBezTo>
                  <a:cubicBezTo>
                    <a:pt x="164" y="339"/>
                    <a:pt x="343" y="164"/>
                    <a:pt x="562" y="164"/>
                  </a:cubicBezTo>
                  <a:close/>
                  <a:moveTo>
                    <a:pt x="562" y="0"/>
                  </a:moveTo>
                  <a:cubicBezTo>
                    <a:pt x="254" y="0"/>
                    <a:pt x="1" y="250"/>
                    <a:pt x="1" y="561"/>
                  </a:cubicBezTo>
                  <a:cubicBezTo>
                    <a:pt x="1" y="870"/>
                    <a:pt x="250" y="1120"/>
                    <a:pt x="562" y="1123"/>
                  </a:cubicBezTo>
                  <a:cubicBezTo>
                    <a:pt x="873" y="1120"/>
                    <a:pt x="1123" y="870"/>
                    <a:pt x="1123" y="561"/>
                  </a:cubicBezTo>
                  <a:cubicBezTo>
                    <a:pt x="1123" y="250"/>
                    <a:pt x="870" y="0"/>
                    <a:pt x="5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4"/>
            <p:cNvSpPr/>
            <p:nvPr/>
          </p:nvSpPr>
          <p:spPr>
            <a:xfrm>
              <a:off x="7415483" y="4732155"/>
              <a:ext cx="71391" cy="71582"/>
            </a:xfrm>
            <a:custGeom>
              <a:avLst/>
              <a:gdLst/>
              <a:ahLst/>
              <a:cxnLst/>
              <a:rect l="l" t="t" r="r" b="b"/>
              <a:pathLst>
                <a:path w="1121" h="1124" extrusionOk="0">
                  <a:moveTo>
                    <a:pt x="562" y="164"/>
                  </a:moveTo>
                  <a:cubicBezTo>
                    <a:pt x="781" y="167"/>
                    <a:pt x="957" y="346"/>
                    <a:pt x="957" y="565"/>
                  </a:cubicBezTo>
                  <a:cubicBezTo>
                    <a:pt x="957" y="784"/>
                    <a:pt x="778" y="960"/>
                    <a:pt x="559" y="960"/>
                  </a:cubicBezTo>
                  <a:cubicBezTo>
                    <a:pt x="340" y="960"/>
                    <a:pt x="164" y="781"/>
                    <a:pt x="164" y="562"/>
                  </a:cubicBezTo>
                  <a:cubicBezTo>
                    <a:pt x="164" y="343"/>
                    <a:pt x="343" y="164"/>
                    <a:pt x="562" y="164"/>
                  </a:cubicBezTo>
                  <a:close/>
                  <a:moveTo>
                    <a:pt x="559" y="1"/>
                  </a:moveTo>
                  <a:cubicBezTo>
                    <a:pt x="251" y="1"/>
                    <a:pt x="1" y="251"/>
                    <a:pt x="1" y="562"/>
                  </a:cubicBezTo>
                  <a:cubicBezTo>
                    <a:pt x="1" y="871"/>
                    <a:pt x="251" y="1120"/>
                    <a:pt x="559" y="1124"/>
                  </a:cubicBezTo>
                  <a:lnTo>
                    <a:pt x="562" y="1124"/>
                  </a:lnTo>
                  <a:cubicBezTo>
                    <a:pt x="870" y="1120"/>
                    <a:pt x="1120" y="871"/>
                    <a:pt x="1120" y="562"/>
                  </a:cubicBezTo>
                  <a:cubicBezTo>
                    <a:pt x="1120" y="251"/>
                    <a:pt x="870" y="1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4"/>
            <p:cNvSpPr/>
            <p:nvPr/>
          </p:nvSpPr>
          <p:spPr>
            <a:xfrm>
              <a:off x="8755482" y="4489385"/>
              <a:ext cx="71327" cy="71327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3" y="164"/>
                  </a:moveTo>
                  <a:cubicBezTo>
                    <a:pt x="781" y="165"/>
                    <a:pt x="959" y="343"/>
                    <a:pt x="956" y="562"/>
                  </a:cubicBezTo>
                  <a:cubicBezTo>
                    <a:pt x="956" y="781"/>
                    <a:pt x="778" y="960"/>
                    <a:pt x="559" y="960"/>
                  </a:cubicBezTo>
                  <a:cubicBezTo>
                    <a:pt x="340" y="960"/>
                    <a:pt x="164" y="781"/>
                    <a:pt x="164" y="559"/>
                  </a:cubicBezTo>
                  <a:cubicBezTo>
                    <a:pt x="164" y="340"/>
                    <a:pt x="342" y="165"/>
                    <a:pt x="563" y="164"/>
                  </a:cubicBezTo>
                  <a:close/>
                  <a:moveTo>
                    <a:pt x="562" y="0"/>
                  </a:moveTo>
                  <a:cubicBezTo>
                    <a:pt x="250" y="0"/>
                    <a:pt x="0" y="250"/>
                    <a:pt x="0" y="559"/>
                  </a:cubicBezTo>
                  <a:cubicBezTo>
                    <a:pt x="0" y="870"/>
                    <a:pt x="250" y="1120"/>
                    <a:pt x="559" y="1120"/>
                  </a:cubicBezTo>
                  <a:lnTo>
                    <a:pt x="562" y="1120"/>
                  </a:lnTo>
                  <a:cubicBezTo>
                    <a:pt x="870" y="1120"/>
                    <a:pt x="1120" y="870"/>
                    <a:pt x="1120" y="559"/>
                  </a:cubicBezTo>
                  <a:cubicBezTo>
                    <a:pt x="1120" y="250"/>
                    <a:pt x="870" y="0"/>
                    <a:pt x="5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4"/>
            <p:cNvSpPr/>
            <p:nvPr/>
          </p:nvSpPr>
          <p:spPr>
            <a:xfrm>
              <a:off x="8619310" y="3724289"/>
              <a:ext cx="71582" cy="71391"/>
            </a:xfrm>
            <a:custGeom>
              <a:avLst/>
              <a:gdLst/>
              <a:ahLst/>
              <a:cxnLst/>
              <a:rect l="l" t="t" r="r" b="b"/>
              <a:pathLst>
                <a:path w="1124" h="1121" extrusionOk="0">
                  <a:moveTo>
                    <a:pt x="565" y="164"/>
                  </a:moveTo>
                  <a:cubicBezTo>
                    <a:pt x="670" y="164"/>
                    <a:pt x="769" y="208"/>
                    <a:pt x="843" y="282"/>
                  </a:cubicBezTo>
                  <a:cubicBezTo>
                    <a:pt x="1092" y="535"/>
                    <a:pt x="913" y="960"/>
                    <a:pt x="562" y="960"/>
                  </a:cubicBezTo>
                  <a:cubicBezTo>
                    <a:pt x="340" y="960"/>
                    <a:pt x="164" y="781"/>
                    <a:pt x="164" y="559"/>
                  </a:cubicBezTo>
                  <a:cubicBezTo>
                    <a:pt x="167" y="340"/>
                    <a:pt x="346" y="164"/>
                    <a:pt x="565" y="164"/>
                  </a:cubicBezTo>
                  <a:close/>
                  <a:moveTo>
                    <a:pt x="562" y="1"/>
                  </a:moveTo>
                  <a:cubicBezTo>
                    <a:pt x="250" y="1"/>
                    <a:pt x="1" y="251"/>
                    <a:pt x="1" y="559"/>
                  </a:cubicBezTo>
                  <a:cubicBezTo>
                    <a:pt x="1" y="871"/>
                    <a:pt x="250" y="1121"/>
                    <a:pt x="559" y="1121"/>
                  </a:cubicBezTo>
                  <a:lnTo>
                    <a:pt x="562" y="1121"/>
                  </a:lnTo>
                  <a:cubicBezTo>
                    <a:pt x="870" y="1121"/>
                    <a:pt x="1123" y="871"/>
                    <a:pt x="1120" y="559"/>
                  </a:cubicBezTo>
                  <a:cubicBezTo>
                    <a:pt x="1120" y="251"/>
                    <a:pt x="870" y="1"/>
                    <a:pt x="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4"/>
            <p:cNvSpPr/>
            <p:nvPr/>
          </p:nvSpPr>
          <p:spPr>
            <a:xfrm>
              <a:off x="8940718" y="4584831"/>
              <a:ext cx="115525" cy="116098"/>
            </a:xfrm>
            <a:custGeom>
              <a:avLst/>
              <a:gdLst/>
              <a:ahLst/>
              <a:cxnLst/>
              <a:rect l="l" t="t" r="r" b="b"/>
              <a:pathLst>
                <a:path w="1814" h="1823" extrusionOk="0">
                  <a:moveTo>
                    <a:pt x="969" y="234"/>
                  </a:moveTo>
                  <a:cubicBezTo>
                    <a:pt x="991" y="315"/>
                    <a:pt x="1018" y="416"/>
                    <a:pt x="1034" y="484"/>
                  </a:cubicBezTo>
                  <a:cubicBezTo>
                    <a:pt x="1077" y="666"/>
                    <a:pt x="1089" y="706"/>
                    <a:pt x="1111" y="737"/>
                  </a:cubicBezTo>
                  <a:cubicBezTo>
                    <a:pt x="1132" y="768"/>
                    <a:pt x="1166" y="783"/>
                    <a:pt x="1345" y="845"/>
                  </a:cubicBezTo>
                  <a:cubicBezTo>
                    <a:pt x="1410" y="870"/>
                    <a:pt x="1506" y="904"/>
                    <a:pt x="1577" y="935"/>
                  </a:cubicBezTo>
                  <a:cubicBezTo>
                    <a:pt x="1478" y="978"/>
                    <a:pt x="1311" y="1039"/>
                    <a:pt x="1169" y="1092"/>
                  </a:cubicBezTo>
                  <a:cubicBezTo>
                    <a:pt x="1148" y="1098"/>
                    <a:pt x="1129" y="1113"/>
                    <a:pt x="1120" y="1135"/>
                  </a:cubicBezTo>
                  <a:cubicBezTo>
                    <a:pt x="1049" y="1302"/>
                    <a:pt x="960" y="1490"/>
                    <a:pt x="901" y="1595"/>
                  </a:cubicBezTo>
                  <a:cubicBezTo>
                    <a:pt x="861" y="1481"/>
                    <a:pt x="802" y="1280"/>
                    <a:pt x="759" y="1107"/>
                  </a:cubicBezTo>
                  <a:cubicBezTo>
                    <a:pt x="753" y="1076"/>
                    <a:pt x="728" y="1052"/>
                    <a:pt x="698" y="1046"/>
                  </a:cubicBezTo>
                  <a:cubicBezTo>
                    <a:pt x="528" y="1015"/>
                    <a:pt x="334" y="972"/>
                    <a:pt x="226" y="941"/>
                  </a:cubicBezTo>
                  <a:cubicBezTo>
                    <a:pt x="392" y="854"/>
                    <a:pt x="565" y="774"/>
                    <a:pt x="738" y="706"/>
                  </a:cubicBezTo>
                  <a:cubicBezTo>
                    <a:pt x="759" y="697"/>
                    <a:pt x="775" y="682"/>
                    <a:pt x="784" y="660"/>
                  </a:cubicBezTo>
                  <a:cubicBezTo>
                    <a:pt x="839" y="515"/>
                    <a:pt x="901" y="373"/>
                    <a:pt x="969" y="234"/>
                  </a:cubicBezTo>
                  <a:close/>
                  <a:moveTo>
                    <a:pt x="987" y="0"/>
                  </a:moveTo>
                  <a:cubicBezTo>
                    <a:pt x="938" y="0"/>
                    <a:pt x="864" y="0"/>
                    <a:pt x="645" y="571"/>
                  </a:cubicBezTo>
                  <a:cubicBezTo>
                    <a:pt x="37" y="814"/>
                    <a:pt x="16" y="895"/>
                    <a:pt x="7" y="928"/>
                  </a:cubicBezTo>
                  <a:cubicBezTo>
                    <a:pt x="0" y="956"/>
                    <a:pt x="7" y="984"/>
                    <a:pt x="22" y="1009"/>
                  </a:cubicBezTo>
                  <a:cubicBezTo>
                    <a:pt x="37" y="1030"/>
                    <a:pt x="84" y="1092"/>
                    <a:pt x="614" y="1197"/>
                  </a:cubicBezTo>
                  <a:cubicBezTo>
                    <a:pt x="775" y="1823"/>
                    <a:pt x="830" y="1823"/>
                    <a:pt x="889" y="1823"/>
                  </a:cubicBezTo>
                  <a:lnTo>
                    <a:pt x="895" y="1823"/>
                  </a:lnTo>
                  <a:cubicBezTo>
                    <a:pt x="944" y="1820"/>
                    <a:pt x="1000" y="1817"/>
                    <a:pt x="1256" y="1231"/>
                  </a:cubicBezTo>
                  <a:cubicBezTo>
                    <a:pt x="1413" y="1175"/>
                    <a:pt x="1715" y="1064"/>
                    <a:pt x="1780" y="1006"/>
                  </a:cubicBezTo>
                  <a:cubicBezTo>
                    <a:pt x="1802" y="984"/>
                    <a:pt x="1814" y="950"/>
                    <a:pt x="1811" y="919"/>
                  </a:cubicBezTo>
                  <a:cubicBezTo>
                    <a:pt x="1796" y="845"/>
                    <a:pt x="1715" y="805"/>
                    <a:pt x="1404" y="694"/>
                  </a:cubicBezTo>
                  <a:cubicBezTo>
                    <a:pt x="1345" y="672"/>
                    <a:pt x="1274" y="648"/>
                    <a:pt x="1240" y="632"/>
                  </a:cubicBezTo>
                  <a:cubicBezTo>
                    <a:pt x="1231" y="598"/>
                    <a:pt x="1209" y="515"/>
                    <a:pt x="1194" y="447"/>
                  </a:cubicBezTo>
                  <a:cubicBezTo>
                    <a:pt x="1139" y="228"/>
                    <a:pt x="1105" y="93"/>
                    <a:pt x="1065" y="40"/>
                  </a:cubicBezTo>
                  <a:cubicBezTo>
                    <a:pt x="1046" y="15"/>
                    <a:pt x="1018" y="3"/>
                    <a:pt x="9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1338;p14"/>
            <p:cNvGrpSpPr/>
            <p:nvPr/>
          </p:nvGrpSpPr>
          <p:grpSpPr>
            <a:xfrm>
              <a:off x="8403303" y="4188152"/>
              <a:ext cx="299552" cy="265537"/>
              <a:chOff x="8792070" y="4843090"/>
              <a:chExt cx="142474" cy="126290"/>
            </a:xfrm>
          </p:grpSpPr>
          <p:sp>
            <p:nvSpPr>
              <p:cNvPr id="1339" name="Google Shape;1339;p14"/>
              <p:cNvSpPr/>
              <p:nvPr/>
            </p:nvSpPr>
            <p:spPr>
              <a:xfrm>
                <a:off x="8835905" y="4843090"/>
                <a:ext cx="69128" cy="58982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651" extrusionOk="0">
                    <a:moveTo>
                      <a:pt x="926" y="796"/>
                    </a:moveTo>
                    <a:cubicBezTo>
                      <a:pt x="947" y="848"/>
                      <a:pt x="960" y="904"/>
                      <a:pt x="966" y="959"/>
                    </a:cubicBezTo>
                    <a:cubicBezTo>
                      <a:pt x="958" y="961"/>
                      <a:pt x="950" y="962"/>
                      <a:pt x="941" y="962"/>
                    </a:cubicBezTo>
                    <a:cubicBezTo>
                      <a:pt x="933" y="962"/>
                      <a:pt x="924" y="961"/>
                      <a:pt x="917" y="959"/>
                    </a:cubicBezTo>
                    <a:cubicBezTo>
                      <a:pt x="904" y="938"/>
                      <a:pt x="904" y="882"/>
                      <a:pt x="926" y="796"/>
                    </a:cubicBezTo>
                    <a:close/>
                    <a:moveTo>
                      <a:pt x="1472" y="164"/>
                    </a:moveTo>
                    <a:cubicBezTo>
                      <a:pt x="1537" y="164"/>
                      <a:pt x="1595" y="194"/>
                      <a:pt x="1635" y="241"/>
                    </a:cubicBezTo>
                    <a:cubicBezTo>
                      <a:pt x="1725" y="327"/>
                      <a:pt x="1771" y="447"/>
                      <a:pt x="1765" y="571"/>
                    </a:cubicBezTo>
                    <a:cubicBezTo>
                      <a:pt x="1746" y="950"/>
                      <a:pt x="1296" y="1348"/>
                      <a:pt x="1296" y="1348"/>
                    </a:cubicBezTo>
                    <a:cubicBezTo>
                      <a:pt x="1197" y="1431"/>
                      <a:pt x="1074" y="1481"/>
                      <a:pt x="947" y="1487"/>
                    </a:cubicBezTo>
                    <a:cubicBezTo>
                      <a:pt x="565" y="1487"/>
                      <a:pt x="275" y="999"/>
                      <a:pt x="210" y="645"/>
                    </a:cubicBezTo>
                    <a:cubicBezTo>
                      <a:pt x="183" y="491"/>
                      <a:pt x="189" y="312"/>
                      <a:pt x="297" y="272"/>
                    </a:cubicBezTo>
                    <a:cubicBezTo>
                      <a:pt x="328" y="262"/>
                      <a:pt x="358" y="256"/>
                      <a:pt x="389" y="256"/>
                    </a:cubicBezTo>
                    <a:cubicBezTo>
                      <a:pt x="559" y="256"/>
                      <a:pt x="722" y="423"/>
                      <a:pt x="827" y="592"/>
                    </a:cubicBezTo>
                    <a:cubicBezTo>
                      <a:pt x="778" y="710"/>
                      <a:pt x="704" y="922"/>
                      <a:pt x="781" y="1046"/>
                    </a:cubicBezTo>
                    <a:cubicBezTo>
                      <a:pt x="815" y="1098"/>
                      <a:pt x="867" y="1125"/>
                      <a:pt x="932" y="1125"/>
                    </a:cubicBezTo>
                    <a:cubicBezTo>
                      <a:pt x="956" y="1125"/>
                      <a:pt x="982" y="1121"/>
                      <a:pt x="1009" y="1114"/>
                    </a:cubicBezTo>
                    <a:cubicBezTo>
                      <a:pt x="1052" y="1101"/>
                      <a:pt x="1086" y="1070"/>
                      <a:pt x="1105" y="1027"/>
                    </a:cubicBezTo>
                    <a:cubicBezTo>
                      <a:pt x="1148" y="916"/>
                      <a:pt x="1086" y="734"/>
                      <a:pt x="1009" y="586"/>
                    </a:cubicBezTo>
                    <a:cubicBezTo>
                      <a:pt x="1123" y="370"/>
                      <a:pt x="1311" y="164"/>
                      <a:pt x="1472" y="164"/>
                    </a:cubicBezTo>
                    <a:close/>
                    <a:moveTo>
                      <a:pt x="1472" y="0"/>
                    </a:moveTo>
                    <a:cubicBezTo>
                      <a:pt x="1247" y="0"/>
                      <a:pt x="1043" y="210"/>
                      <a:pt x="914" y="429"/>
                    </a:cubicBezTo>
                    <a:cubicBezTo>
                      <a:pt x="809" y="287"/>
                      <a:pt x="624" y="93"/>
                      <a:pt x="389" y="93"/>
                    </a:cubicBezTo>
                    <a:cubicBezTo>
                      <a:pt x="337" y="93"/>
                      <a:pt x="287" y="102"/>
                      <a:pt x="241" y="120"/>
                    </a:cubicBezTo>
                    <a:cubicBezTo>
                      <a:pt x="72" y="185"/>
                      <a:pt x="1" y="392"/>
                      <a:pt x="50" y="676"/>
                    </a:cubicBezTo>
                    <a:cubicBezTo>
                      <a:pt x="124" y="1067"/>
                      <a:pt x="457" y="1650"/>
                      <a:pt x="947" y="1650"/>
                    </a:cubicBezTo>
                    <a:cubicBezTo>
                      <a:pt x="1099" y="1650"/>
                      <a:pt x="1250" y="1589"/>
                      <a:pt x="1398" y="1471"/>
                    </a:cubicBezTo>
                    <a:cubicBezTo>
                      <a:pt x="1419" y="1453"/>
                      <a:pt x="1907" y="1027"/>
                      <a:pt x="1925" y="577"/>
                    </a:cubicBezTo>
                    <a:cubicBezTo>
                      <a:pt x="1934" y="410"/>
                      <a:pt x="1873" y="247"/>
                      <a:pt x="1752" y="130"/>
                    </a:cubicBezTo>
                    <a:cubicBezTo>
                      <a:pt x="1682" y="49"/>
                      <a:pt x="1580" y="3"/>
                      <a:pt x="147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14"/>
              <p:cNvSpPr/>
              <p:nvPr/>
            </p:nvSpPr>
            <p:spPr>
              <a:xfrm>
                <a:off x="8856626" y="4909183"/>
                <a:ext cx="68020" cy="60197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685" extrusionOk="0">
                    <a:moveTo>
                      <a:pt x="809" y="676"/>
                    </a:moveTo>
                    <a:cubicBezTo>
                      <a:pt x="821" y="688"/>
                      <a:pt x="836" y="750"/>
                      <a:pt x="830" y="849"/>
                    </a:cubicBezTo>
                    <a:cubicBezTo>
                      <a:pt x="781" y="769"/>
                      <a:pt x="771" y="710"/>
                      <a:pt x="778" y="692"/>
                    </a:cubicBezTo>
                    <a:cubicBezTo>
                      <a:pt x="787" y="685"/>
                      <a:pt x="799" y="679"/>
                      <a:pt x="809" y="676"/>
                    </a:cubicBezTo>
                    <a:close/>
                    <a:moveTo>
                      <a:pt x="784" y="161"/>
                    </a:moveTo>
                    <a:lnTo>
                      <a:pt x="784" y="164"/>
                    </a:lnTo>
                    <a:cubicBezTo>
                      <a:pt x="870" y="164"/>
                      <a:pt x="957" y="183"/>
                      <a:pt x="1037" y="217"/>
                    </a:cubicBezTo>
                    <a:cubicBezTo>
                      <a:pt x="1043" y="220"/>
                      <a:pt x="1583" y="476"/>
                      <a:pt x="1703" y="837"/>
                    </a:cubicBezTo>
                    <a:cubicBezTo>
                      <a:pt x="1743" y="954"/>
                      <a:pt x="1731" y="1080"/>
                      <a:pt x="1669" y="1188"/>
                    </a:cubicBezTo>
                    <a:cubicBezTo>
                      <a:pt x="1623" y="1274"/>
                      <a:pt x="1558" y="1318"/>
                      <a:pt x="1472" y="1318"/>
                    </a:cubicBezTo>
                    <a:cubicBezTo>
                      <a:pt x="1311" y="1318"/>
                      <a:pt x="1111" y="1176"/>
                      <a:pt x="972" y="1028"/>
                    </a:cubicBezTo>
                    <a:cubicBezTo>
                      <a:pt x="1006" y="864"/>
                      <a:pt x="1015" y="673"/>
                      <a:pt x="941" y="577"/>
                    </a:cubicBezTo>
                    <a:cubicBezTo>
                      <a:pt x="913" y="540"/>
                      <a:pt x="870" y="519"/>
                      <a:pt x="824" y="519"/>
                    </a:cubicBezTo>
                    <a:cubicBezTo>
                      <a:pt x="697" y="522"/>
                      <a:pt x="648" y="587"/>
                      <a:pt x="633" y="624"/>
                    </a:cubicBezTo>
                    <a:cubicBezTo>
                      <a:pt x="568" y="766"/>
                      <a:pt x="704" y="966"/>
                      <a:pt x="790" y="1071"/>
                    </a:cubicBezTo>
                    <a:cubicBezTo>
                      <a:pt x="728" y="1288"/>
                      <a:pt x="596" y="1525"/>
                      <a:pt x="391" y="1525"/>
                    </a:cubicBezTo>
                    <a:cubicBezTo>
                      <a:pt x="383" y="1525"/>
                      <a:pt x="375" y="1525"/>
                      <a:pt x="367" y="1524"/>
                    </a:cubicBezTo>
                    <a:cubicBezTo>
                      <a:pt x="247" y="1512"/>
                      <a:pt x="167" y="1305"/>
                      <a:pt x="179" y="1028"/>
                    </a:cubicBezTo>
                    <a:cubicBezTo>
                      <a:pt x="198" y="608"/>
                      <a:pt x="414" y="161"/>
                      <a:pt x="784" y="161"/>
                    </a:cubicBezTo>
                    <a:close/>
                    <a:moveTo>
                      <a:pt x="784" y="1"/>
                    </a:moveTo>
                    <a:cubicBezTo>
                      <a:pt x="309" y="1"/>
                      <a:pt x="37" y="516"/>
                      <a:pt x="16" y="1022"/>
                    </a:cubicBezTo>
                    <a:cubicBezTo>
                      <a:pt x="0" y="1407"/>
                      <a:pt x="130" y="1666"/>
                      <a:pt x="352" y="1685"/>
                    </a:cubicBezTo>
                    <a:lnTo>
                      <a:pt x="389" y="1685"/>
                    </a:lnTo>
                    <a:cubicBezTo>
                      <a:pt x="651" y="1685"/>
                      <a:pt x="824" y="1456"/>
                      <a:pt x="916" y="1207"/>
                    </a:cubicBezTo>
                    <a:cubicBezTo>
                      <a:pt x="1071" y="1352"/>
                      <a:pt x="1274" y="1481"/>
                      <a:pt x="1469" y="1481"/>
                    </a:cubicBezTo>
                    <a:cubicBezTo>
                      <a:pt x="1570" y="1481"/>
                      <a:pt x="1712" y="1444"/>
                      <a:pt x="1805" y="1265"/>
                    </a:cubicBezTo>
                    <a:cubicBezTo>
                      <a:pt x="1888" y="1120"/>
                      <a:pt x="1903" y="944"/>
                      <a:pt x="1851" y="787"/>
                    </a:cubicBezTo>
                    <a:cubicBezTo>
                      <a:pt x="1709" y="362"/>
                      <a:pt x="1126" y="84"/>
                      <a:pt x="1098" y="69"/>
                    </a:cubicBezTo>
                    <a:cubicBezTo>
                      <a:pt x="997" y="25"/>
                      <a:pt x="892" y="4"/>
                      <a:pt x="78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14"/>
              <p:cNvSpPr/>
              <p:nvPr/>
            </p:nvSpPr>
            <p:spPr>
              <a:xfrm>
                <a:off x="8792070" y="4893678"/>
                <a:ext cx="69092" cy="50086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402" extrusionOk="0">
                    <a:moveTo>
                      <a:pt x="1147" y="1"/>
                    </a:moveTo>
                    <a:cubicBezTo>
                      <a:pt x="1058" y="1"/>
                      <a:pt x="963" y="19"/>
                      <a:pt x="867" y="65"/>
                    </a:cubicBezTo>
                    <a:cubicBezTo>
                      <a:pt x="386" y="290"/>
                      <a:pt x="0" y="740"/>
                      <a:pt x="241" y="1042"/>
                    </a:cubicBezTo>
                    <a:cubicBezTo>
                      <a:pt x="397" y="1239"/>
                      <a:pt x="698" y="1401"/>
                      <a:pt x="1009" y="1401"/>
                    </a:cubicBezTo>
                    <a:cubicBezTo>
                      <a:pt x="1176" y="1401"/>
                      <a:pt x="1347" y="1354"/>
                      <a:pt x="1499" y="1240"/>
                    </a:cubicBezTo>
                    <a:cubicBezTo>
                      <a:pt x="1934" y="910"/>
                      <a:pt x="1934" y="416"/>
                      <a:pt x="1789" y="296"/>
                    </a:cubicBezTo>
                    <a:cubicBezTo>
                      <a:pt x="1789" y="296"/>
                      <a:pt x="1508" y="1"/>
                      <a:pt x="1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14"/>
              <p:cNvSpPr/>
              <p:nvPr/>
            </p:nvSpPr>
            <p:spPr>
              <a:xfrm>
                <a:off x="8838763" y="4894428"/>
                <a:ext cx="12397" cy="38369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074" extrusionOk="0">
                    <a:moveTo>
                      <a:pt x="1" y="0"/>
                    </a:moveTo>
                    <a:cubicBezTo>
                      <a:pt x="1" y="1"/>
                      <a:pt x="214" y="957"/>
                      <a:pt x="346" y="107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14"/>
              <p:cNvSpPr/>
              <p:nvPr/>
            </p:nvSpPr>
            <p:spPr>
              <a:xfrm>
                <a:off x="8835262" y="4891285"/>
                <a:ext cx="19863" cy="4437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242" extrusionOk="0">
                    <a:moveTo>
                      <a:pt x="98" y="0"/>
                    </a:moveTo>
                    <a:cubicBezTo>
                      <a:pt x="50" y="0"/>
                      <a:pt x="1" y="40"/>
                      <a:pt x="19" y="104"/>
                    </a:cubicBezTo>
                    <a:cubicBezTo>
                      <a:pt x="71" y="335"/>
                      <a:pt x="250" y="1097"/>
                      <a:pt x="392" y="1223"/>
                    </a:cubicBezTo>
                    <a:cubicBezTo>
                      <a:pt x="407" y="1236"/>
                      <a:pt x="426" y="1242"/>
                      <a:pt x="447" y="1242"/>
                    </a:cubicBezTo>
                    <a:cubicBezTo>
                      <a:pt x="521" y="1242"/>
                      <a:pt x="555" y="1149"/>
                      <a:pt x="500" y="1100"/>
                    </a:cubicBezTo>
                    <a:cubicBezTo>
                      <a:pt x="429" y="1038"/>
                      <a:pt x="278" y="517"/>
                      <a:pt x="176" y="70"/>
                    </a:cubicBezTo>
                    <a:cubicBezTo>
                      <a:pt x="168" y="22"/>
                      <a:pt x="133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14"/>
              <p:cNvSpPr/>
              <p:nvPr/>
            </p:nvSpPr>
            <p:spPr>
              <a:xfrm>
                <a:off x="8821794" y="4897286"/>
                <a:ext cx="16255" cy="44978"/>
              </a:xfrm>
              <a:custGeom>
                <a:avLst/>
                <a:gdLst/>
                <a:ahLst/>
                <a:cxnLst/>
                <a:rect l="l" t="t" r="r" b="b"/>
                <a:pathLst>
                  <a:path w="455" h="1259" extrusionOk="0">
                    <a:moveTo>
                      <a:pt x="1" y="1"/>
                    </a:moveTo>
                    <a:cubicBezTo>
                      <a:pt x="1" y="1"/>
                      <a:pt x="285" y="1111"/>
                      <a:pt x="454" y="125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14"/>
              <p:cNvSpPr/>
              <p:nvPr/>
            </p:nvSpPr>
            <p:spPr>
              <a:xfrm>
                <a:off x="8818150" y="4894143"/>
                <a:ext cx="23864" cy="51122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431" extrusionOk="0">
                    <a:moveTo>
                      <a:pt x="103" y="1"/>
                    </a:moveTo>
                    <a:cubicBezTo>
                      <a:pt x="52" y="1"/>
                      <a:pt x="1" y="43"/>
                      <a:pt x="23" y="110"/>
                    </a:cubicBezTo>
                    <a:cubicBezTo>
                      <a:pt x="72" y="298"/>
                      <a:pt x="325" y="1251"/>
                      <a:pt x="504" y="1409"/>
                    </a:cubicBezTo>
                    <a:cubicBezTo>
                      <a:pt x="519" y="1421"/>
                      <a:pt x="538" y="1427"/>
                      <a:pt x="556" y="1427"/>
                    </a:cubicBezTo>
                    <a:lnTo>
                      <a:pt x="556" y="1430"/>
                    </a:lnTo>
                    <a:cubicBezTo>
                      <a:pt x="630" y="1430"/>
                      <a:pt x="667" y="1338"/>
                      <a:pt x="612" y="1288"/>
                    </a:cubicBezTo>
                    <a:cubicBezTo>
                      <a:pt x="507" y="1196"/>
                      <a:pt x="297" y="520"/>
                      <a:pt x="180" y="70"/>
                    </a:cubicBezTo>
                    <a:cubicBezTo>
                      <a:pt x="172" y="22"/>
                      <a:pt x="138" y="1"/>
                      <a:pt x="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4"/>
              <p:cNvSpPr/>
              <p:nvPr/>
            </p:nvSpPr>
            <p:spPr>
              <a:xfrm>
                <a:off x="8888458" y="4866562"/>
                <a:ext cx="33189" cy="3429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60" extrusionOk="0">
                    <a:moveTo>
                      <a:pt x="841" y="1"/>
                    </a:moveTo>
                    <a:cubicBezTo>
                      <a:pt x="805" y="1"/>
                      <a:pt x="770" y="22"/>
                      <a:pt x="763" y="68"/>
                    </a:cubicBezTo>
                    <a:cubicBezTo>
                      <a:pt x="682" y="679"/>
                      <a:pt x="118" y="796"/>
                      <a:pt x="96" y="799"/>
                    </a:cubicBezTo>
                    <a:cubicBezTo>
                      <a:pt x="1" y="817"/>
                      <a:pt x="13" y="959"/>
                      <a:pt x="112" y="959"/>
                    </a:cubicBezTo>
                    <a:lnTo>
                      <a:pt x="127" y="959"/>
                    </a:lnTo>
                    <a:cubicBezTo>
                      <a:pt x="133" y="956"/>
                      <a:pt x="824" y="820"/>
                      <a:pt x="923" y="90"/>
                    </a:cubicBezTo>
                    <a:cubicBezTo>
                      <a:pt x="928" y="32"/>
                      <a:pt x="884" y="1"/>
                      <a:pt x="8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14"/>
              <p:cNvSpPr/>
              <p:nvPr/>
            </p:nvSpPr>
            <p:spPr>
              <a:xfrm>
                <a:off x="8810218" y="4907861"/>
                <a:ext cx="12825" cy="35511"/>
              </a:xfrm>
              <a:custGeom>
                <a:avLst/>
                <a:gdLst/>
                <a:ahLst/>
                <a:cxnLst/>
                <a:rect l="l" t="t" r="r" b="b"/>
                <a:pathLst>
                  <a:path w="359" h="9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43" y="827"/>
                      <a:pt x="359" y="9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14"/>
              <p:cNvSpPr/>
              <p:nvPr/>
            </p:nvSpPr>
            <p:spPr>
              <a:xfrm>
                <a:off x="8806824" y="4904860"/>
                <a:ext cx="20185" cy="4151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162" extrusionOk="0">
                    <a:moveTo>
                      <a:pt x="96" y="0"/>
                    </a:moveTo>
                    <a:cubicBezTo>
                      <a:pt x="48" y="0"/>
                      <a:pt x="0" y="37"/>
                      <a:pt x="16" y="100"/>
                    </a:cubicBezTo>
                    <a:cubicBezTo>
                      <a:pt x="31" y="186"/>
                      <a:pt x="173" y="961"/>
                      <a:pt x="404" y="1143"/>
                    </a:cubicBezTo>
                    <a:cubicBezTo>
                      <a:pt x="420" y="1155"/>
                      <a:pt x="435" y="1161"/>
                      <a:pt x="454" y="1161"/>
                    </a:cubicBezTo>
                    <a:cubicBezTo>
                      <a:pt x="531" y="1161"/>
                      <a:pt x="565" y="1062"/>
                      <a:pt x="503" y="1016"/>
                    </a:cubicBezTo>
                    <a:cubicBezTo>
                      <a:pt x="364" y="908"/>
                      <a:pt x="229" y="381"/>
                      <a:pt x="176" y="72"/>
                    </a:cubicBezTo>
                    <a:cubicBezTo>
                      <a:pt x="169" y="23"/>
                      <a:pt x="133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14"/>
              <p:cNvSpPr/>
              <p:nvPr/>
            </p:nvSpPr>
            <p:spPr>
              <a:xfrm>
                <a:off x="8888387" y="4899466"/>
                <a:ext cx="46157" cy="17898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01" extrusionOk="0">
                    <a:moveTo>
                      <a:pt x="514" y="1"/>
                    </a:moveTo>
                    <a:cubicBezTo>
                      <a:pt x="390" y="1"/>
                      <a:pt x="249" y="22"/>
                      <a:pt x="92" y="75"/>
                    </a:cubicBezTo>
                    <a:cubicBezTo>
                      <a:pt x="0" y="106"/>
                      <a:pt x="34" y="234"/>
                      <a:pt x="116" y="234"/>
                    </a:cubicBezTo>
                    <a:cubicBezTo>
                      <a:pt x="125" y="234"/>
                      <a:pt x="135" y="233"/>
                      <a:pt x="145" y="230"/>
                    </a:cubicBezTo>
                    <a:cubicBezTo>
                      <a:pt x="286" y="182"/>
                      <a:pt x="410" y="163"/>
                      <a:pt x="518" y="163"/>
                    </a:cubicBezTo>
                    <a:cubicBezTo>
                      <a:pt x="937" y="163"/>
                      <a:pt x="1122" y="446"/>
                      <a:pt x="1132" y="461"/>
                    </a:cubicBezTo>
                    <a:cubicBezTo>
                      <a:pt x="1147" y="486"/>
                      <a:pt x="1172" y="501"/>
                      <a:pt x="1199" y="501"/>
                    </a:cubicBezTo>
                    <a:cubicBezTo>
                      <a:pt x="1215" y="501"/>
                      <a:pt x="1230" y="495"/>
                      <a:pt x="1243" y="489"/>
                    </a:cubicBezTo>
                    <a:cubicBezTo>
                      <a:pt x="1280" y="464"/>
                      <a:pt x="1292" y="415"/>
                      <a:pt x="1270" y="378"/>
                    </a:cubicBezTo>
                    <a:cubicBezTo>
                      <a:pt x="1268" y="373"/>
                      <a:pt x="1031" y="1"/>
                      <a:pt x="5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50" name="Google Shape;1350;p14"/>
            <p:cNvSpPr/>
            <p:nvPr/>
          </p:nvSpPr>
          <p:spPr>
            <a:xfrm rot="4671195">
              <a:off x="8431922" y="3731298"/>
              <a:ext cx="892202" cy="355826"/>
            </a:xfrm>
            <a:custGeom>
              <a:avLst/>
              <a:gdLst/>
              <a:ahLst/>
              <a:cxnLst/>
              <a:rect l="l" t="t" r="r" b="b"/>
              <a:pathLst>
                <a:path w="14010" h="5587" extrusionOk="0">
                  <a:moveTo>
                    <a:pt x="7628" y="0"/>
                  </a:moveTo>
                  <a:cubicBezTo>
                    <a:pt x="7582" y="0"/>
                    <a:pt x="7548" y="38"/>
                    <a:pt x="7548" y="84"/>
                  </a:cubicBezTo>
                  <a:cubicBezTo>
                    <a:pt x="7551" y="127"/>
                    <a:pt x="7588" y="158"/>
                    <a:pt x="7631" y="161"/>
                  </a:cubicBezTo>
                  <a:lnTo>
                    <a:pt x="7693" y="161"/>
                  </a:lnTo>
                  <a:cubicBezTo>
                    <a:pt x="7776" y="161"/>
                    <a:pt x="7862" y="164"/>
                    <a:pt x="7946" y="170"/>
                  </a:cubicBezTo>
                  <a:lnTo>
                    <a:pt x="7952" y="170"/>
                  </a:lnTo>
                  <a:lnTo>
                    <a:pt x="7952" y="173"/>
                  </a:lnTo>
                  <a:cubicBezTo>
                    <a:pt x="8054" y="170"/>
                    <a:pt x="8060" y="22"/>
                    <a:pt x="7958" y="10"/>
                  </a:cubicBezTo>
                  <a:cubicBezTo>
                    <a:pt x="7872" y="4"/>
                    <a:pt x="7782" y="0"/>
                    <a:pt x="7693" y="0"/>
                  </a:cubicBezTo>
                  <a:close/>
                  <a:moveTo>
                    <a:pt x="7306" y="21"/>
                  </a:moveTo>
                  <a:cubicBezTo>
                    <a:pt x="7302" y="21"/>
                    <a:pt x="7299" y="22"/>
                    <a:pt x="7295" y="22"/>
                  </a:cubicBezTo>
                  <a:cubicBezTo>
                    <a:pt x="7187" y="34"/>
                    <a:pt x="7079" y="53"/>
                    <a:pt x="6971" y="75"/>
                  </a:cubicBezTo>
                  <a:cubicBezTo>
                    <a:pt x="6879" y="96"/>
                    <a:pt x="6891" y="235"/>
                    <a:pt x="6990" y="235"/>
                  </a:cubicBezTo>
                  <a:lnTo>
                    <a:pt x="7005" y="235"/>
                  </a:lnTo>
                  <a:cubicBezTo>
                    <a:pt x="7107" y="213"/>
                    <a:pt x="7212" y="195"/>
                    <a:pt x="7320" y="182"/>
                  </a:cubicBezTo>
                  <a:cubicBezTo>
                    <a:pt x="7363" y="173"/>
                    <a:pt x="7394" y="133"/>
                    <a:pt x="7387" y="90"/>
                  </a:cubicBezTo>
                  <a:cubicBezTo>
                    <a:pt x="7379" y="50"/>
                    <a:pt x="7345" y="21"/>
                    <a:pt x="7306" y="21"/>
                  </a:cubicBezTo>
                  <a:close/>
                  <a:moveTo>
                    <a:pt x="8269" y="54"/>
                  </a:moveTo>
                  <a:cubicBezTo>
                    <a:pt x="8180" y="54"/>
                    <a:pt x="8159" y="196"/>
                    <a:pt x="8257" y="216"/>
                  </a:cubicBezTo>
                  <a:cubicBezTo>
                    <a:pt x="8359" y="235"/>
                    <a:pt x="8461" y="263"/>
                    <a:pt x="8560" y="294"/>
                  </a:cubicBezTo>
                  <a:cubicBezTo>
                    <a:pt x="8569" y="297"/>
                    <a:pt x="8578" y="297"/>
                    <a:pt x="8587" y="297"/>
                  </a:cubicBezTo>
                  <a:lnTo>
                    <a:pt x="8587" y="300"/>
                  </a:lnTo>
                  <a:cubicBezTo>
                    <a:pt x="8680" y="300"/>
                    <a:pt x="8698" y="170"/>
                    <a:pt x="8612" y="139"/>
                  </a:cubicBezTo>
                  <a:cubicBezTo>
                    <a:pt x="8504" y="105"/>
                    <a:pt x="8399" y="78"/>
                    <a:pt x="8288" y="56"/>
                  </a:cubicBezTo>
                  <a:cubicBezTo>
                    <a:pt x="8282" y="55"/>
                    <a:pt x="8275" y="54"/>
                    <a:pt x="8269" y="54"/>
                  </a:cubicBezTo>
                  <a:close/>
                  <a:moveTo>
                    <a:pt x="3122" y="157"/>
                  </a:moveTo>
                  <a:cubicBezTo>
                    <a:pt x="3039" y="157"/>
                    <a:pt x="2955" y="160"/>
                    <a:pt x="2872" y="167"/>
                  </a:cubicBezTo>
                  <a:cubicBezTo>
                    <a:pt x="2770" y="176"/>
                    <a:pt x="2776" y="327"/>
                    <a:pt x="2881" y="327"/>
                  </a:cubicBezTo>
                  <a:lnTo>
                    <a:pt x="2888" y="327"/>
                  </a:lnTo>
                  <a:cubicBezTo>
                    <a:pt x="2955" y="321"/>
                    <a:pt x="3022" y="318"/>
                    <a:pt x="3088" y="318"/>
                  </a:cubicBezTo>
                  <a:cubicBezTo>
                    <a:pt x="3125" y="318"/>
                    <a:pt x="3162" y="319"/>
                    <a:pt x="3199" y="321"/>
                  </a:cubicBezTo>
                  <a:cubicBezTo>
                    <a:pt x="3301" y="318"/>
                    <a:pt x="3307" y="167"/>
                    <a:pt x="3205" y="158"/>
                  </a:cubicBezTo>
                  <a:cubicBezTo>
                    <a:pt x="3177" y="157"/>
                    <a:pt x="3150" y="157"/>
                    <a:pt x="3122" y="157"/>
                  </a:cubicBezTo>
                  <a:close/>
                  <a:moveTo>
                    <a:pt x="6671" y="159"/>
                  </a:moveTo>
                  <a:cubicBezTo>
                    <a:pt x="6664" y="159"/>
                    <a:pt x="6658" y="159"/>
                    <a:pt x="6650" y="161"/>
                  </a:cubicBezTo>
                  <a:cubicBezTo>
                    <a:pt x="6545" y="192"/>
                    <a:pt x="6441" y="229"/>
                    <a:pt x="6339" y="269"/>
                  </a:cubicBezTo>
                  <a:cubicBezTo>
                    <a:pt x="6265" y="306"/>
                    <a:pt x="6286" y="420"/>
                    <a:pt x="6370" y="423"/>
                  </a:cubicBezTo>
                  <a:lnTo>
                    <a:pt x="6373" y="423"/>
                  </a:lnTo>
                  <a:cubicBezTo>
                    <a:pt x="6382" y="423"/>
                    <a:pt x="6391" y="423"/>
                    <a:pt x="6401" y="420"/>
                  </a:cubicBezTo>
                  <a:cubicBezTo>
                    <a:pt x="6499" y="380"/>
                    <a:pt x="6598" y="346"/>
                    <a:pt x="6700" y="315"/>
                  </a:cubicBezTo>
                  <a:cubicBezTo>
                    <a:pt x="6785" y="278"/>
                    <a:pt x="6755" y="159"/>
                    <a:pt x="6671" y="159"/>
                  </a:cubicBezTo>
                  <a:close/>
                  <a:moveTo>
                    <a:pt x="3515" y="195"/>
                  </a:moveTo>
                  <a:cubicBezTo>
                    <a:pt x="3426" y="195"/>
                    <a:pt x="3405" y="341"/>
                    <a:pt x="3507" y="355"/>
                  </a:cubicBezTo>
                  <a:cubicBezTo>
                    <a:pt x="3609" y="377"/>
                    <a:pt x="3711" y="405"/>
                    <a:pt x="3807" y="438"/>
                  </a:cubicBezTo>
                  <a:cubicBezTo>
                    <a:pt x="3816" y="442"/>
                    <a:pt x="3825" y="445"/>
                    <a:pt x="3834" y="445"/>
                  </a:cubicBezTo>
                  <a:cubicBezTo>
                    <a:pt x="3927" y="442"/>
                    <a:pt x="3949" y="318"/>
                    <a:pt x="3862" y="287"/>
                  </a:cubicBezTo>
                  <a:cubicBezTo>
                    <a:pt x="3757" y="247"/>
                    <a:pt x="3649" y="219"/>
                    <a:pt x="3538" y="198"/>
                  </a:cubicBezTo>
                  <a:cubicBezTo>
                    <a:pt x="3530" y="196"/>
                    <a:pt x="3522" y="195"/>
                    <a:pt x="3515" y="195"/>
                  </a:cubicBezTo>
                  <a:close/>
                  <a:moveTo>
                    <a:pt x="2566" y="217"/>
                  </a:moveTo>
                  <a:cubicBezTo>
                    <a:pt x="2560" y="217"/>
                    <a:pt x="2553" y="218"/>
                    <a:pt x="2545" y="219"/>
                  </a:cubicBezTo>
                  <a:cubicBezTo>
                    <a:pt x="2434" y="241"/>
                    <a:pt x="2329" y="272"/>
                    <a:pt x="2224" y="306"/>
                  </a:cubicBezTo>
                  <a:cubicBezTo>
                    <a:pt x="2138" y="334"/>
                    <a:pt x="2157" y="463"/>
                    <a:pt x="2249" y="463"/>
                  </a:cubicBezTo>
                  <a:lnTo>
                    <a:pt x="2249" y="460"/>
                  </a:lnTo>
                  <a:cubicBezTo>
                    <a:pt x="2252" y="461"/>
                    <a:pt x="2255" y="461"/>
                    <a:pt x="2258" y="461"/>
                  </a:cubicBezTo>
                  <a:cubicBezTo>
                    <a:pt x="2263" y="461"/>
                    <a:pt x="2268" y="460"/>
                    <a:pt x="2274" y="460"/>
                  </a:cubicBezTo>
                  <a:cubicBezTo>
                    <a:pt x="2372" y="426"/>
                    <a:pt x="2474" y="398"/>
                    <a:pt x="2579" y="377"/>
                  </a:cubicBezTo>
                  <a:cubicBezTo>
                    <a:pt x="2676" y="357"/>
                    <a:pt x="2654" y="217"/>
                    <a:pt x="2566" y="217"/>
                  </a:cubicBezTo>
                  <a:close/>
                  <a:moveTo>
                    <a:pt x="8883" y="251"/>
                  </a:moveTo>
                  <a:cubicBezTo>
                    <a:pt x="8807" y="251"/>
                    <a:pt x="8770" y="367"/>
                    <a:pt x="8853" y="408"/>
                  </a:cubicBezTo>
                  <a:cubicBezTo>
                    <a:pt x="8948" y="451"/>
                    <a:pt x="9041" y="500"/>
                    <a:pt x="9130" y="553"/>
                  </a:cubicBezTo>
                  <a:cubicBezTo>
                    <a:pt x="9142" y="562"/>
                    <a:pt x="9158" y="565"/>
                    <a:pt x="9173" y="565"/>
                  </a:cubicBezTo>
                  <a:cubicBezTo>
                    <a:pt x="9253" y="565"/>
                    <a:pt x="9284" y="457"/>
                    <a:pt x="9213" y="414"/>
                  </a:cubicBezTo>
                  <a:cubicBezTo>
                    <a:pt x="9121" y="355"/>
                    <a:pt x="9022" y="306"/>
                    <a:pt x="8920" y="260"/>
                  </a:cubicBezTo>
                  <a:cubicBezTo>
                    <a:pt x="8907" y="253"/>
                    <a:pt x="8895" y="251"/>
                    <a:pt x="8883" y="251"/>
                  </a:cubicBezTo>
                  <a:close/>
                  <a:moveTo>
                    <a:pt x="6084" y="391"/>
                  </a:moveTo>
                  <a:cubicBezTo>
                    <a:pt x="6070" y="391"/>
                    <a:pt x="6055" y="395"/>
                    <a:pt x="6040" y="405"/>
                  </a:cubicBezTo>
                  <a:cubicBezTo>
                    <a:pt x="5944" y="454"/>
                    <a:pt x="5845" y="506"/>
                    <a:pt x="5753" y="565"/>
                  </a:cubicBezTo>
                  <a:cubicBezTo>
                    <a:pt x="5716" y="590"/>
                    <a:pt x="5703" y="639"/>
                    <a:pt x="5728" y="676"/>
                  </a:cubicBezTo>
                  <a:cubicBezTo>
                    <a:pt x="5740" y="701"/>
                    <a:pt x="5768" y="716"/>
                    <a:pt x="5796" y="716"/>
                  </a:cubicBezTo>
                  <a:cubicBezTo>
                    <a:pt x="5811" y="713"/>
                    <a:pt x="5827" y="710"/>
                    <a:pt x="5839" y="701"/>
                  </a:cubicBezTo>
                  <a:cubicBezTo>
                    <a:pt x="5929" y="648"/>
                    <a:pt x="6021" y="596"/>
                    <a:pt x="6114" y="546"/>
                  </a:cubicBezTo>
                  <a:cubicBezTo>
                    <a:pt x="6202" y="507"/>
                    <a:pt x="6159" y="391"/>
                    <a:pt x="6084" y="391"/>
                  </a:cubicBezTo>
                  <a:close/>
                  <a:moveTo>
                    <a:pt x="1943" y="415"/>
                  </a:moveTo>
                  <a:cubicBezTo>
                    <a:pt x="1934" y="415"/>
                    <a:pt x="1923" y="416"/>
                    <a:pt x="1913" y="420"/>
                  </a:cubicBezTo>
                  <a:cubicBezTo>
                    <a:pt x="1817" y="463"/>
                    <a:pt x="1715" y="509"/>
                    <a:pt x="1617" y="562"/>
                  </a:cubicBezTo>
                  <a:cubicBezTo>
                    <a:pt x="1538" y="598"/>
                    <a:pt x="1564" y="716"/>
                    <a:pt x="1650" y="716"/>
                  </a:cubicBezTo>
                  <a:cubicBezTo>
                    <a:pt x="1652" y="716"/>
                    <a:pt x="1653" y="716"/>
                    <a:pt x="1654" y="716"/>
                  </a:cubicBezTo>
                  <a:lnTo>
                    <a:pt x="1654" y="713"/>
                  </a:lnTo>
                  <a:cubicBezTo>
                    <a:pt x="1666" y="713"/>
                    <a:pt x="1678" y="710"/>
                    <a:pt x="1691" y="704"/>
                  </a:cubicBezTo>
                  <a:cubicBezTo>
                    <a:pt x="1783" y="654"/>
                    <a:pt x="1882" y="608"/>
                    <a:pt x="1978" y="568"/>
                  </a:cubicBezTo>
                  <a:cubicBezTo>
                    <a:pt x="2060" y="529"/>
                    <a:pt x="2022" y="415"/>
                    <a:pt x="1943" y="415"/>
                  </a:cubicBezTo>
                  <a:close/>
                  <a:moveTo>
                    <a:pt x="4135" y="415"/>
                  </a:moveTo>
                  <a:cubicBezTo>
                    <a:pt x="4063" y="415"/>
                    <a:pt x="4021" y="517"/>
                    <a:pt x="4093" y="565"/>
                  </a:cubicBezTo>
                  <a:lnTo>
                    <a:pt x="4112" y="577"/>
                  </a:lnTo>
                  <a:cubicBezTo>
                    <a:pt x="4198" y="624"/>
                    <a:pt x="4279" y="673"/>
                    <a:pt x="4359" y="731"/>
                  </a:cubicBezTo>
                  <a:cubicBezTo>
                    <a:pt x="4371" y="741"/>
                    <a:pt x="4390" y="747"/>
                    <a:pt x="4405" y="747"/>
                  </a:cubicBezTo>
                  <a:cubicBezTo>
                    <a:pt x="4482" y="747"/>
                    <a:pt x="4516" y="645"/>
                    <a:pt x="4451" y="599"/>
                  </a:cubicBezTo>
                  <a:cubicBezTo>
                    <a:pt x="4368" y="540"/>
                    <a:pt x="4282" y="485"/>
                    <a:pt x="4192" y="435"/>
                  </a:cubicBezTo>
                  <a:lnTo>
                    <a:pt x="4171" y="423"/>
                  </a:lnTo>
                  <a:cubicBezTo>
                    <a:pt x="4158" y="418"/>
                    <a:pt x="4146" y="415"/>
                    <a:pt x="4135" y="415"/>
                  </a:cubicBezTo>
                  <a:close/>
                  <a:moveTo>
                    <a:pt x="9442" y="585"/>
                  </a:moveTo>
                  <a:cubicBezTo>
                    <a:pt x="9376" y="585"/>
                    <a:pt x="9327" y="676"/>
                    <a:pt x="9389" y="728"/>
                  </a:cubicBezTo>
                  <a:cubicBezTo>
                    <a:pt x="9472" y="793"/>
                    <a:pt x="9553" y="864"/>
                    <a:pt x="9627" y="938"/>
                  </a:cubicBezTo>
                  <a:cubicBezTo>
                    <a:pt x="9642" y="950"/>
                    <a:pt x="9664" y="960"/>
                    <a:pt x="9682" y="960"/>
                  </a:cubicBezTo>
                  <a:cubicBezTo>
                    <a:pt x="9704" y="960"/>
                    <a:pt x="9725" y="950"/>
                    <a:pt x="9741" y="938"/>
                  </a:cubicBezTo>
                  <a:cubicBezTo>
                    <a:pt x="9772" y="904"/>
                    <a:pt x="9772" y="852"/>
                    <a:pt x="9741" y="821"/>
                  </a:cubicBezTo>
                  <a:cubicBezTo>
                    <a:pt x="9661" y="744"/>
                    <a:pt x="9577" y="670"/>
                    <a:pt x="9491" y="602"/>
                  </a:cubicBezTo>
                  <a:cubicBezTo>
                    <a:pt x="9475" y="590"/>
                    <a:pt x="9458" y="585"/>
                    <a:pt x="9442" y="585"/>
                  </a:cubicBezTo>
                  <a:close/>
                  <a:moveTo>
                    <a:pt x="1376" y="707"/>
                  </a:moveTo>
                  <a:cubicBezTo>
                    <a:pt x="1361" y="707"/>
                    <a:pt x="1346" y="712"/>
                    <a:pt x="1330" y="722"/>
                  </a:cubicBezTo>
                  <a:cubicBezTo>
                    <a:pt x="1234" y="778"/>
                    <a:pt x="1142" y="839"/>
                    <a:pt x="1055" y="898"/>
                  </a:cubicBezTo>
                  <a:cubicBezTo>
                    <a:pt x="988" y="944"/>
                    <a:pt x="1022" y="1046"/>
                    <a:pt x="1099" y="1046"/>
                  </a:cubicBezTo>
                  <a:lnTo>
                    <a:pt x="1102" y="1046"/>
                  </a:lnTo>
                  <a:cubicBezTo>
                    <a:pt x="1117" y="1046"/>
                    <a:pt x="1129" y="1040"/>
                    <a:pt x="1145" y="1034"/>
                  </a:cubicBezTo>
                  <a:cubicBezTo>
                    <a:pt x="1231" y="975"/>
                    <a:pt x="1321" y="917"/>
                    <a:pt x="1413" y="861"/>
                  </a:cubicBezTo>
                  <a:cubicBezTo>
                    <a:pt x="1495" y="815"/>
                    <a:pt x="1447" y="707"/>
                    <a:pt x="1376" y="707"/>
                  </a:cubicBezTo>
                  <a:close/>
                  <a:moveTo>
                    <a:pt x="5530" y="736"/>
                  </a:moveTo>
                  <a:cubicBezTo>
                    <a:pt x="5513" y="736"/>
                    <a:pt x="5496" y="741"/>
                    <a:pt x="5481" y="753"/>
                  </a:cubicBezTo>
                  <a:cubicBezTo>
                    <a:pt x="5392" y="818"/>
                    <a:pt x="5306" y="889"/>
                    <a:pt x="5225" y="963"/>
                  </a:cubicBezTo>
                  <a:cubicBezTo>
                    <a:pt x="5170" y="1012"/>
                    <a:pt x="5204" y="1105"/>
                    <a:pt x="5278" y="1105"/>
                  </a:cubicBezTo>
                  <a:lnTo>
                    <a:pt x="5278" y="1102"/>
                  </a:lnTo>
                  <a:cubicBezTo>
                    <a:pt x="5299" y="1102"/>
                    <a:pt x="5318" y="1095"/>
                    <a:pt x="5333" y="1083"/>
                  </a:cubicBezTo>
                  <a:cubicBezTo>
                    <a:pt x="5410" y="1012"/>
                    <a:pt x="5494" y="944"/>
                    <a:pt x="5577" y="883"/>
                  </a:cubicBezTo>
                  <a:cubicBezTo>
                    <a:pt x="5614" y="855"/>
                    <a:pt x="5620" y="802"/>
                    <a:pt x="5592" y="768"/>
                  </a:cubicBezTo>
                  <a:cubicBezTo>
                    <a:pt x="5578" y="747"/>
                    <a:pt x="5554" y="736"/>
                    <a:pt x="5530" y="736"/>
                  </a:cubicBezTo>
                  <a:close/>
                  <a:moveTo>
                    <a:pt x="11730" y="966"/>
                  </a:moveTo>
                  <a:cubicBezTo>
                    <a:pt x="11638" y="966"/>
                    <a:pt x="11545" y="972"/>
                    <a:pt x="11453" y="984"/>
                  </a:cubicBezTo>
                  <a:cubicBezTo>
                    <a:pt x="11354" y="997"/>
                    <a:pt x="11360" y="1142"/>
                    <a:pt x="11462" y="1145"/>
                  </a:cubicBezTo>
                  <a:lnTo>
                    <a:pt x="11471" y="1145"/>
                  </a:lnTo>
                  <a:cubicBezTo>
                    <a:pt x="11557" y="1132"/>
                    <a:pt x="11644" y="1129"/>
                    <a:pt x="11730" y="1129"/>
                  </a:cubicBezTo>
                  <a:lnTo>
                    <a:pt x="11783" y="1129"/>
                  </a:lnTo>
                  <a:cubicBezTo>
                    <a:pt x="11826" y="1129"/>
                    <a:pt x="11863" y="1092"/>
                    <a:pt x="11866" y="1049"/>
                  </a:cubicBezTo>
                  <a:cubicBezTo>
                    <a:pt x="11866" y="1006"/>
                    <a:pt x="11829" y="969"/>
                    <a:pt x="11786" y="966"/>
                  </a:cubicBezTo>
                  <a:close/>
                  <a:moveTo>
                    <a:pt x="4653" y="784"/>
                  </a:moveTo>
                  <a:cubicBezTo>
                    <a:pt x="4588" y="784"/>
                    <a:pt x="4533" y="872"/>
                    <a:pt x="4599" y="929"/>
                  </a:cubicBezTo>
                  <a:cubicBezTo>
                    <a:pt x="4676" y="1000"/>
                    <a:pt x="4747" y="1077"/>
                    <a:pt x="4812" y="1157"/>
                  </a:cubicBezTo>
                  <a:cubicBezTo>
                    <a:pt x="4828" y="1176"/>
                    <a:pt x="4852" y="1188"/>
                    <a:pt x="4877" y="1188"/>
                  </a:cubicBezTo>
                  <a:cubicBezTo>
                    <a:pt x="4945" y="1188"/>
                    <a:pt x="4982" y="1108"/>
                    <a:pt x="4939" y="1055"/>
                  </a:cubicBezTo>
                  <a:cubicBezTo>
                    <a:pt x="4868" y="969"/>
                    <a:pt x="4794" y="886"/>
                    <a:pt x="4710" y="812"/>
                  </a:cubicBezTo>
                  <a:cubicBezTo>
                    <a:pt x="4692" y="792"/>
                    <a:pt x="4672" y="784"/>
                    <a:pt x="4653" y="784"/>
                  </a:cubicBezTo>
                  <a:close/>
                  <a:moveTo>
                    <a:pt x="12104" y="996"/>
                  </a:moveTo>
                  <a:cubicBezTo>
                    <a:pt x="12009" y="996"/>
                    <a:pt x="11991" y="1142"/>
                    <a:pt x="12094" y="1157"/>
                  </a:cubicBezTo>
                  <a:cubicBezTo>
                    <a:pt x="12196" y="1173"/>
                    <a:pt x="12298" y="1194"/>
                    <a:pt x="12399" y="1222"/>
                  </a:cubicBezTo>
                  <a:cubicBezTo>
                    <a:pt x="12406" y="1225"/>
                    <a:pt x="12415" y="1225"/>
                    <a:pt x="12421" y="1225"/>
                  </a:cubicBezTo>
                  <a:cubicBezTo>
                    <a:pt x="12514" y="1225"/>
                    <a:pt x="12532" y="1092"/>
                    <a:pt x="12443" y="1068"/>
                  </a:cubicBezTo>
                  <a:cubicBezTo>
                    <a:pt x="12335" y="1037"/>
                    <a:pt x="12227" y="1015"/>
                    <a:pt x="12119" y="997"/>
                  </a:cubicBezTo>
                  <a:cubicBezTo>
                    <a:pt x="12114" y="996"/>
                    <a:pt x="12109" y="996"/>
                    <a:pt x="12104" y="996"/>
                  </a:cubicBezTo>
                  <a:close/>
                  <a:moveTo>
                    <a:pt x="11144" y="1043"/>
                  </a:moveTo>
                  <a:cubicBezTo>
                    <a:pt x="11137" y="1043"/>
                    <a:pt x="11130" y="1044"/>
                    <a:pt x="11123" y="1046"/>
                  </a:cubicBezTo>
                  <a:cubicBezTo>
                    <a:pt x="11015" y="1074"/>
                    <a:pt x="10910" y="1111"/>
                    <a:pt x="10805" y="1151"/>
                  </a:cubicBezTo>
                  <a:cubicBezTo>
                    <a:pt x="10728" y="1188"/>
                    <a:pt x="10752" y="1302"/>
                    <a:pt x="10839" y="1305"/>
                  </a:cubicBezTo>
                  <a:cubicBezTo>
                    <a:pt x="10842" y="1306"/>
                    <a:pt x="10844" y="1306"/>
                    <a:pt x="10847" y="1306"/>
                  </a:cubicBezTo>
                  <a:cubicBezTo>
                    <a:pt x="10853" y="1306"/>
                    <a:pt x="10860" y="1304"/>
                    <a:pt x="10867" y="1302"/>
                  </a:cubicBezTo>
                  <a:cubicBezTo>
                    <a:pt x="10965" y="1262"/>
                    <a:pt x="11064" y="1228"/>
                    <a:pt x="11163" y="1203"/>
                  </a:cubicBezTo>
                  <a:cubicBezTo>
                    <a:pt x="11257" y="1175"/>
                    <a:pt x="11230" y="1043"/>
                    <a:pt x="11144" y="1043"/>
                  </a:cubicBezTo>
                  <a:close/>
                  <a:moveTo>
                    <a:pt x="839" y="1069"/>
                  </a:moveTo>
                  <a:cubicBezTo>
                    <a:pt x="822" y="1069"/>
                    <a:pt x="804" y="1075"/>
                    <a:pt x="787" y="1089"/>
                  </a:cubicBezTo>
                  <a:cubicBezTo>
                    <a:pt x="695" y="1160"/>
                    <a:pt x="608" y="1228"/>
                    <a:pt x="531" y="1296"/>
                  </a:cubicBezTo>
                  <a:cubicBezTo>
                    <a:pt x="473" y="1342"/>
                    <a:pt x="506" y="1438"/>
                    <a:pt x="584" y="1438"/>
                  </a:cubicBezTo>
                  <a:cubicBezTo>
                    <a:pt x="602" y="1438"/>
                    <a:pt x="621" y="1429"/>
                    <a:pt x="633" y="1419"/>
                  </a:cubicBezTo>
                  <a:cubicBezTo>
                    <a:pt x="710" y="1354"/>
                    <a:pt x="793" y="1287"/>
                    <a:pt x="883" y="1219"/>
                  </a:cubicBezTo>
                  <a:cubicBezTo>
                    <a:pt x="959" y="1167"/>
                    <a:pt x="907" y="1069"/>
                    <a:pt x="839" y="1069"/>
                  </a:cubicBezTo>
                  <a:close/>
                  <a:moveTo>
                    <a:pt x="12729" y="1168"/>
                  </a:moveTo>
                  <a:cubicBezTo>
                    <a:pt x="12649" y="1168"/>
                    <a:pt x="12612" y="1285"/>
                    <a:pt x="12696" y="1324"/>
                  </a:cubicBezTo>
                  <a:cubicBezTo>
                    <a:pt x="12791" y="1361"/>
                    <a:pt x="12890" y="1404"/>
                    <a:pt x="12985" y="1453"/>
                  </a:cubicBezTo>
                  <a:cubicBezTo>
                    <a:pt x="12995" y="1459"/>
                    <a:pt x="13010" y="1462"/>
                    <a:pt x="13022" y="1462"/>
                  </a:cubicBezTo>
                  <a:cubicBezTo>
                    <a:pt x="13024" y="1462"/>
                    <a:pt x="13025" y="1463"/>
                    <a:pt x="13026" y="1463"/>
                  </a:cubicBezTo>
                  <a:cubicBezTo>
                    <a:pt x="13110" y="1463"/>
                    <a:pt x="13136" y="1345"/>
                    <a:pt x="13056" y="1308"/>
                  </a:cubicBezTo>
                  <a:cubicBezTo>
                    <a:pt x="12958" y="1259"/>
                    <a:pt x="12856" y="1213"/>
                    <a:pt x="12757" y="1173"/>
                  </a:cubicBezTo>
                  <a:cubicBezTo>
                    <a:pt x="12748" y="1169"/>
                    <a:pt x="12738" y="1168"/>
                    <a:pt x="12729" y="1168"/>
                  </a:cubicBezTo>
                  <a:close/>
                  <a:moveTo>
                    <a:pt x="9902" y="1038"/>
                  </a:moveTo>
                  <a:cubicBezTo>
                    <a:pt x="9842" y="1038"/>
                    <a:pt x="9786" y="1108"/>
                    <a:pt x="9836" y="1169"/>
                  </a:cubicBezTo>
                  <a:cubicBezTo>
                    <a:pt x="9901" y="1253"/>
                    <a:pt x="9960" y="1336"/>
                    <a:pt x="10015" y="1425"/>
                  </a:cubicBezTo>
                  <a:cubicBezTo>
                    <a:pt x="10028" y="1450"/>
                    <a:pt x="10055" y="1466"/>
                    <a:pt x="10083" y="1466"/>
                  </a:cubicBezTo>
                  <a:cubicBezTo>
                    <a:pt x="10099" y="1466"/>
                    <a:pt x="10111" y="1462"/>
                    <a:pt x="10126" y="1453"/>
                  </a:cubicBezTo>
                  <a:cubicBezTo>
                    <a:pt x="10163" y="1432"/>
                    <a:pt x="10176" y="1382"/>
                    <a:pt x="10154" y="1342"/>
                  </a:cubicBezTo>
                  <a:cubicBezTo>
                    <a:pt x="10095" y="1247"/>
                    <a:pt x="10031" y="1157"/>
                    <a:pt x="9963" y="1068"/>
                  </a:cubicBezTo>
                  <a:cubicBezTo>
                    <a:pt x="9945" y="1047"/>
                    <a:pt x="9923" y="1038"/>
                    <a:pt x="9902" y="1038"/>
                  </a:cubicBezTo>
                  <a:close/>
                  <a:moveTo>
                    <a:pt x="5050" y="1167"/>
                  </a:moveTo>
                  <a:cubicBezTo>
                    <a:pt x="5027" y="1167"/>
                    <a:pt x="5004" y="1176"/>
                    <a:pt x="4988" y="1194"/>
                  </a:cubicBezTo>
                  <a:cubicBezTo>
                    <a:pt x="4914" y="1277"/>
                    <a:pt x="4843" y="1364"/>
                    <a:pt x="4781" y="1453"/>
                  </a:cubicBezTo>
                  <a:cubicBezTo>
                    <a:pt x="4739" y="1518"/>
                    <a:pt x="4793" y="1582"/>
                    <a:pt x="4850" y="1582"/>
                  </a:cubicBezTo>
                  <a:cubicBezTo>
                    <a:pt x="4873" y="1582"/>
                    <a:pt x="4896" y="1572"/>
                    <a:pt x="4914" y="1549"/>
                  </a:cubicBezTo>
                  <a:cubicBezTo>
                    <a:pt x="4939" y="1509"/>
                    <a:pt x="4969" y="1472"/>
                    <a:pt x="5000" y="1432"/>
                  </a:cubicBezTo>
                  <a:cubicBezTo>
                    <a:pt x="5047" y="1515"/>
                    <a:pt x="5090" y="1601"/>
                    <a:pt x="5127" y="1691"/>
                  </a:cubicBezTo>
                  <a:cubicBezTo>
                    <a:pt x="5136" y="1722"/>
                    <a:pt x="5167" y="1743"/>
                    <a:pt x="5201" y="1743"/>
                  </a:cubicBezTo>
                  <a:cubicBezTo>
                    <a:pt x="5259" y="1743"/>
                    <a:pt x="5296" y="1685"/>
                    <a:pt x="5278" y="1632"/>
                  </a:cubicBezTo>
                  <a:cubicBezTo>
                    <a:pt x="5235" y="1527"/>
                    <a:pt x="5185" y="1425"/>
                    <a:pt x="5130" y="1330"/>
                  </a:cubicBezTo>
                  <a:cubicBezTo>
                    <a:pt x="5124" y="1321"/>
                    <a:pt x="5117" y="1314"/>
                    <a:pt x="5108" y="1305"/>
                  </a:cubicBezTo>
                  <a:lnTo>
                    <a:pt x="5111" y="1305"/>
                  </a:lnTo>
                  <a:cubicBezTo>
                    <a:pt x="5142" y="1271"/>
                    <a:pt x="5139" y="1219"/>
                    <a:pt x="5105" y="1188"/>
                  </a:cubicBezTo>
                  <a:cubicBezTo>
                    <a:pt x="5089" y="1174"/>
                    <a:pt x="5070" y="1167"/>
                    <a:pt x="5050" y="1167"/>
                  </a:cubicBezTo>
                  <a:close/>
                  <a:moveTo>
                    <a:pt x="13293" y="1466"/>
                  </a:moveTo>
                  <a:cubicBezTo>
                    <a:pt x="13224" y="1466"/>
                    <a:pt x="13171" y="1562"/>
                    <a:pt x="13245" y="1614"/>
                  </a:cubicBezTo>
                  <a:cubicBezTo>
                    <a:pt x="13325" y="1678"/>
                    <a:pt x="13399" y="1749"/>
                    <a:pt x="13464" y="1826"/>
                  </a:cubicBezTo>
                  <a:cubicBezTo>
                    <a:pt x="13479" y="1848"/>
                    <a:pt x="13501" y="1857"/>
                    <a:pt x="13525" y="1857"/>
                  </a:cubicBezTo>
                  <a:cubicBezTo>
                    <a:pt x="13593" y="1857"/>
                    <a:pt x="13630" y="1780"/>
                    <a:pt x="13587" y="1725"/>
                  </a:cubicBezTo>
                  <a:cubicBezTo>
                    <a:pt x="13516" y="1638"/>
                    <a:pt x="13436" y="1558"/>
                    <a:pt x="13346" y="1487"/>
                  </a:cubicBezTo>
                  <a:cubicBezTo>
                    <a:pt x="13329" y="1472"/>
                    <a:pt x="13310" y="1466"/>
                    <a:pt x="13293" y="1466"/>
                  </a:cubicBezTo>
                  <a:close/>
                  <a:moveTo>
                    <a:pt x="341" y="1488"/>
                  </a:moveTo>
                  <a:cubicBezTo>
                    <a:pt x="322" y="1488"/>
                    <a:pt x="302" y="1495"/>
                    <a:pt x="284" y="1512"/>
                  </a:cubicBezTo>
                  <a:cubicBezTo>
                    <a:pt x="136" y="1648"/>
                    <a:pt x="53" y="1737"/>
                    <a:pt x="50" y="1743"/>
                  </a:cubicBezTo>
                  <a:cubicBezTo>
                    <a:pt x="1" y="1792"/>
                    <a:pt x="38" y="1879"/>
                    <a:pt x="109" y="1879"/>
                  </a:cubicBezTo>
                  <a:cubicBezTo>
                    <a:pt x="130" y="1879"/>
                    <a:pt x="152" y="1870"/>
                    <a:pt x="167" y="1851"/>
                  </a:cubicBezTo>
                  <a:cubicBezTo>
                    <a:pt x="170" y="1851"/>
                    <a:pt x="250" y="1762"/>
                    <a:pt x="395" y="1629"/>
                  </a:cubicBezTo>
                  <a:cubicBezTo>
                    <a:pt x="458" y="1572"/>
                    <a:pt x="405" y="1488"/>
                    <a:pt x="341" y="1488"/>
                  </a:cubicBezTo>
                  <a:close/>
                  <a:moveTo>
                    <a:pt x="10551" y="1286"/>
                  </a:moveTo>
                  <a:cubicBezTo>
                    <a:pt x="10538" y="1286"/>
                    <a:pt x="10523" y="1290"/>
                    <a:pt x="10509" y="1299"/>
                  </a:cubicBezTo>
                  <a:cubicBezTo>
                    <a:pt x="10410" y="1354"/>
                    <a:pt x="10318" y="1419"/>
                    <a:pt x="10231" y="1487"/>
                  </a:cubicBezTo>
                  <a:cubicBezTo>
                    <a:pt x="10197" y="1512"/>
                    <a:pt x="10191" y="1558"/>
                    <a:pt x="10213" y="1595"/>
                  </a:cubicBezTo>
                  <a:cubicBezTo>
                    <a:pt x="10210" y="1595"/>
                    <a:pt x="10203" y="1595"/>
                    <a:pt x="10200" y="1598"/>
                  </a:cubicBezTo>
                  <a:cubicBezTo>
                    <a:pt x="10160" y="1617"/>
                    <a:pt x="10142" y="1663"/>
                    <a:pt x="10157" y="1703"/>
                  </a:cubicBezTo>
                  <a:cubicBezTo>
                    <a:pt x="10197" y="1799"/>
                    <a:pt x="10228" y="1897"/>
                    <a:pt x="10250" y="1996"/>
                  </a:cubicBezTo>
                  <a:cubicBezTo>
                    <a:pt x="10259" y="2033"/>
                    <a:pt x="10290" y="2061"/>
                    <a:pt x="10327" y="2061"/>
                  </a:cubicBezTo>
                  <a:cubicBezTo>
                    <a:pt x="10333" y="2061"/>
                    <a:pt x="10339" y="2061"/>
                    <a:pt x="10345" y="2058"/>
                  </a:cubicBezTo>
                  <a:cubicBezTo>
                    <a:pt x="10388" y="2048"/>
                    <a:pt x="10416" y="2008"/>
                    <a:pt x="10407" y="1962"/>
                  </a:cubicBezTo>
                  <a:cubicBezTo>
                    <a:pt x="10385" y="1851"/>
                    <a:pt x="10351" y="1743"/>
                    <a:pt x="10305" y="1641"/>
                  </a:cubicBezTo>
                  <a:cubicBezTo>
                    <a:pt x="10305" y="1635"/>
                    <a:pt x="10302" y="1632"/>
                    <a:pt x="10299" y="1629"/>
                  </a:cubicBezTo>
                  <a:cubicBezTo>
                    <a:pt x="10311" y="1626"/>
                    <a:pt x="10321" y="1620"/>
                    <a:pt x="10330" y="1614"/>
                  </a:cubicBezTo>
                  <a:cubicBezTo>
                    <a:pt x="10413" y="1549"/>
                    <a:pt x="10500" y="1490"/>
                    <a:pt x="10589" y="1438"/>
                  </a:cubicBezTo>
                  <a:cubicBezTo>
                    <a:pt x="10667" y="1394"/>
                    <a:pt x="10622" y="1286"/>
                    <a:pt x="10551" y="1286"/>
                  </a:cubicBezTo>
                  <a:close/>
                  <a:moveTo>
                    <a:pt x="10039" y="1684"/>
                  </a:moveTo>
                  <a:cubicBezTo>
                    <a:pt x="10020" y="1684"/>
                    <a:pt x="9999" y="1691"/>
                    <a:pt x="9981" y="1709"/>
                  </a:cubicBezTo>
                  <a:cubicBezTo>
                    <a:pt x="9901" y="1786"/>
                    <a:pt x="9827" y="1873"/>
                    <a:pt x="9762" y="1962"/>
                  </a:cubicBezTo>
                  <a:cubicBezTo>
                    <a:pt x="9722" y="2015"/>
                    <a:pt x="9759" y="2092"/>
                    <a:pt x="9827" y="2092"/>
                  </a:cubicBezTo>
                  <a:cubicBezTo>
                    <a:pt x="9852" y="2092"/>
                    <a:pt x="9877" y="2079"/>
                    <a:pt x="9892" y="2061"/>
                  </a:cubicBezTo>
                  <a:cubicBezTo>
                    <a:pt x="9954" y="1978"/>
                    <a:pt x="10021" y="1897"/>
                    <a:pt x="10095" y="1823"/>
                  </a:cubicBezTo>
                  <a:cubicBezTo>
                    <a:pt x="10155" y="1764"/>
                    <a:pt x="10101" y="1684"/>
                    <a:pt x="10039" y="1684"/>
                  </a:cubicBezTo>
                  <a:close/>
                  <a:moveTo>
                    <a:pt x="4679" y="1694"/>
                  </a:moveTo>
                  <a:cubicBezTo>
                    <a:pt x="4651" y="1694"/>
                    <a:pt x="4623" y="1709"/>
                    <a:pt x="4609" y="1743"/>
                  </a:cubicBezTo>
                  <a:cubicBezTo>
                    <a:pt x="4556" y="1845"/>
                    <a:pt x="4516" y="1953"/>
                    <a:pt x="4488" y="2064"/>
                  </a:cubicBezTo>
                  <a:cubicBezTo>
                    <a:pt x="4479" y="2107"/>
                    <a:pt x="4507" y="2150"/>
                    <a:pt x="4550" y="2163"/>
                  </a:cubicBezTo>
                  <a:lnTo>
                    <a:pt x="4572" y="2163"/>
                  </a:lnTo>
                  <a:cubicBezTo>
                    <a:pt x="4605" y="2163"/>
                    <a:pt x="4639" y="2138"/>
                    <a:pt x="4649" y="2101"/>
                  </a:cubicBezTo>
                  <a:cubicBezTo>
                    <a:pt x="4670" y="2002"/>
                    <a:pt x="4707" y="1907"/>
                    <a:pt x="4754" y="1817"/>
                  </a:cubicBezTo>
                  <a:cubicBezTo>
                    <a:pt x="4790" y="1750"/>
                    <a:pt x="4734" y="1694"/>
                    <a:pt x="4679" y="1694"/>
                  </a:cubicBezTo>
                  <a:close/>
                  <a:moveTo>
                    <a:pt x="5295" y="1885"/>
                  </a:moveTo>
                  <a:cubicBezTo>
                    <a:pt x="5247" y="1885"/>
                    <a:pt x="5199" y="1923"/>
                    <a:pt x="5216" y="1987"/>
                  </a:cubicBezTo>
                  <a:cubicBezTo>
                    <a:pt x="5232" y="2076"/>
                    <a:pt x="5241" y="2166"/>
                    <a:pt x="5244" y="2258"/>
                  </a:cubicBezTo>
                  <a:lnTo>
                    <a:pt x="5244" y="2292"/>
                  </a:lnTo>
                  <a:cubicBezTo>
                    <a:pt x="5241" y="2335"/>
                    <a:pt x="5275" y="2372"/>
                    <a:pt x="5321" y="2375"/>
                  </a:cubicBezTo>
                  <a:lnTo>
                    <a:pt x="5324" y="2375"/>
                  </a:lnTo>
                  <a:cubicBezTo>
                    <a:pt x="5367" y="2375"/>
                    <a:pt x="5404" y="2338"/>
                    <a:pt x="5404" y="2295"/>
                  </a:cubicBezTo>
                  <a:lnTo>
                    <a:pt x="5404" y="2258"/>
                  </a:lnTo>
                  <a:cubicBezTo>
                    <a:pt x="5404" y="2156"/>
                    <a:pt x="5392" y="2055"/>
                    <a:pt x="5373" y="1956"/>
                  </a:cubicBezTo>
                  <a:cubicBezTo>
                    <a:pt x="5367" y="1907"/>
                    <a:pt x="5331" y="1885"/>
                    <a:pt x="5295" y="1885"/>
                  </a:cubicBezTo>
                  <a:close/>
                  <a:moveTo>
                    <a:pt x="13704" y="1964"/>
                  </a:moveTo>
                  <a:cubicBezTo>
                    <a:pt x="13649" y="1964"/>
                    <a:pt x="13593" y="2021"/>
                    <a:pt x="13630" y="2085"/>
                  </a:cubicBezTo>
                  <a:cubicBezTo>
                    <a:pt x="13676" y="2178"/>
                    <a:pt x="13716" y="2274"/>
                    <a:pt x="13744" y="2372"/>
                  </a:cubicBezTo>
                  <a:cubicBezTo>
                    <a:pt x="13757" y="2406"/>
                    <a:pt x="13787" y="2431"/>
                    <a:pt x="13821" y="2431"/>
                  </a:cubicBezTo>
                  <a:lnTo>
                    <a:pt x="13824" y="2431"/>
                  </a:lnTo>
                  <a:cubicBezTo>
                    <a:pt x="13831" y="2431"/>
                    <a:pt x="13837" y="2428"/>
                    <a:pt x="13846" y="2428"/>
                  </a:cubicBezTo>
                  <a:cubicBezTo>
                    <a:pt x="13889" y="2412"/>
                    <a:pt x="13914" y="2369"/>
                    <a:pt x="13898" y="2326"/>
                  </a:cubicBezTo>
                  <a:cubicBezTo>
                    <a:pt x="13868" y="2218"/>
                    <a:pt x="13824" y="2113"/>
                    <a:pt x="13775" y="2011"/>
                  </a:cubicBezTo>
                  <a:cubicBezTo>
                    <a:pt x="13759" y="1978"/>
                    <a:pt x="13732" y="1964"/>
                    <a:pt x="13704" y="1964"/>
                  </a:cubicBezTo>
                  <a:close/>
                  <a:moveTo>
                    <a:pt x="9654" y="2199"/>
                  </a:moveTo>
                  <a:cubicBezTo>
                    <a:pt x="9626" y="2199"/>
                    <a:pt x="9598" y="2214"/>
                    <a:pt x="9583" y="2249"/>
                  </a:cubicBezTo>
                  <a:cubicBezTo>
                    <a:pt x="9528" y="2354"/>
                    <a:pt x="9491" y="2465"/>
                    <a:pt x="9472" y="2582"/>
                  </a:cubicBezTo>
                  <a:cubicBezTo>
                    <a:pt x="9466" y="2625"/>
                    <a:pt x="9500" y="2665"/>
                    <a:pt x="9543" y="2671"/>
                  </a:cubicBezTo>
                  <a:lnTo>
                    <a:pt x="9553" y="2671"/>
                  </a:lnTo>
                  <a:cubicBezTo>
                    <a:pt x="9593" y="2671"/>
                    <a:pt x="9627" y="2641"/>
                    <a:pt x="9633" y="2601"/>
                  </a:cubicBezTo>
                  <a:cubicBezTo>
                    <a:pt x="9648" y="2502"/>
                    <a:pt x="9682" y="2409"/>
                    <a:pt x="9728" y="2323"/>
                  </a:cubicBezTo>
                  <a:cubicBezTo>
                    <a:pt x="9767" y="2256"/>
                    <a:pt x="9710" y="2199"/>
                    <a:pt x="9654" y="2199"/>
                  </a:cubicBezTo>
                  <a:close/>
                  <a:moveTo>
                    <a:pt x="10352" y="2221"/>
                  </a:moveTo>
                  <a:cubicBezTo>
                    <a:pt x="10311" y="2221"/>
                    <a:pt x="10277" y="2254"/>
                    <a:pt x="10271" y="2295"/>
                  </a:cubicBezTo>
                  <a:cubicBezTo>
                    <a:pt x="10265" y="2391"/>
                    <a:pt x="10237" y="2483"/>
                    <a:pt x="10188" y="2564"/>
                  </a:cubicBezTo>
                  <a:cubicBezTo>
                    <a:pt x="10163" y="2601"/>
                    <a:pt x="10173" y="2650"/>
                    <a:pt x="10210" y="2675"/>
                  </a:cubicBezTo>
                  <a:cubicBezTo>
                    <a:pt x="10225" y="2684"/>
                    <a:pt x="10240" y="2687"/>
                    <a:pt x="10256" y="2687"/>
                  </a:cubicBezTo>
                  <a:cubicBezTo>
                    <a:pt x="10281" y="2687"/>
                    <a:pt x="10308" y="2675"/>
                    <a:pt x="10324" y="2653"/>
                  </a:cubicBezTo>
                  <a:cubicBezTo>
                    <a:pt x="10388" y="2548"/>
                    <a:pt x="10426" y="2431"/>
                    <a:pt x="10432" y="2311"/>
                  </a:cubicBezTo>
                  <a:cubicBezTo>
                    <a:pt x="10435" y="2264"/>
                    <a:pt x="10404" y="2224"/>
                    <a:pt x="10358" y="2221"/>
                  </a:cubicBezTo>
                  <a:cubicBezTo>
                    <a:pt x="10356" y="2221"/>
                    <a:pt x="10354" y="2221"/>
                    <a:pt x="10352" y="2221"/>
                  </a:cubicBezTo>
                  <a:close/>
                  <a:moveTo>
                    <a:pt x="4557" y="2323"/>
                  </a:moveTo>
                  <a:cubicBezTo>
                    <a:pt x="4511" y="2323"/>
                    <a:pt x="4464" y="2359"/>
                    <a:pt x="4476" y="2419"/>
                  </a:cubicBezTo>
                  <a:cubicBezTo>
                    <a:pt x="4498" y="2545"/>
                    <a:pt x="4565" y="2659"/>
                    <a:pt x="4664" y="2739"/>
                  </a:cubicBezTo>
                  <a:cubicBezTo>
                    <a:pt x="4679" y="2752"/>
                    <a:pt x="4698" y="2758"/>
                    <a:pt x="4716" y="2758"/>
                  </a:cubicBezTo>
                  <a:cubicBezTo>
                    <a:pt x="4791" y="2758"/>
                    <a:pt x="4824" y="2662"/>
                    <a:pt x="4766" y="2613"/>
                  </a:cubicBezTo>
                  <a:cubicBezTo>
                    <a:pt x="4698" y="2557"/>
                    <a:pt x="4652" y="2477"/>
                    <a:pt x="4633" y="2388"/>
                  </a:cubicBezTo>
                  <a:cubicBezTo>
                    <a:pt x="4625" y="2343"/>
                    <a:pt x="4591" y="2323"/>
                    <a:pt x="4557" y="2323"/>
                  </a:cubicBezTo>
                  <a:close/>
                  <a:moveTo>
                    <a:pt x="5254" y="2525"/>
                  </a:moveTo>
                  <a:cubicBezTo>
                    <a:pt x="5227" y="2525"/>
                    <a:pt x="5199" y="2539"/>
                    <a:pt x="5182" y="2573"/>
                  </a:cubicBezTo>
                  <a:cubicBezTo>
                    <a:pt x="5139" y="2662"/>
                    <a:pt x="5080" y="2708"/>
                    <a:pt x="5006" y="2712"/>
                  </a:cubicBezTo>
                  <a:cubicBezTo>
                    <a:pt x="4899" y="2712"/>
                    <a:pt x="4905" y="2872"/>
                    <a:pt x="5010" y="2872"/>
                  </a:cubicBezTo>
                  <a:cubicBezTo>
                    <a:pt x="5011" y="2872"/>
                    <a:pt x="5012" y="2872"/>
                    <a:pt x="5013" y="2872"/>
                  </a:cubicBezTo>
                  <a:lnTo>
                    <a:pt x="5016" y="2875"/>
                  </a:lnTo>
                  <a:cubicBezTo>
                    <a:pt x="5148" y="2866"/>
                    <a:pt x="5259" y="2786"/>
                    <a:pt x="5330" y="2644"/>
                  </a:cubicBezTo>
                  <a:cubicBezTo>
                    <a:pt x="5361" y="2578"/>
                    <a:pt x="5308" y="2525"/>
                    <a:pt x="5254" y="2525"/>
                  </a:cubicBezTo>
                  <a:close/>
                  <a:moveTo>
                    <a:pt x="10003" y="2726"/>
                  </a:moveTo>
                  <a:cubicBezTo>
                    <a:pt x="9995" y="2726"/>
                    <a:pt x="9987" y="2728"/>
                    <a:pt x="9978" y="2730"/>
                  </a:cubicBezTo>
                  <a:cubicBezTo>
                    <a:pt x="9898" y="2758"/>
                    <a:pt x="9815" y="2770"/>
                    <a:pt x="9732" y="2770"/>
                  </a:cubicBezTo>
                  <a:cubicBezTo>
                    <a:pt x="9722" y="2770"/>
                    <a:pt x="9713" y="2767"/>
                    <a:pt x="9704" y="2767"/>
                  </a:cubicBezTo>
                  <a:cubicBezTo>
                    <a:pt x="9697" y="2766"/>
                    <a:pt x="9691" y="2765"/>
                    <a:pt x="9684" y="2765"/>
                  </a:cubicBezTo>
                  <a:cubicBezTo>
                    <a:pt x="9593" y="2765"/>
                    <a:pt x="9575" y="2907"/>
                    <a:pt x="9673" y="2924"/>
                  </a:cubicBezTo>
                  <a:cubicBezTo>
                    <a:pt x="9691" y="2927"/>
                    <a:pt x="9713" y="2931"/>
                    <a:pt x="9732" y="2931"/>
                  </a:cubicBezTo>
                  <a:cubicBezTo>
                    <a:pt x="9739" y="2931"/>
                    <a:pt x="9747" y="2931"/>
                    <a:pt x="9754" y="2931"/>
                  </a:cubicBezTo>
                  <a:cubicBezTo>
                    <a:pt x="9851" y="2931"/>
                    <a:pt x="9945" y="2913"/>
                    <a:pt x="10034" y="2881"/>
                  </a:cubicBezTo>
                  <a:cubicBezTo>
                    <a:pt x="10118" y="2842"/>
                    <a:pt x="10082" y="2726"/>
                    <a:pt x="10003" y="2726"/>
                  </a:cubicBezTo>
                  <a:close/>
                  <a:moveTo>
                    <a:pt x="13896" y="2583"/>
                  </a:moveTo>
                  <a:cubicBezTo>
                    <a:pt x="13851" y="2583"/>
                    <a:pt x="13805" y="2617"/>
                    <a:pt x="13815" y="2678"/>
                  </a:cubicBezTo>
                  <a:cubicBezTo>
                    <a:pt x="13831" y="2779"/>
                    <a:pt x="13843" y="2884"/>
                    <a:pt x="13846" y="2989"/>
                  </a:cubicBezTo>
                  <a:cubicBezTo>
                    <a:pt x="13849" y="3032"/>
                    <a:pt x="13883" y="3066"/>
                    <a:pt x="13926" y="3066"/>
                  </a:cubicBezTo>
                  <a:lnTo>
                    <a:pt x="13932" y="3066"/>
                  </a:lnTo>
                  <a:cubicBezTo>
                    <a:pt x="13976" y="3063"/>
                    <a:pt x="14009" y="3026"/>
                    <a:pt x="14009" y="2983"/>
                  </a:cubicBezTo>
                  <a:cubicBezTo>
                    <a:pt x="14003" y="2872"/>
                    <a:pt x="13991" y="2761"/>
                    <a:pt x="13976" y="2650"/>
                  </a:cubicBezTo>
                  <a:cubicBezTo>
                    <a:pt x="13967" y="2604"/>
                    <a:pt x="13932" y="2583"/>
                    <a:pt x="13896" y="2583"/>
                  </a:cubicBezTo>
                  <a:close/>
                  <a:moveTo>
                    <a:pt x="13922" y="3229"/>
                  </a:moveTo>
                  <a:cubicBezTo>
                    <a:pt x="13880" y="3229"/>
                    <a:pt x="13846" y="3264"/>
                    <a:pt x="13846" y="3307"/>
                  </a:cubicBezTo>
                  <a:cubicBezTo>
                    <a:pt x="13843" y="3409"/>
                    <a:pt x="13834" y="3513"/>
                    <a:pt x="13821" y="3625"/>
                  </a:cubicBezTo>
                  <a:cubicBezTo>
                    <a:pt x="13818" y="3668"/>
                    <a:pt x="13849" y="3708"/>
                    <a:pt x="13895" y="3714"/>
                  </a:cubicBezTo>
                  <a:lnTo>
                    <a:pt x="13905" y="3714"/>
                  </a:lnTo>
                  <a:cubicBezTo>
                    <a:pt x="13945" y="3711"/>
                    <a:pt x="13979" y="3683"/>
                    <a:pt x="13982" y="3643"/>
                  </a:cubicBezTo>
                  <a:cubicBezTo>
                    <a:pt x="13994" y="3529"/>
                    <a:pt x="14003" y="3418"/>
                    <a:pt x="14009" y="3313"/>
                  </a:cubicBezTo>
                  <a:cubicBezTo>
                    <a:pt x="14009" y="3270"/>
                    <a:pt x="13976" y="3230"/>
                    <a:pt x="13932" y="3230"/>
                  </a:cubicBezTo>
                  <a:cubicBezTo>
                    <a:pt x="13929" y="3229"/>
                    <a:pt x="13926" y="3229"/>
                    <a:pt x="13922" y="3229"/>
                  </a:cubicBezTo>
                  <a:close/>
                  <a:moveTo>
                    <a:pt x="13857" y="3875"/>
                  </a:moveTo>
                  <a:cubicBezTo>
                    <a:pt x="13822" y="3875"/>
                    <a:pt x="13786" y="3896"/>
                    <a:pt x="13778" y="3942"/>
                  </a:cubicBezTo>
                  <a:cubicBezTo>
                    <a:pt x="13760" y="4047"/>
                    <a:pt x="13738" y="4152"/>
                    <a:pt x="13716" y="4254"/>
                  </a:cubicBezTo>
                  <a:cubicBezTo>
                    <a:pt x="13707" y="4297"/>
                    <a:pt x="13735" y="4340"/>
                    <a:pt x="13778" y="4352"/>
                  </a:cubicBezTo>
                  <a:lnTo>
                    <a:pt x="13797" y="4352"/>
                  </a:lnTo>
                  <a:cubicBezTo>
                    <a:pt x="13834" y="4352"/>
                    <a:pt x="13864" y="4325"/>
                    <a:pt x="13874" y="4291"/>
                  </a:cubicBezTo>
                  <a:cubicBezTo>
                    <a:pt x="13898" y="4186"/>
                    <a:pt x="13920" y="4078"/>
                    <a:pt x="13939" y="3967"/>
                  </a:cubicBezTo>
                  <a:cubicBezTo>
                    <a:pt x="13947" y="3908"/>
                    <a:pt x="13902" y="3875"/>
                    <a:pt x="13857" y="3875"/>
                  </a:cubicBezTo>
                  <a:close/>
                  <a:moveTo>
                    <a:pt x="13716" y="4498"/>
                  </a:moveTo>
                  <a:cubicBezTo>
                    <a:pt x="13682" y="4498"/>
                    <a:pt x="13649" y="4518"/>
                    <a:pt x="13639" y="4562"/>
                  </a:cubicBezTo>
                  <a:cubicBezTo>
                    <a:pt x="13612" y="4673"/>
                    <a:pt x="13581" y="4775"/>
                    <a:pt x="13550" y="4871"/>
                  </a:cubicBezTo>
                  <a:cubicBezTo>
                    <a:pt x="13538" y="4914"/>
                    <a:pt x="13562" y="4960"/>
                    <a:pt x="13605" y="4972"/>
                  </a:cubicBezTo>
                  <a:cubicBezTo>
                    <a:pt x="13612" y="4975"/>
                    <a:pt x="13621" y="4975"/>
                    <a:pt x="13627" y="4975"/>
                  </a:cubicBezTo>
                  <a:cubicBezTo>
                    <a:pt x="13664" y="4975"/>
                    <a:pt x="13695" y="4954"/>
                    <a:pt x="13704" y="4920"/>
                  </a:cubicBezTo>
                  <a:cubicBezTo>
                    <a:pt x="13735" y="4821"/>
                    <a:pt x="13766" y="4716"/>
                    <a:pt x="13797" y="4605"/>
                  </a:cubicBezTo>
                  <a:cubicBezTo>
                    <a:pt x="13817" y="4541"/>
                    <a:pt x="13766" y="4498"/>
                    <a:pt x="13716" y="4498"/>
                  </a:cubicBezTo>
                  <a:close/>
                  <a:moveTo>
                    <a:pt x="13524" y="5121"/>
                  </a:moveTo>
                  <a:cubicBezTo>
                    <a:pt x="13493" y="5121"/>
                    <a:pt x="13462" y="5137"/>
                    <a:pt x="13448" y="5176"/>
                  </a:cubicBezTo>
                  <a:cubicBezTo>
                    <a:pt x="13405" y="5305"/>
                    <a:pt x="13365" y="5407"/>
                    <a:pt x="13337" y="5475"/>
                  </a:cubicBezTo>
                  <a:cubicBezTo>
                    <a:pt x="13319" y="5515"/>
                    <a:pt x="13340" y="5565"/>
                    <a:pt x="13380" y="5580"/>
                  </a:cubicBezTo>
                  <a:cubicBezTo>
                    <a:pt x="13390" y="5583"/>
                    <a:pt x="13402" y="5586"/>
                    <a:pt x="13411" y="5586"/>
                  </a:cubicBezTo>
                  <a:cubicBezTo>
                    <a:pt x="13413" y="5586"/>
                    <a:pt x="13415" y="5586"/>
                    <a:pt x="13418" y="5586"/>
                  </a:cubicBezTo>
                  <a:cubicBezTo>
                    <a:pt x="13449" y="5586"/>
                    <a:pt x="13477" y="5566"/>
                    <a:pt x="13488" y="5537"/>
                  </a:cubicBezTo>
                  <a:cubicBezTo>
                    <a:pt x="13516" y="5466"/>
                    <a:pt x="13556" y="5361"/>
                    <a:pt x="13602" y="5228"/>
                  </a:cubicBezTo>
                  <a:cubicBezTo>
                    <a:pt x="13625" y="5165"/>
                    <a:pt x="13575" y="5121"/>
                    <a:pt x="13524" y="5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4"/>
            <p:cNvSpPr/>
            <p:nvPr/>
          </p:nvSpPr>
          <p:spPr>
            <a:xfrm>
              <a:off x="7599657" y="4817172"/>
              <a:ext cx="881209" cy="198251"/>
            </a:xfrm>
            <a:custGeom>
              <a:avLst/>
              <a:gdLst/>
              <a:ahLst/>
              <a:cxnLst/>
              <a:rect l="l" t="t" r="r" b="b"/>
              <a:pathLst>
                <a:path w="13837" h="3113" extrusionOk="0">
                  <a:moveTo>
                    <a:pt x="568" y="109"/>
                  </a:moveTo>
                  <a:cubicBezTo>
                    <a:pt x="554" y="109"/>
                    <a:pt x="539" y="114"/>
                    <a:pt x="524" y="124"/>
                  </a:cubicBezTo>
                  <a:cubicBezTo>
                    <a:pt x="484" y="148"/>
                    <a:pt x="447" y="176"/>
                    <a:pt x="410" y="207"/>
                  </a:cubicBezTo>
                  <a:cubicBezTo>
                    <a:pt x="355" y="256"/>
                    <a:pt x="392" y="349"/>
                    <a:pt x="466" y="349"/>
                  </a:cubicBezTo>
                  <a:lnTo>
                    <a:pt x="463" y="343"/>
                  </a:lnTo>
                  <a:lnTo>
                    <a:pt x="463" y="343"/>
                  </a:lnTo>
                  <a:cubicBezTo>
                    <a:pt x="466" y="343"/>
                    <a:pt x="470" y="343"/>
                    <a:pt x="473" y="343"/>
                  </a:cubicBezTo>
                  <a:cubicBezTo>
                    <a:pt x="491" y="343"/>
                    <a:pt x="505" y="337"/>
                    <a:pt x="518" y="327"/>
                  </a:cubicBezTo>
                  <a:cubicBezTo>
                    <a:pt x="546" y="303"/>
                    <a:pt x="577" y="281"/>
                    <a:pt x="608" y="259"/>
                  </a:cubicBezTo>
                  <a:cubicBezTo>
                    <a:pt x="685" y="213"/>
                    <a:pt x="638" y="109"/>
                    <a:pt x="568" y="109"/>
                  </a:cubicBezTo>
                  <a:close/>
                  <a:moveTo>
                    <a:pt x="9160" y="0"/>
                  </a:moveTo>
                  <a:cubicBezTo>
                    <a:pt x="9012" y="0"/>
                    <a:pt x="8907" y="96"/>
                    <a:pt x="8867" y="265"/>
                  </a:cubicBezTo>
                  <a:cubicBezTo>
                    <a:pt x="8858" y="309"/>
                    <a:pt x="8886" y="352"/>
                    <a:pt x="8929" y="361"/>
                  </a:cubicBezTo>
                  <a:lnTo>
                    <a:pt x="8948" y="361"/>
                  </a:lnTo>
                  <a:lnTo>
                    <a:pt x="8948" y="355"/>
                  </a:lnTo>
                  <a:cubicBezTo>
                    <a:pt x="8949" y="355"/>
                    <a:pt x="8951" y="355"/>
                    <a:pt x="8953" y="355"/>
                  </a:cubicBezTo>
                  <a:cubicBezTo>
                    <a:pt x="8985" y="355"/>
                    <a:pt x="9016" y="331"/>
                    <a:pt x="9025" y="299"/>
                  </a:cubicBezTo>
                  <a:cubicBezTo>
                    <a:pt x="9055" y="164"/>
                    <a:pt x="9136" y="164"/>
                    <a:pt x="9163" y="164"/>
                  </a:cubicBezTo>
                  <a:cubicBezTo>
                    <a:pt x="9207" y="164"/>
                    <a:pt x="9244" y="127"/>
                    <a:pt x="9244" y="80"/>
                  </a:cubicBezTo>
                  <a:cubicBezTo>
                    <a:pt x="9241" y="37"/>
                    <a:pt x="9207" y="0"/>
                    <a:pt x="9160" y="0"/>
                  </a:cubicBezTo>
                  <a:close/>
                  <a:moveTo>
                    <a:pt x="3837" y="138"/>
                  </a:moveTo>
                  <a:cubicBezTo>
                    <a:pt x="3734" y="138"/>
                    <a:pt x="3646" y="176"/>
                    <a:pt x="3581" y="250"/>
                  </a:cubicBezTo>
                  <a:cubicBezTo>
                    <a:pt x="3535" y="303"/>
                    <a:pt x="3572" y="383"/>
                    <a:pt x="3643" y="383"/>
                  </a:cubicBezTo>
                  <a:lnTo>
                    <a:pt x="3639" y="380"/>
                  </a:lnTo>
                  <a:cubicBezTo>
                    <a:pt x="3664" y="380"/>
                    <a:pt x="3686" y="373"/>
                    <a:pt x="3701" y="358"/>
                  </a:cubicBezTo>
                  <a:cubicBezTo>
                    <a:pt x="3735" y="318"/>
                    <a:pt x="3780" y="300"/>
                    <a:pt x="3834" y="300"/>
                  </a:cubicBezTo>
                  <a:cubicBezTo>
                    <a:pt x="3860" y="300"/>
                    <a:pt x="3887" y="304"/>
                    <a:pt x="3917" y="312"/>
                  </a:cubicBezTo>
                  <a:cubicBezTo>
                    <a:pt x="3925" y="314"/>
                    <a:pt x="3934" y="315"/>
                    <a:pt x="3941" y="315"/>
                  </a:cubicBezTo>
                  <a:cubicBezTo>
                    <a:pt x="4027" y="315"/>
                    <a:pt x="4054" y="180"/>
                    <a:pt x="3960" y="154"/>
                  </a:cubicBezTo>
                  <a:cubicBezTo>
                    <a:pt x="3917" y="143"/>
                    <a:pt x="3876" y="138"/>
                    <a:pt x="3837" y="138"/>
                  </a:cubicBezTo>
                  <a:close/>
                  <a:moveTo>
                    <a:pt x="9445" y="141"/>
                  </a:moveTo>
                  <a:cubicBezTo>
                    <a:pt x="9388" y="141"/>
                    <a:pt x="9334" y="204"/>
                    <a:pt x="9373" y="265"/>
                  </a:cubicBezTo>
                  <a:cubicBezTo>
                    <a:pt x="9410" y="327"/>
                    <a:pt x="9426" y="398"/>
                    <a:pt x="9423" y="469"/>
                  </a:cubicBezTo>
                  <a:cubicBezTo>
                    <a:pt x="9423" y="491"/>
                    <a:pt x="9419" y="509"/>
                    <a:pt x="9419" y="528"/>
                  </a:cubicBezTo>
                  <a:cubicBezTo>
                    <a:pt x="9416" y="571"/>
                    <a:pt x="9450" y="611"/>
                    <a:pt x="9493" y="614"/>
                  </a:cubicBezTo>
                  <a:lnTo>
                    <a:pt x="9503" y="614"/>
                  </a:lnTo>
                  <a:lnTo>
                    <a:pt x="9500" y="611"/>
                  </a:lnTo>
                  <a:cubicBezTo>
                    <a:pt x="9543" y="611"/>
                    <a:pt x="9577" y="580"/>
                    <a:pt x="9583" y="540"/>
                  </a:cubicBezTo>
                  <a:cubicBezTo>
                    <a:pt x="9586" y="515"/>
                    <a:pt x="9586" y="494"/>
                    <a:pt x="9586" y="469"/>
                  </a:cubicBezTo>
                  <a:cubicBezTo>
                    <a:pt x="9589" y="367"/>
                    <a:pt x="9561" y="265"/>
                    <a:pt x="9509" y="176"/>
                  </a:cubicBezTo>
                  <a:cubicBezTo>
                    <a:pt x="9491" y="151"/>
                    <a:pt x="9468" y="141"/>
                    <a:pt x="9445" y="141"/>
                  </a:cubicBezTo>
                  <a:close/>
                  <a:moveTo>
                    <a:pt x="4213" y="307"/>
                  </a:moveTo>
                  <a:cubicBezTo>
                    <a:pt x="4150" y="307"/>
                    <a:pt x="4092" y="388"/>
                    <a:pt x="4155" y="447"/>
                  </a:cubicBezTo>
                  <a:cubicBezTo>
                    <a:pt x="4216" y="518"/>
                    <a:pt x="4253" y="605"/>
                    <a:pt x="4262" y="697"/>
                  </a:cubicBezTo>
                  <a:cubicBezTo>
                    <a:pt x="4269" y="737"/>
                    <a:pt x="4303" y="768"/>
                    <a:pt x="4343" y="768"/>
                  </a:cubicBezTo>
                  <a:lnTo>
                    <a:pt x="4352" y="765"/>
                  </a:lnTo>
                  <a:cubicBezTo>
                    <a:pt x="4398" y="759"/>
                    <a:pt x="4429" y="719"/>
                    <a:pt x="4423" y="676"/>
                  </a:cubicBezTo>
                  <a:cubicBezTo>
                    <a:pt x="4407" y="552"/>
                    <a:pt x="4358" y="435"/>
                    <a:pt x="4275" y="340"/>
                  </a:cubicBezTo>
                  <a:cubicBezTo>
                    <a:pt x="4257" y="317"/>
                    <a:pt x="4235" y="307"/>
                    <a:pt x="4213" y="307"/>
                  </a:cubicBezTo>
                  <a:close/>
                  <a:moveTo>
                    <a:pt x="261" y="437"/>
                  </a:moveTo>
                  <a:cubicBezTo>
                    <a:pt x="237" y="437"/>
                    <a:pt x="212" y="448"/>
                    <a:pt x="194" y="475"/>
                  </a:cubicBezTo>
                  <a:cubicBezTo>
                    <a:pt x="139" y="574"/>
                    <a:pt x="93" y="682"/>
                    <a:pt x="65" y="793"/>
                  </a:cubicBezTo>
                  <a:cubicBezTo>
                    <a:pt x="46" y="836"/>
                    <a:pt x="74" y="885"/>
                    <a:pt x="120" y="895"/>
                  </a:cubicBezTo>
                  <a:cubicBezTo>
                    <a:pt x="126" y="898"/>
                    <a:pt x="136" y="898"/>
                    <a:pt x="142" y="898"/>
                  </a:cubicBezTo>
                  <a:lnTo>
                    <a:pt x="142" y="895"/>
                  </a:lnTo>
                  <a:cubicBezTo>
                    <a:pt x="176" y="895"/>
                    <a:pt x="210" y="870"/>
                    <a:pt x="219" y="836"/>
                  </a:cubicBezTo>
                  <a:cubicBezTo>
                    <a:pt x="247" y="737"/>
                    <a:pt x="287" y="645"/>
                    <a:pt x="336" y="555"/>
                  </a:cubicBezTo>
                  <a:cubicBezTo>
                    <a:pt x="368" y="492"/>
                    <a:pt x="315" y="437"/>
                    <a:pt x="261" y="437"/>
                  </a:cubicBezTo>
                  <a:close/>
                  <a:moveTo>
                    <a:pt x="8955" y="520"/>
                  </a:moveTo>
                  <a:cubicBezTo>
                    <a:pt x="8909" y="520"/>
                    <a:pt x="8861" y="557"/>
                    <a:pt x="8874" y="617"/>
                  </a:cubicBezTo>
                  <a:cubicBezTo>
                    <a:pt x="8895" y="728"/>
                    <a:pt x="8929" y="836"/>
                    <a:pt x="8972" y="941"/>
                  </a:cubicBezTo>
                  <a:cubicBezTo>
                    <a:pt x="8985" y="972"/>
                    <a:pt x="9015" y="990"/>
                    <a:pt x="9049" y="990"/>
                  </a:cubicBezTo>
                  <a:lnTo>
                    <a:pt x="9049" y="984"/>
                  </a:lnTo>
                  <a:cubicBezTo>
                    <a:pt x="9054" y="986"/>
                    <a:pt x="9059" y="986"/>
                    <a:pt x="9063" y="986"/>
                  </a:cubicBezTo>
                  <a:cubicBezTo>
                    <a:pt x="9068" y="986"/>
                    <a:pt x="9072" y="986"/>
                    <a:pt x="9077" y="984"/>
                  </a:cubicBezTo>
                  <a:cubicBezTo>
                    <a:pt x="9120" y="969"/>
                    <a:pt x="9139" y="919"/>
                    <a:pt x="9123" y="879"/>
                  </a:cubicBezTo>
                  <a:cubicBezTo>
                    <a:pt x="9083" y="784"/>
                    <a:pt x="9052" y="685"/>
                    <a:pt x="9031" y="586"/>
                  </a:cubicBezTo>
                  <a:cubicBezTo>
                    <a:pt x="9023" y="540"/>
                    <a:pt x="8989" y="520"/>
                    <a:pt x="8955" y="520"/>
                  </a:cubicBezTo>
                  <a:close/>
                  <a:moveTo>
                    <a:pt x="3538" y="521"/>
                  </a:moveTo>
                  <a:cubicBezTo>
                    <a:pt x="3495" y="521"/>
                    <a:pt x="3460" y="557"/>
                    <a:pt x="3457" y="599"/>
                  </a:cubicBezTo>
                  <a:cubicBezTo>
                    <a:pt x="3457" y="620"/>
                    <a:pt x="3457" y="639"/>
                    <a:pt x="3457" y="660"/>
                  </a:cubicBezTo>
                  <a:cubicBezTo>
                    <a:pt x="3457" y="756"/>
                    <a:pt x="3467" y="848"/>
                    <a:pt x="3485" y="941"/>
                  </a:cubicBezTo>
                  <a:cubicBezTo>
                    <a:pt x="3491" y="978"/>
                    <a:pt x="3525" y="1006"/>
                    <a:pt x="3565" y="1006"/>
                  </a:cubicBezTo>
                  <a:lnTo>
                    <a:pt x="3565" y="1003"/>
                  </a:lnTo>
                  <a:lnTo>
                    <a:pt x="3584" y="1003"/>
                  </a:lnTo>
                  <a:cubicBezTo>
                    <a:pt x="3627" y="993"/>
                    <a:pt x="3655" y="953"/>
                    <a:pt x="3646" y="910"/>
                  </a:cubicBezTo>
                  <a:cubicBezTo>
                    <a:pt x="3630" y="827"/>
                    <a:pt x="3621" y="744"/>
                    <a:pt x="3621" y="660"/>
                  </a:cubicBezTo>
                  <a:lnTo>
                    <a:pt x="3621" y="608"/>
                  </a:lnTo>
                  <a:cubicBezTo>
                    <a:pt x="3624" y="562"/>
                    <a:pt x="3587" y="525"/>
                    <a:pt x="3544" y="521"/>
                  </a:cubicBezTo>
                  <a:cubicBezTo>
                    <a:pt x="3542" y="521"/>
                    <a:pt x="3540" y="521"/>
                    <a:pt x="3538" y="521"/>
                  </a:cubicBezTo>
                  <a:close/>
                  <a:moveTo>
                    <a:pt x="13745" y="670"/>
                  </a:moveTo>
                  <a:cubicBezTo>
                    <a:pt x="13706" y="670"/>
                    <a:pt x="13668" y="694"/>
                    <a:pt x="13666" y="747"/>
                  </a:cubicBezTo>
                  <a:cubicBezTo>
                    <a:pt x="13651" y="852"/>
                    <a:pt x="13633" y="953"/>
                    <a:pt x="13605" y="1055"/>
                  </a:cubicBezTo>
                  <a:cubicBezTo>
                    <a:pt x="13596" y="1098"/>
                    <a:pt x="13620" y="1141"/>
                    <a:pt x="13663" y="1154"/>
                  </a:cubicBezTo>
                  <a:cubicBezTo>
                    <a:pt x="13670" y="1157"/>
                    <a:pt x="13676" y="1157"/>
                    <a:pt x="13685" y="1157"/>
                  </a:cubicBezTo>
                  <a:lnTo>
                    <a:pt x="13685" y="1151"/>
                  </a:lnTo>
                  <a:cubicBezTo>
                    <a:pt x="13719" y="1151"/>
                    <a:pt x="13753" y="1129"/>
                    <a:pt x="13762" y="1095"/>
                  </a:cubicBezTo>
                  <a:cubicBezTo>
                    <a:pt x="13790" y="987"/>
                    <a:pt x="13811" y="876"/>
                    <a:pt x="13827" y="765"/>
                  </a:cubicBezTo>
                  <a:cubicBezTo>
                    <a:pt x="13837" y="703"/>
                    <a:pt x="13790" y="670"/>
                    <a:pt x="13745" y="670"/>
                  </a:cubicBezTo>
                  <a:close/>
                  <a:moveTo>
                    <a:pt x="4321" y="921"/>
                  </a:moveTo>
                  <a:cubicBezTo>
                    <a:pt x="4285" y="921"/>
                    <a:pt x="4251" y="942"/>
                    <a:pt x="4244" y="990"/>
                  </a:cubicBezTo>
                  <a:cubicBezTo>
                    <a:pt x="4219" y="1089"/>
                    <a:pt x="4188" y="1188"/>
                    <a:pt x="4145" y="1283"/>
                  </a:cubicBezTo>
                  <a:cubicBezTo>
                    <a:pt x="4127" y="1323"/>
                    <a:pt x="4148" y="1370"/>
                    <a:pt x="4188" y="1388"/>
                  </a:cubicBezTo>
                  <a:cubicBezTo>
                    <a:pt x="4198" y="1391"/>
                    <a:pt x="4210" y="1394"/>
                    <a:pt x="4219" y="1394"/>
                  </a:cubicBezTo>
                  <a:lnTo>
                    <a:pt x="4222" y="1391"/>
                  </a:lnTo>
                  <a:cubicBezTo>
                    <a:pt x="4253" y="1391"/>
                    <a:pt x="4281" y="1373"/>
                    <a:pt x="4293" y="1348"/>
                  </a:cubicBezTo>
                  <a:cubicBezTo>
                    <a:pt x="4340" y="1243"/>
                    <a:pt x="4377" y="1135"/>
                    <a:pt x="4401" y="1024"/>
                  </a:cubicBezTo>
                  <a:cubicBezTo>
                    <a:pt x="4419" y="960"/>
                    <a:pt x="4369" y="921"/>
                    <a:pt x="4321" y="921"/>
                  </a:cubicBezTo>
                  <a:close/>
                  <a:moveTo>
                    <a:pt x="84" y="1058"/>
                  </a:moveTo>
                  <a:cubicBezTo>
                    <a:pt x="43" y="1058"/>
                    <a:pt x="9" y="1091"/>
                    <a:pt x="6" y="1132"/>
                  </a:cubicBezTo>
                  <a:cubicBezTo>
                    <a:pt x="0" y="1169"/>
                    <a:pt x="0" y="1203"/>
                    <a:pt x="0" y="1240"/>
                  </a:cubicBezTo>
                  <a:cubicBezTo>
                    <a:pt x="0" y="1317"/>
                    <a:pt x="6" y="1394"/>
                    <a:pt x="19" y="1471"/>
                  </a:cubicBezTo>
                  <a:cubicBezTo>
                    <a:pt x="25" y="1512"/>
                    <a:pt x="59" y="1539"/>
                    <a:pt x="99" y="1539"/>
                  </a:cubicBezTo>
                  <a:lnTo>
                    <a:pt x="108" y="1542"/>
                  </a:lnTo>
                  <a:cubicBezTo>
                    <a:pt x="154" y="1533"/>
                    <a:pt x="185" y="1493"/>
                    <a:pt x="179" y="1450"/>
                  </a:cubicBezTo>
                  <a:cubicBezTo>
                    <a:pt x="167" y="1379"/>
                    <a:pt x="163" y="1308"/>
                    <a:pt x="163" y="1240"/>
                  </a:cubicBezTo>
                  <a:cubicBezTo>
                    <a:pt x="163" y="1206"/>
                    <a:pt x="167" y="1175"/>
                    <a:pt x="167" y="1145"/>
                  </a:cubicBezTo>
                  <a:cubicBezTo>
                    <a:pt x="170" y="1098"/>
                    <a:pt x="136" y="1061"/>
                    <a:pt x="89" y="1058"/>
                  </a:cubicBezTo>
                  <a:cubicBezTo>
                    <a:pt x="88" y="1058"/>
                    <a:pt x="86" y="1058"/>
                    <a:pt x="84" y="1058"/>
                  </a:cubicBezTo>
                  <a:close/>
                  <a:moveTo>
                    <a:pt x="9425" y="769"/>
                  </a:moveTo>
                  <a:cubicBezTo>
                    <a:pt x="9395" y="769"/>
                    <a:pt x="9364" y="785"/>
                    <a:pt x="9352" y="824"/>
                  </a:cubicBezTo>
                  <a:cubicBezTo>
                    <a:pt x="9315" y="922"/>
                    <a:pt x="9271" y="1015"/>
                    <a:pt x="9225" y="1108"/>
                  </a:cubicBezTo>
                  <a:cubicBezTo>
                    <a:pt x="9222" y="1114"/>
                    <a:pt x="9219" y="1120"/>
                    <a:pt x="9216" y="1123"/>
                  </a:cubicBezTo>
                  <a:cubicBezTo>
                    <a:pt x="9208" y="1120"/>
                    <a:pt x="9200" y="1119"/>
                    <a:pt x="9192" y="1119"/>
                  </a:cubicBezTo>
                  <a:cubicBezTo>
                    <a:pt x="9135" y="1119"/>
                    <a:pt x="9091" y="1183"/>
                    <a:pt x="9123" y="1240"/>
                  </a:cubicBezTo>
                  <a:cubicBezTo>
                    <a:pt x="9179" y="1336"/>
                    <a:pt x="9241" y="1428"/>
                    <a:pt x="9308" y="1518"/>
                  </a:cubicBezTo>
                  <a:cubicBezTo>
                    <a:pt x="9324" y="1536"/>
                    <a:pt x="9345" y="1549"/>
                    <a:pt x="9373" y="1549"/>
                  </a:cubicBezTo>
                  <a:lnTo>
                    <a:pt x="9373" y="1545"/>
                  </a:lnTo>
                  <a:cubicBezTo>
                    <a:pt x="9389" y="1545"/>
                    <a:pt x="9407" y="1542"/>
                    <a:pt x="9423" y="1533"/>
                  </a:cubicBezTo>
                  <a:cubicBezTo>
                    <a:pt x="9456" y="1508"/>
                    <a:pt x="9466" y="1456"/>
                    <a:pt x="9438" y="1422"/>
                  </a:cubicBezTo>
                  <a:cubicBezTo>
                    <a:pt x="9389" y="1360"/>
                    <a:pt x="9345" y="1293"/>
                    <a:pt x="9302" y="1228"/>
                  </a:cubicBezTo>
                  <a:cubicBezTo>
                    <a:pt x="9330" y="1225"/>
                    <a:pt x="9355" y="1209"/>
                    <a:pt x="9367" y="1185"/>
                  </a:cubicBezTo>
                  <a:cubicBezTo>
                    <a:pt x="9423" y="1086"/>
                    <a:pt x="9466" y="984"/>
                    <a:pt x="9506" y="876"/>
                  </a:cubicBezTo>
                  <a:cubicBezTo>
                    <a:pt x="9527" y="813"/>
                    <a:pt x="9475" y="769"/>
                    <a:pt x="9425" y="769"/>
                  </a:cubicBezTo>
                  <a:close/>
                  <a:moveTo>
                    <a:pt x="3653" y="1153"/>
                  </a:moveTo>
                  <a:cubicBezTo>
                    <a:pt x="3602" y="1153"/>
                    <a:pt x="3551" y="1199"/>
                    <a:pt x="3578" y="1265"/>
                  </a:cubicBezTo>
                  <a:cubicBezTo>
                    <a:pt x="3615" y="1370"/>
                    <a:pt x="3661" y="1471"/>
                    <a:pt x="3710" y="1570"/>
                  </a:cubicBezTo>
                  <a:cubicBezTo>
                    <a:pt x="3726" y="1595"/>
                    <a:pt x="3754" y="1613"/>
                    <a:pt x="3784" y="1613"/>
                  </a:cubicBezTo>
                  <a:lnTo>
                    <a:pt x="3784" y="1607"/>
                  </a:lnTo>
                  <a:cubicBezTo>
                    <a:pt x="3788" y="1608"/>
                    <a:pt x="3792" y="1608"/>
                    <a:pt x="3795" y="1608"/>
                  </a:cubicBezTo>
                  <a:cubicBezTo>
                    <a:pt x="3804" y="1608"/>
                    <a:pt x="3813" y="1606"/>
                    <a:pt x="3821" y="1604"/>
                  </a:cubicBezTo>
                  <a:cubicBezTo>
                    <a:pt x="3862" y="1582"/>
                    <a:pt x="3877" y="1533"/>
                    <a:pt x="3855" y="1496"/>
                  </a:cubicBezTo>
                  <a:cubicBezTo>
                    <a:pt x="3806" y="1404"/>
                    <a:pt x="3766" y="1308"/>
                    <a:pt x="3729" y="1209"/>
                  </a:cubicBezTo>
                  <a:cubicBezTo>
                    <a:pt x="3715" y="1170"/>
                    <a:pt x="3684" y="1153"/>
                    <a:pt x="3653" y="1153"/>
                  </a:cubicBezTo>
                  <a:close/>
                  <a:moveTo>
                    <a:pt x="9126" y="1339"/>
                  </a:moveTo>
                  <a:cubicBezTo>
                    <a:pt x="9103" y="1339"/>
                    <a:pt x="9079" y="1350"/>
                    <a:pt x="9062" y="1376"/>
                  </a:cubicBezTo>
                  <a:cubicBezTo>
                    <a:pt x="9003" y="1459"/>
                    <a:pt x="8941" y="1545"/>
                    <a:pt x="8874" y="1629"/>
                  </a:cubicBezTo>
                  <a:cubicBezTo>
                    <a:pt x="8830" y="1681"/>
                    <a:pt x="8867" y="1761"/>
                    <a:pt x="8935" y="1761"/>
                  </a:cubicBezTo>
                  <a:lnTo>
                    <a:pt x="8935" y="1758"/>
                  </a:lnTo>
                  <a:cubicBezTo>
                    <a:pt x="8960" y="1758"/>
                    <a:pt x="8981" y="1749"/>
                    <a:pt x="8997" y="1731"/>
                  </a:cubicBezTo>
                  <a:cubicBezTo>
                    <a:pt x="9068" y="1644"/>
                    <a:pt x="9136" y="1555"/>
                    <a:pt x="9194" y="1465"/>
                  </a:cubicBezTo>
                  <a:cubicBezTo>
                    <a:pt x="9238" y="1402"/>
                    <a:pt x="9183" y="1339"/>
                    <a:pt x="9126" y="1339"/>
                  </a:cubicBezTo>
                  <a:close/>
                  <a:moveTo>
                    <a:pt x="13583" y="1304"/>
                  </a:moveTo>
                  <a:cubicBezTo>
                    <a:pt x="13553" y="1304"/>
                    <a:pt x="13524" y="1320"/>
                    <a:pt x="13509" y="1357"/>
                  </a:cubicBezTo>
                  <a:cubicBezTo>
                    <a:pt x="13472" y="1453"/>
                    <a:pt x="13429" y="1549"/>
                    <a:pt x="13380" y="1641"/>
                  </a:cubicBezTo>
                  <a:cubicBezTo>
                    <a:pt x="13358" y="1681"/>
                    <a:pt x="13373" y="1731"/>
                    <a:pt x="13414" y="1752"/>
                  </a:cubicBezTo>
                  <a:cubicBezTo>
                    <a:pt x="13426" y="1758"/>
                    <a:pt x="13438" y="1761"/>
                    <a:pt x="13454" y="1761"/>
                  </a:cubicBezTo>
                  <a:lnTo>
                    <a:pt x="13454" y="1755"/>
                  </a:lnTo>
                  <a:cubicBezTo>
                    <a:pt x="13481" y="1755"/>
                    <a:pt x="13509" y="1743"/>
                    <a:pt x="13525" y="1718"/>
                  </a:cubicBezTo>
                  <a:cubicBezTo>
                    <a:pt x="13574" y="1619"/>
                    <a:pt x="13620" y="1518"/>
                    <a:pt x="13660" y="1413"/>
                  </a:cubicBezTo>
                  <a:cubicBezTo>
                    <a:pt x="13684" y="1350"/>
                    <a:pt x="13633" y="1304"/>
                    <a:pt x="13583" y="1304"/>
                  </a:cubicBezTo>
                  <a:close/>
                  <a:moveTo>
                    <a:pt x="9576" y="1623"/>
                  </a:moveTo>
                  <a:cubicBezTo>
                    <a:pt x="9511" y="1623"/>
                    <a:pt x="9453" y="1710"/>
                    <a:pt x="9524" y="1768"/>
                  </a:cubicBezTo>
                  <a:cubicBezTo>
                    <a:pt x="9601" y="1848"/>
                    <a:pt x="9682" y="1925"/>
                    <a:pt x="9765" y="1996"/>
                  </a:cubicBezTo>
                  <a:cubicBezTo>
                    <a:pt x="9780" y="2008"/>
                    <a:pt x="9799" y="2014"/>
                    <a:pt x="9817" y="2014"/>
                  </a:cubicBezTo>
                  <a:cubicBezTo>
                    <a:pt x="9894" y="2014"/>
                    <a:pt x="9928" y="1922"/>
                    <a:pt x="9870" y="1872"/>
                  </a:cubicBezTo>
                  <a:cubicBezTo>
                    <a:pt x="9790" y="1805"/>
                    <a:pt x="9712" y="1734"/>
                    <a:pt x="9638" y="1657"/>
                  </a:cubicBezTo>
                  <a:cubicBezTo>
                    <a:pt x="9620" y="1632"/>
                    <a:pt x="9597" y="1623"/>
                    <a:pt x="9576" y="1623"/>
                  </a:cubicBezTo>
                  <a:close/>
                  <a:moveTo>
                    <a:pt x="177" y="1685"/>
                  </a:moveTo>
                  <a:cubicBezTo>
                    <a:pt x="167" y="1685"/>
                    <a:pt x="158" y="1687"/>
                    <a:pt x="148" y="1690"/>
                  </a:cubicBezTo>
                  <a:cubicBezTo>
                    <a:pt x="108" y="1706"/>
                    <a:pt x="86" y="1752"/>
                    <a:pt x="102" y="1795"/>
                  </a:cubicBezTo>
                  <a:cubicBezTo>
                    <a:pt x="142" y="1900"/>
                    <a:pt x="191" y="2005"/>
                    <a:pt x="253" y="2101"/>
                  </a:cubicBezTo>
                  <a:cubicBezTo>
                    <a:pt x="268" y="2125"/>
                    <a:pt x="293" y="2141"/>
                    <a:pt x="321" y="2141"/>
                  </a:cubicBezTo>
                  <a:lnTo>
                    <a:pt x="321" y="2135"/>
                  </a:lnTo>
                  <a:cubicBezTo>
                    <a:pt x="386" y="2135"/>
                    <a:pt x="426" y="2064"/>
                    <a:pt x="389" y="2011"/>
                  </a:cubicBezTo>
                  <a:cubicBezTo>
                    <a:pt x="336" y="1925"/>
                    <a:pt x="290" y="1832"/>
                    <a:pt x="253" y="1737"/>
                  </a:cubicBezTo>
                  <a:cubicBezTo>
                    <a:pt x="241" y="1705"/>
                    <a:pt x="210" y="1685"/>
                    <a:pt x="177" y="1685"/>
                  </a:cubicBezTo>
                  <a:close/>
                  <a:moveTo>
                    <a:pt x="4066" y="1521"/>
                  </a:moveTo>
                  <a:cubicBezTo>
                    <a:pt x="4042" y="1521"/>
                    <a:pt x="4018" y="1532"/>
                    <a:pt x="4000" y="1558"/>
                  </a:cubicBezTo>
                  <a:cubicBezTo>
                    <a:pt x="3945" y="1647"/>
                    <a:pt x="3886" y="1734"/>
                    <a:pt x="3821" y="1814"/>
                  </a:cubicBezTo>
                  <a:cubicBezTo>
                    <a:pt x="3773" y="1874"/>
                    <a:pt x="3823" y="1947"/>
                    <a:pt x="3884" y="1947"/>
                  </a:cubicBezTo>
                  <a:cubicBezTo>
                    <a:pt x="3901" y="1947"/>
                    <a:pt x="3919" y="1941"/>
                    <a:pt x="3936" y="1928"/>
                  </a:cubicBezTo>
                  <a:cubicBezTo>
                    <a:pt x="3982" y="1993"/>
                    <a:pt x="4031" y="2057"/>
                    <a:pt x="4084" y="2119"/>
                  </a:cubicBezTo>
                  <a:cubicBezTo>
                    <a:pt x="4099" y="2138"/>
                    <a:pt x="4121" y="2147"/>
                    <a:pt x="4145" y="2147"/>
                  </a:cubicBezTo>
                  <a:lnTo>
                    <a:pt x="4145" y="2144"/>
                  </a:lnTo>
                  <a:cubicBezTo>
                    <a:pt x="4164" y="2144"/>
                    <a:pt x="4182" y="2141"/>
                    <a:pt x="4198" y="2131"/>
                  </a:cubicBezTo>
                  <a:cubicBezTo>
                    <a:pt x="4232" y="2101"/>
                    <a:pt x="4238" y="2048"/>
                    <a:pt x="4207" y="2014"/>
                  </a:cubicBezTo>
                  <a:cubicBezTo>
                    <a:pt x="4145" y="1943"/>
                    <a:pt x="4090" y="1872"/>
                    <a:pt x="4037" y="1795"/>
                  </a:cubicBezTo>
                  <a:cubicBezTo>
                    <a:pt x="4074" y="1743"/>
                    <a:pt x="4108" y="1694"/>
                    <a:pt x="4139" y="1641"/>
                  </a:cubicBezTo>
                  <a:cubicBezTo>
                    <a:pt x="4174" y="1579"/>
                    <a:pt x="4121" y="1521"/>
                    <a:pt x="4066" y="1521"/>
                  </a:cubicBezTo>
                  <a:close/>
                  <a:moveTo>
                    <a:pt x="8714" y="1843"/>
                  </a:moveTo>
                  <a:cubicBezTo>
                    <a:pt x="8696" y="1843"/>
                    <a:pt x="8678" y="1849"/>
                    <a:pt x="8661" y="1863"/>
                  </a:cubicBezTo>
                  <a:cubicBezTo>
                    <a:pt x="8587" y="1940"/>
                    <a:pt x="8510" y="2014"/>
                    <a:pt x="8432" y="2082"/>
                  </a:cubicBezTo>
                  <a:cubicBezTo>
                    <a:pt x="8377" y="2131"/>
                    <a:pt x="8411" y="2224"/>
                    <a:pt x="8485" y="2224"/>
                  </a:cubicBezTo>
                  <a:lnTo>
                    <a:pt x="8488" y="2224"/>
                  </a:lnTo>
                  <a:cubicBezTo>
                    <a:pt x="8506" y="2221"/>
                    <a:pt x="8525" y="2215"/>
                    <a:pt x="8537" y="2202"/>
                  </a:cubicBezTo>
                  <a:cubicBezTo>
                    <a:pt x="8621" y="2131"/>
                    <a:pt x="8701" y="2054"/>
                    <a:pt x="8778" y="1977"/>
                  </a:cubicBezTo>
                  <a:cubicBezTo>
                    <a:pt x="8826" y="1917"/>
                    <a:pt x="8775" y="1843"/>
                    <a:pt x="8714" y="1843"/>
                  </a:cubicBezTo>
                  <a:close/>
                  <a:moveTo>
                    <a:pt x="13277" y="1872"/>
                  </a:moveTo>
                  <a:cubicBezTo>
                    <a:pt x="13256" y="1872"/>
                    <a:pt x="13234" y="1881"/>
                    <a:pt x="13216" y="1903"/>
                  </a:cubicBezTo>
                  <a:cubicBezTo>
                    <a:pt x="13154" y="1987"/>
                    <a:pt x="13087" y="2064"/>
                    <a:pt x="13013" y="2138"/>
                  </a:cubicBezTo>
                  <a:cubicBezTo>
                    <a:pt x="12982" y="2168"/>
                    <a:pt x="12982" y="2221"/>
                    <a:pt x="13013" y="2252"/>
                  </a:cubicBezTo>
                  <a:cubicBezTo>
                    <a:pt x="13028" y="2267"/>
                    <a:pt x="13050" y="2276"/>
                    <a:pt x="13071" y="2276"/>
                  </a:cubicBezTo>
                  <a:cubicBezTo>
                    <a:pt x="13093" y="2276"/>
                    <a:pt x="13111" y="2267"/>
                    <a:pt x="13127" y="2252"/>
                  </a:cubicBezTo>
                  <a:cubicBezTo>
                    <a:pt x="13207" y="2175"/>
                    <a:pt x="13281" y="2088"/>
                    <a:pt x="13346" y="1999"/>
                  </a:cubicBezTo>
                  <a:cubicBezTo>
                    <a:pt x="13386" y="1936"/>
                    <a:pt x="13334" y="1872"/>
                    <a:pt x="13277" y="1872"/>
                  </a:cubicBezTo>
                  <a:close/>
                  <a:moveTo>
                    <a:pt x="10071" y="2044"/>
                  </a:moveTo>
                  <a:cubicBezTo>
                    <a:pt x="10003" y="2044"/>
                    <a:pt x="9954" y="2145"/>
                    <a:pt x="10030" y="2193"/>
                  </a:cubicBezTo>
                  <a:cubicBezTo>
                    <a:pt x="10123" y="2255"/>
                    <a:pt x="10218" y="2310"/>
                    <a:pt x="10314" y="2363"/>
                  </a:cubicBezTo>
                  <a:cubicBezTo>
                    <a:pt x="10326" y="2369"/>
                    <a:pt x="10338" y="2375"/>
                    <a:pt x="10353" y="2375"/>
                  </a:cubicBezTo>
                  <a:lnTo>
                    <a:pt x="10353" y="2375"/>
                  </a:lnTo>
                  <a:cubicBezTo>
                    <a:pt x="10438" y="2374"/>
                    <a:pt x="10464" y="2261"/>
                    <a:pt x="10391" y="2221"/>
                  </a:cubicBezTo>
                  <a:cubicBezTo>
                    <a:pt x="10298" y="2172"/>
                    <a:pt x="10209" y="2119"/>
                    <a:pt x="10120" y="2061"/>
                  </a:cubicBezTo>
                  <a:cubicBezTo>
                    <a:pt x="10103" y="2049"/>
                    <a:pt x="10087" y="2044"/>
                    <a:pt x="10071" y="2044"/>
                  </a:cubicBezTo>
                  <a:close/>
                  <a:moveTo>
                    <a:pt x="10353" y="2375"/>
                  </a:moveTo>
                  <a:lnTo>
                    <a:pt x="10353" y="2375"/>
                  </a:lnTo>
                  <a:cubicBezTo>
                    <a:pt x="10352" y="2375"/>
                    <a:pt x="10351" y="2375"/>
                    <a:pt x="10351" y="2375"/>
                  </a:cubicBezTo>
                  <a:lnTo>
                    <a:pt x="10354" y="2375"/>
                  </a:lnTo>
                  <a:cubicBezTo>
                    <a:pt x="10354" y="2375"/>
                    <a:pt x="10353" y="2375"/>
                    <a:pt x="10353" y="2375"/>
                  </a:cubicBezTo>
                  <a:close/>
                  <a:moveTo>
                    <a:pt x="3677" y="2019"/>
                  </a:moveTo>
                  <a:cubicBezTo>
                    <a:pt x="3655" y="2019"/>
                    <a:pt x="3633" y="2028"/>
                    <a:pt x="3615" y="2051"/>
                  </a:cubicBezTo>
                  <a:cubicBezTo>
                    <a:pt x="3541" y="2128"/>
                    <a:pt x="3464" y="2199"/>
                    <a:pt x="3383" y="2267"/>
                  </a:cubicBezTo>
                  <a:cubicBezTo>
                    <a:pt x="3328" y="2317"/>
                    <a:pt x="3362" y="2409"/>
                    <a:pt x="3436" y="2409"/>
                  </a:cubicBezTo>
                  <a:lnTo>
                    <a:pt x="3439" y="2409"/>
                  </a:lnTo>
                  <a:cubicBezTo>
                    <a:pt x="3457" y="2409"/>
                    <a:pt x="3476" y="2403"/>
                    <a:pt x="3488" y="2391"/>
                  </a:cubicBezTo>
                  <a:cubicBezTo>
                    <a:pt x="3575" y="2320"/>
                    <a:pt x="3655" y="2243"/>
                    <a:pt x="3732" y="2162"/>
                  </a:cubicBezTo>
                  <a:cubicBezTo>
                    <a:pt x="3799" y="2104"/>
                    <a:pt x="3741" y="2019"/>
                    <a:pt x="3677" y="2019"/>
                  </a:cubicBezTo>
                  <a:close/>
                  <a:moveTo>
                    <a:pt x="4367" y="2212"/>
                  </a:moveTo>
                  <a:cubicBezTo>
                    <a:pt x="4302" y="2212"/>
                    <a:pt x="4249" y="2300"/>
                    <a:pt x="4315" y="2357"/>
                  </a:cubicBezTo>
                  <a:cubicBezTo>
                    <a:pt x="4395" y="2431"/>
                    <a:pt x="4481" y="2502"/>
                    <a:pt x="4571" y="2569"/>
                  </a:cubicBezTo>
                  <a:cubicBezTo>
                    <a:pt x="4583" y="2579"/>
                    <a:pt x="4602" y="2585"/>
                    <a:pt x="4617" y="2585"/>
                  </a:cubicBezTo>
                  <a:cubicBezTo>
                    <a:pt x="4697" y="2585"/>
                    <a:pt x="4728" y="2483"/>
                    <a:pt x="4667" y="2437"/>
                  </a:cubicBezTo>
                  <a:cubicBezTo>
                    <a:pt x="4583" y="2375"/>
                    <a:pt x="4500" y="2310"/>
                    <a:pt x="4426" y="2239"/>
                  </a:cubicBezTo>
                  <a:cubicBezTo>
                    <a:pt x="4407" y="2220"/>
                    <a:pt x="4387" y="2212"/>
                    <a:pt x="4367" y="2212"/>
                  </a:cubicBezTo>
                  <a:close/>
                  <a:moveTo>
                    <a:pt x="526" y="2233"/>
                  </a:moveTo>
                  <a:cubicBezTo>
                    <a:pt x="466" y="2233"/>
                    <a:pt x="415" y="2307"/>
                    <a:pt x="463" y="2366"/>
                  </a:cubicBezTo>
                  <a:cubicBezTo>
                    <a:pt x="543" y="2446"/>
                    <a:pt x="629" y="2520"/>
                    <a:pt x="719" y="2588"/>
                  </a:cubicBezTo>
                  <a:cubicBezTo>
                    <a:pt x="733" y="2597"/>
                    <a:pt x="748" y="2603"/>
                    <a:pt x="766" y="2603"/>
                  </a:cubicBezTo>
                  <a:lnTo>
                    <a:pt x="766" y="2603"/>
                  </a:lnTo>
                  <a:cubicBezTo>
                    <a:pt x="845" y="2600"/>
                    <a:pt x="876" y="2501"/>
                    <a:pt x="814" y="2455"/>
                  </a:cubicBezTo>
                  <a:cubicBezTo>
                    <a:pt x="728" y="2397"/>
                    <a:pt x="651" y="2329"/>
                    <a:pt x="580" y="2255"/>
                  </a:cubicBezTo>
                  <a:cubicBezTo>
                    <a:pt x="563" y="2239"/>
                    <a:pt x="544" y="2233"/>
                    <a:pt x="526" y="2233"/>
                  </a:cubicBezTo>
                  <a:close/>
                  <a:moveTo>
                    <a:pt x="766" y="2603"/>
                  </a:moveTo>
                  <a:cubicBezTo>
                    <a:pt x="765" y="2603"/>
                    <a:pt x="765" y="2603"/>
                    <a:pt x="765" y="2603"/>
                  </a:cubicBezTo>
                  <a:lnTo>
                    <a:pt x="768" y="2603"/>
                  </a:lnTo>
                  <a:cubicBezTo>
                    <a:pt x="767" y="2603"/>
                    <a:pt x="766" y="2603"/>
                    <a:pt x="766" y="2603"/>
                  </a:cubicBezTo>
                  <a:close/>
                  <a:moveTo>
                    <a:pt x="8235" y="2265"/>
                  </a:moveTo>
                  <a:cubicBezTo>
                    <a:pt x="8219" y="2265"/>
                    <a:pt x="8202" y="2270"/>
                    <a:pt x="8186" y="2283"/>
                  </a:cubicBezTo>
                  <a:cubicBezTo>
                    <a:pt x="8102" y="2344"/>
                    <a:pt x="8013" y="2406"/>
                    <a:pt x="7924" y="2461"/>
                  </a:cubicBezTo>
                  <a:cubicBezTo>
                    <a:pt x="7856" y="2505"/>
                    <a:pt x="7887" y="2610"/>
                    <a:pt x="7967" y="2610"/>
                  </a:cubicBezTo>
                  <a:cubicBezTo>
                    <a:pt x="7982" y="2610"/>
                    <a:pt x="7998" y="2606"/>
                    <a:pt x="8010" y="2597"/>
                  </a:cubicBezTo>
                  <a:cubicBezTo>
                    <a:pt x="8102" y="2539"/>
                    <a:pt x="8195" y="2477"/>
                    <a:pt x="8284" y="2412"/>
                  </a:cubicBezTo>
                  <a:cubicBezTo>
                    <a:pt x="8354" y="2360"/>
                    <a:pt x="8303" y="2265"/>
                    <a:pt x="8235" y="2265"/>
                  </a:cubicBezTo>
                  <a:close/>
                  <a:moveTo>
                    <a:pt x="10646" y="2351"/>
                  </a:moveTo>
                  <a:cubicBezTo>
                    <a:pt x="10568" y="2351"/>
                    <a:pt x="10531" y="2466"/>
                    <a:pt x="10616" y="2505"/>
                  </a:cubicBezTo>
                  <a:cubicBezTo>
                    <a:pt x="10715" y="2548"/>
                    <a:pt x="10820" y="2585"/>
                    <a:pt x="10928" y="2616"/>
                  </a:cubicBezTo>
                  <a:cubicBezTo>
                    <a:pt x="10934" y="2619"/>
                    <a:pt x="10943" y="2619"/>
                    <a:pt x="10949" y="2619"/>
                  </a:cubicBezTo>
                  <a:cubicBezTo>
                    <a:pt x="11042" y="2619"/>
                    <a:pt x="11063" y="2489"/>
                    <a:pt x="10974" y="2461"/>
                  </a:cubicBezTo>
                  <a:cubicBezTo>
                    <a:pt x="10872" y="2431"/>
                    <a:pt x="10773" y="2394"/>
                    <a:pt x="10678" y="2357"/>
                  </a:cubicBezTo>
                  <a:cubicBezTo>
                    <a:pt x="10667" y="2352"/>
                    <a:pt x="10656" y="2351"/>
                    <a:pt x="10646" y="2351"/>
                  </a:cubicBezTo>
                  <a:close/>
                  <a:moveTo>
                    <a:pt x="12823" y="2318"/>
                  </a:moveTo>
                  <a:cubicBezTo>
                    <a:pt x="12808" y="2318"/>
                    <a:pt x="12791" y="2323"/>
                    <a:pt x="12775" y="2335"/>
                  </a:cubicBezTo>
                  <a:cubicBezTo>
                    <a:pt x="12689" y="2391"/>
                    <a:pt x="12599" y="2437"/>
                    <a:pt x="12504" y="2477"/>
                  </a:cubicBezTo>
                  <a:cubicBezTo>
                    <a:pt x="12430" y="2511"/>
                    <a:pt x="12451" y="2625"/>
                    <a:pt x="12535" y="2631"/>
                  </a:cubicBezTo>
                  <a:lnTo>
                    <a:pt x="12538" y="2628"/>
                  </a:lnTo>
                  <a:cubicBezTo>
                    <a:pt x="12547" y="2628"/>
                    <a:pt x="12556" y="2628"/>
                    <a:pt x="12565" y="2625"/>
                  </a:cubicBezTo>
                  <a:cubicBezTo>
                    <a:pt x="12670" y="2582"/>
                    <a:pt x="12769" y="2529"/>
                    <a:pt x="12865" y="2468"/>
                  </a:cubicBezTo>
                  <a:cubicBezTo>
                    <a:pt x="12940" y="2420"/>
                    <a:pt x="12892" y="2318"/>
                    <a:pt x="12823" y="2318"/>
                  </a:cubicBezTo>
                  <a:close/>
                  <a:moveTo>
                    <a:pt x="11267" y="2538"/>
                  </a:moveTo>
                  <a:cubicBezTo>
                    <a:pt x="11228" y="2538"/>
                    <a:pt x="11192" y="2564"/>
                    <a:pt x="11184" y="2603"/>
                  </a:cubicBezTo>
                  <a:cubicBezTo>
                    <a:pt x="11174" y="2647"/>
                    <a:pt x="11202" y="2690"/>
                    <a:pt x="11248" y="2699"/>
                  </a:cubicBezTo>
                  <a:cubicBezTo>
                    <a:pt x="11356" y="2721"/>
                    <a:pt x="11464" y="2739"/>
                    <a:pt x="11575" y="2748"/>
                  </a:cubicBezTo>
                  <a:lnTo>
                    <a:pt x="11585" y="2748"/>
                  </a:lnTo>
                  <a:cubicBezTo>
                    <a:pt x="11686" y="2748"/>
                    <a:pt x="11693" y="2597"/>
                    <a:pt x="11591" y="2588"/>
                  </a:cubicBezTo>
                  <a:cubicBezTo>
                    <a:pt x="11486" y="2579"/>
                    <a:pt x="11381" y="2560"/>
                    <a:pt x="11279" y="2539"/>
                  </a:cubicBezTo>
                  <a:cubicBezTo>
                    <a:pt x="11275" y="2538"/>
                    <a:pt x="11271" y="2538"/>
                    <a:pt x="11267" y="2538"/>
                  </a:cubicBezTo>
                  <a:close/>
                  <a:moveTo>
                    <a:pt x="12225" y="2562"/>
                  </a:moveTo>
                  <a:cubicBezTo>
                    <a:pt x="12221" y="2562"/>
                    <a:pt x="12216" y="2563"/>
                    <a:pt x="12211" y="2563"/>
                  </a:cubicBezTo>
                  <a:cubicBezTo>
                    <a:pt x="12109" y="2582"/>
                    <a:pt x="12007" y="2594"/>
                    <a:pt x="11902" y="2597"/>
                  </a:cubicBezTo>
                  <a:cubicBezTo>
                    <a:pt x="11804" y="2606"/>
                    <a:pt x="11804" y="2755"/>
                    <a:pt x="11905" y="2761"/>
                  </a:cubicBezTo>
                  <a:lnTo>
                    <a:pt x="11912" y="2761"/>
                  </a:lnTo>
                  <a:cubicBezTo>
                    <a:pt x="12023" y="2755"/>
                    <a:pt x="12134" y="2742"/>
                    <a:pt x="12245" y="2721"/>
                  </a:cubicBezTo>
                  <a:cubicBezTo>
                    <a:pt x="12338" y="2697"/>
                    <a:pt x="12315" y="2562"/>
                    <a:pt x="12225" y="2562"/>
                  </a:cubicBezTo>
                  <a:close/>
                  <a:moveTo>
                    <a:pt x="3183" y="2436"/>
                  </a:moveTo>
                  <a:cubicBezTo>
                    <a:pt x="3167" y="2436"/>
                    <a:pt x="3150" y="2442"/>
                    <a:pt x="3134" y="2455"/>
                  </a:cubicBezTo>
                  <a:cubicBezTo>
                    <a:pt x="3044" y="2514"/>
                    <a:pt x="2955" y="2569"/>
                    <a:pt x="2862" y="2616"/>
                  </a:cubicBezTo>
                  <a:cubicBezTo>
                    <a:pt x="2784" y="2652"/>
                    <a:pt x="2811" y="2770"/>
                    <a:pt x="2896" y="2770"/>
                  </a:cubicBezTo>
                  <a:cubicBezTo>
                    <a:pt x="2898" y="2770"/>
                    <a:pt x="2900" y="2770"/>
                    <a:pt x="2902" y="2770"/>
                  </a:cubicBezTo>
                  <a:cubicBezTo>
                    <a:pt x="2915" y="2770"/>
                    <a:pt x="2927" y="2767"/>
                    <a:pt x="2936" y="2761"/>
                  </a:cubicBezTo>
                  <a:cubicBezTo>
                    <a:pt x="3035" y="2708"/>
                    <a:pt x="3131" y="2653"/>
                    <a:pt x="3223" y="2591"/>
                  </a:cubicBezTo>
                  <a:cubicBezTo>
                    <a:pt x="3303" y="2543"/>
                    <a:pt x="3253" y="2436"/>
                    <a:pt x="3183" y="2436"/>
                  </a:cubicBezTo>
                  <a:close/>
                  <a:moveTo>
                    <a:pt x="1036" y="2603"/>
                  </a:moveTo>
                  <a:cubicBezTo>
                    <a:pt x="961" y="2603"/>
                    <a:pt x="917" y="2722"/>
                    <a:pt x="1005" y="2761"/>
                  </a:cubicBezTo>
                  <a:cubicBezTo>
                    <a:pt x="1104" y="2810"/>
                    <a:pt x="1206" y="2856"/>
                    <a:pt x="1311" y="2893"/>
                  </a:cubicBezTo>
                  <a:cubicBezTo>
                    <a:pt x="1320" y="2896"/>
                    <a:pt x="1329" y="2899"/>
                    <a:pt x="1339" y="2899"/>
                  </a:cubicBezTo>
                  <a:cubicBezTo>
                    <a:pt x="1428" y="2899"/>
                    <a:pt x="1453" y="2773"/>
                    <a:pt x="1366" y="2742"/>
                  </a:cubicBezTo>
                  <a:cubicBezTo>
                    <a:pt x="1268" y="2705"/>
                    <a:pt x="1172" y="2665"/>
                    <a:pt x="1080" y="2616"/>
                  </a:cubicBezTo>
                  <a:cubicBezTo>
                    <a:pt x="1064" y="2607"/>
                    <a:pt x="1050" y="2603"/>
                    <a:pt x="1036" y="2603"/>
                  </a:cubicBezTo>
                  <a:close/>
                  <a:moveTo>
                    <a:pt x="4887" y="2595"/>
                  </a:moveTo>
                  <a:cubicBezTo>
                    <a:pt x="4816" y="2595"/>
                    <a:pt x="4771" y="2701"/>
                    <a:pt x="4852" y="2748"/>
                  </a:cubicBezTo>
                  <a:cubicBezTo>
                    <a:pt x="4947" y="2801"/>
                    <a:pt x="5046" y="2850"/>
                    <a:pt x="5151" y="2893"/>
                  </a:cubicBezTo>
                  <a:cubicBezTo>
                    <a:pt x="5160" y="2896"/>
                    <a:pt x="5169" y="2899"/>
                    <a:pt x="5182" y="2899"/>
                  </a:cubicBezTo>
                  <a:lnTo>
                    <a:pt x="5182" y="2896"/>
                  </a:lnTo>
                  <a:cubicBezTo>
                    <a:pt x="5268" y="2896"/>
                    <a:pt x="5290" y="2779"/>
                    <a:pt x="5212" y="2742"/>
                  </a:cubicBezTo>
                  <a:cubicBezTo>
                    <a:pt x="5114" y="2702"/>
                    <a:pt x="5021" y="2656"/>
                    <a:pt x="4929" y="2606"/>
                  </a:cubicBezTo>
                  <a:cubicBezTo>
                    <a:pt x="4914" y="2598"/>
                    <a:pt x="4900" y="2595"/>
                    <a:pt x="4887" y="2595"/>
                  </a:cubicBezTo>
                  <a:close/>
                  <a:moveTo>
                    <a:pt x="7683" y="2605"/>
                  </a:moveTo>
                  <a:cubicBezTo>
                    <a:pt x="7672" y="2605"/>
                    <a:pt x="7661" y="2608"/>
                    <a:pt x="7649" y="2613"/>
                  </a:cubicBezTo>
                  <a:cubicBezTo>
                    <a:pt x="7553" y="2662"/>
                    <a:pt x="7458" y="2705"/>
                    <a:pt x="7359" y="2742"/>
                  </a:cubicBezTo>
                  <a:cubicBezTo>
                    <a:pt x="7279" y="2776"/>
                    <a:pt x="7301" y="2896"/>
                    <a:pt x="7390" y="2899"/>
                  </a:cubicBezTo>
                  <a:cubicBezTo>
                    <a:pt x="7399" y="2899"/>
                    <a:pt x="7408" y="2896"/>
                    <a:pt x="7418" y="2893"/>
                  </a:cubicBezTo>
                  <a:cubicBezTo>
                    <a:pt x="7520" y="2853"/>
                    <a:pt x="7621" y="2807"/>
                    <a:pt x="7720" y="2758"/>
                  </a:cubicBezTo>
                  <a:cubicBezTo>
                    <a:pt x="7798" y="2714"/>
                    <a:pt x="7756" y="2605"/>
                    <a:pt x="7683" y="2605"/>
                  </a:cubicBezTo>
                  <a:close/>
                  <a:moveTo>
                    <a:pt x="2609" y="2736"/>
                  </a:moveTo>
                  <a:cubicBezTo>
                    <a:pt x="2599" y="2736"/>
                    <a:pt x="2589" y="2738"/>
                    <a:pt x="2578" y="2742"/>
                  </a:cubicBezTo>
                  <a:cubicBezTo>
                    <a:pt x="2480" y="2776"/>
                    <a:pt x="2381" y="2804"/>
                    <a:pt x="2279" y="2822"/>
                  </a:cubicBezTo>
                  <a:cubicBezTo>
                    <a:pt x="2184" y="2841"/>
                    <a:pt x="2196" y="2980"/>
                    <a:pt x="2292" y="2983"/>
                  </a:cubicBezTo>
                  <a:lnTo>
                    <a:pt x="2307" y="2983"/>
                  </a:lnTo>
                  <a:cubicBezTo>
                    <a:pt x="2418" y="2961"/>
                    <a:pt x="2526" y="2933"/>
                    <a:pt x="2631" y="2896"/>
                  </a:cubicBezTo>
                  <a:cubicBezTo>
                    <a:pt x="2725" y="2863"/>
                    <a:pt x="2690" y="2736"/>
                    <a:pt x="2609" y="2736"/>
                  </a:cubicBezTo>
                  <a:close/>
                  <a:moveTo>
                    <a:pt x="1642" y="2822"/>
                  </a:moveTo>
                  <a:cubicBezTo>
                    <a:pt x="1550" y="2822"/>
                    <a:pt x="1529" y="2968"/>
                    <a:pt x="1635" y="2983"/>
                  </a:cubicBezTo>
                  <a:cubicBezTo>
                    <a:pt x="1743" y="3004"/>
                    <a:pt x="1851" y="3014"/>
                    <a:pt x="1959" y="3014"/>
                  </a:cubicBezTo>
                  <a:lnTo>
                    <a:pt x="1974" y="3014"/>
                  </a:lnTo>
                  <a:cubicBezTo>
                    <a:pt x="2017" y="3014"/>
                    <a:pt x="2048" y="2977"/>
                    <a:pt x="2048" y="2933"/>
                  </a:cubicBezTo>
                  <a:cubicBezTo>
                    <a:pt x="2045" y="2889"/>
                    <a:pt x="2008" y="2853"/>
                    <a:pt x="1967" y="2853"/>
                  </a:cubicBezTo>
                  <a:cubicBezTo>
                    <a:pt x="1965" y="2853"/>
                    <a:pt x="1963" y="2853"/>
                    <a:pt x="1962" y="2853"/>
                  </a:cubicBezTo>
                  <a:cubicBezTo>
                    <a:pt x="1860" y="2853"/>
                    <a:pt x="1761" y="2844"/>
                    <a:pt x="1666" y="2825"/>
                  </a:cubicBezTo>
                  <a:cubicBezTo>
                    <a:pt x="1657" y="2823"/>
                    <a:pt x="1649" y="2822"/>
                    <a:pt x="1642" y="2822"/>
                  </a:cubicBezTo>
                  <a:close/>
                  <a:moveTo>
                    <a:pt x="7085" y="2836"/>
                  </a:moveTo>
                  <a:cubicBezTo>
                    <a:pt x="7078" y="2836"/>
                    <a:pt x="7071" y="2837"/>
                    <a:pt x="7063" y="2841"/>
                  </a:cubicBezTo>
                  <a:cubicBezTo>
                    <a:pt x="6961" y="2869"/>
                    <a:pt x="6859" y="2893"/>
                    <a:pt x="6755" y="2909"/>
                  </a:cubicBezTo>
                  <a:cubicBezTo>
                    <a:pt x="6654" y="2924"/>
                    <a:pt x="6665" y="3069"/>
                    <a:pt x="6764" y="3069"/>
                  </a:cubicBezTo>
                  <a:cubicBezTo>
                    <a:pt x="6765" y="3069"/>
                    <a:pt x="6766" y="3069"/>
                    <a:pt x="6767" y="3069"/>
                  </a:cubicBezTo>
                  <a:lnTo>
                    <a:pt x="6770" y="3072"/>
                  </a:lnTo>
                  <a:cubicBezTo>
                    <a:pt x="6773" y="3069"/>
                    <a:pt x="6776" y="3069"/>
                    <a:pt x="6782" y="3069"/>
                  </a:cubicBezTo>
                  <a:cubicBezTo>
                    <a:pt x="6890" y="3051"/>
                    <a:pt x="6998" y="3026"/>
                    <a:pt x="7106" y="2995"/>
                  </a:cubicBezTo>
                  <a:cubicBezTo>
                    <a:pt x="7190" y="2984"/>
                    <a:pt x="7155" y="2836"/>
                    <a:pt x="7085" y="2836"/>
                  </a:cubicBezTo>
                  <a:close/>
                  <a:moveTo>
                    <a:pt x="5496" y="2846"/>
                  </a:moveTo>
                  <a:cubicBezTo>
                    <a:pt x="5413" y="2846"/>
                    <a:pt x="5383" y="2966"/>
                    <a:pt x="5465" y="3001"/>
                  </a:cubicBezTo>
                  <a:cubicBezTo>
                    <a:pt x="5573" y="3032"/>
                    <a:pt x="5681" y="3057"/>
                    <a:pt x="5789" y="3072"/>
                  </a:cubicBezTo>
                  <a:cubicBezTo>
                    <a:pt x="5792" y="3074"/>
                    <a:pt x="5795" y="3074"/>
                    <a:pt x="5797" y="3074"/>
                  </a:cubicBezTo>
                  <a:cubicBezTo>
                    <a:pt x="5799" y="3074"/>
                    <a:pt x="5802" y="3074"/>
                    <a:pt x="5805" y="3072"/>
                  </a:cubicBezTo>
                  <a:lnTo>
                    <a:pt x="5805" y="3075"/>
                  </a:lnTo>
                  <a:cubicBezTo>
                    <a:pt x="5903" y="3075"/>
                    <a:pt x="5916" y="2933"/>
                    <a:pt x="5817" y="2915"/>
                  </a:cubicBezTo>
                  <a:cubicBezTo>
                    <a:pt x="5715" y="2899"/>
                    <a:pt x="5610" y="2875"/>
                    <a:pt x="5509" y="2847"/>
                  </a:cubicBezTo>
                  <a:cubicBezTo>
                    <a:pt x="5504" y="2846"/>
                    <a:pt x="5500" y="2846"/>
                    <a:pt x="5496" y="2846"/>
                  </a:cubicBezTo>
                  <a:close/>
                  <a:moveTo>
                    <a:pt x="6123" y="2946"/>
                  </a:moveTo>
                  <a:cubicBezTo>
                    <a:pt x="6020" y="2946"/>
                    <a:pt x="6013" y="3103"/>
                    <a:pt x="6119" y="3109"/>
                  </a:cubicBezTo>
                  <a:cubicBezTo>
                    <a:pt x="6172" y="3112"/>
                    <a:pt x="6227" y="3112"/>
                    <a:pt x="6280" y="3112"/>
                  </a:cubicBezTo>
                  <a:cubicBezTo>
                    <a:pt x="6338" y="3112"/>
                    <a:pt x="6394" y="3109"/>
                    <a:pt x="6452" y="3109"/>
                  </a:cubicBezTo>
                  <a:cubicBezTo>
                    <a:pt x="6554" y="3097"/>
                    <a:pt x="6548" y="2949"/>
                    <a:pt x="6446" y="2946"/>
                  </a:cubicBezTo>
                  <a:lnTo>
                    <a:pt x="6443" y="2946"/>
                  </a:lnTo>
                  <a:cubicBezTo>
                    <a:pt x="6391" y="2949"/>
                    <a:pt x="6338" y="2950"/>
                    <a:pt x="6286" y="2950"/>
                  </a:cubicBezTo>
                  <a:cubicBezTo>
                    <a:pt x="6233" y="2950"/>
                    <a:pt x="6181" y="2949"/>
                    <a:pt x="6128" y="2946"/>
                  </a:cubicBezTo>
                  <a:cubicBezTo>
                    <a:pt x="6126" y="2946"/>
                    <a:pt x="6125" y="2946"/>
                    <a:pt x="6123" y="29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4"/>
            <p:cNvSpPr/>
            <p:nvPr/>
          </p:nvSpPr>
          <p:spPr>
            <a:xfrm>
              <a:off x="8708991" y="3277577"/>
              <a:ext cx="164307" cy="158066"/>
            </a:xfrm>
            <a:custGeom>
              <a:avLst/>
              <a:gdLst/>
              <a:ahLst/>
              <a:cxnLst/>
              <a:rect l="l" t="t" r="r" b="b"/>
              <a:pathLst>
                <a:path w="2580" h="2482" extrusionOk="0">
                  <a:moveTo>
                    <a:pt x="800" y="227"/>
                  </a:moveTo>
                  <a:lnTo>
                    <a:pt x="800" y="227"/>
                  </a:lnTo>
                  <a:cubicBezTo>
                    <a:pt x="895" y="304"/>
                    <a:pt x="1056" y="439"/>
                    <a:pt x="1265" y="628"/>
                  </a:cubicBezTo>
                  <a:cubicBezTo>
                    <a:pt x="1151" y="689"/>
                    <a:pt x="1022" y="757"/>
                    <a:pt x="886" y="831"/>
                  </a:cubicBezTo>
                  <a:cubicBezTo>
                    <a:pt x="831" y="523"/>
                    <a:pt x="809" y="335"/>
                    <a:pt x="800" y="227"/>
                  </a:cubicBezTo>
                  <a:close/>
                  <a:moveTo>
                    <a:pt x="2070" y="452"/>
                  </a:moveTo>
                  <a:cubicBezTo>
                    <a:pt x="2024" y="631"/>
                    <a:pt x="1962" y="806"/>
                    <a:pt x="1888" y="973"/>
                  </a:cubicBezTo>
                  <a:cubicBezTo>
                    <a:pt x="1777" y="871"/>
                    <a:pt x="1663" y="766"/>
                    <a:pt x="1552" y="665"/>
                  </a:cubicBezTo>
                  <a:cubicBezTo>
                    <a:pt x="1861" y="513"/>
                    <a:pt x="2003" y="467"/>
                    <a:pt x="2070" y="452"/>
                  </a:cubicBezTo>
                  <a:close/>
                  <a:moveTo>
                    <a:pt x="766" y="1081"/>
                  </a:moveTo>
                  <a:cubicBezTo>
                    <a:pt x="794" y="1226"/>
                    <a:pt x="824" y="1374"/>
                    <a:pt x="855" y="1519"/>
                  </a:cubicBezTo>
                  <a:cubicBezTo>
                    <a:pt x="472" y="1467"/>
                    <a:pt x="302" y="1421"/>
                    <a:pt x="226" y="1391"/>
                  </a:cubicBezTo>
                  <a:lnTo>
                    <a:pt x="226" y="1391"/>
                  </a:lnTo>
                  <a:cubicBezTo>
                    <a:pt x="338" y="1326"/>
                    <a:pt x="537" y="1209"/>
                    <a:pt x="766" y="1081"/>
                  </a:cubicBezTo>
                  <a:close/>
                  <a:moveTo>
                    <a:pt x="1398" y="745"/>
                  </a:moveTo>
                  <a:cubicBezTo>
                    <a:pt x="1537" y="871"/>
                    <a:pt x="1685" y="1004"/>
                    <a:pt x="1821" y="1133"/>
                  </a:cubicBezTo>
                  <a:cubicBezTo>
                    <a:pt x="1756" y="1288"/>
                    <a:pt x="1685" y="1445"/>
                    <a:pt x="1611" y="1590"/>
                  </a:cubicBezTo>
                  <a:cubicBezTo>
                    <a:pt x="1395" y="1574"/>
                    <a:pt x="1198" y="1556"/>
                    <a:pt x="1025" y="1537"/>
                  </a:cubicBezTo>
                  <a:cubicBezTo>
                    <a:pt x="985" y="1362"/>
                    <a:pt x="948" y="1177"/>
                    <a:pt x="917" y="998"/>
                  </a:cubicBezTo>
                  <a:cubicBezTo>
                    <a:pt x="1093" y="902"/>
                    <a:pt x="1253" y="816"/>
                    <a:pt x="1398" y="745"/>
                  </a:cubicBezTo>
                  <a:close/>
                  <a:moveTo>
                    <a:pt x="1947" y="1251"/>
                  </a:moveTo>
                  <a:cubicBezTo>
                    <a:pt x="2151" y="1451"/>
                    <a:pt x="2262" y="1565"/>
                    <a:pt x="2317" y="1633"/>
                  </a:cubicBezTo>
                  <a:cubicBezTo>
                    <a:pt x="2200" y="1627"/>
                    <a:pt x="2009" y="1618"/>
                    <a:pt x="1787" y="1602"/>
                  </a:cubicBezTo>
                  <a:cubicBezTo>
                    <a:pt x="1839" y="1488"/>
                    <a:pt x="1895" y="1371"/>
                    <a:pt x="1947" y="1251"/>
                  </a:cubicBezTo>
                  <a:close/>
                  <a:moveTo>
                    <a:pt x="1062" y="1704"/>
                  </a:moveTo>
                  <a:lnTo>
                    <a:pt x="1062" y="1704"/>
                  </a:lnTo>
                  <a:cubicBezTo>
                    <a:pt x="1204" y="1719"/>
                    <a:pt x="1364" y="1735"/>
                    <a:pt x="1534" y="1747"/>
                  </a:cubicBezTo>
                  <a:cubicBezTo>
                    <a:pt x="1373" y="2065"/>
                    <a:pt x="1268" y="2225"/>
                    <a:pt x="1213" y="2287"/>
                  </a:cubicBezTo>
                  <a:cubicBezTo>
                    <a:pt x="1182" y="2197"/>
                    <a:pt x="1130" y="2012"/>
                    <a:pt x="1062" y="1704"/>
                  </a:cubicBezTo>
                  <a:close/>
                  <a:moveTo>
                    <a:pt x="735" y="0"/>
                  </a:moveTo>
                  <a:cubicBezTo>
                    <a:pt x="708" y="0"/>
                    <a:pt x="683" y="10"/>
                    <a:pt x="664" y="29"/>
                  </a:cubicBezTo>
                  <a:cubicBezTo>
                    <a:pt x="636" y="66"/>
                    <a:pt x="593" y="116"/>
                    <a:pt x="735" y="914"/>
                  </a:cubicBezTo>
                  <a:cubicBezTo>
                    <a:pt x="362" y="1121"/>
                    <a:pt x="53" y="1303"/>
                    <a:pt x="50" y="1303"/>
                  </a:cubicBezTo>
                  <a:cubicBezTo>
                    <a:pt x="29" y="1318"/>
                    <a:pt x="13" y="1340"/>
                    <a:pt x="13" y="1365"/>
                  </a:cubicBezTo>
                  <a:cubicBezTo>
                    <a:pt x="1" y="1497"/>
                    <a:pt x="143" y="1596"/>
                    <a:pt x="889" y="1685"/>
                  </a:cubicBezTo>
                  <a:cubicBezTo>
                    <a:pt x="948" y="1938"/>
                    <a:pt x="1037" y="2321"/>
                    <a:pt x="1096" y="2423"/>
                  </a:cubicBezTo>
                  <a:cubicBezTo>
                    <a:pt x="1114" y="2460"/>
                    <a:pt x="1151" y="2481"/>
                    <a:pt x="1191" y="2481"/>
                  </a:cubicBezTo>
                  <a:cubicBezTo>
                    <a:pt x="1247" y="2481"/>
                    <a:pt x="1352" y="2481"/>
                    <a:pt x="1710" y="1763"/>
                  </a:cubicBezTo>
                  <a:cubicBezTo>
                    <a:pt x="2117" y="1787"/>
                    <a:pt x="2434" y="1800"/>
                    <a:pt x="2441" y="1800"/>
                  </a:cubicBezTo>
                  <a:cubicBezTo>
                    <a:pt x="2443" y="1800"/>
                    <a:pt x="2446" y="1800"/>
                    <a:pt x="2448" y="1800"/>
                  </a:cubicBezTo>
                  <a:cubicBezTo>
                    <a:pt x="2485" y="1800"/>
                    <a:pt x="2519" y="1779"/>
                    <a:pt x="2533" y="1741"/>
                  </a:cubicBezTo>
                  <a:cubicBezTo>
                    <a:pt x="2558" y="1682"/>
                    <a:pt x="2579" y="1633"/>
                    <a:pt x="2012" y="1093"/>
                  </a:cubicBezTo>
                  <a:cubicBezTo>
                    <a:pt x="2126" y="822"/>
                    <a:pt x="2249" y="495"/>
                    <a:pt x="2237" y="387"/>
                  </a:cubicBezTo>
                  <a:cubicBezTo>
                    <a:pt x="2234" y="341"/>
                    <a:pt x="2197" y="285"/>
                    <a:pt x="2107" y="285"/>
                  </a:cubicBezTo>
                  <a:cubicBezTo>
                    <a:pt x="2040" y="285"/>
                    <a:pt x="1895" y="313"/>
                    <a:pt x="1423" y="550"/>
                  </a:cubicBezTo>
                  <a:cubicBezTo>
                    <a:pt x="1198" y="350"/>
                    <a:pt x="843" y="42"/>
                    <a:pt x="775" y="8"/>
                  </a:cubicBezTo>
                  <a:cubicBezTo>
                    <a:pt x="762" y="3"/>
                    <a:pt x="749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4"/>
            <p:cNvSpPr/>
            <p:nvPr/>
          </p:nvSpPr>
          <p:spPr>
            <a:xfrm>
              <a:off x="6815220" y="4899330"/>
              <a:ext cx="115525" cy="116098"/>
            </a:xfrm>
            <a:custGeom>
              <a:avLst/>
              <a:gdLst/>
              <a:ahLst/>
              <a:cxnLst/>
              <a:rect l="l" t="t" r="r" b="b"/>
              <a:pathLst>
                <a:path w="1814" h="1823" extrusionOk="0">
                  <a:moveTo>
                    <a:pt x="969" y="234"/>
                  </a:moveTo>
                  <a:cubicBezTo>
                    <a:pt x="991" y="315"/>
                    <a:pt x="1018" y="416"/>
                    <a:pt x="1034" y="484"/>
                  </a:cubicBezTo>
                  <a:cubicBezTo>
                    <a:pt x="1077" y="666"/>
                    <a:pt x="1089" y="706"/>
                    <a:pt x="1111" y="737"/>
                  </a:cubicBezTo>
                  <a:cubicBezTo>
                    <a:pt x="1132" y="768"/>
                    <a:pt x="1166" y="783"/>
                    <a:pt x="1345" y="845"/>
                  </a:cubicBezTo>
                  <a:cubicBezTo>
                    <a:pt x="1410" y="870"/>
                    <a:pt x="1506" y="904"/>
                    <a:pt x="1577" y="935"/>
                  </a:cubicBezTo>
                  <a:cubicBezTo>
                    <a:pt x="1478" y="978"/>
                    <a:pt x="1311" y="1039"/>
                    <a:pt x="1169" y="1092"/>
                  </a:cubicBezTo>
                  <a:cubicBezTo>
                    <a:pt x="1148" y="1098"/>
                    <a:pt x="1129" y="1113"/>
                    <a:pt x="1120" y="1135"/>
                  </a:cubicBezTo>
                  <a:cubicBezTo>
                    <a:pt x="1049" y="1302"/>
                    <a:pt x="960" y="1490"/>
                    <a:pt x="901" y="1595"/>
                  </a:cubicBezTo>
                  <a:cubicBezTo>
                    <a:pt x="861" y="1481"/>
                    <a:pt x="802" y="1280"/>
                    <a:pt x="759" y="1107"/>
                  </a:cubicBezTo>
                  <a:cubicBezTo>
                    <a:pt x="753" y="1076"/>
                    <a:pt x="728" y="1052"/>
                    <a:pt x="698" y="1046"/>
                  </a:cubicBezTo>
                  <a:cubicBezTo>
                    <a:pt x="528" y="1015"/>
                    <a:pt x="334" y="972"/>
                    <a:pt x="226" y="941"/>
                  </a:cubicBezTo>
                  <a:cubicBezTo>
                    <a:pt x="392" y="854"/>
                    <a:pt x="565" y="774"/>
                    <a:pt x="738" y="706"/>
                  </a:cubicBezTo>
                  <a:cubicBezTo>
                    <a:pt x="759" y="697"/>
                    <a:pt x="775" y="682"/>
                    <a:pt x="784" y="660"/>
                  </a:cubicBezTo>
                  <a:cubicBezTo>
                    <a:pt x="839" y="515"/>
                    <a:pt x="901" y="373"/>
                    <a:pt x="969" y="234"/>
                  </a:cubicBezTo>
                  <a:close/>
                  <a:moveTo>
                    <a:pt x="987" y="0"/>
                  </a:moveTo>
                  <a:cubicBezTo>
                    <a:pt x="938" y="0"/>
                    <a:pt x="864" y="0"/>
                    <a:pt x="645" y="571"/>
                  </a:cubicBezTo>
                  <a:cubicBezTo>
                    <a:pt x="37" y="814"/>
                    <a:pt x="16" y="895"/>
                    <a:pt x="7" y="928"/>
                  </a:cubicBezTo>
                  <a:cubicBezTo>
                    <a:pt x="0" y="956"/>
                    <a:pt x="7" y="984"/>
                    <a:pt x="22" y="1009"/>
                  </a:cubicBezTo>
                  <a:cubicBezTo>
                    <a:pt x="37" y="1030"/>
                    <a:pt x="84" y="1092"/>
                    <a:pt x="614" y="1197"/>
                  </a:cubicBezTo>
                  <a:cubicBezTo>
                    <a:pt x="775" y="1823"/>
                    <a:pt x="830" y="1823"/>
                    <a:pt x="889" y="1823"/>
                  </a:cubicBezTo>
                  <a:lnTo>
                    <a:pt x="895" y="1823"/>
                  </a:lnTo>
                  <a:cubicBezTo>
                    <a:pt x="944" y="1820"/>
                    <a:pt x="1000" y="1817"/>
                    <a:pt x="1256" y="1231"/>
                  </a:cubicBezTo>
                  <a:cubicBezTo>
                    <a:pt x="1413" y="1175"/>
                    <a:pt x="1715" y="1064"/>
                    <a:pt x="1780" y="1006"/>
                  </a:cubicBezTo>
                  <a:cubicBezTo>
                    <a:pt x="1802" y="984"/>
                    <a:pt x="1814" y="950"/>
                    <a:pt x="1811" y="919"/>
                  </a:cubicBezTo>
                  <a:cubicBezTo>
                    <a:pt x="1796" y="845"/>
                    <a:pt x="1715" y="805"/>
                    <a:pt x="1404" y="694"/>
                  </a:cubicBezTo>
                  <a:cubicBezTo>
                    <a:pt x="1345" y="672"/>
                    <a:pt x="1274" y="648"/>
                    <a:pt x="1240" y="632"/>
                  </a:cubicBezTo>
                  <a:cubicBezTo>
                    <a:pt x="1231" y="598"/>
                    <a:pt x="1209" y="515"/>
                    <a:pt x="1194" y="447"/>
                  </a:cubicBezTo>
                  <a:cubicBezTo>
                    <a:pt x="1139" y="228"/>
                    <a:pt x="1105" y="93"/>
                    <a:pt x="1065" y="40"/>
                  </a:cubicBezTo>
                  <a:cubicBezTo>
                    <a:pt x="1046" y="15"/>
                    <a:pt x="1018" y="3"/>
                    <a:pt x="9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1354;p14"/>
          <p:cNvGrpSpPr/>
          <p:nvPr/>
        </p:nvGrpSpPr>
        <p:grpSpPr>
          <a:xfrm>
            <a:off x="9887300" y="26365"/>
            <a:ext cx="2223824" cy="2141139"/>
            <a:chOff x="7415475" y="19774"/>
            <a:chExt cx="1667868" cy="1605854"/>
          </a:xfrm>
        </p:grpSpPr>
        <p:grpSp>
          <p:nvGrpSpPr>
            <p:cNvPr id="6" name="Google Shape;1355;p14"/>
            <p:cNvGrpSpPr/>
            <p:nvPr/>
          </p:nvGrpSpPr>
          <p:grpSpPr>
            <a:xfrm>
              <a:off x="8727034" y="1413481"/>
              <a:ext cx="356308" cy="212146"/>
              <a:chOff x="5852753" y="-1422679"/>
              <a:chExt cx="195881" cy="116634"/>
            </a:xfrm>
          </p:grpSpPr>
          <p:sp>
            <p:nvSpPr>
              <p:cNvPr id="1356" name="Google Shape;1356;p14"/>
              <p:cNvSpPr/>
              <p:nvPr/>
            </p:nvSpPr>
            <p:spPr>
              <a:xfrm>
                <a:off x="5852753" y="-1420330"/>
                <a:ext cx="195881" cy="111615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3469" extrusionOk="0">
                    <a:moveTo>
                      <a:pt x="3696" y="1"/>
                    </a:moveTo>
                    <a:cubicBezTo>
                      <a:pt x="3413" y="1"/>
                      <a:pt x="3163" y="158"/>
                      <a:pt x="2991" y="365"/>
                    </a:cubicBezTo>
                    <a:lnTo>
                      <a:pt x="2991" y="365"/>
                    </a:lnTo>
                    <a:cubicBezTo>
                      <a:pt x="2876" y="273"/>
                      <a:pt x="2725" y="190"/>
                      <a:pt x="2533" y="128"/>
                    </a:cubicBezTo>
                    <a:cubicBezTo>
                      <a:pt x="2372" y="75"/>
                      <a:pt x="2237" y="52"/>
                      <a:pt x="2122" y="52"/>
                    </a:cubicBezTo>
                    <a:cubicBezTo>
                      <a:pt x="1407" y="52"/>
                      <a:pt x="1530" y="951"/>
                      <a:pt x="1530" y="951"/>
                    </a:cubicBezTo>
                    <a:cubicBezTo>
                      <a:pt x="1457" y="907"/>
                      <a:pt x="1378" y="886"/>
                      <a:pt x="1298" y="886"/>
                    </a:cubicBezTo>
                    <a:cubicBezTo>
                      <a:pt x="694" y="886"/>
                      <a:pt x="1" y="2034"/>
                      <a:pt x="790" y="2617"/>
                    </a:cubicBezTo>
                    <a:cubicBezTo>
                      <a:pt x="1039" y="2800"/>
                      <a:pt x="1275" y="2883"/>
                      <a:pt x="1477" y="2895"/>
                    </a:cubicBezTo>
                    <a:lnTo>
                      <a:pt x="1477" y="2895"/>
                    </a:lnTo>
                    <a:cubicBezTo>
                      <a:pt x="1545" y="3200"/>
                      <a:pt x="1763" y="3463"/>
                      <a:pt x="2224" y="3468"/>
                    </a:cubicBezTo>
                    <a:cubicBezTo>
                      <a:pt x="2242" y="3468"/>
                      <a:pt x="2259" y="3468"/>
                      <a:pt x="2276" y="3468"/>
                    </a:cubicBezTo>
                    <a:cubicBezTo>
                      <a:pt x="2909" y="3468"/>
                      <a:pt x="3333" y="3322"/>
                      <a:pt x="3571" y="3105"/>
                    </a:cubicBezTo>
                    <a:lnTo>
                      <a:pt x="3571" y="3105"/>
                    </a:lnTo>
                    <a:cubicBezTo>
                      <a:pt x="3621" y="3172"/>
                      <a:pt x="3683" y="3237"/>
                      <a:pt x="3760" y="3298"/>
                    </a:cubicBezTo>
                    <a:cubicBezTo>
                      <a:pt x="3866" y="3382"/>
                      <a:pt x="3994" y="3419"/>
                      <a:pt x="4133" y="3419"/>
                    </a:cubicBezTo>
                    <a:cubicBezTo>
                      <a:pt x="4932" y="3419"/>
                      <a:pt x="6088" y="2177"/>
                      <a:pt x="5404" y="1457"/>
                    </a:cubicBezTo>
                    <a:cubicBezTo>
                      <a:pt x="5215" y="1258"/>
                      <a:pt x="5015" y="1183"/>
                      <a:pt x="4827" y="1183"/>
                    </a:cubicBezTo>
                    <a:cubicBezTo>
                      <a:pt x="4806" y="1183"/>
                      <a:pt x="4786" y="1184"/>
                      <a:pt x="4765" y="1185"/>
                    </a:cubicBezTo>
                    <a:lnTo>
                      <a:pt x="4765" y="1185"/>
                    </a:lnTo>
                    <a:cubicBezTo>
                      <a:pt x="4773" y="830"/>
                      <a:pt x="4595" y="421"/>
                      <a:pt x="4155" y="143"/>
                    </a:cubicBezTo>
                    <a:cubicBezTo>
                      <a:pt x="3998" y="43"/>
                      <a:pt x="3843" y="1"/>
                      <a:pt x="36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14"/>
              <p:cNvSpPr/>
              <p:nvPr/>
            </p:nvSpPr>
            <p:spPr>
              <a:xfrm>
                <a:off x="5861505" y="-1422679"/>
                <a:ext cx="176673" cy="116634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625" extrusionOk="0">
                    <a:moveTo>
                      <a:pt x="2733" y="558"/>
                    </a:moveTo>
                    <a:cubicBezTo>
                      <a:pt x="2952" y="768"/>
                      <a:pt x="2995" y="1015"/>
                      <a:pt x="2936" y="1178"/>
                    </a:cubicBezTo>
                    <a:cubicBezTo>
                      <a:pt x="2906" y="1264"/>
                      <a:pt x="2852" y="1311"/>
                      <a:pt x="2788" y="1311"/>
                    </a:cubicBezTo>
                    <a:cubicBezTo>
                      <a:pt x="2749" y="1311"/>
                      <a:pt x="2705" y="1293"/>
                      <a:pt x="2662" y="1255"/>
                    </a:cubicBezTo>
                    <a:cubicBezTo>
                      <a:pt x="2508" y="1129"/>
                      <a:pt x="2542" y="827"/>
                      <a:pt x="2733" y="558"/>
                    </a:cubicBezTo>
                    <a:close/>
                    <a:moveTo>
                      <a:pt x="4404" y="1354"/>
                    </a:moveTo>
                    <a:lnTo>
                      <a:pt x="4404" y="1354"/>
                    </a:lnTo>
                    <a:cubicBezTo>
                      <a:pt x="4367" y="1650"/>
                      <a:pt x="4185" y="1872"/>
                      <a:pt x="3945" y="1906"/>
                    </a:cubicBezTo>
                    <a:cubicBezTo>
                      <a:pt x="3929" y="1906"/>
                      <a:pt x="3917" y="1909"/>
                      <a:pt x="3902" y="1909"/>
                    </a:cubicBezTo>
                    <a:cubicBezTo>
                      <a:pt x="3837" y="1909"/>
                      <a:pt x="3837" y="1888"/>
                      <a:pt x="3837" y="1869"/>
                    </a:cubicBezTo>
                    <a:cubicBezTo>
                      <a:pt x="3831" y="1746"/>
                      <a:pt x="4068" y="1431"/>
                      <a:pt x="4404" y="1354"/>
                    </a:cubicBezTo>
                    <a:close/>
                    <a:moveTo>
                      <a:pt x="1527" y="2125"/>
                    </a:moveTo>
                    <a:cubicBezTo>
                      <a:pt x="1570" y="2125"/>
                      <a:pt x="1610" y="2162"/>
                      <a:pt x="1635" y="2196"/>
                    </a:cubicBezTo>
                    <a:cubicBezTo>
                      <a:pt x="1755" y="2347"/>
                      <a:pt x="1783" y="2511"/>
                      <a:pt x="1718" y="2646"/>
                    </a:cubicBezTo>
                    <a:cubicBezTo>
                      <a:pt x="1647" y="2795"/>
                      <a:pt x="1477" y="2884"/>
                      <a:pt x="1274" y="2890"/>
                    </a:cubicBezTo>
                    <a:cubicBezTo>
                      <a:pt x="1231" y="2619"/>
                      <a:pt x="1308" y="2332"/>
                      <a:pt x="1416" y="2199"/>
                    </a:cubicBezTo>
                    <a:cubicBezTo>
                      <a:pt x="1440" y="2159"/>
                      <a:pt x="1481" y="2131"/>
                      <a:pt x="1527" y="2125"/>
                    </a:cubicBezTo>
                    <a:close/>
                    <a:moveTo>
                      <a:pt x="3350" y="2350"/>
                    </a:moveTo>
                    <a:cubicBezTo>
                      <a:pt x="3362" y="2350"/>
                      <a:pt x="3396" y="2384"/>
                      <a:pt x="3424" y="2468"/>
                    </a:cubicBezTo>
                    <a:cubicBezTo>
                      <a:pt x="3491" y="2668"/>
                      <a:pt x="3448" y="2890"/>
                      <a:pt x="3313" y="3051"/>
                    </a:cubicBezTo>
                    <a:cubicBezTo>
                      <a:pt x="3183" y="2825"/>
                      <a:pt x="3195" y="2582"/>
                      <a:pt x="3266" y="2440"/>
                    </a:cubicBezTo>
                    <a:cubicBezTo>
                      <a:pt x="3297" y="2375"/>
                      <a:pt x="3334" y="2350"/>
                      <a:pt x="3350" y="2350"/>
                    </a:cubicBezTo>
                    <a:close/>
                    <a:moveTo>
                      <a:pt x="3426" y="160"/>
                    </a:moveTo>
                    <a:cubicBezTo>
                      <a:pt x="3566" y="160"/>
                      <a:pt x="3707" y="201"/>
                      <a:pt x="3840" y="287"/>
                    </a:cubicBezTo>
                    <a:cubicBezTo>
                      <a:pt x="4185" y="503"/>
                      <a:pt x="4395" y="836"/>
                      <a:pt x="4411" y="1191"/>
                    </a:cubicBezTo>
                    <a:cubicBezTo>
                      <a:pt x="3994" y="1265"/>
                      <a:pt x="3667" y="1650"/>
                      <a:pt x="3677" y="1878"/>
                    </a:cubicBezTo>
                    <a:cubicBezTo>
                      <a:pt x="3679" y="1969"/>
                      <a:pt x="3738" y="2069"/>
                      <a:pt x="3899" y="2069"/>
                    </a:cubicBezTo>
                    <a:cubicBezTo>
                      <a:pt x="3920" y="2069"/>
                      <a:pt x="3942" y="2067"/>
                      <a:pt x="3966" y="2064"/>
                    </a:cubicBezTo>
                    <a:cubicBezTo>
                      <a:pt x="4293" y="2020"/>
                      <a:pt x="4534" y="1727"/>
                      <a:pt x="4571" y="1339"/>
                    </a:cubicBezTo>
                    <a:cubicBezTo>
                      <a:pt x="4753" y="1342"/>
                      <a:pt x="4920" y="1428"/>
                      <a:pt x="5074" y="1589"/>
                    </a:cubicBezTo>
                    <a:cubicBezTo>
                      <a:pt x="5336" y="1863"/>
                      <a:pt x="5274" y="2190"/>
                      <a:pt x="5176" y="2418"/>
                    </a:cubicBezTo>
                    <a:cubicBezTo>
                      <a:pt x="4953" y="2939"/>
                      <a:pt x="4327" y="3414"/>
                      <a:pt x="3862" y="3414"/>
                    </a:cubicBezTo>
                    <a:cubicBezTo>
                      <a:pt x="3857" y="3415"/>
                      <a:pt x="3853" y="3415"/>
                      <a:pt x="3848" y="3415"/>
                    </a:cubicBezTo>
                    <a:cubicBezTo>
                      <a:pt x="3736" y="3415"/>
                      <a:pt x="3627" y="3378"/>
                      <a:pt x="3541" y="3310"/>
                    </a:cubicBezTo>
                    <a:cubicBezTo>
                      <a:pt x="3491" y="3273"/>
                      <a:pt x="3448" y="3232"/>
                      <a:pt x="3408" y="3186"/>
                    </a:cubicBezTo>
                    <a:cubicBezTo>
                      <a:pt x="3603" y="2983"/>
                      <a:pt x="3667" y="2687"/>
                      <a:pt x="3578" y="2421"/>
                    </a:cubicBezTo>
                    <a:cubicBezTo>
                      <a:pt x="3513" y="2218"/>
                      <a:pt x="3408" y="2190"/>
                      <a:pt x="3350" y="2190"/>
                    </a:cubicBezTo>
                    <a:cubicBezTo>
                      <a:pt x="3260" y="2190"/>
                      <a:pt x="3177" y="2255"/>
                      <a:pt x="3121" y="2366"/>
                    </a:cubicBezTo>
                    <a:cubicBezTo>
                      <a:pt x="3023" y="2563"/>
                      <a:pt x="3010" y="2878"/>
                      <a:pt x="3192" y="3165"/>
                    </a:cubicBezTo>
                    <a:cubicBezTo>
                      <a:pt x="3001" y="3306"/>
                      <a:pt x="2649" y="3461"/>
                      <a:pt x="1999" y="3461"/>
                    </a:cubicBezTo>
                    <a:lnTo>
                      <a:pt x="1956" y="3461"/>
                    </a:lnTo>
                    <a:cubicBezTo>
                      <a:pt x="1558" y="3458"/>
                      <a:pt x="1385" y="3254"/>
                      <a:pt x="1314" y="3051"/>
                    </a:cubicBezTo>
                    <a:cubicBezTo>
                      <a:pt x="1564" y="3035"/>
                      <a:pt x="1767" y="2915"/>
                      <a:pt x="1863" y="2720"/>
                    </a:cubicBezTo>
                    <a:cubicBezTo>
                      <a:pt x="1959" y="2523"/>
                      <a:pt x="1922" y="2298"/>
                      <a:pt x="1761" y="2097"/>
                    </a:cubicBezTo>
                    <a:cubicBezTo>
                      <a:pt x="1675" y="1986"/>
                      <a:pt x="1585" y="1965"/>
                      <a:pt x="1527" y="1965"/>
                    </a:cubicBezTo>
                    <a:cubicBezTo>
                      <a:pt x="1444" y="1965"/>
                      <a:pt x="1360" y="2011"/>
                      <a:pt x="1289" y="2097"/>
                    </a:cubicBezTo>
                    <a:cubicBezTo>
                      <a:pt x="1147" y="2276"/>
                      <a:pt x="1076" y="2594"/>
                      <a:pt x="1107" y="2878"/>
                    </a:cubicBezTo>
                    <a:cubicBezTo>
                      <a:pt x="913" y="2835"/>
                      <a:pt x="728" y="2751"/>
                      <a:pt x="568" y="2628"/>
                    </a:cubicBezTo>
                    <a:cubicBezTo>
                      <a:pt x="154" y="2320"/>
                      <a:pt x="241" y="1891"/>
                      <a:pt x="296" y="1718"/>
                    </a:cubicBezTo>
                    <a:cubicBezTo>
                      <a:pt x="420" y="1345"/>
                      <a:pt x="746" y="1043"/>
                      <a:pt x="1027" y="1043"/>
                    </a:cubicBezTo>
                    <a:cubicBezTo>
                      <a:pt x="1095" y="1043"/>
                      <a:pt x="1163" y="1061"/>
                      <a:pt x="1218" y="1095"/>
                    </a:cubicBezTo>
                    <a:cubicBezTo>
                      <a:pt x="1232" y="1103"/>
                      <a:pt x="1246" y="1106"/>
                      <a:pt x="1260" y="1106"/>
                    </a:cubicBezTo>
                    <a:cubicBezTo>
                      <a:pt x="1307" y="1106"/>
                      <a:pt x="1349" y="1067"/>
                      <a:pt x="1342" y="1015"/>
                    </a:cubicBezTo>
                    <a:cubicBezTo>
                      <a:pt x="1342" y="1012"/>
                      <a:pt x="1283" y="586"/>
                      <a:pt x="1487" y="355"/>
                    </a:cubicBezTo>
                    <a:cubicBezTo>
                      <a:pt x="1572" y="255"/>
                      <a:pt x="1695" y="205"/>
                      <a:pt x="1853" y="205"/>
                    </a:cubicBezTo>
                    <a:cubicBezTo>
                      <a:pt x="1964" y="205"/>
                      <a:pt x="2092" y="230"/>
                      <a:pt x="2236" y="278"/>
                    </a:cubicBezTo>
                    <a:cubicBezTo>
                      <a:pt x="2369" y="318"/>
                      <a:pt x="2495" y="380"/>
                      <a:pt x="2609" y="457"/>
                    </a:cubicBezTo>
                    <a:cubicBezTo>
                      <a:pt x="2387" y="765"/>
                      <a:pt x="2313" y="1172"/>
                      <a:pt x="2560" y="1382"/>
                    </a:cubicBezTo>
                    <a:cubicBezTo>
                      <a:pt x="2622" y="1437"/>
                      <a:pt x="2705" y="1474"/>
                      <a:pt x="2791" y="1478"/>
                    </a:cubicBezTo>
                    <a:cubicBezTo>
                      <a:pt x="2921" y="1478"/>
                      <a:pt x="3038" y="1382"/>
                      <a:pt x="3091" y="1234"/>
                    </a:cubicBezTo>
                    <a:cubicBezTo>
                      <a:pt x="3168" y="1018"/>
                      <a:pt x="3112" y="694"/>
                      <a:pt x="2835" y="432"/>
                    </a:cubicBezTo>
                    <a:cubicBezTo>
                      <a:pt x="3006" y="255"/>
                      <a:pt x="3214" y="160"/>
                      <a:pt x="3426" y="160"/>
                    </a:cubicBezTo>
                    <a:close/>
                    <a:moveTo>
                      <a:pt x="3431" y="0"/>
                    </a:moveTo>
                    <a:cubicBezTo>
                      <a:pt x="3171" y="0"/>
                      <a:pt x="2915" y="116"/>
                      <a:pt x="2711" y="333"/>
                    </a:cubicBezTo>
                    <a:cubicBezTo>
                      <a:pt x="2582" y="241"/>
                      <a:pt x="2440" y="173"/>
                      <a:pt x="2289" y="124"/>
                    </a:cubicBezTo>
                    <a:cubicBezTo>
                      <a:pt x="2129" y="71"/>
                      <a:pt x="1984" y="45"/>
                      <a:pt x="1856" y="45"/>
                    </a:cubicBezTo>
                    <a:cubicBezTo>
                      <a:pt x="1647" y="45"/>
                      <a:pt x="1482" y="113"/>
                      <a:pt x="1363" y="247"/>
                    </a:cubicBezTo>
                    <a:cubicBezTo>
                      <a:pt x="1194" y="444"/>
                      <a:pt x="1169" y="731"/>
                      <a:pt x="1172" y="901"/>
                    </a:cubicBezTo>
                    <a:cubicBezTo>
                      <a:pt x="1126" y="888"/>
                      <a:pt x="1076" y="882"/>
                      <a:pt x="1027" y="882"/>
                    </a:cubicBezTo>
                    <a:cubicBezTo>
                      <a:pt x="676" y="882"/>
                      <a:pt x="287" y="1228"/>
                      <a:pt x="142" y="1669"/>
                    </a:cubicBezTo>
                    <a:cubicBezTo>
                      <a:pt x="0" y="2104"/>
                      <a:pt x="120" y="2498"/>
                      <a:pt x="472" y="2757"/>
                    </a:cubicBezTo>
                    <a:cubicBezTo>
                      <a:pt x="694" y="2921"/>
                      <a:pt x="922" y="3020"/>
                      <a:pt x="1141" y="3047"/>
                    </a:cubicBezTo>
                    <a:cubicBezTo>
                      <a:pt x="1246" y="3408"/>
                      <a:pt x="1539" y="3621"/>
                      <a:pt x="1952" y="3624"/>
                    </a:cubicBezTo>
                    <a:lnTo>
                      <a:pt x="1999" y="3624"/>
                    </a:lnTo>
                    <a:cubicBezTo>
                      <a:pt x="2563" y="3624"/>
                      <a:pt x="3007" y="3513"/>
                      <a:pt x="3288" y="3297"/>
                    </a:cubicBezTo>
                    <a:cubicBezTo>
                      <a:pt x="3334" y="3347"/>
                      <a:pt x="3384" y="3396"/>
                      <a:pt x="3439" y="3439"/>
                    </a:cubicBezTo>
                    <a:cubicBezTo>
                      <a:pt x="3556" y="3529"/>
                      <a:pt x="3699" y="3578"/>
                      <a:pt x="3848" y="3578"/>
                    </a:cubicBezTo>
                    <a:cubicBezTo>
                      <a:pt x="3853" y="3578"/>
                      <a:pt x="3857" y="3578"/>
                      <a:pt x="3862" y="3578"/>
                    </a:cubicBezTo>
                    <a:cubicBezTo>
                      <a:pt x="4392" y="3578"/>
                      <a:pt x="5077" y="3066"/>
                      <a:pt x="5327" y="2483"/>
                    </a:cubicBezTo>
                    <a:cubicBezTo>
                      <a:pt x="5490" y="2097"/>
                      <a:pt x="5444" y="1743"/>
                      <a:pt x="5191" y="1478"/>
                    </a:cubicBezTo>
                    <a:cubicBezTo>
                      <a:pt x="5009" y="1283"/>
                      <a:pt x="4802" y="1185"/>
                      <a:pt x="4574" y="1178"/>
                    </a:cubicBezTo>
                    <a:cubicBezTo>
                      <a:pt x="4552" y="774"/>
                      <a:pt x="4315" y="395"/>
                      <a:pt x="3929" y="151"/>
                    </a:cubicBezTo>
                    <a:cubicBezTo>
                      <a:pt x="3770" y="49"/>
                      <a:pt x="3600" y="0"/>
                      <a:pt x="34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58" name="Google Shape;1358;p14"/>
            <p:cNvSpPr/>
            <p:nvPr/>
          </p:nvSpPr>
          <p:spPr>
            <a:xfrm>
              <a:off x="7415475" y="120062"/>
              <a:ext cx="96224" cy="96476"/>
            </a:xfrm>
            <a:custGeom>
              <a:avLst/>
              <a:gdLst/>
              <a:ahLst/>
              <a:cxnLst/>
              <a:rect l="l" t="t" r="r" b="b"/>
              <a:pathLst>
                <a:path w="1121" h="1124" extrusionOk="0">
                  <a:moveTo>
                    <a:pt x="563" y="164"/>
                  </a:moveTo>
                  <a:lnTo>
                    <a:pt x="563" y="164"/>
                  </a:lnTo>
                  <a:cubicBezTo>
                    <a:pt x="782" y="168"/>
                    <a:pt x="960" y="347"/>
                    <a:pt x="957" y="565"/>
                  </a:cubicBezTo>
                  <a:cubicBezTo>
                    <a:pt x="957" y="784"/>
                    <a:pt x="778" y="960"/>
                    <a:pt x="562" y="960"/>
                  </a:cubicBezTo>
                  <a:cubicBezTo>
                    <a:pt x="340" y="960"/>
                    <a:pt x="164" y="781"/>
                    <a:pt x="164" y="562"/>
                  </a:cubicBezTo>
                  <a:cubicBezTo>
                    <a:pt x="164" y="341"/>
                    <a:pt x="342" y="166"/>
                    <a:pt x="563" y="164"/>
                  </a:cubicBezTo>
                  <a:close/>
                  <a:moveTo>
                    <a:pt x="562" y="1"/>
                  </a:moveTo>
                  <a:cubicBezTo>
                    <a:pt x="251" y="1"/>
                    <a:pt x="1" y="251"/>
                    <a:pt x="1" y="562"/>
                  </a:cubicBezTo>
                  <a:cubicBezTo>
                    <a:pt x="1" y="871"/>
                    <a:pt x="251" y="1121"/>
                    <a:pt x="559" y="1124"/>
                  </a:cubicBezTo>
                  <a:lnTo>
                    <a:pt x="562" y="1124"/>
                  </a:lnTo>
                  <a:cubicBezTo>
                    <a:pt x="871" y="1121"/>
                    <a:pt x="1121" y="871"/>
                    <a:pt x="1121" y="562"/>
                  </a:cubicBezTo>
                  <a:cubicBezTo>
                    <a:pt x="1121" y="251"/>
                    <a:pt x="871" y="1"/>
                    <a:pt x="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4"/>
            <p:cNvSpPr/>
            <p:nvPr/>
          </p:nvSpPr>
          <p:spPr>
            <a:xfrm>
              <a:off x="8454729" y="218609"/>
              <a:ext cx="102917" cy="102663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4"/>
            <p:cNvSpPr/>
            <p:nvPr/>
          </p:nvSpPr>
          <p:spPr>
            <a:xfrm>
              <a:off x="8812877" y="179637"/>
              <a:ext cx="184623" cy="198973"/>
            </a:xfrm>
            <a:custGeom>
              <a:avLst/>
              <a:gdLst/>
              <a:ahLst/>
              <a:cxnLst/>
              <a:rect l="l" t="t" r="r" b="b"/>
              <a:pathLst>
                <a:path w="2496" h="2690" extrusionOk="0">
                  <a:moveTo>
                    <a:pt x="1564" y="244"/>
                  </a:moveTo>
                  <a:cubicBezTo>
                    <a:pt x="1574" y="374"/>
                    <a:pt x="1580" y="596"/>
                    <a:pt x="1583" y="898"/>
                  </a:cubicBezTo>
                  <a:cubicBezTo>
                    <a:pt x="1450" y="849"/>
                    <a:pt x="1308" y="796"/>
                    <a:pt x="1151" y="741"/>
                  </a:cubicBezTo>
                  <a:cubicBezTo>
                    <a:pt x="1355" y="478"/>
                    <a:pt x="1487" y="327"/>
                    <a:pt x="1564" y="244"/>
                  </a:cubicBezTo>
                  <a:close/>
                  <a:moveTo>
                    <a:pt x="241" y="617"/>
                  </a:moveTo>
                  <a:cubicBezTo>
                    <a:pt x="371" y="657"/>
                    <a:pt x="605" y="734"/>
                    <a:pt x="870" y="824"/>
                  </a:cubicBezTo>
                  <a:cubicBezTo>
                    <a:pt x="775" y="947"/>
                    <a:pt x="679" y="1077"/>
                    <a:pt x="590" y="1203"/>
                  </a:cubicBezTo>
                  <a:cubicBezTo>
                    <a:pt x="352" y="864"/>
                    <a:pt x="269" y="697"/>
                    <a:pt x="241" y="617"/>
                  </a:cubicBezTo>
                  <a:close/>
                  <a:moveTo>
                    <a:pt x="1756" y="1149"/>
                  </a:moveTo>
                  <a:cubicBezTo>
                    <a:pt x="2099" y="1287"/>
                    <a:pt x="2237" y="1367"/>
                    <a:pt x="2289" y="1404"/>
                  </a:cubicBezTo>
                  <a:cubicBezTo>
                    <a:pt x="2117" y="1493"/>
                    <a:pt x="1935" y="1567"/>
                    <a:pt x="1749" y="1629"/>
                  </a:cubicBezTo>
                  <a:cubicBezTo>
                    <a:pt x="1756" y="1472"/>
                    <a:pt x="1756" y="1309"/>
                    <a:pt x="1756" y="1149"/>
                  </a:cubicBezTo>
                  <a:close/>
                  <a:moveTo>
                    <a:pt x="1043" y="883"/>
                  </a:moveTo>
                  <a:cubicBezTo>
                    <a:pt x="1244" y="953"/>
                    <a:pt x="1426" y="1021"/>
                    <a:pt x="1583" y="1080"/>
                  </a:cubicBezTo>
                  <a:cubicBezTo>
                    <a:pt x="1583" y="1283"/>
                    <a:pt x="1583" y="1493"/>
                    <a:pt x="1577" y="1691"/>
                  </a:cubicBezTo>
                  <a:cubicBezTo>
                    <a:pt x="1410" y="1749"/>
                    <a:pt x="1234" y="1802"/>
                    <a:pt x="1068" y="1851"/>
                  </a:cubicBezTo>
                  <a:cubicBezTo>
                    <a:pt x="929" y="1669"/>
                    <a:pt x="803" y="1502"/>
                    <a:pt x="695" y="1351"/>
                  </a:cubicBezTo>
                  <a:lnTo>
                    <a:pt x="692" y="1351"/>
                  </a:lnTo>
                  <a:cubicBezTo>
                    <a:pt x="806" y="1194"/>
                    <a:pt x="923" y="1037"/>
                    <a:pt x="1043" y="883"/>
                  </a:cubicBezTo>
                  <a:close/>
                  <a:moveTo>
                    <a:pt x="590" y="1496"/>
                  </a:moveTo>
                  <a:cubicBezTo>
                    <a:pt x="679" y="1623"/>
                    <a:pt x="778" y="1755"/>
                    <a:pt x="892" y="1900"/>
                  </a:cubicBezTo>
                  <a:cubicBezTo>
                    <a:pt x="590" y="1984"/>
                    <a:pt x="358" y="2030"/>
                    <a:pt x="238" y="2030"/>
                  </a:cubicBezTo>
                  <a:cubicBezTo>
                    <a:pt x="346" y="1848"/>
                    <a:pt x="463" y="1669"/>
                    <a:pt x="590" y="1496"/>
                  </a:cubicBezTo>
                  <a:close/>
                  <a:moveTo>
                    <a:pt x="1574" y="1873"/>
                  </a:moveTo>
                  <a:lnTo>
                    <a:pt x="1574" y="1873"/>
                  </a:lnTo>
                  <a:cubicBezTo>
                    <a:pt x="1561" y="2175"/>
                    <a:pt x="1546" y="2341"/>
                    <a:pt x="1534" y="2434"/>
                  </a:cubicBezTo>
                  <a:cubicBezTo>
                    <a:pt x="1456" y="2338"/>
                    <a:pt x="1327" y="2181"/>
                    <a:pt x="1182" y="1996"/>
                  </a:cubicBezTo>
                  <a:cubicBezTo>
                    <a:pt x="1312" y="1959"/>
                    <a:pt x="1441" y="1916"/>
                    <a:pt x="1574" y="1873"/>
                  </a:cubicBezTo>
                  <a:close/>
                  <a:moveTo>
                    <a:pt x="1629" y="0"/>
                  </a:moveTo>
                  <a:cubicBezTo>
                    <a:pt x="1583" y="0"/>
                    <a:pt x="1512" y="0"/>
                    <a:pt x="982" y="682"/>
                  </a:cubicBezTo>
                  <a:cubicBezTo>
                    <a:pt x="553" y="537"/>
                    <a:pt x="192" y="420"/>
                    <a:pt x="189" y="420"/>
                  </a:cubicBezTo>
                  <a:cubicBezTo>
                    <a:pt x="181" y="417"/>
                    <a:pt x="172" y="416"/>
                    <a:pt x="164" y="416"/>
                  </a:cubicBezTo>
                  <a:cubicBezTo>
                    <a:pt x="145" y="416"/>
                    <a:pt x="126" y="422"/>
                    <a:pt x="112" y="432"/>
                  </a:cubicBezTo>
                  <a:cubicBezTo>
                    <a:pt x="1" y="516"/>
                    <a:pt x="25" y="701"/>
                    <a:pt x="485" y="1351"/>
                  </a:cubicBezTo>
                  <a:cubicBezTo>
                    <a:pt x="325" y="1573"/>
                    <a:pt x="87" y="1919"/>
                    <a:pt x="50" y="2033"/>
                  </a:cubicBezTo>
                  <a:cubicBezTo>
                    <a:pt x="35" y="2070"/>
                    <a:pt x="41" y="2110"/>
                    <a:pt x="62" y="2141"/>
                  </a:cubicBezTo>
                  <a:cubicBezTo>
                    <a:pt x="102" y="2196"/>
                    <a:pt x="173" y="2203"/>
                    <a:pt x="232" y="2203"/>
                  </a:cubicBezTo>
                  <a:cubicBezTo>
                    <a:pt x="411" y="2203"/>
                    <a:pt x="741" y="2122"/>
                    <a:pt x="1003" y="2048"/>
                  </a:cubicBezTo>
                  <a:cubicBezTo>
                    <a:pt x="1271" y="2388"/>
                    <a:pt x="1487" y="2647"/>
                    <a:pt x="1490" y="2650"/>
                  </a:cubicBezTo>
                  <a:cubicBezTo>
                    <a:pt x="1512" y="2671"/>
                    <a:pt x="1540" y="2687"/>
                    <a:pt x="1571" y="2690"/>
                  </a:cubicBezTo>
                  <a:cubicBezTo>
                    <a:pt x="1660" y="2690"/>
                    <a:pt x="1719" y="2690"/>
                    <a:pt x="1746" y="1814"/>
                  </a:cubicBezTo>
                  <a:cubicBezTo>
                    <a:pt x="2039" y="1709"/>
                    <a:pt x="2382" y="1577"/>
                    <a:pt x="2459" y="1490"/>
                  </a:cubicBezTo>
                  <a:cubicBezTo>
                    <a:pt x="2487" y="1462"/>
                    <a:pt x="2496" y="1422"/>
                    <a:pt x="2487" y="1385"/>
                  </a:cubicBezTo>
                  <a:cubicBezTo>
                    <a:pt x="2471" y="1311"/>
                    <a:pt x="2397" y="1216"/>
                    <a:pt x="1756" y="963"/>
                  </a:cubicBezTo>
                  <a:cubicBezTo>
                    <a:pt x="1753" y="645"/>
                    <a:pt x="1743" y="148"/>
                    <a:pt x="1722" y="71"/>
                  </a:cubicBezTo>
                  <a:cubicBezTo>
                    <a:pt x="1706" y="31"/>
                    <a:pt x="1672" y="4"/>
                    <a:pt x="1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4"/>
            <p:cNvSpPr/>
            <p:nvPr/>
          </p:nvSpPr>
          <p:spPr>
            <a:xfrm>
              <a:off x="7700974" y="316816"/>
              <a:ext cx="122063" cy="122890"/>
            </a:xfrm>
            <a:custGeom>
              <a:avLst/>
              <a:gdLst/>
              <a:ahLst/>
              <a:cxnLst/>
              <a:rect l="l" t="t" r="r" b="b"/>
              <a:pathLst>
                <a:path w="1919" h="1932" extrusionOk="0">
                  <a:moveTo>
                    <a:pt x="1024" y="248"/>
                  </a:moveTo>
                  <a:cubicBezTo>
                    <a:pt x="1049" y="331"/>
                    <a:pt x="1076" y="442"/>
                    <a:pt x="1095" y="513"/>
                  </a:cubicBezTo>
                  <a:cubicBezTo>
                    <a:pt x="1141" y="704"/>
                    <a:pt x="1150" y="747"/>
                    <a:pt x="1175" y="781"/>
                  </a:cubicBezTo>
                  <a:cubicBezTo>
                    <a:pt x="1200" y="815"/>
                    <a:pt x="1234" y="828"/>
                    <a:pt x="1425" y="895"/>
                  </a:cubicBezTo>
                  <a:cubicBezTo>
                    <a:pt x="1490" y="920"/>
                    <a:pt x="1592" y="957"/>
                    <a:pt x="1669" y="988"/>
                  </a:cubicBezTo>
                  <a:cubicBezTo>
                    <a:pt x="1561" y="1037"/>
                    <a:pt x="1388" y="1102"/>
                    <a:pt x="1234" y="1154"/>
                  </a:cubicBezTo>
                  <a:cubicBezTo>
                    <a:pt x="1212" y="1164"/>
                    <a:pt x="1194" y="1179"/>
                    <a:pt x="1184" y="1201"/>
                  </a:cubicBezTo>
                  <a:cubicBezTo>
                    <a:pt x="1110" y="1377"/>
                    <a:pt x="1015" y="1577"/>
                    <a:pt x="953" y="1688"/>
                  </a:cubicBezTo>
                  <a:cubicBezTo>
                    <a:pt x="910" y="1568"/>
                    <a:pt x="851" y="1358"/>
                    <a:pt x="805" y="1173"/>
                  </a:cubicBezTo>
                  <a:cubicBezTo>
                    <a:pt x="796" y="1139"/>
                    <a:pt x="771" y="1114"/>
                    <a:pt x="737" y="1108"/>
                  </a:cubicBezTo>
                  <a:cubicBezTo>
                    <a:pt x="558" y="1071"/>
                    <a:pt x="355" y="1028"/>
                    <a:pt x="241" y="994"/>
                  </a:cubicBezTo>
                  <a:cubicBezTo>
                    <a:pt x="416" y="905"/>
                    <a:pt x="595" y="821"/>
                    <a:pt x="780" y="747"/>
                  </a:cubicBezTo>
                  <a:cubicBezTo>
                    <a:pt x="802" y="738"/>
                    <a:pt x="820" y="723"/>
                    <a:pt x="830" y="698"/>
                  </a:cubicBezTo>
                  <a:cubicBezTo>
                    <a:pt x="885" y="547"/>
                    <a:pt x="953" y="396"/>
                    <a:pt x="1024" y="248"/>
                  </a:cubicBezTo>
                  <a:close/>
                  <a:moveTo>
                    <a:pt x="1046" y="1"/>
                  </a:moveTo>
                  <a:cubicBezTo>
                    <a:pt x="993" y="1"/>
                    <a:pt x="916" y="1"/>
                    <a:pt x="685" y="605"/>
                  </a:cubicBezTo>
                  <a:cubicBezTo>
                    <a:pt x="40" y="865"/>
                    <a:pt x="19" y="948"/>
                    <a:pt x="6" y="982"/>
                  </a:cubicBezTo>
                  <a:cubicBezTo>
                    <a:pt x="0" y="1013"/>
                    <a:pt x="6" y="1043"/>
                    <a:pt x="22" y="1068"/>
                  </a:cubicBezTo>
                  <a:cubicBezTo>
                    <a:pt x="40" y="1093"/>
                    <a:pt x="89" y="1158"/>
                    <a:pt x="651" y="1265"/>
                  </a:cubicBezTo>
                  <a:cubicBezTo>
                    <a:pt x="817" y="1932"/>
                    <a:pt x="879" y="1932"/>
                    <a:pt x="941" y="1932"/>
                  </a:cubicBezTo>
                  <a:lnTo>
                    <a:pt x="947" y="1932"/>
                  </a:lnTo>
                  <a:cubicBezTo>
                    <a:pt x="999" y="1929"/>
                    <a:pt x="1058" y="1926"/>
                    <a:pt x="1329" y="1306"/>
                  </a:cubicBezTo>
                  <a:cubicBezTo>
                    <a:pt x="1499" y="1244"/>
                    <a:pt x="1817" y="1127"/>
                    <a:pt x="1885" y="1065"/>
                  </a:cubicBezTo>
                  <a:cubicBezTo>
                    <a:pt x="1909" y="1040"/>
                    <a:pt x="1918" y="1006"/>
                    <a:pt x="1915" y="972"/>
                  </a:cubicBezTo>
                  <a:cubicBezTo>
                    <a:pt x="1900" y="895"/>
                    <a:pt x="1814" y="855"/>
                    <a:pt x="1484" y="735"/>
                  </a:cubicBezTo>
                  <a:cubicBezTo>
                    <a:pt x="1422" y="713"/>
                    <a:pt x="1348" y="686"/>
                    <a:pt x="1314" y="670"/>
                  </a:cubicBezTo>
                  <a:cubicBezTo>
                    <a:pt x="1302" y="633"/>
                    <a:pt x="1280" y="547"/>
                    <a:pt x="1262" y="473"/>
                  </a:cubicBezTo>
                  <a:cubicBezTo>
                    <a:pt x="1203" y="241"/>
                    <a:pt x="1169" y="100"/>
                    <a:pt x="1126" y="44"/>
                  </a:cubicBezTo>
                  <a:cubicBezTo>
                    <a:pt x="1107" y="19"/>
                    <a:pt x="1076" y="4"/>
                    <a:pt x="10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4"/>
            <p:cNvSpPr/>
            <p:nvPr/>
          </p:nvSpPr>
          <p:spPr>
            <a:xfrm>
              <a:off x="8853729" y="627684"/>
              <a:ext cx="102917" cy="102663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4"/>
            <p:cNvSpPr/>
            <p:nvPr/>
          </p:nvSpPr>
          <p:spPr>
            <a:xfrm>
              <a:off x="8957048" y="1145935"/>
              <a:ext cx="82881" cy="75566"/>
            </a:xfrm>
            <a:custGeom>
              <a:avLst/>
              <a:gdLst/>
              <a:ahLst/>
              <a:cxnLst/>
              <a:rect l="l" t="t" r="r" b="b"/>
              <a:pathLst>
                <a:path w="1303" h="1188" extrusionOk="0">
                  <a:moveTo>
                    <a:pt x="710" y="173"/>
                  </a:moveTo>
                  <a:cubicBezTo>
                    <a:pt x="941" y="173"/>
                    <a:pt x="1129" y="364"/>
                    <a:pt x="1129" y="595"/>
                  </a:cubicBezTo>
                  <a:cubicBezTo>
                    <a:pt x="1126" y="827"/>
                    <a:pt x="938" y="1012"/>
                    <a:pt x="707" y="1015"/>
                  </a:cubicBezTo>
                  <a:cubicBezTo>
                    <a:pt x="476" y="1015"/>
                    <a:pt x="287" y="823"/>
                    <a:pt x="287" y="592"/>
                  </a:cubicBezTo>
                  <a:cubicBezTo>
                    <a:pt x="287" y="358"/>
                    <a:pt x="479" y="173"/>
                    <a:pt x="710" y="173"/>
                  </a:cubicBezTo>
                  <a:close/>
                  <a:moveTo>
                    <a:pt x="712" y="1"/>
                  </a:moveTo>
                  <a:cubicBezTo>
                    <a:pt x="485" y="1"/>
                    <a:pt x="263" y="130"/>
                    <a:pt x="164" y="364"/>
                  </a:cubicBezTo>
                  <a:cubicBezTo>
                    <a:pt x="1" y="752"/>
                    <a:pt x="284" y="1184"/>
                    <a:pt x="707" y="1187"/>
                  </a:cubicBezTo>
                  <a:lnTo>
                    <a:pt x="710" y="1187"/>
                  </a:lnTo>
                  <a:cubicBezTo>
                    <a:pt x="1034" y="1187"/>
                    <a:pt x="1299" y="922"/>
                    <a:pt x="1302" y="595"/>
                  </a:cubicBezTo>
                  <a:cubicBezTo>
                    <a:pt x="1302" y="438"/>
                    <a:pt x="1240" y="287"/>
                    <a:pt x="1129" y="176"/>
                  </a:cubicBezTo>
                  <a:cubicBezTo>
                    <a:pt x="1012" y="57"/>
                    <a:pt x="861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1364;p14"/>
            <p:cNvGrpSpPr/>
            <p:nvPr/>
          </p:nvGrpSpPr>
          <p:grpSpPr>
            <a:xfrm>
              <a:off x="7853382" y="19774"/>
              <a:ext cx="394623" cy="297061"/>
              <a:chOff x="85157" y="4436674"/>
              <a:chExt cx="394623" cy="297061"/>
            </a:xfrm>
          </p:grpSpPr>
          <p:sp>
            <p:nvSpPr>
              <p:cNvPr id="1365" name="Google Shape;1365;p14"/>
              <p:cNvSpPr/>
              <p:nvPr/>
            </p:nvSpPr>
            <p:spPr>
              <a:xfrm flipH="1">
                <a:off x="381812" y="4602895"/>
                <a:ext cx="97968" cy="74569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21" extrusionOk="0">
                    <a:moveTo>
                      <a:pt x="861" y="1"/>
                    </a:moveTo>
                    <a:cubicBezTo>
                      <a:pt x="840" y="1"/>
                      <a:pt x="818" y="10"/>
                      <a:pt x="800" y="32"/>
                    </a:cubicBezTo>
                    <a:cubicBezTo>
                      <a:pt x="1" y="788"/>
                      <a:pt x="26" y="822"/>
                      <a:pt x="78" y="890"/>
                    </a:cubicBezTo>
                    <a:cubicBezTo>
                      <a:pt x="97" y="911"/>
                      <a:pt x="152" y="921"/>
                      <a:pt x="229" y="921"/>
                    </a:cubicBezTo>
                    <a:cubicBezTo>
                      <a:pt x="525" y="921"/>
                      <a:pt x="1139" y="788"/>
                      <a:pt x="1145" y="782"/>
                    </a:cubicBezTo>
                    <a:cubicBezTo>
                      <a:pt x="1188" y="769"/>
                      <a:pt x="1210" y="723"/>
                      <a:pt x="1195" y="683"/>
                    </a:cubicBezTo>
                    <a:cubicBezTo>
                      <a:pt x="1182" y="648"/>
                      <a:pt x="1151" y="627"/>
                      <a:pt x="1117" y="627"/>
                    </a:cubicBezTo>
                    <a:cubicBezTo>
                      <a:pt x="1109" y="627"/>
                      <a:pt x="1101" y="628"/>
                      <a:pt x="1093" y="631"/>
                    </a:cubicBezTo>
                    <a:cubicBezTo>
                      <a:pt x="1028" y="649"/>
                      <a:pt x="544" y="729"/>
                      <a:pt x="300" y="757"/>
                    </a:cubicBezTo>
                    <a:cubicBezTo>
                      <a:pt x="427" y="615"/>
                      <a:pt x="676" y="368"/>
                      <a:pt x="911" y="146"/>
                    </a:cubicBezTo>
                    <a:cubicBezTo>
                      <a:pt x="981" y="90"/>
                      <a:pt x="925" y="1"/>
                      <a:pt x="86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366" name="Google Shape;1366;p14"/>
              <p:cNvSpPr/>
              <p:nvPr/>
            </p:nvSpPr>
            <p:spPr>
              <a:xfrm flipH="1">
                <a:off x="85157" y="4436674"/>
                <a:ext cx="358432" cy="297061"/>
              </a:xfrm>
              <a:custGeom>
                <a:avLst/>
                <a:gdLst/>
                <a:ahLst/>
                <a:cxnLst/>
                <a:rect l="l" t="t" r="r" b="b"/>
                <a:pathLst>
                  <a:path w="4427" h="3669" extrusionOk="0">
                    <a:moveTo>
                      <a:pt x="1234" y="0"/>
                    </a:moveTo>
                    <a:cubicBezTo>
                      <a:pt x="1179" y="0"/>
                      <a:pt x="1127" y="25"/>
                      <a:pt x="1081" y="84"/>
                    </a:cubicBezTo>
                    <a:cubicBezTo>
                      <a:pt x="769" y="478"/>
                      <a:pt x="1463" y="1792"/>
                      <a:pt x="1463" y="1792"/>
                    </a:cubicBezTo>
                    <a:cubicBezTo>
                      <a:pt x="1463" y="1792"/>
                      <a:pt x="991" y="1509"/>
                      <a:pt x="617" y="1509"/>
                    </a:cubicBezTo>
                    <a:cubicBezTo>
                      <a:pt x="424" y="1509"/>
                      <a:pt x="257" y="1585"/>
                      <a:pt x="195" y="1814"/>
                    </a:cubicBezTo>
                    <a:cubicBezTo>
                      <a:pt x="0" y="2525"/>
                      <a:pt x="944" y="3669"/>
                      <a:pt x="2021" y="3669"/>
                    </a:cubicBezTo>
                    <a:cubicBezTo>
                      <a:pt x="2356" y="3669"/>
                      <a:pt x="2703" y="3559"/>
                      <a:pt x="3033" y="3291"/>
                    </a:cubicBezTo>
                    <a:cubicBezTo>
                      <a:pt x="4427" y="2162"/>
                      <a:pt x="3613" y="852"/>
                      <a:pt x="3613" y="852"/>
                    </a:cubicBezTo>
                    <a:lnTo>
                      <a:pt x="3613" y="852"/>
                    </a:lnTo>
                    <a:lnTo>
                      <a:pt x="2913" y="1490"/>
                    </a:lnTo>
                    <a:cubicBezTo>
                      <a:pt x="2913" y="1490"/>
                      <a:pt x="2795" y="608"/>
                      <a:pt x="2358" y="383"/>
                    </a:cubicBezTo>
                    <a:cubicBezTo>
                      <a:pt x="2294" y="350"/>
                      <a:pt x="2242" y="336"/>
                      <a:pt x="2198" y="336"/>
                    </a:cubicBezTo>
                    <a:cubicBezTo>
                      <a:pt x="1936" y="336"/>
                      <a:pt x="1981" y="827"/>
                      <a:pt x="1981" y="827"/>
                    </a:cubicBezTo>
                    <a:cubicBezTo>
                      <a:pt x="1981" y="827"/>
                      <a:pt x="1553" y="0"/>
                      <a:pt x="12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4"/>
              <p:cNvSpPr/>
              <p:nvPr/>
            </p:nvSpPr>
            <p:spPr>
              <a:xfrm flipH="1">
                <a:off x="362057" y="4580549"/>
                <a:ext cx="53437" cy="51008"/>
              </a:xfrm>
              <a:custGeom>
                <a:avLst/>
                <a:gdLst/>
                <a:ahLst/>
                <a:cxnLst/>
                <a:rect l="l" t="t" r="r" b="b"/>
                <a:pathLst>
                  <a:path w="660" h="630" extrusionOk="0">
                    <a:moveTo>
                      <a:pt x="428" y="0"/>
                    </a:moveTo>
                    <a:cubicBezTo>
                      <a:pt x="374" y="0"/>
                      <a:pt x="319" y="53"/>
                      <a:pt x="351" y="117"/>
                    </a:cubicBezTo>
                    <a:cubicBezTo>
                      <a:pt x="407" y="237"/>
                      <a:pt x="444" y="392"/>
                      <a:pt x="428" y="456"/>
                    </a:cubicBezTo>
                    <a:cubicBezTo>
                      <a:pt x="373" y="419"/>
                      <a:pt x="262" y="287"/>
                      <a:pt x="175" y="154"/>
                    </a:cubicBezTo>
                    <a:cubicBezTo>
                      <a:pt x="158" y="126"/>
                      <a:pt x="133" y="114"/>
                      <a:pt x="109" y="114"/>
                    </a:cubicBezTo>
                    <a:cubicBezTo>
                      <a:pt x="54" y="114"/>
                      <a:pt x="1" y="176"/>
                      <a:pt x="40" y="240"/>
                    </a:cubicBezTo>
                    <a:cubicBezTo>
                      <a:pt x="132" y="382"/>
                      <a:pt x="305" y="623"/>
                      <a:pt x="441" y="629"/>
                    </a:cubicBezTo>
                    <a:lnTo>
                      <a:pt x="447" y="629"/>
                    </a:lnTo>
                    <a:cubicBezTo>
                      <a:pt x="487" y="629"/>
                      <a:pt x="524" y="611"/>
                      <a:pt x="549" y="580"/>
                    </a:cubicBezTo>
                    <a:cubicBezTo>
                      <a:pt x="660" y="438"/>
                      <a:pt x="539" y="139"/>
                      <a:pt x="499" y="52"/>
                    </a:cubicBezTo>
                    <a:cubicBezTo>
                      <a:pt x="485" y="16"/>
                      <a:pt x="457" y="0"/>
                      <a:pt x="428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368" name="Google Shape;1368;p14"/>
              <p:cNvSpPr/>
              <p:nvPr/>
            </p:nvSpPr>
            <p:spPr>
              <a:xfrm flipH="1">
                <a:off x="219396" y="4507518"/>
                <a:ext cx="103554" cy="101287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251" extrusionOk="0">
                    <a:moveTo>
                      <a:pt x="847" y="0"/>
                    </a:moveTo>
                    <a:cubicBezTo>
                      <a:pt x="816" y="0"/>
                      <a:pt x="784" y="9"/>
                      <a:pt x="756" y="26"/>
                    </a:cubicBezTo>
                    <a:cubicBezTo>
                      <a:pt x="667" y="88"/>
                      <a:pt x="642" y="242"/>
                      <a:pt x="642" y="387"/>
                    </a:cubicBezTo>
                    <a:cubicBezTo>
                      <a:pt x="473" y="222"/>
                      <a:pt x="340" y="137"/>
                      <a:pt x="245" y="137"/>
                    </a:cubicBezTo>
                    <a:cubicBezTo>
                      <a:pt x="214" y="137"/>
                      <a:pt x="187" y="146"/>
                      <a:pt x="164" y="165"/>
                    </a:cubicBezTo>
                    <a:cubicBezTo>
                      <a:pt x="124" y="192"/>
                      <a:pt x="1" y="288"/>
                      <a:pt x="386" y="1201"/>
                    </a:cubicBezTo>
                    <a:cubicBezTo>
                      <a:pt x="399" y="1232"/>
                      <a:pt x="430" y="1250"/>
                      <a:pt x="460" y="1250"/>
                    </a:cubicBezTo>
                    <a:cubicBezTo>
                      <a:pt x="473" y="1250"/>
                      <a:pt x="485" y="1247"/>
                      <a:pt x="494" y="1241"/>
                    </a:cubicBezTo>
                    <a:cubicBezTo>
                      <a:pt x="534" y="1226"/>
                      <a:pt x="553" y="1176"/>
                      <a:pt x="537" y="1136"/>
                    </a:cubicBezTo>
                    <a:cubicBezTo>
                      <a:pt x="402" y="812"/>
                      <a:pt x="272" y="424"/>
                      <a:pt x="272" y="300"/>
                    </a:cubicBezTo>
                    <a:lnTo>
                      <a:pt x="272" y="300"/>
                    </a:lnTo>
                    <a:cubicBezTo>
                      <a:pt x="349" y="331"/>
                      <a:pt x="525" y="485"/>
                      <a:pt x="676" y="655"/>
                    </a:cubicBezTo>
                    <a:cubicBezTo>
                      <a:pt x="693" y="674"/>
                      <a:pt x="715" y="682"/>
                      <a:pt x="736" y="682"/>
                    </a:cubicBezTo>
                    <a:cubicBezTo>
                      <a:pt x="779" y="682"/>
                      <a:pt x="821" y="646"/>
                      <a:pt x="815" y="593"/>
                    </a:cubicBezTo>
                    <a:cubicBezTo>
                      <a:pt x="793" y="399"/>
                      <a:pt x="812" y="189"/>
                      <a:pt x="843" y="162"/>
                    </a:cubicBezTo>
                    <a:cubicBezTo>
                      <a:pt x="849" y="162"/>
                      <a:pt x="855" y="165"/>
                      <a:pt x="861" y="168"/>
                    </a:cubicBezTo>
                    <a:cubicBezTo>
                      <a:pt x="1006" y="248"/>
                      <a:pt x="1093" y="606"/>
                      <a:pt x="1111" y="815"/>
                    </a:cubicBezTo>
                    <a:cubicBezTo>
                      <a:pt x="1114" y="867"/>
                      <a:pt x="1152" y="891"/>
                      <a:pt x="1190" y="891"/>
                    </a:cubicBezTo>
                    <a:cubicBezTo>
                      <a:pt x="1234" y="891"/>
                      <a:pt x="1278" y="859"/>
                      <a:pt x="1272" y="800"/>
                    </a:cubicBezTo>
                    <a:cubicBezTo>
                      <a:pt x="1265" y="735"/>
                      <a:pt x="1207" y="171"/>
                      <a:pt x="938" y="26"/>
                    </a:cubicBezTo>
                    <a:cubicBezTo>
                      <a:pt x="911" y="9"/>
                      <a:pt x="879" y="0"/>
                      <a:pt x="847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369" name="Google Shape;1369;p14"/>
              <p:cNvSpPr/>
              <p:nvPr/>
            </p:nvSpPr>
            <p:spPr>
              <a:xfrm flipH="1">
                <a:off x="182072" y="4624513"/>
                <a:ext cx="177556" cy="91895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1135" extrusionOk="0">
                    <a:moveTo>
                      <a:pt x="2091" y="0"/>
                    </a:moveTo>
                    <a:cubicBezTo>
                      <a:pt x="2061" y="0"/>
                      <a:pt x="2030" y="17"/>
                      <a:pt x="2018" y="55"/>
                    </a:cubicBezTo>
                    <a:cubicBezTo>
                      <a:pt x="2014" y="61"/>
                      <a:pt x="1795" y="672"/>
                      <a:pt x="1265" y="891"/>
                    </a:cubicBezTo>
                    <a:cubicBezTo>
                      <a:pt x="1137" y="944"/>
                      <a:pt x="1000" y="970"/>
                      <a:pt x="856" y="970"/>
                    </a:cubicBezTo>
                    <a:cubicBezTo>
                      <a:pt x="640" y="970"/>
                      <a:pt x="406" y="911"/>
                      <a:pt x="158" y="792"/>
                    </a:cubicBezTo>
                    <a:cubicBezTo>
                      <a:pt x="143" y="784"/>
                      <a:pt x="129" y="780"/>
                      <a:pt x="116" y="780"/>
                    </a:cubicBezTo>
                    <a:cubicBezTo>
                      <a:pt x="41" y="780"/>
                      <a:pt x="1" y="898"/>
                      <a:pt x="90" y="937"/>
                    </a:cubicBezTo>
                    <a:cubicBezTo>
                      <a:pt x="361" y="1067"/>
                      <a:pt x="620" y="1135"/>
                      <a:pt x="861" y="1135"/>
                    </a:cubicBezTo>
                    <a:cubicBezTo>
                      <a:pt x="1021" y="1135"/>
                      <a:pt x="1182" y="1104"/>
                      <a:pt x="1330" y="1042"/>
                    </a:cubicBezTo>
                    <a:cubicBezTo>
                      <a:pt x="1928" y="792"/>
                      <a:pt x="2163" y="135"/>
                      <a:pt x="2172" y="108"/>
                    </a:cubicBezTo>
                    <a:cubicBezTo>
                      <a:pt x="2193" y="44"/>
                      <a:pt x="2141" y="0"/>
                      <a:pt x="209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8" name="Google Shape;1370;p14"/>
          <p:cNvGrpSpPr/>
          <p:nvPr/>
        </p:nvGrpSpPr>
        <p:grpSpPr>
          <a:xfrm>
            <a:off x="85638" y="134202"/>
            <a:ext cx="2367628" cy="1924647"/>
            <a:chOff x="64228" y="100651"/>
            <a:chExt cx="1775721" cy="1443485"/>
          </a:xfrm>
        </p:grpSpPr>
        <p:grpSp>
          <p:nvGrpSpPr>
            <p:cNvPr id="9" name="Google Shape;1371;p14"/>
            <p:cNvGrpSpPr/>
            <p:nvPr/>
          </p:nvGrpSpPr>
          <p:grpSpPr>
            <a:xfrm>
              <a:off x="207153" y="986833"/>
              <a:ext cx="367879" cy="258973"/>
              <a:chOff x="8341725" y="115829"/>
              <a:chExt cx="267198" cy="188098"/>
            </a:xfrm>
          </p:grpSpPr>
          <p:sp>
            <p:nvSpPr>
              <p:cNvPr id="1372" name="Google Shape;1372;p14"/>
              <p:cNvSpPr/>
              <p:nvPr/>
            </p:nvSpPr>
            <p:spPr>
              <a:xfrm>
                <a:off x="8405670" y="188118"/>
                <a:ext cx="107912" cy="91561"/>
              </a:xfrm>
              <a:custGeom>
                <a:avLst/>
                <a:gdLst/>
                <a:ahLst/>
                <a:cxnLst/>
                <a:rect l="l" t="t" r="r" b="b"/>
                <a:pathLst>
                  <a:path w="2884" h="2447" extrusionOk="0">
                    <a:moveTo>
                      <a:pt x="1471" y="0"/>
                    </a:moveTo>
                    <a:cubicBezTo>
                      <a:pt x="674" y="0"/>
                      <a:pt x="207" y="963"/>
                      <a:pt x="0" y="1543"/>
                    </a:cubicBezTo>
                    <a:lnTo>
                      <a:pt x="509" y="1710"/>
                    </a:lnTo>
                    <a:cubicBezTo>
                      <a:pt x="509" y="1710"/>
                      <a:pt x="918" y="578"/>
                      <a:pt x="1479" y="578"/>
                    </a:cubicBezTo>
                    <a:cubicBezTo>
                      <a:pt x="1552" y="578"/>
                      <a:pt x="1626" y="597"/>
                      <a:pt x="1703" y="639"/>
                    </a:cubicBezTo>
                    <a:cubicBezTo>
                      <a:pt x="2375" y="1009"/>
                      <a:pt x="2030" y="2212"/>
                      <a:pt x="2030" y="2212"/>
                    </a:cubicBezTo>
                    <a:lnTo>
                      <a:pt x="2647" y="2447"/>
                    </a:lnTo>
                    <a:cubicBezTo>
                      <a:pt x="2770" y="1759"/>
                      <a:pt x="2884" y="312"/>
                      <a:pt x="1724" y="32"/>
                    </a:cubicBezTo>
                    <a:cubicBezTo>
                      <a:pt x="1636" y="10"/>
                      <a:pt x="1552" y="0"/>
                      <a:pt x="1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4"/>
              <p:cNvSpPr/>
              <p:nvPr/>
            </p:nvSpPr>
            <p:spPr>
              <a:xfrm>
                <a:off x="8341725" y="115829"/>
                <a:ext cx="267198" cy="188098"/>
              </a:xfrm>
              <a:custGeom>
                <a:avLst/>
                <a:gdLst/>
                <a:ahLst/>
                <a:cxnLst/>
                <a:rect l="l" t="t" r="r" b="b"/>
                <a:pathLst>
                  <a:path w="7141" h="5027" extrusionOk="0">
                    <a:moveTo>
                      <a:pt x="3198" y="0"/>
                    </a:moveTo>
                    <a:cubicBezTo>
                      <a:pt x="998" y="0"/>
                      <a:pt x="1" y="2926"/>
                      <a:pt x="1" y="2926"/>
                    </a:cubicBezTo>
                    <a:lnTo>
                      <a:pt x="475" y="3080"/>
                    </a:lnTo>
                    <a:cubicBezTo>
                      <a:pt x="742" y="2290"/>
                      <a:pt x="1495" y="619"/>
                      <a:pt x="3054" y="619"/>
                    </a:cubicBezTo>
                    <a:cubicBezTo>
                      <a:pt x="3284" y="619"/>
                      <a:pt x="3531" y="655"/>
                      <a:pt x="3797" y="736"/>
                    </a:cubicBezTo>
                    <a:cubicBezTo>
                      <a:pt x="6456" y="1541"/>
                      <a:pt x="5916" y="4018"/>
                      <a:pt x="5648" y="4866"/>
                    </a:cubicBezTo>
                    <a:lnTo>
                      <a:pt x="6067" y="5026"/>
                    </a:lnTo>
                    <a:cubicBezTo>
                      <a:pt x="6067" y="5026"/>
                      <a:pt x="7141" y="1301"/>
                      <a:pt x="4223" y="199"/>
                    </a:cubicBezTo>
                    <a:cubicBezTo>
                      <a:pt x="3856" y="61"/>
                      <a:pt x="3515" y="0"/>
                      <a:pt x="3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4"/>
              <p:cNvSpPr/>
              <p:nvPr/>
            </p:nvSpPr>
            <p:spPr>
              <a:xfrm>
                <a:off x="8359386" y="138953"/>
                <a:ext cx="223906" cy="158950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4248" extrusionOk="0">
                    <a:moveTo>
                      <a:pt x="2582" y="1"/>
                    </a:moveTo>
                    <a:cubicBezTo>
                      <a:pt x="1023" y="1"/>
                      <a:pt x="269" y="1672"/>
                      <a:pt x="0" y="2459"/>
                    </a:cubicBezTo>
                    <a:lnTo>
                      <a:pt x="627" y="2660"/>
                    </a:lnTo>
                    <a:cubicBezTo>
                      <a:pt x="890" y="1900"/>
                      <a:pt x="1508" y="619"/>
                      <a:pt x="2695" y="619"/>
                    </a:cubicBezTo>
                    <a:cubicBezTo>
                      <a:pt x="2983" y="619"/>
                      <a:pt x="3304" y="694"/>
                      <a:pt x="3661" y="871"/>
                    </a:cubicBezTo>
                    <a:cubicBezTo>
                      <a:pt x="4861" y="1463"/>
                      <a:pt x="4710" y="3199"/>
                      <a:pt x="4562" y="4017"/>
                    </a:cubicBezTo>
                    <a:lnTo>
                      <a:pt x="5173" y="4248"/>
                    </a:lnTo>
                    <a:cubicBezTo>
                      <a:pt x="5444" y="3400"/>
                      <a:pt x="5984" y="923"/>
                      <a:pt x="3325" y="118"/>
                    </a:cubicBezTo>
                    <a:cubicBezTo>
                      <a:pt x="3059" y="37"/>
                      <a:pt x="2812" y="1"/>
                      <a:pt x="25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14"/>
              <p:cNvSpPr/>
              <p:nvPr/>
            </p:nvSpPr>
            <p:spPr>
              <a:xfrm>
                <a:off x="8382696" y="162076"/>
                <a:ext cx="158613" cy="127182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3399" extrusionOk="0">
                    <a:moveTo>
                      <a:pt x="2072" y="1"/>
                    </a:moveTo>
                    <a:cubicBezTo>
                      <a:pt x="884" y="1"/>
                      <a:pt x="264" y="1282"/>
                      <a:pt x="0" y="2042"/>
                    </a:cubicBezTo>
                    <a:lnTo>
                      <a:pt x="614" y="2239"/>
                    </a:lnTo>
                    <a:cubicBezTo>
                      <a:pt x="824" y="1659"/>
                      <a:pt x="1288" y="696"/>
                      <a:pt x="2085" y="696"/>
                    </a:cubicBezTo>
                    <a:cubicBezTo>
                      <a:pt x="2166" y="696"/>
                      <a:pt x="2250" y="706"/>
                      <a:pt x="2338" y="728"/>
                    </a:cubicBezTo>
                    <a:cubicBezTo>
                      <a:pt x="3498" y="1008"/>
                      <a:pt x="3384" y="2455"/>
                      <a:pt x="3261" y="3140"/>
                    </a:cubicBezTo>
                    <a:lnTo>
                      <a:pt x="3939" y="3399"/>
                    </a:lnTo>
                    <a:cubicBezTo>
                      <a:pt x="4084" y="2581"/>
                      <a:pt x="4238" y="845"/>
                      <a:pt x="3038" y="253"/>
                    </a:cubicBezTo>
                    <a:cubicBezTo>
                      <a:pt x="2681" y="76"/>
                      <a:pt x="2360" y="1"/>
                      <a:pt x="20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4"/>
              <p:cNvSpPr/>
              <p:nvPr/>
            </p:nvSpPr>
            <p:spPr>
              <a:xfrm>
                <a:off x="8355644" y="135024"/>
                <a:ext cx="241044" cy="163814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378" extrusionOk="0">
                    <a:moveTo>
                      <a:pt x="2825" y="0"/>
                    </a:moveTo>
                    <a:cubicBezTo>
                      <a:pt x="2536" y="0"/>
                      <a:pt x="2256" y="58"/>
                      <a:pt x="1985" y="174"/>
                    </a:cubicBezTo>
                    <a:cubicBezTo>
                      <a:pt x="671" y="738"/>
                      <a:pt x="48" y="2465"/>
                      <a:pt x="23" y="2536"/>
                    </a:cubicBezTo>
                    <a:cubicBezTo>
                      <a:pt x="0" y="2602"/>
                      <a:pt x="51" y="2647"/>
                      <a:pt x="102" y="2647"/>
                    </a:cubicBezTo>
                    <a:cubicBezTo>
                      <a:pt x="133" y="2647"/>
                      <a:pt x="164" y="2630"/>
                      <a:pt x="178" y="2592"/>
                    </a:cubicBezTo>
                    <a:cubicBezTo>
                      <a:pt x="184" y="2573"/>
                      <a:pt x="801" y="862"/>
                      <a:pt x="2050" y="322"/>
                    </a:cubicBezTo>
                    <a:cubicBezTo>
                      <a:pt x="2299" y="216"/>
                      <a:pt x="2558" y="163"/>
                      <a:pt x="2824" y="163"/>
                    </a:cubicBezTo>
                    <a:cubicBezTo>
                      <a:pt x="3140" y="163"/>
                      <a:pt x="3467" y="238"/>
                      <a:pt x="3802" y="387"/>
                    </a:cubicBezTo>
                    <a:cubicBezTo>
                      <a:pt x="4822" y="843"/>
                      <a:pt x="5368" y="1630"/>
                      <a:pt x="5424" y="2728"/>
                    </a:cubicBezTo>
                    <a:cubicBezTo>
                      <a:pt x="5445" y="3249"/>
                      <a:pt x="5368" y="3773"/>
                      <a:pt x="5199" y="4267"/>
                    </a:cubicBezTo>
                    <a:cubicBezTo>
                      <a:pt x="5183" y="4310"/>
                      <a:pt x="5205" y="4356"/>
                      <a:pt x="5245" y="4371"/>
                    </a:cubicBezTo>
                    <a:cubicBezTo>
                      <a:pt x="5254" y="4375"/>
                      <a:pt x="5263" y="4378"/>
                      <a:pt x="5276" y="4378"/>
                    </a:cubicBezTo>
                    <a:cubicBezTo>
                      <a:pt x="5307" y="4375"/>
                      <a:pt x="5334" y="4356"/>
                      <a:pt x="5347" y="4325"/>
                    </a:cubicBezTo>
                    <a:cubicBezTo>
                      <a:pt x="5359" y="4294"/>
                      <a:pt x="6442" y="1389"/>
                      <a:pt x="3863" y="239"/>
                    </a:cubicBezTo>
                    <a:cubicBezTo>
                      <a:pt x="3508" y="79"/>
                      <a:pt x="3161" y="0"/>
                      <a:pt x="28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4"/>
              <p:cNvSpPr/>
              <p:nvPr/>
            </p:nvSpPr>
            <p:spPr>
              <a:xfrm>
                <a:off x="8378917" y="160430"/>
                <a:ext cx="167107" cy="131822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523" extrusionOk="0">
                    <a:moveTo>
                      <a:pt x="2270" y="0"/>
                    </a:moveTo>
                    <a:cubicBezTo>
                      <a:pt x="2003" y="0"/>
                      <a:pt x="1745" y="61"/>
                      <a:pt x="1499" y="183"/>
                    </a:cubicBezTo>
                    <a:cubicBezTo>
                      <a:pt x="493" y="679"/>
                      <a:pt x="43" y="2005"/>
                      <a:pt x="21" y="2064"/>
                    </a:cubicBezTo>
                    <a:cubicBezTo>
                      <a:pt x="0" y="2127"/>
                      <a:pt x="51" y="2169"/>
                      <a:pt x="100" y="2169"/>
                    </a:cubicBezTo>
                    <a:cubicBezTo>
                      <a:pt x="131" y="2169"/>
                      <a:pt x="162" y="2153"/>
                      <a:pt x="175" y="2113"/>
                    </a:cubicBezTo>
                    <a:cubicBezTo>
                      <a:pt x="182" y="2101"/>
                      <a:pt x="626" y="793"/>
                      <a:pt x="1573" y="328"/>
                    </a:cubicBezTo>
                    <a:cubicBezTo>
                      <a:pt x="1793" y="217"/>
                      <a:pt x="2027" y="162"/>
                      <a:pt x="2269" y="162"/>
                    </a:cubicBezTo>
                    <a:cubicBezTo>
                      <a:pt x="2467" y="162"/>
                      <a:pt x="2671" y="199"/>
                      <a:pt x="2880" y="272"/>
                    </a:cubicBezTo>
                    <a:cubicBezTo>
                      <a:pt x="4466" y="818"/>
                      <a:pt x="3966" y="3403"/>
                      <a:pt x="3960" y="3427"/>
                    </a:cubicBezTo>
                    <a:cubicBezTo>
                      <a:pt x="3951" y="3470"/>
                      <a:pt x="3978" y="3514"/>
                      <a:pt x="4022" y="3523"/>
                    </a:cubicBezTo>
                    <a:lnTo>
                      <a:pt x="4040" y="3523"/>
                    </a:lnTo>
                    <a:cubicBezTo>
                      <a:pt x="4077" y="3523"/>
                      <a:pt x="4108" y="3495"/>
                      <a:pt x="4114" y="3461"/>
                    </a:cubicBezTo>
                    <a:cubicBezTo>
                      <a:pt x="4200" y="2986"/>
                      <a:pt x="4222" y="2505"/>
                      <a:pt x="4179" y="2027"/>
                    </a:cubicBezTo>
                    <a:cubicBezTo>
                      <a:pt x="4077" y="1025"/>
                      <a:pt x="3648" y="365"/>
                      <a:pt x="2933" y="118"/>
                    </a:cubicBezTo>
                    <a:cubicBezTo>
                      <a:pt x="2706" y="40"/>
                      <a:pt x="2485" y="0"/>
                      <a:pt x="2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4"/>
              <p:cNvSpPr/>
              <p:nvPr/>
            </p:nvSpPr>
            <p:spPr>
              <a:xfrm>
                <a:off x="8401853" y="185237"/>
                <a:ext cx="121906" cy="9743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604" extrusionOk="0">
                    <a:moveTo>
                      <a:pt x="1629" y="1"/>
                    </a:moveTo>
                    <a:cubicBezTo>
                      <a:pt x="1471" y="1"/>
                      <a:pt x="1312" y="37"/>
                      <a:pt x="1166" y="109"/>
                    </a:cubicBezTo>
                    <a:cubicBezTo>
                      <a:pt x="429" y="457"/>
                      <a:pt x="41" y="1549"/>
                      <a:pt x="22" y="1595"/>
                    </a:cubicBezTo>
                    <a:cubicBezTo>
                      <a:pt x="1" y="1659"/>
                      <a:pt x="52" y="1703"/>
                      <a:pt x="103" y="1703"/>
                    </a:cubicBezTo>
                    <a:cubicBezTo>
                      <a:pt x="133" y="1703"/>
                      <a:pt x="163" y="1686"/>
                      <a:pt x="176" y="1648"/>
                    </a:cubicBezTo>
                    <a:cubicBezTo>
                      <a:pt x="182" y="1638"/>
                      <a:pt x="562" y="574"/>
                      <a:pt x="1237" y="254"/>
                    </a:cubicBezTo>
                    <a:cubicBezTo>
                      <a:pt x="1360" y="194"/>
                      <a:pt x="1495" y="163"/>
                      <a:pt x="1630" y="163"/>
                    </a:cubicBezTo>
                    <a:cubicBezTo>
                      <a:pt x="1738" y="163"/>
                      <a:pt x="1847" y="183"/>
                      <a:pt x="1950" y="223"/>
                    </a:cubicBezTo>
                    <a:cubicBezTo>
                      <a:pt x="3069" y="624"/>
                      <a:pt x="2674" y="2487"/>
                      <a:pt x="2668" y="2505"/>
                    </a:cubicBezTo>
                    <a:cubicBezTo>
                      <a:pt x="2659" y="2548"/>
                      <a:pt x="2687" y="2592"/>
                      <a:pt x="2730" y="2601"/>
                    </a:cubicBezTo>
                    <a:cubicBezTo>
                      <a:pt x="2736" y="2604"/>
                      <a:pt x="2742" y="2604"/>
                      <a:pt x="2749" y="2604"/>
                    </a:cubicBezTo>
                    <a:cubicBezTo>
                      <a:pt x="2786" y="2601"/>
                      <a:pt x="2816" y="2576"/>
                      <a:pt x="2826" y="2539"/>
                    </a:cubicBezTo>
                    <a:cubicBezTo>
                      <a:pt x="2844" y="2456"/>
                      <a:pt x="3257" y="519"/>
                      <a:pt x="2002" y="69"/>
                    </a:cubicBezTo>
                    <a:cubicBezTo>
                      <a:pt x="1882" y="23"/>
                      <a:pt x="1755" y="1"/>
                      <a:pt x="16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9" name="Google Shape;1379;p14"/>
            <p:cNvSpPr/>
            <p:nvPr/>
          </p:nvSpPr>
          <p:spPr>
            <a:xfrm>
              <a:off x="738125" y="421348"/>
              <a:ext cx="76150" cy="76625"/>
            </a:xfrm>
            <a:custGeom>
              <a:avLst/>
              <a:gdLst/>
              <a:ahLst/>
              <a:cxnLst/>
              <a:rect l="l" t="t" r="r" b="b"/>
              <a:pathLst>
                <a:path w="1518" h="1528" extrusionOk="0">
                  <a:moveTo>
                    <a:pt x="812" y="1"/>
                  </a:moveTo>
                  <a:cubicBezTo>
                    <a:pt x="765" y="1"/>
                    <a:pt x="731" y="38"/>
                    <a:pt x="731" y="81"/>
                  </a:cubicBezTo>
                  <a:lnTo>
                    <a:pt x="728" y="543"/>
                  </a:lnTo>
                  <a:lnTo>
                    <a:pt x="451" y="250"/>
                  </a:lnTo>
                  <a:cubicBezTo>
                    <a:pt x="433" y="232"/>
                    <a:pt x="413" y="224"/>
                    <a:pt x="394" y="224"/>
                  </a:cubicBezTo>
                  <a:cubicBezTo>
                    <a:pt x="332" y="224"/>
                    <a:pt x="277" y="303"/>
                    <a:pt x="333" y="365"/>
                  </a:cubicBezTo>
                  <a:lnTo>
                    <a:pt x="617" y="664"/>
                  </a:lnTo>
                  <a:lnTo>
                    <a:pt x="99" y="670"/>
                  </a:lnTo>
                  <a:cubicBezTo>
                    <a:pt x="0" y="676"/>
                    <a:pt x="0" y="824"/>
                    <a:pt x="99" y="830"/>
                  </a:cubicBezTo>
                  <a:lnTo>
                    <a:pt x="574" y="827"/>
                  </a:lnTo>
                  <a:lnTo>
                    <a:pt x="574" y="827"/>
                  </a:lnTo>
                  <a:lnTo>
                    <a:pt x="207" y="1083"/>
                  </a:lnTo>
                  <a:cubicBezTo>
                    <a:pt x="142" y="1126"/>
                    <a:pt x="173" y="1228"/>
                    <a:pt x="253" y="1228"/>
                  </a:cubicBezTo>
                  <a:cubicBezTo>
                    <a:pt x="269" y="1228"/>
                    <a:pt x="284" y="1225"/>
                    <a:pt x="300" y="1216"/>
                  </a:cubicBezTo>
                  <a:lnTo>
                    <a:pt x="722" y="920"/>
                  </a:lnTo>
                  <a:lnTo>
                    <a:pt x="719" y="1444"/>
                  </a:lnTo>
                  <a:cubicBezTo>
                    <a:pt x="719" y="1490"/>
                    <a:pt x="756" y="1527"/>
                    <a:pt x="802" y="1527"/>
                  </a:cubicBezTo>
                  <a:cubicBezTo>
                    <a:pt x="845" y="1527"/>
                    <a:pt x="882" y="1490"/>
                    <a:pt x="882" y="1447"/>
                  </a:cubicBezTo>
                  <a:lnTo>
                    <a:pt x="886" y="951"/>
                  </a:lnTo>
                  <a:lnTo>
                    <a:pt x="1182" y="1262"/>
                  </a:lnTo>
                  <a:cubicBezTo>
                    <a:pt x="1194" y="1277"/>
                    <a:pt x="1216" y="1287"/>
                    <a:pt x="1240" y="1287"/>
                  </a:cubicBezTo>
                  <a:cubicBezTo>
                    <a:pt x="1311" y="1287"/>
                    <a:pt x="1345" y="1203"/>
                    <a:pt x="1299" y="1151"/>
                  </a:cubicBezTo>
                  <a:lnTo>
                    <a:pt x="990" y="824"/>
                  </a:lnTo>
                  <a:lnTo>
                    <a:pt x="1410" y="818"/>
                  </a:lnTo>
                  <a:cubicBezTo>
                    <a:pt x="1518" y="818"/>
                    <a:pt x="1518" y="658"/>
                    <a:pt x="1410" y="658"/>
                  </a:cubicBezTo>
                  <a:lnTo>
                    <a:pt x="1095" y="661"/>
                  </a:lnTo>
                  <a:lnTo>
                    <a:pt x="1095" y="661"/>
                  </a:lnTo>
                  <a:lnTo>
                    <a:pt x="1425" y="429"/>
                  </a:lnTo>
                  <a:cubicBezTo>
                    <a:pt x="1492" y="378"/>
                    <a:pt x="1443" y="284"/>
                    <a:pt x="1376" y="284"/>
                  </a:cubicBezTo>
                  <a:cubicBezTo>
                    <a:pt x="1362" y="284"/>
                    <a:pt x="1347" y="288"/>
                    <a:pt x="1333" y="297"/>
                  </a:cubicBezTo>
                  <a:lnTo>
                    <a:pt x="889" y="605"/>
                  </a:lnTo>
                  <a:lnTo>
                    <a:pt x="889" y="605"/>
                  </a:lnTo>
                  <a:lnTo>
                    <a:pt x="892" y="84"/>
                  </a:lnTo>
                  <a:cubicBezTo>
                    <a:pt x="892" y="38"/>
                    <a:pt x="855" y="4"/>
                    <a:pt x="8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4"/>
            <p:cNvSpPr/>
            <p:nvPr/>
          </p:nvSpPr>
          <p:spPr>
            <a:xfrm>
              <a:off x="1678526" y="274305"/>
              <a:ext cx="161423" cy="148928"/>
            </a:xfrm>
            <a:custGeom>
              <a:avLst/>
              <a:gdLst/>
              <a:ahLst/>
              <a:cxnLst/>
              <a:rect l="l" t="t" r="r" b="b"/>
              <a:pathLst>
                <a:path w="2558" h="2360" extrusionOk="0">
                  <a:moveTo>
                    <a:pt x="1855" y="179"/>
                  </a:moveTo>
                  <a:lnTo>
                    <a:pt x="1855" y="179"/>
                  </a:lnTo>
                  <a:cubicBezTo>
                    <a:pt x="1827" y="306"/>
                    <a:pt x="1771" y="531"/>
                    <a:pt x="1707" y="790"/>
                  </a:cubicBezTo>
                  <a:cubicBezTo>
                    <a:pt x="1583" y="710"/>
                    <a:pt x="1457" y="630"/>
                    <a:pt x="1330" y="553"/>
                  </a:cubicBezTo>
                  <a:cubicBezTo>
                    <a:pt x="1629" y="306"/>
                    <a:pt x="1781" y="213"/>
                    <a:pt x="1855" y="179"/>
                  </a:cubicBezTo>
                  <a:close/>
                  <a:moveTo>
                    <a:pt x="522" y="287"/>
                  </a:moveTo>
                  <a:cubicBezTo>
                    <a:pt x="704" y="374"/>
                    <a:pt x="880" y="469"/>
                    <a:pt x="1053" y="577"/>
                  </a:cubicBezTo>
                  <a:cubicBezTo>
                    <a:pt x="942" y="670"/>
                    <a:pt x="824" y="778"/>
                    <a:pt x="698" y="892"/>
                  </a:cubicBezTo>
                  <a:cubicBezTo>
                    <a:pt x="575" y="559"/>
                    <a:pt x="531" y="371"/>
                    <a:pt x="522" y="287"/>
                  </a:cubicBezTo>
                  <a:close/>
                  <a:moveTo>
                    <a:pt x="1811" y="1046"/>
                  </a:moveTo>
                  <a:cubicBezTo>
                    <a:pt x="2070" y="1219"/>
                    <a:pt x="2225" y="1330"/>
                    <a:pt x="2308" y="1398"/>
                  </a:cubicBezTo>
                  <a:cubicBezTo>
                    <a:pt x="2188" y="1413"/>
                    <a:pt x="1981" y="1438"/>
                    <a:pt x="1694" y="1462"/>
                  </a:cubicBezTo>
                  <a:cubicBezTo>
                    <a:pt x="1731" y="1336"/>
                    <a:pt x="1771" y="1197"/>
                    <a:pt x="1808" y="1046"/>
                  </a:cubicBezTo>
                  <a:close/>
                  <a:moveTo>
                    <a:pt x="1201" y="664"/>
                  </a:moveTo>
                  <a:cubicBezTo>
                    <a:pt x="1355" y="756"/>
                    <a:pt x="1515" y="855"/>
                    <a:pt x="1666" y="954"/>
                  </a:cubicBezTo>
                  <a:cubicBezTo>
                    <a:pt x="1617" y="1148"/>
                    <a:pt x="1571" y="1324"/>
                    <a:pt x="1525" y="1478"/>
                  </a:cubicBezTo>
                  <a:cubicBezTo>
                    <a:pt x="1336" y="1493"/>
                    <a:pt x="1136" y="1509"/>
                    <a:pt x="951" y="1521"/>
                  </a:cubicBezTo>
                  <a:cubicBezTo>
                    <a:pt x="883" y="1367"/>
                    <a:pt x="815" y="1210"/>
                    <a:pt x="757" y="1055"/>
                  </a:cubicBezTo>
                  <a:cubicBezTo>
                    <a:pt x="917" y="910"/>
                    <a:pt x="1065" y="778"/>
                    <a:pt x="1201" y="664"/>
                  </a:cubicBezTo>
                  <a:close/>
                  <a:moveTo>
                    <a:pt x="630" y="1173"/>
                  </a:moveTo>
                  <a:cubicBezTo>
                    <a:pt x="676" y="1293"/>
                    <a:pt x="726" y="1413"/>
                    <a:pt x="775" y="1530"/>
                  </a:cubicBezTo>
                  <a:cubicBezTo>
                    <a:pt x="613" y="1539"/>
                    <a:pt x="473" y="1543"/>
                    <a:pt x="370" y="1543"/>
                  </a:cubicBezTo>
                  <a:cubicBezTo>
                    <a:pt x="319" y="1543"/>
                    <a:pt x="276" y="1542"/>
                    <a:pt x="245" y="1540"/>
                  </a:cubicBezTo>
                  <a:cubicBezTo>
                    <a:pt x="337" y="1450"/>
                    <a:pt x="476" y="1317"/>
                    <a:pt x="630" y="1173"/>
                  </a:cubicBezTo>
                  <a:close/>
                  <a:moveTo>
                    <a:pt x="1472" y="1644"/>
                  </a:moveTo>
                  <a:lnTo>
                    <a:pt x="1472" y="1644"/>
                  </a:lnTo>
                  <a:cubicBezTo>
                    <a:pt x="1370" y="1981"/>
                    <a:pt x="1306" y="2116"/>
                    <a:pt x="1275" y="2172"/>
                  </a:cubicBezTo>
                  <a:cubicBezTo>
                    <a:pt x="1176" y="2015"/>
                    <a:pt x="1090" y="1848"/>
                    <a:pt x="1019" y="1678"/>
                  </a:cubicBezTo>
                  <a:cubicBezTo>
                    <a:pt x="1167" y="1672"/>
                    <a:pt x="1321" y="1657"/>
                    <a:pt x="1472" y="1644"/>
                  </a:cubicBezTo>
                  <a:close/>
                  <a:moveTo>
                    <a:pt x="1916" y="0"/>
                  </a:moveTo>
                  <a:cubicBezTo>
                    <a:pt x="1833" y="0"/>
                    <a:pt x="1673" y="53"/>
                    <a:pt x="1182" y="466"/>
                  </a:cubicBezTo>
                  <a:cubicBezTo>
                    <a:pt x="960" y="334"/>
                    <a:pt x="618" y="136"/>
                    <a:pt x="507" y="108"/>
                  </a:cubicBezTo>
                  <a:cubicBezTo>
                    <a:pt x="494" y="108"/>
                    <a:pt x="485" y="105"/>
                    <a:pt x="476" y="105"/>
                  </a:cubicBezTo>
                  <a:cubicBezTo>
                    <a:pt x="439" y="105"/>
                    <a:pt x="408" y="124"/>
                    <a:pt x="386" y="155"/>
                  </a:cubicBezTo>
                  <a:cubicBezTo>
                    <a:pt x="359" y="192"/>
                    <a:pt x="297" y="281"/>
                    <a:pt x="568" y="1009"/>
                  </a:cubicBezTo>
                  <a:cubicBezTo>
                    <a:pt x="328" y="1231"/>
                    <a:pt x="118" y="1435"/>
                    <a:pt x="38" y="1515"/>
                  </a:cubicBezTo>
                  <a:cubicBezTo>
                    <a:pt x="10" y="1543"/>
                    <a:pt x="1" y="1583"/>
                    <a:pt x="13" y="1620"/>
                  </a:cubicBezTo>
                  <a:cubicBezTo>
                    <a:pt x="38" y="1681"/>
                    <a:pt x="93" y="1706"/>
                    <a:pt x="374" y="1706"/>
                  </a:cubicBezTo>
                  <a:cubicBezTo>
                    <a:pt x="497" y="1706"/>
                    <a:pt x="655" y="1700"/>
                    <a:pt x="846" y="1691"/>
                  </a:cubicBezTo>
                  <a:cubicBezTo>
                    <a:pt x="966" y="1959"/>
                    <a:pt x="1117" y="2271"/>
                    <a:pt x="1207" y="2338"/>
                  </a:cubicBezTo>
                  <a:cubicBezTo>
                    <a:pt x="1225" y="2351"/>
                    <a:pt x="1247" y="2360"/>
                    <a:pt x="1272" y="2360"/>
                  </a:cubicBezTo>
                  <a:lnTo>
                    <a:pt x="1275" y="2360"/>
                  </a:lnTo>
                  <a:cubicBezTo>
                    <a:pt x="1358" y="2360"/>
                    <a:pt x="1444" y="2304"/>
                    <a:pt x="1648" y="1629"/>
                  </a:cubicBezTo>
                  <a:cubicBezTo>
                    <a:pt x="1947" y="1604"/>
                    <a:pt x="2413" y="1555"/>
                    <a:pt x="2487" y="1530"/>
                  </a:cubicBezTo>
                  <a:cubicBezTo>
                    <a:pt x="2518" y="1515"/>
                    <a:pt x="2539" y="1487"/>
                    <a:pt x="2545" y="1456"/>
                  </a:cubicBezTo>
                  <a:cubicBezTo>
                    <a:pt x="2549" y="1398"/>
                    <a:pt x="2558" y="1339"/>
                    <a:pt x="1851" y="883"/>
                  </a:cubicBezTo>
                  <a:cubicBezTo>
                    <a:pt x="1959" y="466"/>
                    <a:pt x="2037" y="118"/>
                    <a:pt x="2037" y="115"/>
                  </a:cubicBezTo>
                  <a:cubicBezTo>
                    <a:pt x="2040" y="90"/>
                    <a:pt x="2033" y="62"/>
                    <a:pt x="2018" y="44"/>
                  </a:cubicBezTo>
                  <a:cubicBezTo>
                    <a:pt x="1990" y="16"/>
                    <a:pt x="1953" y="0"/>
                    <a:pt x="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4"/>
            <p:cNvSpPr/>
            <p:nvPr/>
          </p:nvSpPr>
          <p:spPr>
            <a:xfrm>
              <a:off x="679734" y="119474"/>
              <a:ext cx="70741" cy="70930"/>
            </a:xfrm>
            <a:custGeom>
              <a:avLst/>
              <a:gdLst/>
              <a:ahLst/>
              <a:cxnLst/>
              <a:rect l="l" t="t" r="r" b="b"/>
              <a:pathLst>
                <a:path w="1121" h="1124" extrusionOk="0">
                  <a:moveTo>
                    <a:pt x="562" y="164"/>
                  </a:moveTo>
                  <a:cubicBezTo>
                    <a:pt x="781" y="168"/>
                    <a:pt x="960" y="346"/>
                    <a:pt x="957" y="565"/>
                  </a:cubicBezTo>
                  <a:cubicBezTo>
                    <a:pt x="957" y="784"/>
                    <a:pt x="778" y="960"/>
                    <a:pt x="562" y="960"/>
                  </a:cubicBezTo>
                  <a:cubicBezTo>
                    <a:pt x="340" y="960"/>
                    <a:pt x="164" y="781"/>
                    <a:pt x="164" y="562"/>
                  </a:cubicBezTo>
                  <a:cubicBezTo>
                    <a:pt x="164" y="344"/>
                    <a:pt x="341" y="166"/>
                    <a:pt x="562" y="164"/>
                  </a:cubicBezTo>
                  <a:close/>
                  <a:moveTo>
                    <a:pt x="559" y="1"/>
                  </a:moveTo>
                  <a:cubicBezTo>
                    <a:pt x="250" y="1"/>
                    <a:pt x="0" y="251"/>
                    <a:pt x="0" y="562"/>
                  </a:cubicBezTo>
                  <a:cubicBezTo>
                    <a:pt x="0" y="871"/>
                    <a:pt x="250" y="1120"/>
                    <a:pt x="559" y="1123"/>
                  </a:cubicBezTo>
                  <a:lnTo>
                    <a:pt x="562" y="1123"/>
                  </a:lnTo>
                  <a:cubicBezTo>
                    <a:pt x="870" y="1120"/>
                    <a:pt x="1120" y="871"/>
                    <a:pt x="1120" y="562"/>
                  </a:cubicBezTo>
                  <a:cubicBezTo>
                    <a:pt x="1120" y="251"/>
                    <a:pt x="870" y="1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4"/>
            <p:cNvSpPr/>
            <p:nvPr/>
          </p:nvSpPr>
          <p:spPr>
            <a:xfrm>
              <a:off x="64228" y="1429033"/>
              <a:ext cx="114472" cy="115104"/>
            </a:xfrm>
            <a:custGeom>
              <a:avLst/>
              <a:gdLst/>
              <a:ahLst/>
              <a:cxnLst/>
              <a:rect l="l" t="t" r="r" b="b"/>
              <a:pathLst>
                <a:path w="1814" h="1824" extrusionOk="0">
                  <a:moveTo>
                    <a:pt x="969" y="232"/>
                  </a:moveTo>
                  <a:cubicBezTo>
                    <a:pt x="993" y="309"/>
                    <a:pt x="1018" y="414"/>
                    <a:pt x="1034" y="482"/>
                  </a:cubicBezTo>
                  <a:cubicBezTo>
                    <a:pt x="1080" y="664"/>
                    <a:pt x="1089" y="704"/>
                    <a:pt x="1111" y="735"/>
                  </a:cubicBezTo>
                  <a:cubicBezTo>
                    <a:pt x="1135" y="766"/>
                    <a:pt x="1169" y="778"/>
                    <a:pt x="1348" y="843"/>
                  </a:cubicBezTo>
                  <a:cubicBezTo>
                    <a:pt x="1410" y="868"/>
                    <a:pt x="1509" y="901"/>
                    <a:pt x="1579" y="929"/>
                  </a:cubicBezTo>
                  <a:cubicBezTo>
                    <a:pt x="1478" y="975"/>
                    <a:pt x="1314" y="1037"/>
                    <a:pt x="1169" y="1090"/>
                  </a:cubicBezTo>
                  <a:cubicBezTo>
                    <a:pt x="1148" y="1096"/>
                    <a:pt x="1132" y="1111"/>
                    <a:pt x="1123" y="1133"/>
                  </a:cubicBezTo>
                  <a:cubicBezTo>
                    <a:pt x="1049" y="1299"/>
                    <a:pt x="960" y="1487"/>
                    <a:pt x="901" y="1592"/>
                  </a:cubicBezTo>
                  <a:cubicBezTo>
                    <a:pt x="861" y="1478"/>
                    <a:pt x="805" y="1278"/>
                    <a:pt x="762" y="1105"/>
                  </a:cubicBezTo>
                  <a:cubicBezTo>
                    <a:pt x="753" y="1071"/>
                    <a:pt x="728" y="1049"/>
                    <a:pt x="697" y="1043"/>
                  </a:cubicBezTo>
                  <a:cubicBezTo>
                    <a:pt x="528" y="1012"/>
                    <a:pt x="333" y="969"/>
                    <a:pt x="229" y="938"/>
                  </a:cubicBezTo>
                  <a:cubicBezTo>
                    <a:pt x="395" y="849"/>
                    <a:pt x="565" y="772"/>
                    <a:pt x="741" y="704"/>
                  </a:cubicBezTo>
                  <a:cubicBezTo>
                    <a:pt x="759" y="695"/>
                    <a:pt x="778" y="676"/>
                    <a:pt x="784" y="658"/>
                  </a:cubicBezTo>
                  <a:cubicBezTo>
                    <a:pt x="839" y="513"/>
                    <a:pt x="901" y="371"/>
                    <a:pt x="969" y="232"/>
                  </a:cubicBezTo>
                  <a:close/>
                  <a:moveTo>
                    <a:pt x="990" y="1"/>
                  </a:moveTo>
                  <a:cubicBezTo>
                    <a:pt x="941" y="1"/>
                    <a:pt x="867" y="1"/>
                    <a:pt x="648" y="571"/>
                  </a:cubicBezTo>
                  <a:cubicBezTo>
                    <a:pt x="40" y="815"/>
                    <a:pt x="19" y="895"/>
                    <a:pt x="10" y="929"/>
                  </a:cubicBezTo>
                  <a:cubicBezTo>
                    <a:pt x="0" y="957"/>
                    <a:pt x="6" y="985"/>
                    <a:pt x="22" y="1009"/>
                  </a:cubicBezTo>
                  <a:cubicBezTo>
                    <a:pt x="37" y="1031"/>
                    <a:pt x="84" y="1093"/>
                    <a:pt x="617" y="1198"/>
                  </a:cubicBezTo>
                  <a:cubicBezTo>
                    <a:pt x="774" y="1824"/>
                    <a:pt x="830" y="1824"/>
                    <a:pt x="892" y="1824"/>
                  </a:cubicBezTo>
                  <a:lnTo>
                    <a:pt x="898" y="1824"/>
                  </a:lnTo>
                  <a:cubicBezTo>
                    <a:pt x="944" y="1821"/>
                    <a:pt x="1000" y="1817"/>
                    <a:pt x="1259" y="1231"/>
                  </a:cubicBezTo>
                  <a:cubicBezTo>
                    <a:pt x="1416" y="1176"/>
                    <a:pt x="1718" y="1065"/>
                    <a:pt x="1783" y="1006"/>
                  </a:cubicBezTo>
                  <a:cubicBezTo>
                    <a:pt x="1805" y="985"/>
                    <a:pt x="1814" y="951"/>
                    <a:pt x="1811" y="920"/>
                  </a:cubicBezTo>
                  <a:cubicBezTo>
                    <a:pt x="1795" y="846"/>
                    <a:pt x="1715" y="806"/>
                    <a:pt x="1404" y="695"/>
                  </a:cubicBezTo>
                  <a:cubicBezTo>
                    <a:pt x="1345" y="673"/>
                    <a:pt x="1274" y="649"/>
                    <a:pt x="1243" y="633"/>
                  </a:cubicBezTo>
                  <a:cubicBezTo>
                    <a:pt x="1234" y="599"/>
                    <a:pt x="1212" y="516"/>
                    <a:pt x="1194" y="448"/>
                  </a:cubicBezTo>
                  <a:cubicBezTo>
                    <a:pt x="1141" y="229"/>
                    <a:pt x="1104" y="93"/>
                    <a:pt x="1067" y="41"/>
                  </a:cubicBezTo>
                  <a:cubicBezTo>
                    <a:pt x="1046" y="16"/>
                    <a:pt x="1018" y="4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4"/>
            <p:cNvSpPr/>
            <p:nvPr/>
          </p:nvSpPr>
          <p:spPr>
            <a:xfrm>
              <a:off x="132954" y="704685"/>
              <a:ext cx="117305" cy="117305"/>
            </a:xfrm>
            <a:custGeom>
              <a:avLst/>
              <a:gdLst/>
              <a:ahLst/>
              <a:cxnLst/>
              <a:rect l="l" t="t" r="r" b="b"/>
              <a:pathLst>
                <a:path w="1611" h="1611" extrusionOk="0">
                  <a:moveTo>
                    <a:pt x="871" y="1"/>
                  </a:moveTo>
                  <a:cubicBezTo>
                    <a:pt x="821" y="1"/>
                    <a:pt x="784" y="38"/>
                    <a:pt x="784" y="84"/>
                  </a:cubicBezTo>
                  <a:lnTo>
                    <a:pt x="781" y="574"/>
                  </a:lnTo>
                  <a:lnTo>
                    <a:pt x="488" y="263"/>
                  </a:lnTo>
                  <a:cubicBezTo>
                    <a:pt x="469" y="243"/>
                    <a:pt x="447" y="234"/>
                    <a:pt x="426" y="234"/>
                  </a:cubicBezTo>
                  <a:cubicBezTo>
                    <a:pt x="360" y="234"/>
                    <a:pt x="303" y="317"/>
                    <a:pt x="362" y="380"/>
                  </a:cubicBezTo>
                  <a:lnTo>
                    <a:pt x="664" y="701"/>
                  </a:lnTo>
                  <a:lnTo>
                    <a:pt x="115" y="704"/>
                  </a:lnTo>
                  <a:cubicBezTo>
                    <a:pt x="1" y="704"/>
                    <a:pt x="1" y="877"/>
                    <a:pt x="115" y="877"/>
                  </a:cubicBezTo>
                  <a:lnTo>
                    <a:pt x="618" y="870"/>
                  </a:lnTo>
                  <a:lnTo>
                    <a:pt x="618" y="870"/>
                  </a:lnTo>
                  <a:lnTo>
                    <a:pt x="232" y="1142"/>
                  </a:lnTo>
                  <a:cubicBezTo>
                    <a:pt x="167" y="1191"/>
                    <a:pt x="201" y="1293"/>
                    <a:pt x="282" y="1296"/>
                  </a:cubicBezTo>
                  <a:cubicBezTo>
                    <a:pt x="297" y="1296"/>
                    <a:pt x="315" y="1290"/>
                    <a:pt x="331" y="1281"/>
                  </a:cubicBezTo>
                  <a:lnTo>
                    <a:pt x="781" y="966"/>
                  </a:lnTo>
                  <a:lnTo>
                    <a:pt x="775" y="1524"/>
                  </a:lnTo>
                  <a:cubicBezTo>
                    <a:pt x="775" y="1571"/>
                    <a:pt x="815" y="1611"/>
                    <a:pt x="861" y="1611"/>
                  </a:cubicBezTo>
                  <a:cubicBezTo>
                    <a:pt x="908" y="1611"/>
                    <a:pt x="948" y="1571"/>
                    <a:pt x="948" y="1524"/>
                  </a:cubicBezTo>
                  <a:lnTo>
                    <a:pt x="951" y="997"/>
                  </a:lnTo>
                  <a:lnTo>
                    <a:pt x="1262" y="1330"/>
                  </a:lnTo>
                  <a:cubicBezTo>
                    <a:pt x="1281" y="1345"/>
                    <a:pt x="1302" y="1355"/>
                    <a:pt x="1327" y="1355"/>
                  </a:cubicBezTo>
                  <a:cubicBezTo>
                    <a:pt x="1349" y="1355"/>
                    <a:pt x="1367" y="1349"/>
                    <a:pt x="1386" y="1333"/>
                  </a:cubicBezTo>
                  <a:cubicBezTo>
                    <a:pt x="1420" y="1299"/>
                    <a:pt x="1420" y="1247"/>
                    <a:pt x="1389" y="1210"/>
                  </a:cubicBezTo>
                  <a:lnTo>
                    <a:pt x="1059" y="864"/>
                  </a:lnTo>
                  <a:lnTo>
                    <a:pt x="1506" y="861"/>
                  </a:lnTo>
                  <a:cubicBezTo>
                    <a:pt x="1611" y="852"/>
                    <a:pt x="1611" y="695"/>
                    <a:pt x="1506" y="689"/>
                  </a:cubicBezTo>
                  <a:lnTo>
                    <a:pt x="1503" y="692"/>
                  </a:lnTo>
                  <a:lnTo>
                    <a:pt x="1170" y="695"/>
                  </a:lnTo>
                  <a:lnTo>
                    <a:pt x="1518" y="451"/>
                  </a:lnTo>
                  <a:cubicBezTo>
                    <a:pt x="1592" y="398"/>
                    <a:pt x="1540" y="297"/>
                    <a:pt x="1468" y="297"/>
                  </a:cubicBezTo>
                  <a:cubicBezTo>
                    <a:pt x="1453" y="297"/>
                    <a:pt x="1436" y="301"/>
                    <a:pt x="1420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38"/>
                    <a:pt x="917" y="1"/>
                    <a:pt x="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4"/>
            <p:cNvSpPr/>
            <p:nvPr/>
          </p:nvSpPr>
          <p:spPr>
            <a:xfrm rot="-5594267">
              <a:off x="128159" y="103595"/>
              <a:ext cx="102915" cy="102661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4"/>
            <p:cNvSpPr/>
            <p:nvPr/>
          </p:nvSpPr>
          <p:spPr>
            <a:xfrm rot="-5594267">
              <a:off x="1518450" y="117160"/>
              <a:ext cx="82879" cy="75565"/>
            </a:xfrm>
            <a:custGeom>
              <a:avLst/>
              <a:gdLst/>
              <a:ahLst/>
              <a:cxnLst/>
              <a:rect l="l" t="t" r="r" b="b"/>
              <a:pathLst>
                <a:path w="1303" h="1188" extrusionOk="0">
                  <a:moveTo>
                    <a:pt x="710" y="173"/>
                  </a:moveTo>
                  <a:cubicBezTo>
                    <a:pt x="941" y="173"/>
                    <a:pt x="1129" y="364"/>
                    <a:pt x="1129" y="595"/>
                  </a:cubicBezTo>
                  <a:cubicBezTo>
                    <a:pt x="1126" y="827"/>
                    <a:pt x="938" y="1012"/>
                    <a:pt x="707" y="1015"/>
                  </a:cubicBezTo>
                  <a:cubicBezTo>
                    <a:pt x="476" y="1015"/>
                    <a:pt x="287" y="823"/>
                    <a:pt x="287" y="592"/>
                  </a:cubicBezTo>
                  <a:cubicBezTo>
                    <a:pt x="287" y="358"/>
                    <a:pt x="479" y="173"/>
                    <a:pt x="710" y="173"/>
                  </a:cubicBezTo>
                  <a:close/>
                  <a:moveTo>
                    <a:pt x="712" y="1"/>
                  </a:moveTo>
                  <a:cubicBezTo>
                    <a:pt x="485" y="1"/>
                    <a:pt x="263" y="130"/>
                    <a:pt x="164" y="364"/>
                  </a:cubicBezTo>
                  <a:cubicBezTo>
                    <a:pt x="1" y="752"/>
                    <a:pt x="284" y="1184"/>
                    <a:pt x="707" y="1187"/>
                  </a:cubicBezTo>
                  <a:lnTo>
                    <a:pt x="710" y="1187"/>
                  </a:lnTo>
                  <a:cubicBezTo>
                    <a:pt x="1034" y="1187"/>
                    <a:pt x="1299" y="922"/>
                    <a:pt x="1302" y="595"/>
                  </a:cubicBezTo>
                  <a:cubicBezTo>
                    <a:pt x="1302" y="438"/>
                    <a:pt x="1240" y="287"/>
                    <a:pt x="1129" y="176"/>
                  </a:cubicBezTo>
                  <a:cubicBezTo>
                    <a:pt x="1012" y="57"/>
                    <a:pt x="861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" name="Google Shape;1386;p14"/>
            <p:cNvGrpSpPr/>
            <p:nvPr/>
          </p:nvGrpSpPr>
          <p:grpSpPr>
            <a:xfrm>
              <a:off x="978054" y="146142"/>
              <a:ext cx="446685" cy="265947"/>
              <a:chOff x="978054" y="146142"/>
              <a:chExt cx="446685" cy="265947"/>
            </a:xfrm>
          </p:grpSpPr>
          <p:sp>
            <p:nvSpPr>
              <p:cNvPr id="1387" name="Google Shape;1387;p14"/>
              <p:cNvSpPr/>
              <p:nvPr/>
            </p:nvSpPr>
            <p:spPr>
              <a:xfrm>
                <a:off x="978054" y="151960"/>
                <a:ext cx="446685" cy="254309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3671" extrusionOk="0">
                    <a:moveTo>
                      <a:pt x="3915" y="0"/>
                    </a:moveTo>
                    <a:cubicBezTo>
                      <a:pt x="3615" y="0"/>
                      <a:pt x="3350" y="167"/>
                      <a:pt x="3169" y="387"/>
                    </a:cubicBezTo>
                    <a:lnTo>
                      <a:pt x="3169" y="387"/>
                    </a:lnTo>
                    <a:cubicBezTo>
                      <a:pt x="3046" y="288"/>
                      <a:pt x="2886" y="200"/>
                      <a:pt x="2681" y="132"/>
                    </a:cubicBezTo>
                    <a:cubicBezTo>
                      <a:pt x="2511" y="76"/>
                      <a:pt x="2368" y="52"/>
                      <a:pt x="2248" y="52"/>
                    </a:cubicBezTo>
                    <a:cubicBezTo>
                      <a:pt x="1490" y="52"/>
                      <a:pt x="1623" y="1005"/>
                      <a:pt x="1623" y="1005"/>
                    </a:cubicBezTo>
                    <a:cubicBezTo>
                      <a:pt x="1545" y="958"/>
                      <a:pt x="1462" y="937"/>
                      <a:pt x="1377" y="937"/>
                    </a:cubicBezTo>
                    <a:cubicBezTo>
                      <a:pt x="735" y="937"/>
                      <a:pt x="1" y="2154"/>
                      <a:pt x="840" y="2769"/>
                    </a:cubicBezTo>
                    <a:cubicBezTo>
                      <a:pt x="1102" y="2963"/>
                      <a:pt x="1351" y="3051"/>
                      <a:pt x="1564" y="3064"/>
                    </a:cubicBezTo>
                    <a:lnTo>
                      <a:pt x="1564" y="3064"/>
                    </a:lnTo>
                    <a:cubicBezTo>
                      <a:pt x="1637" y="3387"/>
                      <a:pt x="1868" y="3665"/>
                      <a:pt x="2357" y="3670"/>
                    </a:cubicBezTo>
                    <a:cubicBezTo>
                      <a:pt x="2374" y="3670"/>
                      <a:pt x="2392" y="3670"/>
                      <a:pt x="2408" y="3670"/>
                    </a:cubicBezTo>
                    <a:cubicBezTo>
                      <a:pt x="3079" y="3670"/>
                      <a:pt x="3528" y="3515"/>
                      <a:pt x="3781" y="3285"/>
                    </a:cubicBezTo>
                    <a:lnTo>
                      <a:pt x="3781" y="3285"/>
                    </a:lnTo>
                    <a:cubicBezTo>
                      <a:pt x="3834" y="3357"/>
                      <a:pt x="3900" y="3426"/>
                      <a:pt x="3983" y="3491"/>
                    </a:cubicBezTo>
                    <a:cubicBezTo>
                      <a:pt x="4094" y="3579"/>
                      <a:pt x="4230" y="3618"/>
                      <a:pt x="4376" y="3618"/>
                    </a:cubicBezTo>
                    <a:cubicBezTo>
                      <a:pt x="5223" y="3618"/>
                      <a:pt x="6448" y="2304"/>
                      <a:pt x="5722" y="1542"/>
                    </a:cubicBezTo>
                    <a:cubicBezTo>
                      <a:pt x="5522" y="1331"/>
                      <a:pt x="5310" y="1251"/>
                      <a:pt x="5112" y="1251"/>
                    </a:cubicBezTo>
                    <a:cubicBezTo>
                      <a:pt x="5090" y="1251"/>
                      <a:pt x="5068" y="1252"/>
                      <a:pt x="5046" y="1254"/>
                    </a:cubicBezTo>
                    <a:lnTo>
                      <a:pt x="5046" y="1254"/>
                    </a:lnTo>
                    <a:cubicBezTo>
                      <a:pt x="5054" y="878"/>
                      <a:pt x="4866" y="444"/>
                      <a:pt x="4402" y="151"/>
                    </a:cubicBezTo>
                    <a:cubicBezTo>
                      <a:pt x="4235" y="45"/>
                      <a:pt x="4070" y="0"/>
                      <a:pt x="39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4"/>
              <p:cNvSpPr/>
              <p:nvPr/>
            </p:nvSpPr>
            <p:spPr>
              <a:xfrm>
                <a:off x="999986" y="146142"/>
                <a:ext cx="402834" cy="265947"/>
              </a:xfrm>
              <a:custGeom>
                <a:avLst/>
                <a:gdLst/>
                <a:ahLst/>
                <a:cxnLst/>
                <a:rect l="l" t="t" r="r" b="b"/>
                <a:pathLst>
                  <a:path w="5815" h="3839" extrusionOk="0">
                    <a:moveTo>
                      <a:pt x="2894" y="594"/>
                    </a:moveTo>
                    <a:cubicBezTo>
                      <a:pt x="3125" y="816"/>
                      <a:pt x="3174" y="1078"/>
                      <a:pt x="3110" y="1251"/>
                    </a:cubicBezTo>
                    <a:cubicBezTo>
                      <a:pt x="3077" y="1342"/>
                      <a:pt x="3020" y="1391"/>
                      <a:pt x="2952" y="1391"/>
                    </a:cubicBezTo>
                    <a:cubicBezTo>
                      <a:pt x="2910" y="1391"/>
                      <a:pt x="2864" y="1373"/>
                      <a:pt x="2817" y="1334"/>
                    </a:cubicBezTo>
                    <a:cubicBezTo>
                      <a:pt x="2656" y="1195"/>
                      <a:pt x="2693" y="877"/>
                      <a:pt x="2894" y="594"/>
                    </a:cubicBezTo>
                    <a:close/>
                    <a:moveTo>
                      <a:pt x="4667" y="1439"/>
                    </a:moveTo>
                    <a:lnTo>
                      <a:pt x="4667" y="1439"/>
                    </a:lnTo>
                    <a:cubicBezTo>
                      <a:pt x="4627" y="1750"/>
                      <a:pt x="4436" y="1981"/>
                      <a:pt x="4177" y="2018"/>
                    </a:cubicBezTo>
                    <a:cubicBezTo>
                      <a:pt x="4161" y="2018"/>
                      <a:pt x="4149" y="2022"/>
                      <a:pt x="4134" y="2022"/>
                    </a:cubicBezTo>
                    <a:cubicBezTo>
                      <a:pt x="4063" y="2022"/>
                      <a:pt x="4063" y="2000"/>
                      <a:pt x="4063" y="1981"/>
                    </a:cubicBezTo>
                    <a:cubicBezTo>
                      <a:pt x="4060" y="1852"/>
                      <a:pt x="4309" y="1519"/>
                      <a:pt x="4667" y="1439"/>
                    </a:cubicBezTo>
                    <a:close/>
                    <a:moveTo>
                      <a:pt x="1620" y="2253"/>
                    </a:moveTo>
                    <a:cubicBezTo>
                      <a:pt x="1663" y="2253"/>
                      <a:pt x="1706" y="2293"/>
                      <a:pt x="1731" y="2327"/>
                    </a:cubicBezTo>
                    <a:cubicBezTo>
                      <a:pt x="1857" y="2484"/>
                      <a:pt x="1888" y="2660"/>
                      <a:pt x="1820" y="2805"/>
                    </a:cubicBezTo>
                    <a:cubicBezTo>
                      <a:pt x="1743" y="2959"/>
                      <a:pt x="1564" y="3055"/>
                      <a:pt x="1348" y="3061"/>
                    </a:cubicBezTo>
                    <a:cubicBezTo>
                      <a:pt x="1305" y="2774"/>
                      <a:pt x="1385" y="2472"/>
                      <a:pt x="1500" y="2330"/>
                    </a:cubicBezTo>
                    <a:cubicBezTo>
                      <a:pt x="1543" y="2278"/>
                      <a:pt x="1583" y="2253"/>
                      <a:pt x="1620" y="2253"/>
                    </a:cubicBezTo>
                    <a:close/>
                    <a:moveTo>
                      <a:pt x="3548" y="2490"/>
                    </a:moveTo>
                    <a:cubicBezTo>
                      <a:pt x="3563" y="2490"/>
                      <a:pt x="3597" y="2524"/>
                      <a:pt x="3625" y="2614"/>
                    </a:cubicBezTo>
                    <a:cubicBezTo>
                      <a:pt x="3699" y="2827"/>
                      <a:pt x="3652" y="3061"/>
                      <a:pt x="3507" y="3231"/>
                    </a:cubicBezTo>
                    <a:cubicBezTo>
                      <a:pt x="3372" y="2993"/>
                      <a:pt x="3384" y="2737"/>
                      <a:pt x="3461" y="2586"/>
                    </a:cubicBezTo>
                    <a:cubicBezTo>
                      <a:pt x="3495" y="2518"/>
                      <a:pt x="3532" y="2490"/>
                      <a:pt x="3548" y="2490"/>
                    </a:cubicBezTo>
                    <a:close/>
                    <a:moveTo>
                      <a:pt x="3628" y="170"/>
                    </a:moveTo>
                    <a:cubicBezTo>
                      <a:pt x="3775" y="170"/>
                      <a:pt x="3925" y="213"/>
                      <a:pt x="4066" y="304"/>
                    </a:cubicBezTo>
                    <a:cubicBezTo>
                      <a:pt x="4430" y="532"/>
                      <a:pt x="4652" y="887"/>
                      <a:pt x="4673" y="1260"/>
                    </a:cubicBezTo>
                    <a:cubicBezTo>
                      <a:pt x="4229" y="1340"/>
                      <a:pt x="3881" y="1747"/>
                      <a:pt x="3893" y="1988"/>
                    </a:cubicBezTo>
                    <a:cubicBezTo>
                      <a:pt x="3899" y="2086"/>
                      <a:pt x="3960" y="2190"/>
                      <a:pt x="4132" y="2190"/>
                    </a:cubicBezTo>
                    <a:cubicBezTo>
                      <a:pt x="4153" y="2190"/>
                      <a:pt x="4177" y="2188"/>
                      <a:pt x="4201" y="2185"/>
                    </a:cubicBezTo>
                    <a:cubicBezTo>
                      <a:pt x="4550" y="2139"/>
                      <a:pt x="4803" y="1827"/>
                      <a:pt x="4840" y="1417"/>
                    </a:cubicBezTo>
                    <a:cubicBezTo>
                      <a:pt x="5034" y="1423"/>
                      <a:pt x="5213" y="1510"/>
                      <a:pt x="5373" y="1682"/>
                    </a:cubicBezTo>
                    <a:cubicBezTo>
                      <a:pt x="5651" y="1972"/>
                      <a:pt x="5586" y="2321"/>
                      <a:pt x="5485" y="2561"/>
                    </a:cubicBezTo>
                    <a:cubicBezTo>
                      <a:pt x="5247" y="3113"/>
                      <a:pt x="4581" y="3616"/>
                      <a:pt x="4090" y="3616"/>
                    </a:cubicBezTo>
                    <a:cubicBezTo>
                      <a:pt x="4086" y="3616"/>
                      <a:pt x="4082" y="3616"/>
                      <a:pt x="4077" y="3616"/>
                    </a:cubicBezTo>
                    <a:cubicBezTo>
                      <a:pt x="3958" y="3616"/>
                      <a:pt x="3843" y="3576"/>
                      <a:pt x="3748" y="3505"/>
                    </a:cubicBezTo>
                    <a:cubicBezTo>
                      <a:pt x="3699" y="3465"/>
                      <a:pt x="3652" y="3422"/>
                      <a:pt x="3609" y="3372"/>
                    </a:cubicBezTo>
                    <a:cubicBezTo>
                      <a:pt x="3816" y="3157"/>
                      <a:pt x="3884" y="2845"/>
                      <a:pt x="3788" y="2564"/>
                    </a:cubicBezTo>
                    <a:cubicBezTo>
                      <a:pt x="3723" y="2352"/>
                      <a:pt x="3609" y="2321"/>
                      <a:pt x="3548" y="2321"/>
                    </a:cubicBezTo>
                    <a:cubicBezTo>
                      <a:pt x="3455" y="2321"/>
                      <a:pt x="3366" y="2389"/>
                      <a:pt x="3307" y="2506"/>
                    </a:cubicBezTo>
                    <a:cubicBezTo>
                      <a:pt x="3202" y="2716"/>
                      <a:pt x="3187" y="3049"/>
                      <a:pt x="3381" y="3351"/>
                    </a:cubicBezTo>
                    <a:cubicBezTo>
                      <a:pt x="3181" y="3505"/>
                      <a:pt x="2807" y="3669"/>
                      <a:pt x="2120" y="3669"/>
                    </a:cubicBezTo>
                    <a:lnTo>
                      <a:pt x="2070" y="3669"/>
                    </a:lnTo>
                    <a:cubicBezTo>
                      <a:pt x="1651" y="3662"/>
                      <a:pt x="1469" y="3447"/>
                      <a:pt x="1392" y="3231"/>
                    </a:cubicBezTo>
                    <a:cubicBezTo>
                      <a:pt x="1657" y="3215"/>
                      <a:pt x="1873" y="3086"/>
                      <a:pt x="1972" y="2879"/>
                    </a:cubicBezTo>
                    <a:cubicBezTo>
                      <a:pt x="2073" y="2672"/>
                      <a:pt x="2033" y="2432"/>
                      <a:pt x="1864" y="2222"/>
                    </a:cubicBezTo>
                    <a:cubicBezTo>
                      <a:pt x="1771" y="2105"/>
                      <a:pt x="1679" y="2080"/>
                      <a:pt x="1617" y="2080"/>
                    </a:cubicBezTo>
                    <a:cubicBezTo>
                      <a:pt x="1527" y="2080"/>
                      <a:pt x="1441" y="2130"/>
                      <a:pt x="1367" y="2222"/>
                    </a:cubicBezTo>
                    <a:cubicBezTo>
                      <a:pt x="1216" y="2410"/>
                      <a:pt x="1139" y="2749"/>
                      <a:pt x="1173" y="3049"/>
                    </a:cubicBezTo>
                    <a:cubicBezTo>
                      <a:pt x="966" y="3002"/>
                      <a:pt x="769" y="2913"/>
                      <a:pt x="602" y="2783"/>
                    </a:cubicBezTo>
                    <a:cubicBezTo>
                      <a:pt x="161" y="2456"/>
                      <a:pt x="254" y="2003"/>
                      <a:pt x="312" y="1821"/>
                    </a:cubicBezTo>
                    <a:cubicBezTo>
                      <a:pt x="442" y="1426"/>
                      <a:pt x="790" y="1106"/>
                      <a:pt x="1086" y="1106"/>
                    </a:cubicBezTo>
                    <a:cubicBezTo>
                      <a:pt x="1157" y="1106"/>
                      <a:pt x="1228" y="1124"/>
                      <a:pt x="1290" y="1161"/>
                    </a:cubicBezTo>
                    <a:cubicBezTo>
                      <a:pt x="1304" y="1169"/>
                      <a:pt x="1319" y="1173"/>
                      <a:pt x="1333" y="1173"/>
                    </a:cubicBezTo>
                    <a:cubicBezTo>
                      <a:pt x="1382" y="1173"/>
                      <a:pt x="1427" y="1130"/>
                      <a:pt x="1419" y="1075"/>
                    </a:cubicBezTo>
                    <a:cubicBezTo>
                      <a:pt x="1419" y="1072"/>
                      <a:pt x="1358" y="621"/>
                      <a:pt x="1574" y="375"/>
                    </a:cubicBezTo>
                    <a:cubicBezTo>
                      <a:pt x="1664" y="270"/>
                      <a:pt x="1793" y="218"/>
                      <a:pt x="1959" y="218"/>
                    </a:cubicBezTo>
                    <a:cubicBezTo>
                      <a:pt x="2076" y="218"/>
                      <a:pt x="2212" y="243"/>
                      <a:pt x="2366" y="294"/>
                    </a:cubicBezTo>
                    <a:cubicBezTo>
                      <a:pt x="2508" y="338"/>
                      <a:pt x="2641" y="402"/>
                      <a:pt x="2761" y="486"/>
                    </a:cubicBezTo>
                    <a:cubicBezTo>
                      <a:pt x="2527" y="809"/>
                      <a:pt x="2446" y="1244"/>
                      <a:pt x="2709" y="1463"/>
                    </a:cubicBezTo>
                    <a:cubicBezTo>
                      <a:pt x="2777" y="1525"/>
                      <a:pt x="2863" y="1562"/>
                      <a:pt x="2955" y="1565"/>
                    </a:cubicBezTo>
                    <a:cubicBezTo>
                      <a:pt x="3094" y="1565"/>
                      <a:pt x="3218" y="1466"/>
                      <a:pt x="3273" y="1306"/>
                    </a:cubicBezTo>
                    <a:cubicBezTo>
                      <a:pt x="3353" y="1075"/>
                      <a:pt x="3298" y="735"/>
                      <a:pt x="3002" y="458"/>
                    </a:cubicBezTo>
                    <a:cubicBezTo>
                      <a:pt x="3182" y="270"/>
                      <a:pt x="3403" y="170"/>
                      <a:pt x="3628" y="170"/>
                    </a:cubicBezTo>
                    <a:close/>
                    <a:moveTo>
                      <a:pt x="3632" y="0"/>
                    </a:moveTo>
                    <a:cubicBezTo>
                      <a:pt x="3356" y="0"/>
                      <a:pt x="3085" y="122"/>
                      <a:pt x="2872" y="350"/>
                    </a:cubicBezTo>
                    <a:cubicBezTo>
                      <a:pt x="2733" y="257"/>
                      <a:pt x="2582" y="183"/>
                      <a:pt x="2422" y="131"/>
                    </a:cubicBezTo>
                    <a:cubicBezTo>
                      <a:pt x="2252" y="76"/>
                      <a:pt x="2099" y="48"/>
                      <a:pt x="1963" y="48"/>
                    </a:cubicBezTo>
                    <a:cubicBezTo>
                      <a:pt x="1743" y="48"/>
                      <a:pt x="1568" y="120"/>
                      <a:pt x="1444" y="264"/>
                    </a:cubicBezTo>
                    <a:cubicBezTo>
                      <a:pt x="1262" y="470"/>
                      <a:pt x="1237" y="776"/>
                      <a:pt x="1241" y="954"/>
                    </a:cubicBezTo>
                    <a:cubicBezTo>
                      <a:pt x="1191" y="939"/>
                      <a:pt x="1139" y="933"/>
                      <a:pt x="1089" y="933"/>
                    </a:cubicBezTo>
                    <a:cubicBezTo>
                      <a:pt x="716" y="933"/>
                      <a:pt x="306" y="1300"/>
                      <a:pt x="152" y="1766"/>
                    </a:cubicBezTo>
                    <a:cubicBezTo>
                      <a:pt x="1" y="2225"/>
                      <a:pt x="127" y="2645"/>
                      <a:pt x="500" y="2919"/>
                    </a:cubicBezTo>
                    <a:cubicBezTo>
                      <a:pt x="735" y="3092"/>
                      <a:pt x="978" y="3197"/>
                      <a:pt x="1210" y="3224"/>
                    </a:cubicBezTo>
                    <a:cubicBezTo>
                      <a:pt x="1321" y="3613"/>
                      <a:pt x="1632" y="3835"/>
                      <a:pt x="2070" y="3838"/>
                    </a:cubicBezTo>
                    <a:lnTo>
                      <a:pt x="2120" y="3838"/>
                    </a:lnTo>
                    <a:cubicBezTo>
                      <a:pt x="2715" y="3838"/>
                      <a:pt x="3184" y="3718"/>
                      <a:pt x="3483" y="3490"/>
                    </a:cubicBezTo>
                    <a:cubicBezTo>
                      <a:pt x="3532" y="3542"/>
                      <a:pt x="3585" y="3595"/>
                      <a:pt x="3643" y="3641"/>
                    </a:cubicBezTo>
                    <a:cubicBezTo>
                      <a:pt x="3766" y="3737"/>
                      <a:pt x="3921" y="3786"/>
                      <a:pt x="4076" y="3786"/>
                    </a:cubicBezTo>
                    <a:cubicBezTo>
                      <a:pt x="4081" y="3786"/>
                      <a:pt x="4086" y="3786"/>
                      <a:pt x="4090" y="3786"/>
                    </a:cubicBezTo>
                    <a:cubicBezTo>
                      <a:pt x="4652" y="3786"/>
                      <a:pt x="5377" y="3246"/>
                      <a:pt x="5642" y="2629"/>
                    </a:cubicBezTo>
                    <a:cubicBezTo>
                      <a:pt x="5815" y="2222"/>
                      <a:pt x="5765" y="1843"/>
                      <a:pt x="5500" y="1565"/>
                    </a:cubicBezTo>
                    <a:cubicBezTo>
                      <a:pt x="5303" y="1358"/>
                      <a:pt x="5084" y="1254"/>
                      <a:pt x="4843" y="1247"/>
                    </a:cubicBezTo>
                    <a:cubicBezTo>
                      <a:pt x="4821" y="819"/>
                      <a:pt x="4572" y="418"/>
                      <a:pt x="4161" y="159"/>
                    </a:cubicBezTo>
                    <a:cubicBezTo>
                      <a:pt x="3992" y="52"/>
                      <a:pt x="3811" y="0"/>
                      <a:pt x="36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389;p14"/>
            <p:cNvGrpSpPr/>
            <p:nvPr/>
          </p:nvGrpSpPr>
          <p:grpSpPr>
            <a:xfrm>
              <a:off x="241328" y="274302"/>
              <a:ext cx="299552" cy="265537"/>
              <a:chOff x="8792070" y="4843090"/>
              <a:chExt cx="142474" cy="126290"/>
            </a:xfrm>
          </p:grpSpPr>
          <p:sp>
            <p:nvSpPr>
              <p:cNvPr id="1390" name="Google Shape;1390;p14"/>
              <p:cNvSpPr/>
              <p:nvPr/>
            </p:nvSpPr>
            <p:spPr>
              <a:xfrm>
                <a:off x="8835905" y="4843090"/>
                <a:ext cx="69128" cy="58982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651" extrusionOk="0">
                    <a:moveTo>
                      <a:pt x="926" y="796"/>
                    </a:moveTo>
                    <a:cubicBezTo>
                      <a:pt x="947" y="848"/>
                      <a:pt x="960" y="904"/>
                      <a:pt x="966" y="959"/>
                    </a:cubicBezTo>
                    <a:cubicBezTo>
                      <a:pt x="958" y="961"/>
                      <a:pt x="950" y="962"/>
                      <a:pt x="941" y="962"/>
                    </a:cubicBezTo>
                    <a:cubicBezTo>
                      <a:pt x="933" y="962"/>
                      <a:pt x="924" y="961"/>
                      <a:pt x="917" y="959"/>
                    </a:cubicBezTo>
                    <a:cubicBezTo>
                      <a:pt x="904" y="938"/>
                      <a:pt x="904" y="882"/>
                      <a:pt x="926" y="796"/>
                    </a:cubicBezTo>
                    <a:close/>
                    <a:moveTo>
                      <a:pt x="1472" y="164"/>
                    </a:moveTo>
                    <a:cubicBezTo>
                      <a:pt x="1537" y="164"/>
                      <a:pt x="1595" y="194"/>
                      <a:pt x="1635" y="241"/>
                    </a:cubicBezTo>
                    <a:cubicBezTo>
                      <a:pt x="1725" y="327"/>
                      <a:pt x="1771" y="447"/>
                      <a:pt x="1765" y="571"/>
                    </a:cubicBezTo>
                    <a:cubicBezTo>
                      <a:pt x="1746" y="950"/>
                      <a:pt x="1296" y="1348"/>
                      <a:pt x="1296" y="1348"/>
                    </a:cubicBezTo>
                    <a:cubicBezTo>
                      <a:pt x="1197" y="1431"/>
                      <a:pt x="1074" y="1481"/>
                      <a:pt x="947" y="1487"/>
                    </a:cubicBezTo>
                    <a:cubicBezTo>
                      <a:pt x="565" y="1487"/>
                      <a:pt x="275" y="999"/>
                      <a:pt x="210" y="645"/>
                    </a:cubicBezTo>
                    <a:cubicBezTo>
                      <a:pt x="183" y="491"/>
                      <a:pt x="189" y="312"/>
                      <a:pt x="297" y="272"/>
                    </a:cubicBezTo>
                    <a:cubicBezTo>
                      <a:pt x="328" y="262"/>
                      <a:pt x="358" y="256"/>
                      <a:pt x="389" y="256"/>
                    </a:cubicBezTo>
                    <a:cubicBezTo>
                      <a:pt x="559" y="256"/>
                      <a:pt x="722" y="423"/>
                      <a:pt x="827" y="592"/>
                    </a:cubicBezTo>
                    <a:cubicBezTo>
                      <a:pt x="778" y="710"/>
                      <a:pt x="704" y="922"/>
                      <a:pt x="781" y="1046"/>
                    </a:cubicBezTo>
                    <a:cubicBezTo>
                      <a:pt x="815" y="1098"/>
                      <a:pt x="867" y="1125"/>
                      <a:pt x="932" y="1125"/>
                    </a:cubicBezTo>
                    <a:cubicBezTo>
                      <a:pt x="956" y="1125"/>
                      <a:pt x="982" y="1121"/>
                      <a:pt x="1009" y="1114"/>
                    </a:cubicBezTo>
                    <a:cubicBezTo>
                      <a:pt x="1052" y="1101"/>
                      <a:pt x="1086" y="1070"/>
                      <a:pt x="1105" y="1027"/>
                    </a:cubicBezTo>
                    <a:cubicBezTo>
                      <a:pt x="1148" y="916"/>
                      <a:pt x="1086" y="734"/>
                      <a:pt x="1009" y="586"/>
                    </a:cubicBezTo>
                    <a:cubicBezTo>
                      <a:pt x="1123" y="370"/>
                      <a:pt x="1311" y="164"/>
                      <a:pt x="1472" y="164"/>
                    </a:cubicBezTo>
                    <a:close/>
                    <a:moveTo>
                      <a:pt x="1472" y="0"/>
                    </a:moveTo>
                    <a:cubicBezTo>
                      <a:pt x="1247" y="0"/>
                      <a:pt x="1043" y="210"/>
                      <a:pt x="914" y="429"/>
                    </a:cubicBezTo>
                    <a:cubicBezTo>
                      <a:pt x="809" y="287"/>
                      <a:pt x="624" y="93"/>
                      <a:pt x="389" y="93"/>
                    </a:cubicBezTo>
                    <a:cubicBezTo>
                      <a:pt x="337" y="93"/>
                      <a:pt x="287" y="102"/>
                      <a:pt x="241" y="120"/>
                    </a:cubicBezTo>
                    <a:cubicBezTo>
                      <a:pt x="72" y="185"/>
                      <a:pt x="1" y="392"/>
                      <a:pt x="50" y="676"/>
                    </a:cubicBezTo>
                    <a:cubicBezTo>
                      <a:pt x="124" y="1067"/>
                      <a:pt x="457" y="1650"/>
                      <a:pt x="947" y="1650"/>
                    </a:cubicBezTo>
                    <a:cubicBezTo>
                      <a:pt x="1099" y="1650"/>
                      <a:pt x="1250" y="1589"/>
                      <a:pt x="1398" y="1471"/>
                    </a:cubicBezTo>
                    <a:cubicBezTo>
                      <a:pt x="1419" y="1453"/>
                      <a:pt x="1907" y="1027"/>
                      <a:pt x="1925" y="577"/>
                    </a:cubicBezTo>
                    <a:cubicBezTo>
                      <a:pt x="1934" y="410"/>
                      <a:pt x="1873" y="247"/>
                      <a:pt x="1752" y="130"/>
                    </a:cubicBezTo>
                    <a:cubicBezTo>
                      <a:pt x="1682" y="49"/>
                      <a:pt x="1580" y="3"/>
                      <a:pt x="147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14"/>
              <p:cNvSpPr/>
              <p:nvPr/>
            </p:nvSpPr>
            <p:spPr>
              <a:xfrm>
                <a:off x="8856626" y="4909183"/>
                <a:ext cx="68020" cy="60197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685" extrusionOk="0">
                    <a:moveTo>
                      <a:pt x="809" y="676"/>
                    </a:moveTo>
                    <a:cubicBezTo>
                      <a:pt x="821" y="688"/>
                      <a:pt x="836" y="750"/>
                      <a:pt x="830" y="849"/>
                    </a:cubicBezTo>
                    <a:cubicBezTo>
                      <a:pt x="781" y="769"/>
                      <a:pt x="771" y="710"/>
                      <a:pt x="778" y="692"/>
                    </a:cubicBezTo>
                    <a:cubicBezTo>
                      <a:pt x="787" y="685"/>
                      <a:pt x="799" y="679"/>
                      <a:pt x="809" y="676"/>
                    </a:cubicBezTo>
                    <a:close/>
                    <a:moveTo>
                      <a:pt x="784" y="161"/>
                    </a:moveTo>
                    <a:lnTo>
                      <a:pt x="784" y="164"/>
                    </a:lnTo>
                    <a:cubicBezTo>
                      <a:pt x="870" y="164"/>
                      <a:pt x="957" y="183"/>
                      <a:pt x="1037" y="217"/>
                    </a:cubicBezTo>
                    <a:cubicBezTo>
                      <a:pt x="1043" y="220"/>
                      <a:pt x="1583" y="476"/>
                      <a:pt x="1703" y="837"/>
                    </a:cubicBezTo>
                    <a:cubicBezTo>
                      <a:pt x="1743" y="954"/>
                      <a:pt x="1731" y="1080"/>
                      <a:pt x="1669" y="1188"/>
                    </a:cubicBezTo>
                    <a:cubicBezTo>
                      <a:pt x="1623" y="1274"/>
                      <a:pt x="1558" y="1318"/>
                      <a:pt x="1472" y="1318"/>
                    </a:cubicBezTo>
                    <a:cubicBezTo>
                      <a:pt x="1311" y="1318"/>
                      <a:pt x="1111" y="1176"/>
                      <a:pt x="972" y="1028"/>
                    </a:cubicBezTo>
                    <a:cubicBezTo>
                      <a:pt x="1006" y="864"/>
                      <a:pt x="1015" y="673"/>
                      <a:pt x="941" y="577"/>
                    </a:cubicBezTo>
                    <a:cubicBezTo>
                      <a:pt x="913" y="540"/>
                      <a:pt x="870" y="519"/>
                      <a:pt x="824" y="519"/>
                    </a:cubicBezTo>
                    <a:cubicBezTo>
                      <a:pt x="697" y="522"/>
                      <a:pt x="648" y="587"/>
                      <a:pt x="633" y="624"/>
                    </a:cubicBezTo>
                    <a:cubicBezTo>
                      <a:pt x="568" y="766"/>
                      <a:pt x="704" y="966"/>
                      <a:pt x="790" y="1071"/>
                    </a:cubicBezTo>
                    <a:cubicBezTo>
                      <a:pt x="728" y="1288"/>
                      <a:pt x="596" y="1525"/>
                      <a:pt x="391" y="1525"/>
                    </a:cubicBezTo>
                    <a:cubicBezTo>
                      <a:pt x="383" y="1525"/>
                      <a:pt x="375" y="1525"/>
                      <a:pt x="367" y="1524"/>
                    </a:cubicBezTo>
                    <a:cubicBezTo>
                      <a:pt x="247" y="1512"/>
                      <a:pt x="167" y="1305"/>
                      <a:pt x="179" y="1028"/>
                    </a:cubicBezTo>
                    <a:cubicBezTo>
                      <a:pt x="198" y="608"/>
                      <a:pt x="414" y="161"/>
                      <a:pt x="784" y="161"/>
                    </a:cubicBezTo>
                    <a:close/>
                    <a:moveTo>
                      <a:pt x="784" y="1"/>
                    </a:moveTo>
                    <a:cubicBezTo>
                      <a:pt x="309" y="1"/>
                      <a:pt x="37" y="516"/>
                      <a:pt x="16" y="1022"/>
                    </a:cubicBezTo>
                    <a:cubicBezTo>
                      <a:pt x="0" y="1407"/>
                      <a:pt x="130" y="1666"/>
                      <a:pt x="352" y="1685"/>
                    </a:cubicBezTo>
                    <a:lnTo>
                      <a:pt x="389" y="1685"/>
                    </a:lnTo>
                    <a:cubicBezTo>
                      <a:pt x="651" y="1685"/>
                      <a:pt x="824" y="1456"/>
                      <a:pt x="916" y="1207"/>
                    </a:cubicBezTo>
                    <a:cubicBezTo>
                      <a:pt x="1071" y="1352"/>
                      <a:pt x="1274" y="1481"/>
                      <a:pt x="1469" y="1481"/>
                    </a:cubicBezTo>
                    <a:cubicBezTo>
                      <a:pt x="1570" y="1481"/>
                      <a:pt x="1712" y="1444"/>
                      <a:pt x="1805" y="1265"/>
                    </a:cubicBezTo>
                    <a:cubicBezTo>
                      <a:pt x="1888" y="1120"/>
                      <a:pt x="1903" y="944"/>
                      <a:pt x="1851" y="787"/>
                    </a:cubicBezTo>
                    <a:cubicBezTo>
                      <a:pt x="1709" y="362"/>
                      <a:pt x="1126" y="84"/>
                      <a:pt x="1098" y="69"/>
                    </a:cubicBezTo>
                    <a:cubicBezTo>
                      <a:pt x="997" y="25"/>
                      <a:pt x="892" y="4"/>
                      <a:pt x="78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4"/>
              <p:cNvSpPr/>
              <p:nvPr/>
            </p:nvSpPr>
            <p:spPr>
              <a:xfrm>
                <a:off x="8792070" y="4893678"/>
                <a:ext cx="69092" cy="50086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402" extrusionOk="0">
                    <a:moveTo>
                      <a:pt x="1147" y="1"/>
                    </a:moveTo>
                    <a:cubicBezTo>
                      <a:pt x="1058" y="1"/>
                      <a:pt x="963" y="19"/>
                      <a:pt x="867" y="65"/>
                    </a:cubicBezTo>
                    <a:cubicBezTo>
                      <a:pt x="386" y="290"/>
                      <a:pt x="0" y="740"/>
                      <a:pt x="241" y="1042"/>
                    </a:cubicBezTo>
                    <a:cubicBezTo>
                      <a:pt x="397" y="1239"/>
                      <a:pt x="698" y="1401"/>
                      <a:pt x="1009" y="1401"/>
                    </a:cubicBezTo>
                    <a:cubicBezTo>
                      <a:pt x="1176" y="1401"/>
                      <a:pt x="1347" y="1354"/>
                      <a:pt x="1499" y="1240"/>
                    </a:cubicBezTo>
                    <a:cubicBezTo>
                      <a:pt x="1934" y="910"/>
                      <a:pt x="1934" y="416"/>
                      <a:pt x="1789" y="296"/>
                    </a:cubicBezTo>
                    <a:cubicBezTo>
                      <a:pt x="1789" y="296"/>
                      <a:pt x="1508" y="1"/>
                      <a:pt x="1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14"/>
              <p:cNvSpPr/>
              <p:nvPr/>
            </p:nvSpPr>
            <p:spPr>
              <a:xfrm>
                <a:off x="8838763" y="4894428"/>
                <a:ext cx="12397" cy="38369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074" extrusionOk="0">
                    <a:moveTo>
                      <a:pt x="1" y="0"/>
                    </a:moveTo>
                    <a:cubicBezTo>
                      <a:pt x="1" y="1"/>
                      <a:pt x="214" y="957"/>
                      <a:pt x="346" y="107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14"/>
              <p:cNvSpPr/>
              <p:nvPr/>
            </p:nvSpPr>
            <p:spPr>
              <a:xfrm>
                <a:off x="8835262" y="4891285"/>
                <a:ext cx="19863" cy="4437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242" extrusionOk="0">
                    <a:moveTo>
                      <a:pt x="98" y="0"/>
                    </a:moveTo>
                    <a:cubicBezTo>
                      <a:pt x="50" y="0"/>
                      <a:pt x="1" y="40"/>
                      <a:pt x="19" y="104"/>
                    </a:cubicBezTo>
                    <a:cubicBezTo>
                      <a:pt x="71" y="335"/>
                      <a:pt x="250" y="1097"/>
                      <a:pt x="392" y="1223"/>
                    </a:cubicBezTo>
                    <a:cubicBezTo>
                      <a:pt x="407" y="1236"/>
                      <a:pt x="426" y="1242"/>
                      <a:pt x="447" y="1242"/>
                    </a:cubicBezTo>
                    <a:cubicBezTo>
                      <a:pt x="521" y="1242"/>
                      <a:pt x="555" y="1149"/>
                      <a:pt x="500" y="1100"/>
                    </a:cubicBezTo>
                    <a:cubicBezTo>
                      <a:pt x="429" y="1038"/>
                      <a:pt x="278" y="517"/>
                      <a:pt x="176" y="70"/>
                    </a:cubicBezTo>
                    <a:cubicBezTo>
                      <a:pt x="168" y="22"/>
                      <a:pt x="133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4"/>
              <p:cNvSpPr/>
              <p:nvPr/>
            </p:nvSpPr>
            <p:spPr>
              <a:xfrm>
                <a:off x="8821794" y="4897286"/>
                <a:ext cx="16255" cy="44978"/>
              </a:xfrm>
              <a:custGeom>
                <a:avLst/>
                <a:gdLst/>
                <a:ahLst/>
                <a:cxnLst/>
                <a:rect l="l" t="t" r="r" b="b"/>
                <a:pathLst>
                  <a:path w="455" h="1259" extrusionOk="0">
                    <a:moveTo>
                      <a:pt x="1" y="1"/>
                    </a:moveTo>
                    <a:cubicBezTo>
                      <a:pt x="1" y="1"/>
                      <a:pt x="285" y="1111"/>
                      <a:pt x="454" y="125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4"/>
              <p:cNvSpPr/>
              <p:nvPr/>
            </p:nvSpPr>
            <p:spPr>
              <a:xfrm>
                <a:off x="8818150" y="4894143"/>
                <a:ext cx="23864" cy="51122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431" extrusionOk="0">
                    <a:moveTo>
                      <a:pt x="103" y="1"/>
                    </a:moveTo>
                    <a:cubicBezTo>
                      <a:pt x="52" y="1"/>
                      <a:pt x="1" y="43"/>
                      <a:pt x="23" y="110"/>
                    </a:cubicBezTo>
                    <a:cubicBezTo>
                      <a:pt x="72" y="298"/>
                      <a:pt x="325" y="1251"/>
                      <a:pt x="504" y="1409"/>
                    </a:cubicBezTo>
                    <a:cubicBezTo>
                      <a:pt x="519" y="1421"/>
                      <a:pt x="538" y="1427"/>
                      <a:pt x="556" y="1427"/>
                    </a:cubicBezTo>
                    <a:lnTo>
                      <a:pt x="556" y="1430"/>
                    </a:lnTo>
                    <a:cubicBezTo>
                      <a:pt x="630" y="1430"/>
                      <a:pt x="667" y="1338"/>
                      <a:pt x="612" y="1288"/>
                    </a:cubicBezTo>
                    <a:cubicBezTo>
                      <a:pt x="507" y="1196"/>
                      <a:pt x="297" y="520"/>
                      <a:pt x="180" y="70"/>
                    </a:cubicBezTo>
                    <a:cubicBezTo>
                      <a:pt x="172" y="22"/>
                      <a:pt x="138" y="1"/>
                      <a:pt x="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4"/>
              <p:cNvSpPr/>
              <p:nvPr/>
            </p:nvSpPr>
            <p:spPr>
              <a:xfrm>
                <a:off x="8888458" y="4866562"/>
                <a:ext cx="33189" cy="3429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60" extrusionOk="0">
                    <a:moveTo>
                      <a:pt x="841" y="1"/>
                    </a:moveTo>
                    <a:cubicBezTo>
                      <a:pt x="805" y="1"/>
                      <a:pt x="770" y="22"/>
                      <a:pt x="763" y="68"/>
                    </a:cubicBezTo>
                    <a:cubicBezTo>
                      <a:pt x="682" y="679"/>
                      <a:pt x="118" y="796"/>
                      <a:pt x="96" y="799"/>
                    </a:cubicBezTo>
                    <a:cubicBezTo>
                      <a:pt x="1" y="817"/>
                      <a:pt x="13" y="959"/>
                      <a:pt x="112" y="959"/>
                    </a:cubicBezTo>
                    <a:lnTo>
                      <a:pt x="127" y="959"/>
                    </a:lnTo>
                    <a:cubicBezTo>
                      <a:pt x="133" y="956"/>
                      <a:pt x="824" y="820"/>
                      <a:pt x="923" y="90"/>
                    </a:cubicBezTo>
                    <a:cubicBezTo>
                      <a:pt x="928" y="32"/>
                      <a:pt x="884" y="1"/>
                      <a:pt x="8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4"/>
              <p:cNvSpPr/>
              <p:nvPr/>
            </p:nvSpPr>
            <p:spPr>
              <a:xfrm>
                <a:off x="8810218" y="4907861"/>
                <a:ext cx="12825" cy="35511"/>
              </a:xfrm>
              <a:custGeom>
                <a:avLst/>
                <a:gdLst/>
                <a:ahLst/>
                <a:cxnLst/>
                <a:rect l="l" t="t" r="r" b="b"/>
                <a:pathLst>
                  <a:path w="359" h="9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43" y="827"/>
                      <a:pt x="359" y="9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14"/>
              <p:cNvSpPr/>
              <p:nvPr/>
            </p:nvSpPr>
            <p:spPr>
              <a:xfrm>
                <a:off x="8806824" y="4904860"/>
                <a:ext cx="20185" cy="4151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162" extrusionOk="0">
                    <a:moveTo>
                      <a:pt x="96" y="0"/>
                    </a:moveTo>
                    <a:cubicBezTo>
                      <a:pt x="48" y="0"/>
                      <a:pt x="0" y="37"/>
                      <a:pt x="16" y="100"/>
                    </a:cubicBezTo>
                    <a:cubicBezTo>
                      <a:pt x="31" y="186"/>
                      <a:pt x="173" y="961"/>
                      <a:pt x="404" y="1143"/>
                    </a:cubicBezTo>
                    <a:cubicBezTo>
                      <a:pt x="420" y="1155"/>
                      <a:pt x="435" y="1161"/>
                      <a:pt x="454" y="1161"/>
                    </a:cubicBezTo>
                    <a:cubicBezTo>
                      <a:pt x="531" y="1161"/>
                      <a:pt x="565" y="1062"/>
                      <a:pt x="503" y="1016"/>
                    </a:cubicBezTo>
                    <a:cubicBezTo>
                      <a:pt x="364" y="908"/>
                      <a:pt x="229" y="381"/>
                      <a:pt x="176" y="72"/>
                    </a:cubicBezTo>
                    <a:cubicBezTo>
                      <a:pt x="169" y="23"/>
                      <a:pt x="133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14"/>
              <p:cNvSpPr/>
              <p:nvPr/>
            </p:nvSpPr>
            <p:spPr>
              <a:xfrm>
                <a:off x="8888387" y="4899466"/>
                <a:ext cx="46157" cy="17898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01" extrusionOk="0">
                    <a:moveTo>
                      <a:pt x="514" y="1"/>
                    </a:moveTo>
                    <a:cubicBezTo>
                      <a:pt x="390" y="1"/>
                      <a:pt x="249" y="22"/>
                      <a:pt x="92" y="75"/>
                    </a:cubicBezTo>
                    <a:cubicBezTo>
                      <a:pt x="0" y="106"/>
                      <a:pt x="34" y="234"/>
                      <a:pt x="116" y="234"/>
                    </a:cubicBezTo>
                    <a:cubicBezTo>
                      <a:pt x="125" y="234"/>
                      <a:pt x="135" y="233"/>
                      <a:pt x="145" y="230"/>
                    </a:cubicBezTo>
                    <a:cubicBezTo>
                      <a:pt x="286" y="182"/>
                      <a:pt x="410" y="163"/>
                      <a:pt x="518" y="163"/>
                    </a:cubicBezTo>
                    <a:cubicBezTo>
                      <a:pt x="937" y="163"/>
                      <a:pt x="1122" y="446"/>
                      <a:pt x="1132" y="461"/>
                    </a:cubicBezTo>
                    <a:cubicBezTo>
                      <a:pt x="1147" y="486"/>
                      <a:pt x="1172" y="501"/>
                      <a:pt x="1199" y="501"/>
                    </a:cubicBezTo>
                    <a:cubicBezTo>
                      <a:pt x="1215" y="501"/>
                      <a:pt x="1230" y="495"/>
                      <a:pt x="1243" y="489"/>
                    </a:cubicBezTo>
                    <a:cubicBezTo>
                      <a:pt x="1280" y="464"/>
                      <a:pt x="1292" y="415"/>
                      <a:pt x="1270" y="378"/>
                    </a:cubicBezTo>
                    <a:cubicBezTo>
                      <a:pt x="1268" y="373"/>
                      <a:pt x="1031" y="1"/>
                      <a:pt x="5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" name="Google Shape;1401;p14"/>
          <p:cNvGrpSpPr/>
          <p:nvPr/>
        </p:nvGrpSpPr>
        <p:grpSpPr>
          <a:xfrm>
            <a:off x="63476" y="3956314"/>
            <a:ext cx="3386437" cy="2967951"/>
            <a:chOff x="47607" y="2967235"/>
            <a:chExt cx="2539828" cy="2225963"/>
          </a:xfrm>
        </p:grpSpPr>
        <p:sp>
          <p:nvSpPr>
            <p:cNvPr id="1402" name="Google Shape;1402;p14"/>
            <p:cNvSpPr/>
            <p:nvPr/>
          </p:nvSpPr>
          <p:spPr>
            <a:xfrm>
              <a:off x="279841" y="2967235"/>
              <a:ext cx="117305" cy="117305"/>
            </a:xfrm>
            <a:custGeom>
              <a:avLst/>
              <a:gdLst/>
              <a:ahLst/>
              <a:cxnLst/>
              <a:rect l="l" t="t" r="r" b="b"/>
              <a:pathLst>
                <a:path w="1611" h="1611" extrusionOk="0">
                  <a:moveTo>
                    <a:pt x="871" y="1"/>
                  </a:moveTo>
                  <a:cubicBezTo>
                    <a:pt x="821" y="1"/>
                    <a:pt x="784" y="38"/>
                    <a:pt x="784" y="84"/>
                  </a:cubicBezTo>
                  <a:lnTo>
                    <a:pt x="781" y="574"/>
                  </a:lnTo>
                  <a:lnTo>
                    <a:pt x="488" y="263"/>
                  </a:lnTo>
                  <a:cubicBezTo>
                    <a:pt x="469" y="243"/>
                    <a:pt x="447" y="234"/>
                    <a:pt x="426" y="234"/>
                  </a:cubicBezTo>
                  <a:cubicBezTo>
                    <a:pt x="360" y="234"/>
                    <a:pt x="303" y="317"/>
                    <a:pt x="362" y="380"/>
                  </a:cubicBezTo>
                  <a:lnTo>
                    <a:pt x="664" y="701"/>
                  </a:lnTo>
                  <a:lnTo>
                    <a:pt x="115" y="704"/>
                  </a:lnTo>
                  <a:cubicBezTo>
                    <a:pt x="1" y="704"/>
                    <a:pt x="1" y="877"/>
                    <a:pt x="115" y="877"/>
                  </a:cubicBezTo>
                  <a:lnTo>
                    <a:pt x="618" y="870"/>
                  </a:lnTo>
                  <a:lnTo>
                    <a:pt x="618" y="870"/>
                  </a:lnTo>
                  <a:lnTo>
                    <a:pt x="232" y="1142"/>
                  </a:lnTo>
                  <a:cubicBezTo>
                    <a:pt x="167" y="1191"/>
                    <a:pt x="201" y="1293"/>
                    <a:pt x="282" y="1296"/>
                  </a:cubicBezTo>
                  <a:cubicBezTo>
                    <a:pt x="297" y="1296"/>
                    <a:pt x="315" y="1290"/>
                    <a:pt x="331" y="1281"/>
                  </a:cubicBezTo>
                  <a:lnTo>
                    <a:pt x="781" y="966"/>
                  </a:lnTo>
                  <a:lnTo>
                    <a:pt x="775" y="1524"/>
                  </a:lnTo>
                  <a:cubicBezTo>
                    <a:pt x="775" y="1571"/>
                    <a:pt x="815" y="1611"/>
                    <a:pt x="861" y="1611"/>
                  </a:cubicBezTo>
                  <a:cubicBezTo>
                    <a:pt x="908" y="1611"/>
                    <a:pt x="948" y="1571"/>
                    <a:pt x="948" y="1524"/>
                  </a:cubicBezTo>
                  <a:lnTo>
                    <a:pt x="951" y="997"/>
                  </a:lnTo>
                  <a:lnTo>
                    <a:pt x="1262" y="1330"/>
                  </a:lnTo>
                  <a:cubicBezTo>
                    <a:pt x="1281" y="1345"/>
                    <a:pt x="1302" y="1355"/>
                    <a:pt x="1327" y="1355"/>
                  </a:cubicBezTo>
                  <a:cubicBezTo>
                    <a:pt x="1349" y="1355"/>
                    <a:pt x="1367" y="1349"/>
                    <a:pt x="1386" y="1333"/>
                  </a:cubicBezTo>
                  <a:cubicBezTo>
                    <a:pt x="1420" y="1299"/>
                    <a:pt x="1420" y="1247"/>
                    <a:pt x="1389" y="1210"/>
                  </a:cubicBezTo>
                  <a:lnTo>
                    <a:pt x="1059" y="864"/>
                  </a:lnTo>
                  <a:lnTo>
                    <a:pt x="1506" y="861"/>
                  </a:lnTo>
                  <a:cubicBezTo>
                    <a:pt x="1611" y="852"/>
                    <a:pt x="1611" y="695"/>
                    <a:pt x="1506" y="689"/>
                  </a:cubicBezTo>
                  <a:lnTo>
                    <a:pt x="1503" y="692"/>
                  </a:lnTo>
                  <a:lnTo>
                    <a:pt x="1170" y="695"/>
                  </a:lnTo>
                  <a:lnTo>
                    <a:pt x="1518" y="451"/>
                  </a:lnTo>
                  <a:cubicBezTo>
                    <a:pt x="1592" y="398"/>
                    <a:pt x="1540" y="297"/>
                    <a:pt x="1468" y="297"/>
                  </a:cubicBezTo>
                  <a:cubicBezTo>
                    <a:pt x="1453" y="297"/>
                    <a:pt x="1436" y="301"/>
                    <a:pt x="1420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38"/>
                    <a:pt x="917" y="1"/>
                    <a:pt x="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4"/>
            <p:cNvSpPr/>
            <p:nvPr/>
          </p:nvSpPr>
          <p:spPr>
            <a:xfrm>
              <a:off x="85064" y="4802233"/>
              <a:ext cx="86504" cy="86286"/>
            </a:xfrm>
            <a:custGeom>
              <a:avLst/>
              <a:gdLst/>
              <a:ahLst/>
              <a:cxnLst/>
              <a:rect l="l" t="t" r="r" b="b"/>
              <a:pathLst>
                <a:path w="1188" h="1185" extrusionOk="0">
                  <a:moveTo>
                    <a:pt x="596" y="170"/>
                  </a:moveTo>
                  <a:cubicBezTo>
                    <a:pt x="827" y="173"/>
                    <a:pt x="1015" y="361"/>
                    <a:pt x="1012" y="596"/>
                  </a:cubicBezTo>
                  <a:cubicBezTo>
                    <a:pt x="1009" y="827"/>
                    <a:pt x="824" y="1012"/>
                    <a:pt x="592" y="1015"/>
                  </a:cubicBezTo>
                  <a:cubicBezTo>
                    <a:pt x="364" y="1006"/>
                    <a:pt x="185" y="818"/>
                    <a:pt x="185" y="592"/>
                  </a:cubicBezTo>
                  <a:cubicBezTo>
                    <a:pt x="185" y="364"/>
                    <a:pt x="367" y="179"/>
                    <a:pt x="596" y="173"/>
                  </a:cubicBezTo>
                  <a:lnTo>
                    <a:pt x="596" y="170"/>
                  </a:lnTo>
                  <a:close/>
                  <a:moveTo>
                    <a:pt x="596" y="0"/>
                  </a:moveTo>
                  <a:cubicBezTo>
                    <a:pt x="269" y="0"/>
                    <a:pt x="0" y="262"/>
                    <a:pt x="0" y="592"/>
                  </a:cubicBezTo>
                  <a:cubicBezTo>
                    <a:pt x="0" y="919"/>
                    <a:pt x="266" y="1185"/>
                    <a:pt x="592" y="1185"/>
                  </a:cubicBezTo>
                  <a:lnTo>
                    <a:pt x="596" y="1185"/>
                  </a:lnTo>
                  <a:cubicBezTo>
                    <a:pt x="923" y="1185"/>
                    <a:pt x="1188" y="919"/>
                    <a:pt x="1188" y="592"/>
                  </a:cubicBezTo>
                  <a:cubicBezTo>
                    <a:pt x="1188" y="262"/>
                    <a:pt x="92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4"/>
            <p:cNvSpPr/>
            <p:nvPr/>
          </p:nvSpPr>
          <p:spPr>
            <a:xfrm rot="-581245">
              <a:off x="321352" y="4794389"/>
              <a:ext cx="787476" cy="334941"/>
            </a:xfrm>
            <a:custGeom>
              <a:avLst/>
              <a:gdLst/>
              <a:ahLst/>
              <a:cxnLst/>
              <a:rect l="l" t="t" r="r" b="b"/>
              <a:pathLst>
                <a:path w="10815" h="4600" extrusionOk="0">
                  <a:moveTo>
                    <a:pt x="1879" y="0"/>
                  </a:moveTo>
                  <a:cubicBezTo>
                    <a:pt x="1876" y="0"/>
                    <a:pt x="1873" y="0"/>
                    <a:pt x="1870" y="0"/>
                  </a:cubicBezTo>
                  <a:cubicBezTo>
                    <a:pt x="1747" y="0"/>
                    <a:pt x="1626" y="22"/>
                    <a:pt x="1509" y="59"/>
                  </a:cubicBezTo>
                  <a:cubicBezTo>
                    <a:pt x="1417" y="90"/>
                    <a:pt x="1438" y="226"/>
                    <a:pt x="1534" y="226"/>
                  </a:cubicBezTo>
                  <a:lnTo>
                    <a:pt x="1537" y="226"/>
                  </a:lnTo>
                  <a:cubicBezTo>
                    <a:pt x="1543" y="226"/>
                    <a:pt x="1552" y="226"/>
                    <a:pt x="1559" y="223"/>
                  </a:cubicBezTo>
                  <a:cubicBezTo>
                    <a:pt x="1660" y="189"/>
                    <a:pt x="1765" y="173"/>
                    <a:pt x="1870" y="170"/>
                  </a:cubicBezTo>
                  <a:cubicBezTo>
                    <a:pt x="1873" y="170"/>
                    <a:pt x="1876" y="170"/>
                    <a:pt x="1879" y="170"/>
                  </a:cubicBezTo>
                  <a:cubicBezTo>
                    <a:pt x="1991" y="170"/>
                    <a:pt x="1991" y="0"/>
                    <a:pt x="1879" y="0"/>
                  </a:cubicBezTo>
                  <a:close/>
                  <a:moveTo>
                    <a:pt x="2205" y="48"/>
                  </a:moveTo>
                  <a:cubicBezTo>
                    <a:pt x="2115" y="48"/>
                    <a:pt x="2084" y="186"/>
                    <a:pt x="2185" y="216"/>
                  </a:cubicBezTo>
                  <a:cubicBezTo>
                    <a:pt x="2286" y="247"/>
                    <a:pt x="2382" y="293"/>
                    <a:pt x="2475" y="349"/>
                  </a:cubicBezTo>
                  <a:cubicBezTo>
                    <a:pt x="2487" y="358"/>
                    <a:pt x="2502" y="361"/>
                    <a:pt x="2518" y="361"/>
                  </a:cubicBezTo>
                  <a:cubicBezTo>
                    <a:pt x="2607" y="361"/>
                    <a:pt x="2638" y="247"/>
                    <a:pt x="2564" y="204"/>
                  </a:cubicBezTo>
                  <a:cubicBezTo>
                    <a:pt x="2459" y="139"/>
                    <a:pt x="2348" y="87"/>
                    <a:pt x="2234" y="53"/>
                  </a:cubicBezTo>
                  <a:cubicBezTo>
                    <a:pt x="2224" y="50"/>
                    <a:pt x="2214" y="48"/>
                    <a:pt x="2205" y="48"/>
                  </a:cubicBezTo>
                  <a:close/>
                  <a:moveTo>
                    <a:pt x="1225" y="194"/>
                  </a:moveTo>
                  <a:cubicBezTo>
                    <a:pt x="1210" y="194"/>
                    <a:pt x="1195" y="198"/>
                    <a:pt x="1179" y="207"/>
                  </a:cubicBezTo>
                  <a:cubicBezTo>
                    <a:pt x="1077" y="269"/>
                    <a:pt x="982" y="340"/>
                    <a:pt x="889" y="417"/>
                  </a:cubicBezTo>
                  <a:cubicBezTo>
                    <a:pt x="852" y="445"/>
                    <a:pt x="849" y="500"/>
                    <a:pt x="880" y="537"/>
                  </a:cubicBezTo>
                  <a:cubicBezTo>
                    <a:pt x="895" y="556"/>
                    <a:pt x="920" y="568"/>
                    <a:pt x="945" y="568"/>
                  </a:cubicBezTo>
                  <a:lnTo>
                    <a:pt x="948" y="568"/>
                  </a:lnTo>
                  <a:cubicBezTo>
                    <a:pt x="966" y="568"/>
                    <a:pt x="985" y="559"/>
                    <a:pt x="1000" y="549"/>
                  </a:cubicBezTo>
                  <a:cubicBezTo>
                    <a:pt x="1084" y="475"/>
                    <a:pt x="1173" y="414"/>
                    <a:pt x="1266" y="355"/>
                  </a:cubicBezTo>
                  <a:cubicBezTo>
                    <a:pt x="1348" y="306"/>
                    <a:pt x="1301" y="194"/>
                    <a:pt x="1225" y="194"/>
                  </a:cubicBezTo>
                  <a:close/>
                  <a:moveTo>
                    <a:pt x="2793" y="393"/>
                  </a:moveTo>
                  <a:cubicBezTo>
                    <a:pt x="2724" y="393"/>
                    <a:pt x="2668" y="486"/>
                    <a:pt x="2734" y="546"/>
                  </a:cubicBezTo>
                  <a:cubicBezTo>
                    <a:pt x="2786" y="593"/>
                    <a:pt x="2839" y="642"/>
                    <a:pt x="2891" y="701"/>
                  </a:cubicBezTo>
                  <a:lnTo>
                    <a:pt x="2968" y="784"/>
                  </a:lnTo>
                  <a:cubicBezTo>
                    <a:pt x="2984" y="799"/>
                    <a:pt x="3008" y="812"/>
                    <a:pt x="3033" y="812"/>
                  </a:cubicBezTo>
                  <a:cubicBezTo>
                    <a:pt x="3107" y="812"/>
                    <a:pt x="3144" y="722"/>
                    <a:pt x="3095" y="670"/>
                  </a:cubicBezTo>
                  <a:cubicBezTo>
                    <a:pt x="3070" y="639"/>
                    <a:pt x="3045" y="611"/>
                    <a:pt x="3017" y="583"/>
                  </a:cubicBezTo>
                  <a:cubicBezTo>
                    <a:pt x="2962" y="522"/>
                    <a:pt x="2906" y="469"/>
                    <a:pt x="2851" y="417"/>
                  </a:cubicBezTo>
                  <a:cubicBezTo>
                    <a:pt x="2832" y="400"/>
                    <a:pt x="2812" y="393"/>
                    <a:pt x="2793" y="393"/>
                  </a:cubicBezTo>
                  <a:close/>
                  <a:moveTo>
                    <a:pt x="691" y="637"/>
                  </a:moveTo>
                  <a:cubicBezTo>
                    <a:pt x="672" y="637"/>
                    <a:pt x="651" y="644"/>
                    <a:pt x="633" y="661"/>
                  </a:cubicBezTo>
                  <a:cubicBezTo>
                    <a:pt x="556" y="741"/>
                    <a:pt x="482" y="830"/>
                    <a:pt x="408" y="926"/>
                  </a:cubicBezTo>
                  <a:cubicBezTo>
                    <a:pt x="377" y="963"/>
                    <a:pt x="383" y="1018"/>
                    <a:pt x="424" y="1046"/>
                  </a:cubicBezTo>
                  <a:cubicBezTo>
                    <a:pt x="439" y="1058"/>
                    <a:pt x="454" y="1065"/>
                    <a:pt x="476" y="1065"/>
                  </a:cubicBezTo>
                  <a:cubicBezTo>
                    <a:pt x="504" y="1065"/>
                    <a:pt x="528" y="1052"/>
                    <a:pt x="544" y="1031"/>
                  </a:cubicBezTo>
                  <a:cubicBezTo>
                    <a:pt x="615" y="938"/>
                    <a:pt x="686" y="852"/>
                    <a:pt x="760" y="775"/>
                  </a:cubicBezTo>
                  <a:cubicBezTo>
                    <a:pt x="809" y="711"/>
                    <a:pt x="754" y="637"/>
                    <a:pt x="691" y="637"/>
                  </a:cubicBezTo>
                  <a:close/>
                  <a:moveTo>
                    <a:pt x="5503" y="1071"/>
                  </a:moveTo>
                  <a:cubicBezTo>
                    <a:pt x="5386" y="1071"/>
                    <a:pt x="5269" y="1080"/>
                    <a:pt x="5152" y="1105"/>
                  </a:cubicBezTo>
                  <a:cubicBezTo>
                    <a:pt x="5047" y="1120"/>
                    <a:pt x="5059" y="1274"/>
                    <a:pt x="5167" y="1274"/>
                  </a:cubicBezTo>
                  <a:cubicBezTo>
                    <a:pt x="5173" y="1274"/>
                    <a:pt x="5180" y="1271"/>
                    <a:pt x="5183" y="1271"/>
                  </a:cubicBezTo>
                  <a:cubicBezTo>
                    <a:pt x="5279" y="1255"/>
                    <a:pt x="5376" y="1243"/>
                    <a:pt x="5473" y="1243"/>
                  </a:cubicBezTo>
                  <a:cubicBezTo>
                    <a:pt x="5484" y="1243"/>
                    <a:pt x="5495" y="1243"/>
                    <a:pt x="5506" y="1243"/>
                  </a:cubicBezTo>
                  <a:cubicBezTo>
                    <a:pt x="5553" y="1243"/>
                    <a:pt x="5593" y="1203"/>
                    <a:pt x="5593" y="1157"/>
                  </a:cubicBezTo>
                  <a:cubicBezTo>
                    <a:pt x="5590" y="1108"/>
                    <a:pt x="5553" y="1071"/>
                    <a:pt x="5503" y="1071"/>
                  </a:cubicBezTo>
                  <a:close/>
                  <a:moveTo>
                    <a:pt x="3254" y="895"/>
                  </a:moveTo>
                  <a:cubicBezTo>
                    <a:pt x="3189" y="895"/>
                    <a:pt x="3131" y="972"/>
                    <a:pt x="3187" y="1037"/>
                  </a:cubicBezTo>
                  <a:cubicBezTo>
                    <a:pt x="3261" y="1129"/>
                    <a:pt x="3329" y="1222"/>
                    <a:pt x="3391" y="1308"/>
                  </a:cubicBezTo>
                  <a:cubicBezTo>
                    <a:pt x="3406" y="1330"/>
                    <a:pt x="3434" y="1345"/>
                    <a:pt x="3462" y="1345"/>
                  </a:cubicBezTo>
                  <a:cubicBezTo>
                    <a:pt x="3480" y="1345"/>
                    <a:pt x="3495" y="1339"/>
                    <a:pt x="3511" y="1327"/>
                  </a:cubicBezTo>
                  <a:cubicBezTo>
                    <a:pt x="3548" y="1299"/>
                    <a:pt x="3557" y="1247"/>
                    <a:pt x="3533" y="1210"/>
                  </a:cubicBezTo>
                  <a:cubicBezTo>
                    <a:pt x="3468" y="1117"/>
                    <a:pt x="3400" y="1024"/>
                    <a:pt x="3323" y="932"/>
                  </a:cubicBezTo>
                  <a:cubicBezTo>
                    <a:pt x="3303" y="906"/>
                    <a:pt x="3278" y="895"/>
                    <a:pt x="3254" y="895"/>
                  </a:cubicBezTo>
                  <a:close/>
                  <a:moveTo>
                    <a:pt x="5845" y="1100"/>
                  </a:moveTo>
                  <a:cubicBezTo>
                    <a:pt x="5747" y="1100"/>
                    <a:pt x="5725" y="1254"/>
                    <a:pt x="5833" y="1271"/>
                  </a:cubicBezTo>
                  <a:cubicBezTo>
                    <a:pt x="5877" y="1277"/>
                    <a:pt x="5917" y="1287"/>
                    <a:pt x="5960" y="1296"/>
                  </a:cubicBezTo>
                  <a:cubicBezTo>
                    <a:pt x="6028" y="1311"/>
                    <a:pt x="6092" y="1330"/>
                    <a:pt x="6154" y="1348"/>
                  </a:cubicBezTo>
                  <a:cubicBezTo>
                    <a:pt x="6163" y="1351"/>
                    <a:pt x="6173" y="1351"/>
                    <a:pt x="6182" y="1351"/>
                  </a:cubicBezTo>
                  <a:lnTo>
                    <a:pt x="6179" y="1351"/>
                  </a:lnTo>
                  <a:cubicBezTo>
                    <a:pt x="6180" y="1351"/>
                    <a:pt x="6181" y="1351"/>
                    <a:pt x="6182" y="1351"/>
                  </a:cubicBezTo>
                  <a:cubicBezTo>
                    <a:pt x="6278" y="1351"/>
                    <a:pt x="6298" y="1215"/>
                    <a:pt x="6207" y="1185"/>
                  </a:cubicBezTo>
                  <a:cubicBezTo>
                    <a:pt x="6139" y="1163"/>
                    <a:pt x="6071" y="1145"/>
                    <a:pt x="6000" y="1129"/>
                  </a:cubicBezTo>
                  <a:cubicBezTo>
                    <a:pt x="5951" y="1117"/>
                    <a:pt x="5907" y="1108"/>
                    <a:pt x="5861" y="1102"/>
                  </a:cubicBezTo>
                  <a:cubicBezTo>
                    <a:pt x="5855" y="1101"/>
                    <a:pt x="5850" y="1100"/>
                    <a:pt x="5845" y="1100"/>
                  </a:cubicBezTo>
                  <a:close/>
                  <a:moveTo>
                    <a:pt x="4842" y="1199"/>
                  </a:moveTo>
                  <a:cubicBezTo>
                    <a:pt x="4831" y="1199"/>
                    <a:pt x="4819" y="1201"/>
                    <a:pt x="4806" y="1206"/>
                  </a:cubicBezTo>
                  <a:cubicBezTo>
                    <a:pt x="4695" y="1250"/>
                    <a:pt x="4590" y="1308"/>
                    <a:pt x="4492" y="1373"/>
                  </a:cubicBezTo>
                  <a:cubicBezTo>
                    <a:pt x="4421" y="1419"/>
                    <a:pt x="4452" y="1530"/>
                    <a:pt x="4538" y="1530"/>
                  </a:cubicBezTo>
                  <a:cubicBezTo>
                    <a:pt x="4553" y="1530"/>
                    <a:pt x="4572" y="1527"/>
                    <a:pt x="4584" y="1518"/>
                  </a:cubicBezTo>
                  <a:cubicBezTo>
                    <a:pt x="4677" y="1456"/>
                    <a:pt x="4772" y="1404"/>
                    <a:pt x="4871" y="1364"/>
                  </a:cubicBezTo>
                  <a:cubicBezTo>
                    <a:pt x="4963" y="1326"/>
                    <a:pt x="4924" y="1199"/>
                    <a:pt x="4842" y="1199"/>
                  </a:cubicBezTo>
                  <a:close/>
                  <a:moveTo>
                    <a:pt x="273" y="1172"/>
                  </a:moveTo>
                  <a:cubicBezTo>
                    <a:pt x="248" y="1172"/>
                    <a:pt x="223" y="1184"/>
                    <a:pt x="205" y="1213"/>
                  </a:cubicBezTo>
                  <a:cubicBezTo>
                    <a:pt x="87" y="1388"/>
                    <a:pt x="26" y="1509"/>
                    <a:pt x="23" y="1515"/>
                  </a:cubicBezTo>
                  <a:cubicBezTo>
                    <a:pt x="1" y="1558"/>
                    <a:pt x="20" y="1610"/>
                    <a:pt x="63" y="1632"/>
                  </a:cubicBezTo>
                  <a:cubicBezTo>
                    <a:pt x="72" y="1638"/>
                    <a:pt x="87" y="1641"/>
                    <a:pt x="100" y="1641"/>
                  </a:cubicBezTo>
                  <a:lnTo>
                    <a:pt x="103" y="1641"/>
                  </a:lnTo>
                  <a:cubicBezTo>
                    <a:pt x="134" y="1638"/>
                    <a:pt x="161" y="1620"/>
                    <a:pt x="177" y="1592"/>
                  </a:cubicBezTo>
                  <a:cubicBezTo>
                    <a:pt x="229" y="1493"/>
                    <a:pt x="285" y="1398"/>
                    <a:pt x="346" y="1305"/>
                  </a:cubicBezTo>
                  <a:cubicBezTo>
                    <a:pt x="390" y="1238"/>
                    <a:pt x="333" y="1172"/>
                    <a:pt x="273" y="1172"/>
                  </a:cubicBezTo>
                  <a:close/>
                  <a:moveTo>
                    <a:pt x="6490" y="1316"/>
                  </a:moveTo>
                  <a:cubicBezTo>
                    <a:pt x="6411" y="1316"/>
                    <a:pt x="6363" y="1434"/>
                    <a:pt x="6453" y="1478"/>
                  </a:cubicBezTo>
                  <a:cubicBezTo>
                    <a:pt x="6546" y="1530"/>
                    <a:pt x="6635" y="1595"/>
                    <a:pt x="6715" y="1666"/>
                  </a:cubicBezTo>
                  <a:cubicBezTo>
                    <a:pt x="6731" y="1678"/>
                    <a:pt x="6753" y="1688"/>
                    <a:pt x="6774" y="1688"/>
                  </a:cubicBezTo>
                  <a:cubicBezTo>
                    <a:pt x="6851" y="1688"/>
                    <a:pt x="6888" y="1589"/>
                    <a:pt x="6830" y="1536"/>
                  </a:cubicBezTo>
                  <a:cubicBezTo>
                    <a:pt x="6740" y="1456"/>
                    <a:pt x="6641" y="1388"/>
                    <a:pt x="6537" y="1330"/>
                  </a:cubicBezTo>
                  <a:cubicBezTo>
                    <a:pt x="6520" y="1320"/>
                    <a:pt x="6504" y="1316"/>
                    <a:pt x="6490" y="1316"/>
                  </a:cubicBezTo>
                  <a:close/>
                  <a:moveTo>
                    <a:pt x="3651" y="1462"/>
                  </a:moveTo>
                  <a:cubicBezTo>
                    <a:pt x="3593" y="1462"/>
                    <a:pt x="3536" y="1523"/>
                    <a:pt x="3573" y="1589"/>
                  </a:cubicBezTo>
                  <a:cubicBezTo>
                    <a:pt x="3628" y="1684"/>
                    <a:pt x="3681" y="1783"/>
                    <a:pt x="3727" y="1885"/>
                  </a:cubicBezTo>
                  <a:cubicBezTo>
                    <a:pt x="3739" y="1916"/>
                    <a:pt x="3770" y="1937"/>
                    <a:pt x="3804" y="1937"/>
                  </a:cubicBezTo>
                  <a:cubicBezTo>
                    <a:pt x="3866" y="1934"/>
                    <a:pt x="3906" y="1873"/>
                    <a:pt x="3881" y="1817"/>
                  </a:cubicBezTo>
                  <a:cubicBezTo>
                    <a:pt x="3835" y="1709"/>
                    <a:pt x="3779" y="1604"/>
                    <a:pt x="3721" y="1503"/>
                  </a:cubicBezTo>
                  <a:cubicBezTo>
                    <a:pt x="3703" y="1474"/>
                    <a:pt x="3677" y="1462"/>
                    <a:pt x="3651" y="1462"/>
                  </a:cubicBezTo>
                  <a:close/>
                  <a:moveTo>
                    <a:pt x="4273" y="1572"/>
                  </a:moveTo>
                  <a:cubicBezTo>
                    <a:pt x="4253" y="1572"/>
                    <a:pt x="4232" y="1580"/>
                    <a:pt x="4214" y="1598"/>
                  </a:cubicBezTo>
                  <a:cubicBezTo>
                    <a:pt x="4128" y="1681"/>
                    <a:pt x="4048" y="1771"/>
                    <a:pt x="3977" y="1866"/>
                  </a:cubicBezTo>
                  <a:cubicBezTo>
                    <a:pt x="3949" y="1903"/>
                    <a:pt x="3958" y="1956"/>
                    <a:pt x="3995" y="1987"/>
                  </a:cubicBezTo>
                  <a:cubicBezTo>
                    <a:pt x="4011" y="1996"/>
                    <a:pt x="4029" y="2002"/>
                    <a:pt x="4048" y="2002"/>
                  </a:cubicBezTo>
                  <a:cubicBezTo>
                    <a:pt x="4072" y="2002"/>
                    <a:pt x="4100" y="1990"/>
                    <a:pt x="4115" y="1968"/>
                  </a:cubicBezTo>
                  <a:cubicBezTo>
                    <a:pt x="4180" y="1879"/>
                    <a:pt x="4251" y="1799"/>
                    <a:pt x="4331" y="1721"/>
                  </a:cubicBezTo>
                  <a:cubicBezTo>
                    <a:pt x="4396" y="1660"/>
                    <a:pt x="4339" y="1572"/>
                    <a:pt x="4273" y="1572"/>
                  </a:cubicBezTo>
                  <a:close/>
                  <a:moveTo>
                    <a:pt x="7005" y="1768"/>
                  </a:moveTo>
                  <a:cubicBezTo>
                    <a:pt x="6943" y="1768"/>
                    <a:pt x="6886" y="1837"/>
                    <a:pt x="6934" y="1903"/>
                  </a:cubicBezTo>
                  <a:cubicBezTo>
                    <a:pt x="6999" y="1993"/>
                    <a:pt x="7052" y="2085"/>
                    <a:pt x="7095" y="2187"/>
                  </a:cubicBezTo>
                  <a:cubicBezTo>
                    <a:pt x="7110" y="2215"/>
                    <a:pt x="7138" y="2237"/>
                    <a:pt x="7172" y="2237"/>
                  </a:cubicBezTo>
                  <a:lnTo>
                    <a:pt x="7175" y="2237"/>
                  </a:lnTo>
                  <a:cubicBezTo>
                    <a:pt x="7237" y="2237"/>
                    <a:pt x="7277" y="2172"/>
                    <a:pt x="7252" y="2116"/>
                  </a:cubicBezTo>
                  <a:cubicBezTo>
                    <a:pt x="7203" y="2005"/>
                    <a:pt x="7144" y="1900"/>
                    <a:pt x="7073" y="1805"/>
                  </a:cubicBezTo>
                  <a:cubicBezTo>
                    <a:pt x="7054" y="1779"/>
                    <a:pt x="7029" y="1768"/>
                    <a:pt x="7005" y="1768"/>
                  </a:cubicBezTo>
                  <a:close/>
                  <a:moveTo>
                    <a:pt x="8677" y="2061"/>
                  </a:moveTo>
                  <a:cubicBezTo>
                    <a:pt x="8557" y="2064"/>
                    <a:pt x="8437" y="2082"/>
                    <a:pt x="8322" y="2113"/>
                  </a:cubicBezTo>
                  <a:cubicBezTo>
                    <a:pt x="8224" y="2141"/>
                    <a:pt x="8242" y="2283"/>
                    <a:pt x="8344" y="2283"/>
                  </a:cubicBezTo>
                  <a:cubicBezTo>
                    <a:pt x="8350" y="2283"/>
                    <a:pt x="8356" y="2283"/>
                    <a:pt x="8366" y="2280"/>
                  </a:cubicBezTo>
                  <a:cubicBezTo>
                    <a:pt x="8467" y="2252"/>
                    <a:pt x="8575" y="2237"/>
                    <a:pt x="8683" y="2233"/>
                  </a:cubicBezTo>
                  <a:cubicBezTo>
                    <a:pt x="8730" y="2230"/>
                    <a:pt x="8767" y="2190"/>
                    <a:pt x="8767" y="2144"/>
                  </a:cubicBezTo>
                  <a:cubicBezTo>
                    <a:pt x="8763" y="2098"/>
                    <a:pt x="8723" y="2061"/>
                    <a:pt x="8677" y="2061"/>
                  </a:cubicBezTo>
                  <a:close/>
                  <a:moveTo>
                    <a:pt x="9017" y="2095"/>
                  </a:moveTo>
                  <a:cubicBezTo>
                    <a:pt x="8925" y="2095"/>
                    <a:pt x="8898" y="2242"/>
                    <a:pt x="9001" y="2264"/>
                  </a:cubicBezTo>
                  <a:cubicBezTo>
                    <a:pt x="9106" y="2289"/>
                    <a:pt x="9208" y="2326"/>
                    <a:pt x="9303" y="2375"/>
                  </a:cubicBezTo>
                  <a:cubicBezTo>
                    <a:pt x="9312" y="2382"/>
                    <a:pt x="9328" y="2385"/>
                    <a:pt x="9340" y="2385"/>
                  </a:cubicBezTo>
                  <a:lnTo>
                    <a:pt x="9343" y="2385"/>
                  </a:lnTo>
                  <a:cubicBezTo>
                    <a:pt x="9430" y="2385"/>
                    <a:pt x="9461" y="2264"/>
                    <a:pt x="9380" y="2224"/>
                  </a:cubicBezTo>
                  <a:cubicBezTo>
                    <a:pt x="9272" y="2169"/>
                    <a:pt x="9158" y="2126"/>
                    <a:pt x="9041" y="2098"/>
                  </a:cubicBezTo>
                  <a:cubicBezTo>
                    <a:pt x="9033" y="2096"/>
                    <a:pt x="9025" y="2095"/>
                    <a:pt x="9017" y="2095"/>
                  </a:cubicBezTo>
                  <a:close/>
                  <a:moveTo>
                    <a:pt x="8026" y="2230"/>
                  </a:moveTo>
                  <a:cubicBezTo>
                    <a:pt x="8013" y="2230"/>
                    <a:pt x="8000" y="2233"/>
                    <a:pt x="7986" y="2240"/>
                  </a:cubicBezTo>
                  <a:cubicBezTo>
                    <a:pt x="7878" y="2292"/>
                    <a:pt x="7776" y="2351"/>
                    <a:pt x="7678" y="2419"/>
                  </a:cubicBezTo>
                  <a:cubicBezTo>
                    <a:pt x="7610" y="2468"/>
                    <a:pt x="7644" y="2576"/>
                    <a:pt x="7727" y="2576"/>
                  </a:cubicBezTo>
                  <a:cubicBezTo>
                    <a:pt x="7746" y="2576"/>
                    <a:pt x="7761" y="2570"/>
                    <a:pt x="7776" y="2560"/>
                  </a:cubicBezTo>
                  <a:cubicBezTo>
                    <a:pt x="7866" y="2499"/>
                    <a:pt x="7962" y="2443"/>
                    <a:pt x="8060" y="2394"/>
                  </a:cubicBezTo>
                  <a:cubicBezTo>
                    <a:pt x="8151" y="2351"/>
                    <a:pt x="8106" y="2230"/>
                    <a:pt x="8026" y="2230"/>
                  </a:cubicBezTo>
                  <a:close/>
                  <a:moveTo>
                    <a:pt x="3919" y="2086"/>
                  </a:moveTo>
                  <a:cubicBezTo>
                    <a:pt x="3911" y="2086"/>
                    <a:pt x="3904" y="2087"/>
                    <a:pt x="3896" y="2089"/>
                  </a:cubicBezTo>
                  <a:cubicBezTo>
                    <a:pt x="3859" y="2113"/>
                    <a:pt x="3822" y="2138"/>
                    <a:pt x="3789" y="2166"/>
                  </a:cubicBezTo>
                  <a:cubicBezTo>
                    <a:pt x="3730" y="2271"/>
                    <a:pt x="3684" y="2382"/>
                    <a:pt x="3647" y="2496"/>
                  </a:cubicBezTo>
                  <a:cubicBezTo>
                    <a:pt x="3631" y="2539"/>
                    <a:pt x="3656" y="2588"/>
                    <a:pt x="3702" y="2604"/>
                  </a:cubicBezTo>
                  <a:cubicBezTo>
                    <a:pt x="3711" y="2604"/>
                    <a:pt x="3721" y="2607"/>
                    <a:pt x="3730" y="2607"/>
                  </a:cubicBezTo>
                  <a:cubicBezTo>
                    <a:pt x="3767" y="2607"/>
                    <a:pt x="3798" y="2582"/>
                    <a:pt x="3810" y="2545"/>
                  </a:cubicBezTo>
                  <a:cubicBezTo>
                    <a:pt x="3829" y="2489"/>
                    <a:pt x="3850" y="2431"/>
                    <a:pt x="3875" y="2378"/>
                  </a:cubicBezTo>
                  <a:cubicBezTo>
                    <a:pt x="3881" y="2422"/>
                    <a:pt x="3884" y="2465"/>
                    <a:pt x="3884" y="2511"/>
                  </a:cubicBezTo>
                  <a:cubicBezTo>
                    <a:pt x="3884" y="2556"/>
                    <a:pt x="3921" y="2595"/>
                    <a:pt x="3965" y="2595"/>
                  </a:cubicBezTo>
                  <a:cubicBezTo>
                    <a:pt x="3967" y="2595"/>
                    <a:pt x="3969" y="2594"/>
                    <a:pt x="3970" y="2594"/>
                  </a:cubicBezTo>
                  <a:cubicBezTo>
                    <a:pt x="4020" y="2594"/>
                    <a:pt x="4057" y="2554"/>
                    <a:pt x="4057" y="2508"/>
                  </a:cubicBezTo>
                  <a:cubicBezTo>
                    <a:pt x="4051" y="2388"/>
                    <a:pt x="4035" y="2267"/>
                    <a:pt x="4001" y="2150"/>
                  </a:cubicBezTo>
                  <a:cubicBezTo>
                    <a:pt x="3991" y="2111"/>
                    <a:pt x="3957" y="2086"/>
                    <a:pt x="3919" y="2086"/>
                  </a:cubicBezTo>
                  <a:close/>
                  <a:moveTo>
                    <a:pt x="9628" y="2400"/>
                  </a:moveTo>
                  <a:cubicBezTo>
                    <a:pt x="9557" y="2400"/>
                    <a:pt x="9503" y="2500"/>
                    <a:pt x="9578" y="2557"/>
                  </a:cubicBezTo>
                  <a:cubicBezTo>
                    <a:pt x="9667" y="2625"/>
                    <a:pt x="9754" y="2696"/>
                    <a:pt x="9834" y="2770"/>
                  </a:cubicBezTo>
                  <a:cubicBezTo>
                    <a:pt x="9849" y="2786"/>
                    <a:pt x="9868" y="2792"/>
                    <a:pt x="9889" y="2792"/>
                  </a:cubicBezTo>
                  <a:lnTo>
                    <a:pt x="9892" y="2792"/>
                  </a:lnTo>
                  <a:cubicBezTo>
                    <a:pt x="9969" y="2792"/>
                    <a:pt x="10006" y="2696"/>
                    <a:pt x="9948" y="2644"/>
                  </a:cubicBezTo>
                  <a:cubicBezTo>
                    <a:pt x="9865" y="2567"/>
                    <a:pt x="9775" y="2493"/>
                    <a:pt x="9679" y="2419"/>
                  </a:cubicBezTo>
                  <a:cubicBezTo>
                    <a:pt x="9662" y="2406"/>
                    <a:pt x="9645" y="2400"/>
                    <a:pt x="9628" y="2400"/>
                  </a:cubicBezTo>
                  <a:close/>
                  <a:moveTo>
                    <a:pt x="7284" y="2391"/>
                  </a:moveTo>
                  <a:cubicBezTo>
                    <a:pt x="7276" y="2391"/>
                    <a:pt x="7269" y="2392"/>
                    <a:pt x="7261" y="2394"/>
                  </a:cubicBezTo>
                  <a:cubicBezTo>
                    <a:pt x="7215" y="2403"/>
                    <a:pt x="7187" y="2449"/>
                    <a:pt x="7200" y="2496"/>
                  </a:cubicBezTo>
                  <a:cubicBezTo>
                    <a:pt x="7221" y="2594"/>
                    <a:pt x="7237" y="2696"/>
                    <a:pt x="7243" y="2801"/>
                  </a:cubicBezTo>
                  <a:cubicBezTo>
                    <a:pt x="7215" y="2832"/>
                    <a:pt x="7184" y="2863"/>
                    <a:pt x="7160" y="2897"/>
                  </a:cubicBezTo>
                  <a:cubicBezTo>
                    <a:pt x="7129" y="2934"/>
                    <a:pt x="7132" y="2986"/>
                    <a:pt x="7169" y="3017"/>
                  </a:cubicBezTo>
                  <a:cubicBezTo>
                    <a:pt x="7184" y="3029"/>
                    <a:pt x="7203" y="3035"/>
                    <a:pt x="7224" y="3038"/>
                  </a:cubicBezTo>
                  <a:cubicBezTo>
                    <a:pt x="7249" y="3038"/>
                    <a:pt x="7274" y="3026"/>
                    <a:pt x="7292" y="3005"/>
                  </a:cubicBezTo>
                  <a:cubicBezTo>
                    <a:pt x="7360" y="2921"/>
                    <a:pt x="7437" y="2841"/>
                    <a:pt x="7517" y="2767"/>
                  </a:cubicBezTo>
                  <a:cubicBezTo>
                    <a:pt x="7587" y="2707"/>
                    <a:pt x="7530" y="2614"/>
                    <a:pt x="7462" y="2614"/>
                  </a:cubicBezTo>
                  <a:cubicBezTo>
                    <a:pt x="7443" y="2614"/>
                    <a:pt x="7422" y="2622"/>
                    <a:pt x="7403" y="2641"/>
                  </a:cubicBezTo>
                  <a:lnTo>
                    <a:pt x="7400" y="2644"/>
                  </a:lnTo>
                  <a:cubicBezTo>
                    <a:pt x="7391" y="2579"/>
                    <a:pt x="7379" y="2517"/>
                    <a:pt x="7366" y="2456"/>
                  </a:cubicBezTo>
                  <a:cubicBezTo>
                    <a:pt x="7356" y="2417"/>
                    <a:pt x="7322" y="2391"/>
                    <a:pt x="7284" y="2391"/>
                  </a:cubicBezTo>
                  <a:close/>
                  <a:moveTo>
                    <a:pt x="3904" y="2757"/>
                  </a:moveTo>
                  <a:cubicBezTo>
                    <a:pt x="3876" y="2757"/>
                    <a:pt x="3849" y="2771"/>
                    <a:pt x="3832" y="2804"/>
                  </a:cubicBezTo>
                  <a:cubicBezTo>
                    <a:pt x="3804" y="2860"/>
                    <a:pt x="3770" y="2875"/>
                    <a:pt x="3770" y="2875"/>
                  </a:cubicBezTo>
                  <a:cubicBezTo>
                    <a:pt x="3770" y="2875"/>
                    <a:pt x="3769" y="2878"/>
                    <a:pt x="3769" y="2878"/>
                  </a:cubicBezTo>
                  <a:cubicBezTo>
                    <a:pt x="3767" y="2878"/>
                    <a:pt x="3766" y="2872"/>
                    <a:pt x="3764" y="2847"/>
                  </a:cubicBezTo>
                  <a:cubicBezTo>
                    <a:pt x="3757" y="2796"/>
                    <a:pt x="3718" y="2772"/>
                    <a:pt x="3679" y="2772"/>
                  </a:cubicBezTo>
                  <a:cubicBezTo>
                    <a:pt x="3632" y="2772"/>
                    <a:pt x="3584" y="2806"/>
                    <a:pt x="3591" y="2869"/>
                  </a:cubicBezTo>
                  <a:cubicBezTo>
                    <a:pt x="3594" y="2906"/>
                    <a:pt x="3610" y="2943"/>
                    <a:pt x="3631" y="2977"/>
                  </a:cubicBezTo>
                  <a:cubicBezTo>
                    <a:pt x="3662" y="3020"/>
                    <a:pt x="3711" y="3048"/>
                    <a:pt x="3767" y="3048"/>
                  </a:cubicBezTo>
                  <a:cubicBezTo>
                    <a:pt x="3850" y="3048"/>
                    <a:pt x="3927" y="2986"/>
                    <a:pt x="3983" y="2884"/>
                  </a:cubicBezTo>
                  <a:cubicBezTo>
                    <a:pt x="4018" y="2816"/>
                    <a:pt x="3961" y="2757"/>
                    <a:pt x="3904" y="2757"/>
                  </a:cubicBezTo>
                  <a:close/>
                  <a:moveTo>
                    <a:pt x="10131" y="2862"/>
                  </a:moveTo>
                  <a:cubicBezTo>
                    <a:pt x="10068" y="2862"/>
                    <a:pt x="10010" y="2940"/>
                    <a:pt x="10065" y="3005"/>
                  </a:cubicBezTo>
                  <a:cubicBezTo>
                    <a:pt x="10139" y="3088"/>
                    <a:pt x="10207" y="3177"/>
                    <a:pt x="10269" y="3270"/>
                  </a:cubicBezTo>
                  <a:cubicBezTo>
                    <a:pt x="10284" y="3291"/>
                    <a:pt x="10312" y="3307"/>
                    <a:pt x="10340" y="3307"/>
                  </a:cubicBezTo>
                  <a:lnTo>
                    <a:pt x="10340" y="3310"/>
                  </a:lnTo>
                  <a:cubicBezTo>
                    <a:pt x="10355" y="3307"/>
                    <a:pt x="10373" y="3301"/>
                    <a:pt x="10389" y="3291"/>
                  </a:cubicBezTo>
                  <a:cubicBezTo>
                    <a:pt x="10426" y="3264"/>
                    <a:pt x="10438" y="3211"/>
                    <a:pt x="10410" y="3174"/>
                  </a:cubicBezTo>
                  <a:cubicBezTo>
                    <a:pt x="10346" y="3075"/>
                    <a:pt x="10272" y="2983"/>
                    <a:pt x="10195" y="2894"/>
                  </a:cubicBezTo>
                  <a:cubicBezTo>
                    <a:pt x="10176" y="2871"/>
                    <a:pt x="10153" y="2862"/>
                    <a:pt x="10131" y="2862"/>
                  </a:cubicBezTo>
                  <a:close/>
                  <a:moveTo>
                    <a:pt x="7315" y="3069"/>
                  </a:moveTo>
                  <a:cubicBezTo>
                    <a:pt x="7273" y="3069"/>
                    <a:pt x="7233" y="3101"/>
                    <a:pt x="7231" y="3143"/>
                  </a:cubicBezTo>
                  <a:cubicBezTo>
                    <a:pt x="7215" y="3248"/>
                    <a:pt x="7187" y="3347"/>
                    <a:pt x="7141" y="3443"/>
                  </a:cubicBezTo>
                  <a:cubicBezTo>
                    <a:pt x="7120" y="3483"/>
                    <a:pt x="7135" y="3535"/>
                    <a:pt x="7175" y="3557"/>
                  </a:cubicBezTo>
                  <a:cubicBezTo>
                    <a:pt x="7187" y="3563"/>
                    <a:pt x="7203" y="3566"/>
                    <a:pt x="7218" y="3569"/>
                  </a:cubicBezTo>
                  <a:cubicBezTo>
                    <a:pt x="7249" y="3569"/>
                    <a:pt x="7277" y="3550"/>
                    <a:pt x="7292" y="3523"/>
                  </a:cubicBezTo>
                  <a:cubicBezTo>
                    <a:pt x="7348" y="3412"/>
                    <a:pt x="7385" y="3291"/>
                    <a:pt x="7400" y="3168"/>
                  </a:cubicBezTo>
                  <a:cubicBezTo>
                    <a:pt x="7406" y="3122"/>
                    <a:pt x="7372" y="3079"/>
                    <a:pt x="7326" y="3069"/>
                  </a:cubicBezTo>
                  <a:cubicBezTo>
                    <a:pt x="7323" y="3069"/>
                    <a:pt x="7319" y="3069"/>
                    <a:pt x="7315" y="3069"/>
                  </a:cubicBezTo>
                  <a:close/>
                  <a:moveTo>
                    <a:pt x="7027" y="3148"/>
                  </a:moveTo>
                  <a:cubicBezTo>
                    <a:pt x="7000" y="3148"/>
                    <a:pt x="6973" y="3161"/>
                    <a:pt x="6956" y="3193"/>
                  </a:cubicBezTo>
                  <a:cubicBezTo>
                    <a:pt x="6901" y="3285"/>
                    <a:pt x="6867" y="3387"/>
                    <a:pt x="6860" y="3495"/>
                  </a:cubicBezTo>
                  <a:cubicBezTo>
                    <a:pt x="6860" y="3529"/>
                    <a:pt x="6867" y="3563"/>
                    <a:pt x="6882" y="3594"/>
                  </a:cubicBezTo>
                  <a:cubicBezTo>
                    <a:pt x="6894" y="3625"/>
                    <a:pt x="6925" y="3643"/>
                    <a:pt x="6959" y="3646"/>
                  </a:cubicBezTo>
                  <a:cubicBezTo>
                    <a:pt x="6971" y="3646"/>
                    <a:pt x="6984" y="3643"/>
                    <a:pt x="6993" y="3637"/>
                  </a:cubicBezTo>
                  <a:cubicBezTo>
                    <a:pt x="7036" y="3618"/>
                    <a:pt x="7055" y="3566"/>
                    <a:pt x="7036" y="3523"/>
                  </a:cubicBezTo>
                  <a:cubicBezTo>
                    <a:pt x="7033" y="3513"/>
                    <a:pt x="7030" y="3504"/>
                    <a:pt x="7033" y="3495"/>
                  </a:cubicBezTo>
                  <a:cubicBezTo>
                    <a:pt x="7033" y="3464"/>
                    <a:pt x="7042" y="3396"/>
                    <a:pt x="7107" y="3276"/>
                  </a:cubicBezTo>
                  <a:cubicBezTo>
                    <a:pt x="7143" y="3207"/>
                    <a:pt x="7085" y="3148"/>
                    <a:pt x="7027" y="3148"/>
                  </a:cubicBezTo>
                  <a:close/>
                  <a:moveTo>
                    <a:pt x="10512" y="3433"/>
                  </a:moveTo>
                  <a:cubicBezTo>
                    <a:pt x="10456" y="3433"/>
                    <a:pt x="10399" y="3489"/>
                    <a:pt x="10432" y="3557"/>
                  </a:cubicBezTo>
                  <a:cubicBezTo>
                    <a:pt x="10481" y="3655"/>
                    <a:pt x="10522" y="3757"/>
                    <a:pt x="10555" y="3862"/>
                  </a:cubicBezTo>
                  <a:cubicBezTo>
                    <a:pt x="10568" y="3899"/>
                    <a:pt x="10599" y="3921"/>
                    <a:pt x="10636" y="3924"/>
                  </a:cubicBezTo>
                  <a:cubicBezTo>
                    <a:pt x="10645" y="3921"/>
                    <a:pt x="10654" y="3921"/>
                    <a:pt x="10663" y="3918"/>
                  </a:cubicBezTo>
                  <a:cubicBezTo>
                    <a:pt x="10710" y="3905"/>
                    <a:pt x="10734" y="3856"/>
                    <a:pt x="10719" y="3810"/>
                  </a:cubicBezTo>
                  <a:cubicBezTo>
                    <a:pt x="10682" y="3699"/>
                    <a:pt x="10639" y="3587"/>
                    <a:pt x="10586" y="3483"/>
                  </a:cubicBezTo>
                  <a:cubicBezTo>
                    <a:pt x="10570" y="3447"/>
                    <a:pt x="10541" y="3433"/>
                    <a:pt x="10512" y="3433"/>
                  </a:cubicBezTo>
                  <a:close/>
                  <a:moveTo>
                    <a:pt x="10716" y="4086"/>
                  </a:moveTo>
                  <a:cubicBezTo>
                    <a:pt x="10711" y="4086"/>
                    <a:pt x="10706" y="4086"/>
                    <a:pt x="10700" y="4087"/>
                  </a:cubicBezTo>
                  <a:cubicBezTo>
                    <a:pt x="10654" y="4093"/>
                    <a:pt x="10620" y="4136"/>
                    <a:pt x="10626" y="4183"/>
                  </a:cubicBezTo>
                  <a:cubicBezTo>
                    <a:pt x="10636" y="4254"/>
                    <a:pt x="10642" y="4325"/>
                    <a:pt x="10642" y="4399"/>
                  </a:cubicBezTo>
                  <a:cubicBezTo>
                    <a:pt x="10642" y="4433"/>
                    <a:pt x="10642" y="4467"/>
                    <a:pt x="10639" y="4504"/>
                  </a:cubicBezTo>
                  <a:cubicBezTo>
                    <a:pt x="10633" y="4550"/>
                    <a:pt x="10666" y="4593"/>
                    <a:pt x="10713" y="4599"/>
                  </a:cubicBezTo>
                  <a:lnTo>
                    <a:pt x="10722" y="4599"/>
                  </a:lnTo>
                  <a:cubicBezTo>
                    <a:pt x="10765" y="4596"/>
                    <a:pt x="10802" y="4565"/>
                    <a:pt x="10808" y="4522"/>
                  </a:cubicBezTo>
                  <a:cubicBezTo>
                    <a:pt x="10811" y="4482"/>
                    <a:pt x="10815" y="4439"/>
                    <a:pt x="10815" y="4399"/>
                  </a:cubicBezTo>
                  <a:cubicBezTo>
                    <a:pt x="10815" y="4318"/>
                    <a:pt x="10808" y="4238"/>
                    <a:pt x="10796" y="4158"/>
                  </a:cubicBezTo>
                  <a:cubicBezTo>
                    <a:pt x="10793" y="4117"/>
                    <a:pt x="10756" y="4086"/>
                    <a:pt x="10716" y="40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4"/>
            <p:cNvSpPr/>
            <p:nvPr/>
          </p:nvSpPr>
          <p:spPr>
            <a:xfrm>
              <a:off x="397152" y="3370933"/>
              <a:ext cx="86504" cy="86286"/>
            </a:xfrm>
            <a:custGeom>
              <a:avLst/>
              <a:gdLst/>
              <a:ahLst/>
              <a:cxnLst/>
              <a:rect l="l" t="t" r="r" b="b"/>
              <a:pathLst>
                <a:path w="1188" h="1185" extrusionOk="0">
                  <a:moveTo>
                    <a:pt x="596" y="170"/>
                  </a:moveTo>
                  <a:cubicBezTo>
                    <a:pt x="827" y="173"/>
                    <a:pt x="1015" y="361"/>
                    <a:pt x="1012" y="596"/>
                  </a:cubicBezTo>
                  <a:cubicBezTo>
                    <a:pt x="1009" y="827"/>
                    <a:pt x="824" y="1012"/>
                    <a:pt x="592" y="1015"/>
                  </a:cubicBezTo>
                  <a:cubicBezTo>
                    <a:pt x="364" y="1006"/>
                    <a:pt x="185" y="818"/>
                    <a:pt x="185" y="592"/>
                  </a:cubicBezTo>
                  <a:cubicBezTo>
                    <a:pt x="185" y="364"/>
                    <a:pt x="367" y="179"/>
                    <a:pt x="596" y="173"/>
                  </a:cubicBezTo>
                  <a:lnTo>
                    <a:pt x="596" y="170"/>
                  </a:lnTo>
                  <a:close/>
                  <a:moveTo>
                    <a:pt x="596" y="0"/>
                  </a:moveTo>
                  <a:cubicBezTo>
                    <a:pt x="269" y="0"/>
                    <a:pt x="0" y="262"/>
                    <a:pt x="0" y="592"/>
                  </a:cubicBezTo>
                  <a:cubicBezTo>
                    <a:pt x="0" y="919"/>
                    <a:pt x="266" y="1185"/>
                    <a:pt x="592" y="1185"/>
                  </a:cubicBezTo>
                  <a:lnTo>
                    <a:pt x="596" y="1185"/>
                  </a:lnTo>
                  <a:cubicBezTo>
                    <a:pt x="923" y="1185"/>
                    <a:pt x="1188" y="919"/>
                    <a:pt x="1188" y="592"/>
                  </a:cubicBezTo>
                  <a:cubicBezTo>
                    <a:pt x="1188" y="262"/>
                    <a:pt x="92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4"/>
            <p:cNvSpPr/>
            <p:nvPr/>
          </p:nvSpPr>
          <p:spPr>
            <a:xfrm>
              <a:off x="47607" y="3177955"/>
              <a:ext cx="161423" cy="148928"/>
            </a:xfrm>
            <a:custGeom>
              <a:avLst/>
              <a:gdLst/>
              <a:ahLst/>
              <a:cxnLst/>
              <a:rect l="l" t="t" r="r" b="b"/>
              <a:pathLst>
                <a:path w="2558" h="2360" extrusionOk="0">
                  <a:moveTo>
                    <a:pt x="1855" y="179"/>
                  </a:moveTo>
                  <a:lnTo>
                    <a:pt x="1855" y="179"/>
                  </a:lnTo>
                  <a:cubicBezTo>
                    <a:pt x="1827" y="306"/>
                    <a:pt x="1771" y="531"/>
                    <a:pt x="1707" y="790"/>
                  </a:cubicBezTo>
                  <a:cubicBezTo>
                    <a:pt x="1583" y="710"/>
                    <a:pt x="1457" y="630"/>
                    <a:pt x="1330" y="553"/>
                  </a:cubicBezTo>
                  <a:cubicBezTo>
                    <a:pt x="1629" y="306"/>
                    <a:pt x="1781" y="213"/>
                    <a:pt x="1855" y="179"/>
                  </a:cubicBezTo>
                  <a:close/>
                  <a:moveTo>
                    <a:pt x="522" y="287"/>
                  </a:moveTo>
                  <a:cubicBezTo>
                    <a:pt x="704" y="374"/>
                    <a:pt x="880" y="469"/>
                    <a:pt x="1053" y="577"/>
                  </a:cubicBezTo>
                  <a:cubicBezTo>
                    <a:pt x="942" y="670"/>
                    <a:pt x="824" y="778"/>
                    <a:pt x="698" y="892"/>
                  </a:cubicBezTo>
                  <a:cubicBezTo>
                    <a:pt x="575" y="559"/>
                    <a:pt x="531" y="371"/>
                    <a:pt x="522" y="287"/>
                  </a:cubicBezTo>
                  <a:close/>
                  <a:moveTo>
                    <a:pt x="1811" y="1046"/>
                  </a:moveTo>
                  <a:cubicBezTo>
                    <a:pt x="2070" y="1219"/>
                    <a:pt x="2225" y="1330"/>
                    <a:pt x="2308" y="1398"/>
                  </a:cubicBezTo>
                  <a:cubicBezTo>
                    <a:pt x="2188" y="1413"/>
                    <a:pt x="1981" y="1438"/>
                    <a:pt x="1694" y="1462"/>
                  </a:cubicBezTo>
                  <a:cubicBezTo>
                    <a:pt x="1731" y="1336"/>
                    <a:pt x="1771" y="1197"/>
                    <a:pt x="1808" y="1046"/>
                  </a:cubicBezTo>
                  <a:close/>
                  <a:moveTo>
                    <a:pt x="1201" y="664"/>
                  </a:moveTo>
                  <a:cubicBezTo>
                    <a:pt x="1355" y="756"/>
                    <a:pt x="1515" y="855"/>
                    <a:pt x="1666" y="954"/>
                  </a:cubicBezTo>
                  <a:cubicBezTo>
                    <a:pt x="1617" y="1148"/>
                    <a:pt x="1571" y="1324"/>
                    <a:pt x="1525" y="1478"/>
                  </a:cubicBezTo>
                  <a:cubicBezTo>
                    <a:pt x="1336" y="1493"/>
                    <a:pt x="1136" y="1509"/>
                    <a:pt x="951" y="1521"/>
                  </a:cubicBezTo>
                  <a:cubicBezTo>
                    <a:pt x="883" y="1367"/>
                    <a:pt x="815" y="1210"/>
                    <a:pt x="757" y="1055"/>
                  </a:cubicBezTo>
                  <a:cubicBezTo>
                    <a:pt x="917" y="910"/>
                    <a:pt x="1065" y="778"/>
                    <a:pt x="1201" y="664"/>
                  </a:cubicBezTo>
                  <a:close/>
                  <a:moveTo>
                    <a:pt x="630" y="1173"/>
                  </a:moveTo>
                  <a:cubicBezTo>
                    <a:pt x="676" y="1293"/>
                    <a:pt x="726" y="1413"/>
                    <a:pt x="775" y="1530"/>
                  </a:cubicBezTo>
                  <a:cubicBezTo>
                    <a:pt x="613" y="1539"/>
                    <a:pt x="473" y="1543"/>
                    <a:pt x="370" y="1543"/>
                  </a:cubicBezTo>
                  <a:cubicBezTo>
                    <a:pt x="319" y="1543"/>
                    <a:pt x="276" y="1542"/>
                    <a:pt x="245" y="1540"/>
                  </a:cubicBezTo>
                  <a:cubicBezTo>
                    <a:pt x="337" y="1450"/>
                    <a:pt x="476" y="1317"/>
                    <a:pt x="630" y="1173"/>
                  </a:cubicBezTo>
                  <a:close/>
                  <a:moveTo>
                    <a:pt x="1472" y="1644"/>
                  </a:moveTo>
                  <a:lnTo>
                    <a:pt x="1472" y="1644"/>
                  </a:lnTo>
                  <a:cubicBezTo>
                    <a:pt x="1370" y="1981"/>
                    <a:pt x="1306" y="2116"/>
                    <a:pt x="1275" y="2172"/>
                  </a:cubicBezTo>
                  <a:cubicBezTo>
                    <a:pt x="1176" y="2015"/>
                    <a:pt x="1090" y="1848"/>
                    <a:pt x="1019" y="1678"/>
                  </a:cubicBezTo>
                  <a:cubicBezTo>
                    <a:pt x="1167" y="1672"/>
                    <a:pt x="1321" y="1657"/>
                    <a:pt x="1472" y="1644"/>
                  </a:cubicBezTo>
                  <a:close/>
                  <a:moveTo>
                    <a:pt x="1916" y="0"/>
                  </a:moveTo>
                  <a:cubicBezTo>
                    <a:pt x="1833" y="0"/>
                    <a:pt x="1673" y="53"/>
                    <a:pt x="1182" y="466"/>
                  </a:cubicBezTo>
                  <a:cubicBezTo>
                    <a:pt x="960" y="334"/>
                    <a:pt x="618" y="136"/>
                    <a:pt x="507" y="108"/>
                  </a:cubicBezTo>
                  <a:cubicBezTo>
                    <a:pt x="494" y="108"/>
                    <a:pt x="485" y="105"/>
                    <a:pt x="476" y="105"/>
                  </a:cubicBezTo>
                  <a:cubicBezTo>
                    <a:pt x="439" y="105"/>
                    <a:pt x="408" y="124"/>
                    <a:pt x="386" y="155"/>
                  </a:cubicBezTo>
                  <a:cubicBezTo>
                    <a:pt x="359" y="192"/>
                    <a:pt x="297" y="281"/>
                    <a:pt x="568" y="1009"/>
                  </a:cubicBezTo>
                  <a:cubicBezTo>
                    <a:pt x="328" y="1231"/>
                    <a:pt x="118" y="1435"/>
                    <a:pt x="38" y="1515"/>
                  </a:cubicBezTo>
                  <a:cubicBezTo>
                    <a:pt x="10" y="1543"/>
                    <a:pt x="1" y="1583"/>
                    <a:pt x="13" y="1620"/>
                  </a:cubicBezTo>
                  <a:cubicBezTo>
                    <a:pt x="38" y="1681"/>
                    <a:pt x="93" y="1706"/>
                    <a:pt x="374" y="1706"/>
                  </a:cubicBezTo>
                  <a:cubicBezTo>
                    <a:pt x="497" y="1706"/>
                    <a:pt x="655" y="1700"/>
                    <a:pt x="846" y="1691"/>
                  </a:cubicBezTo>
                  <a:cubicBezTo>
                    <a:pt x="966" y="1959"/>
                    <a:pt x="1117" y="2271"/>
                    <a:pt x="1207" y="2338"/>
                  </a:cubicBezTo>
                  <a:cubicBezTo>
                    <a:pt x="1225" y="2351"/>
                    <a:pt x="1247" y="2360"/>
                    <a:pt x="1272" y="2360"/>
                  </a:cubicBezTo>
                  <a:lnTo>
                    <a:pt x="1275" y="2360"/>
                  </a:lnTo>
                  <a:cubicBezTo>
                    <a:pt x="1358" y="2360"/>
                    <a:pt x="1444" y="2304"/>
                    <a:pt x="1648" y="1629"/>
                  </a:cubicBezTo>
                  <a:cubicBezTo>
                    <a:pt x="1947" y="1604"/>
                    <a:pt x="2413" y="1555"/>
                    <a:pt x="2487" y="1530"/>
                  </a:cubicBezTo>
                  <a:cubicBezTo>
                    <a:pt x="2518" y="1515"/>
                    <a:pt x="2539" y="1487"/>
                    <a:pt x="2545" y="1456"/>
                  </a:cubicBezTo>
                  <a:cubicBezTo>
                    <a:pt x="2549" y="1398"/>
                    <a:pt x="2558" y="1339"/>
                    <a:pt x="1851" y="883"/>
                  </a:cubicBezTo>
                  <a:cubicBezTo>
                    <a:pt x="1959" y="466"/>
                    <a:pt x="2037" y="118"/>
                    <a:pt x="2037" y="115"/>
                  </a:cubicBezTo>
                  <a:cubicBezTo>
                    <a:pt x="2040" y="90"/>
                    <a:pt x="2033" y="62"/>
                    <a:pt x="2018" y="44"/>
                  </a:cubicBezTo>
                  <a:cubicBezTo>
                    <a:pt x="1990" y="16"/>
                    <a:pt x="1953" y="0"/>
                    <a:pt x="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4"/>
            <p:cNvSpPr/>
            <p:nvPr/>
          </p:nvSpPr>
          <p:spPr>
            <a:xfrm>
              <a:off x="1839941" y="4971621"/>
              <a:ext cx="114472" cy="115104"/>
            </a:xfrm>
            <a:custGeom>
              <a:avLst/>
              <a:gdLst/>
              <a:ahLst/>
              <a:cxnLst/>
              <a:rect l="l" t="t" r="r" b="b"/>
              <a:pathLst>
                <a:path w="1814" h="1824" extrusionOk="0">
                  <a:moveTo>
                    <a:pt x="969" y="232"/>
                  </a:moveTo>
                  <a:cubicBezTo>
                    <a:pt x="993" y="309"/>
                    <a:pt x="1018" y="414"/>
                    <a:pt x="1034" y="482"/>
                  </a:cubicBezTo>
                  <a:cubicBezTo>
                    <a:pt x="1080" y="664"/>
                    <a:pt x="1089" y="704"/>
                    <a:pt x="1111" y="735"/>
                  </a:cubicBezTo>
                  <a:cubicBezTo>
                    <a:pt x="1135" y="766"/>
                    <a:pt x="1169" y="778"/>
                    <a:pt x="1348" y="843"/>
                  </a:cubicBezTo>
                  <a:cubicBezTo>
                    <a:pt x="1410" y="868"/>
                    <a:pt x="1509" y="901"/>
                    <a:pt x="1579" y="929"/>
                  </a:cubicBezTo>
                  <a:cubicBezTo>
                    <a:pt x="1478" y="975"/>
                    <a:pt x="1314" y="1037"/>
                    <a:pt x="1169" y="1090"/>
                  </a:cubicBezTo>
                  <a:cubicBezTo>
                    <a:pt x="1148" y="1096"/>
                    <a:pt x="1132" y="1111"/>
                    <a:pt x="1123" y="1133"/>
                  </a:cubicBezTo>
                  <a:cubicBezTo>
                    <a:pt x="1049" y="1299"/>
                    <a:pt x="960" y="1487"/>
                    <a:pt x="901" y="1592"/>
                  </a:cubicBezTo>
                  <a:cubicBezTo>
                    <a:pt x="861" y="1478"/>
                    <a:pt x="805" y="1278"/>
                    <a:pt x="762" y="1105"/>
                  </a:cubicBezTo>
                  <a:cubicBezTo>
                    <a:pt x="753" y="1071"/>
                    <a:pt x="728" y="1049"/>
                    <a:pt x="697" y="1043"/>
                  </a:cubicBezTo>
                  <a:cubicBezTo>
                    <a:pt x="528" y="1012"/>
                    <a:pt x="333" y="969"/>
                    <a:pt x="229" y="938"/>
                  </a:cubicBezTo>
                  <a:cubicBezTo>
                    <a:pt x="395" y="849"/>
                    <a:pt x="565" y="772"/>
                    <a:pt x="741" y="704"/>
                  </a:cubicBezTo>
                  <a:cubicBezTo>
                    <a:pt x="759" y="695"/>
                    <a:pt x="778" y="676"/>
                    <a:pt x="784" y="658"/>
                  </a:cubicBezTo>
                  <a:cubicBezTo>
                    <a:pt x="839" y="513"/>
                    <a:pt x="901" y="371"/>
                    <a:pt x="969" y="232"/>
                  </a:cubicBezTo>
                  <a:close/>
                  <a:moveTo>
                    <a:pt x="990" y="1"/>
                  </a:moveTo>
                  <a:cubicBezTo>
                    <a:pt x="941" y="1"/>
                    <a:pt x="867" y="1"/>
                    <a:pt x="648" y="571"/>
                  </a:cubicBezTo>
                  <a:cubicBezTo>
                    <a:pt x="40" y="815"/>
                    <a:pt x="19" y="895"/>
                    <a:pt x="10" y="929"/>
                  </a:cubicBezTo>
                  <a:cubicBezTo>
                    <a:pt x="0" y="957"/>
                    <a:pt x="6" y="985"/>
                    <a:pt x="22" y="1009"/>
                  </a:cubicBezTo>
                  <a:cubicBezTo>
                    <a:pt x="37" y="1031"/>
                    <a:pt x="84" y="1093"/>
                    <a:pt x="617" y="1198"/>
                  </a:cubicBezTo>
                  <a:cubicBezTo>
                    <a:pt x="774" y="1824"/>
                    <a:pt x="830" y="1824"/>
                    <a:pt x="892" y="1824"/>
                  </a:cubicBezTo>
                  <a:lnTo>
                    <a:pt x="898" y="1824"/>
                  </a:lnTo>
                  <a:cubicBezTo>
                    <a:pt x="944" y="1821"/>
                    <a:pt x="1000" y="1817"/>
                    <a:pt x="1259" y="1231"/>
                  </a:cubicBezTo>
                  <a:cubicBezTo>
                    <a:pt x="1416" y="1176"/>
                    <a:pt x="1718" y="1065"/>
                    <a:pt x="1783" y="1006"/>
                  </a:cubicBezTo>
                  <a:cubicBezTo>
                    <a:pt x="1805" y="985"/>
                    <a:pt x="1814" y="951"/>
                    <a:pt x="1811" y="920"/>
                  </a:cubicBezTo>
                  <a:cubicBezTo>
                    <a:pt x="1795" y="846"/>
                    <a:pt x="1715" y="806"/>
                    <a:pt x="1404" y="695"/>
                  </a:cubicBezTo>
                  <a:cubicBezTo>
                    <a:pt x="1345" y="673"/>
                    <a:pt x="1274" y="649"/>
                    <a:pt x="1243" y="633"/>
                  </a:cubicBezTo>
                  <a:cubicBezTo>
                    <a:pt x="1234" y="599"/>
                    <a:pt x="1212" y="516"/>
                    <a:pt x="1194" y="448"/>
                  </a:cubicBezTo>
                  <a:cubicBezTo>
                    <a:pt x="1141" y="229"/>
                    <a:pt x="1104" y="93"/>
                    <a:pt x="1067" y="41"/>
                  </a:cubicBezTo>
                  <a:cubicBezTo>
                    <a:pt x="1046" y="16"/>
                    <a:pt x="1018" y="4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408;p14"/>
            <p:cNvGrpSpPr/>
            <p:nvPr/>
          </p:nvGrpSpPr>
          <p:grpSpPr>
            <a:xfrm>
              <a:off x="1339577" y="4712702"/>
              <a:ext cx="407881" cy="242857"/>
              <a:chOff x="78527" y="4008152"/>
              <a:chExt cx="407881" cy="242857"/>
            </a:xfrm>
          </p:grpSpPr>
          <p:sp>
            <p:nvSpPr>
              <p:cNvPr id="1409" name="Google Shape;1409;p14"/>
              <p:cNvSpPr/>
              <p:nvPr/>
            </p:nvSpPr>
            <p:spPr>
              <a:xfrm>
                <a:off x="78527" y="4013042"/>
                <a:ext cx="407881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3469" extrusionOk="0">
                    <a:moveTo>
                      <a:pt x="3696" y="1"/>
                    </a:moveTo>
                    <a:cubicBezTo>
                      <a:pt x="3413" y="1"/>
                      <a:pt x="3163" y="158"/>
                      <a:pt x="2991" y="365"/>
                    </a:cubicBezTo>
                    <a:lnTo>
                      <a:pt x="2991" y="365"/>
                    </a:lnTo>
                    <a:cubicBezTo>
                      <a:pt x="2876" y="273"/>
                      <a:pt x="2725" y="190"/>
                      <a:pt x="2533" y="128"/>
                    </a:cubicBezTo>
                    <a:cubicBezTo>
                      <a:pt x="2372" y="75"/>
                      <a:pt x="2237" y="52"/>
                      <a:pt x="2122" y="52"/>
                    </a:cubicBezTo>
                    <a:cubicBezTo>
                      <a:pt x="1407" y="52"/>
                      <a:pt x="1530" y="951"/>
                      <a:pt x="1530" y="951"/>
                    </a:cubicBezTo>
                    <a:cubicBezTo>
                      <a:pt x="1457" y="907"/>
                      <a:pt x="1378" y="886"/>
                      <a:pt x="1298" y="886"/>
                    </a:cubicBezTo>
                    <a:cubicBezTo>
                      <a:pt x="694" y="886"/>
                      <a:pt x="1" y="2034"/>
                      <a:pt x="790" y="2617"/>
                    </a:cubicBezTo>
                    <a:cubicBezTo>
                      <a:pt x="1039" y="2800"/>
                      <a:pt x="1275" y="2883"/>
                      <a:pt x="1477" y="2895"/>
                    </a:cubicBezTo>
                    <a:lnTo>
                      <a:pt x="1477" y="2895"/>
                    </a:lnTo>
                    <a:cubicBezTo>
                      <a:pt x="1545" y="3200"/>
                      <a:pt x="1763" y="3463"/>
                      <a:pt x="2224" y="3468"/>
                    </a:cubicBezTo>
                    <a:cubicBezTo>
                      <a:pt x="2242" y="3468"/>
                      <a:pt x="2259" y="3468"/>
                      <a:pt x="2276" y="3468"/>
                    </a:cubicBezTo>
                    <a:cubicBezTo>
                      <a:pt x="2909" y="3468"/>
                      <a:pt x="3333" y="3322"/>
                      <a:pt x="3571" y="3105"/>
                    </a:cubicBezTo>
                    <a:lnTo>
                      <a:pt x="3571" y="3105"/>
                    </a:lnTo>
                    <a:cubicBezTo>
                      <a:pt x="3621" y="3172"/>
                      <a:pt x="3683" y="3237"/>
                      <a:pt x="3760" y="3298"/>
                    </a:cubicBezTo>
                    <a:cubicBezTo>
                      <a:pt x="3866" y="3382"/>
                      <a:pt x="3994" y="3419"/>
                      <a:pt x="4133" y="3419"/>
                    </a:cubicBezTo>
                    <a:cubicBezTo>
                      <a:pt x="4932" y="3419"/>
                      <a:pt x="6088" y="2177"/>
                      <a:pt x="5404" y="1457"/>
                    </a:cubicBezTo>
                    <a:cubicBezTo>
                      <a:pt x="5215" y="1258"/>
                      <a:pt x="5015" y="1183"/>
                      <a:pt x="4827" y="1183"/>
                    </a:cubicBezTo>
                    <a:cubicBezTo>
                      <a:pt x="4806" y="1183"/>
                      <a:pt x="4786" y="1184"/>
                      <a:pt x="4765" y="1185"/>
                    </a:cubicBezTo>
                    <a:lnTo>
                      <a:pt x="4765" y="1185"/>
                    </a:lnTo>
                    <a:cubicBezTo>
                      <a:pt x="4773" y="830"/>
                      <a:pt x="4595" y="421"/>
                      <a:pt x="4155" y="143"/>
                    </a:cubicBezTo>
                    <a:cubicBezTo>
                      <a:pt x="3998" y="43"/>
                      <a:pt x="3843" y="1"/>
                      <a:pt x="36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4"/>
              <p:cNvSpPr/>
              <p:nvPr/>
            </p:nvSpPr>
            <p:spPr>
              <a:xfrm>
                <a:off x="96750" y="4008152"/>
                <a:ext cx="367883" cy="242857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625" extrusionOk="0">
                    <a:moveTo>
                      <a:pt x="2733" y="558"/>
                    </a:moveTo>
                    <a:cubicBezTo>
                      <a:pt x="2952" y="768"/>
                      <a:pt x="2995" y="1015"/>
                      <a:pt x="2936" y="1178"/>
                    </a:cubicBezTo>
                    <a:cubicBezTo>
                      <a:pt x="2906" y="1264"/>
                      <a:pt x="2852" y="1311"/>
                      <a:pt x="2788" y="1311"/>
                    </a:cubicBezTo>
                    <a:cubicBezTo>
                      <a:pt x="2749" y="1311"/>
                      <a:pt x="2705" y="1293"/>
                      <a:pt x="2662" y="1255"/>
                    </a:cubicBezTo>
                    <a:cubicBezTo>
                      <a:pt x="2508" y="1129"/>
                      <a:pt x="2542" y="827"/>
                      <a:pt x="2733" y="558"/>
                    </a:cubicBezTo>
                    <a:close/>
                    <a:moveTo>
                      <a:pt x="4404" y="1354"/>
                    </a:moveTo>
                    <a:lnTo>
                      <a:pt x="4404" y="1354"/>
                    </a:lnTo>
                    <a:cubicBezTo>
                      <a:pt x="4367" y="1650"/>
                      <a:pt x="4185" y="1872"/>
                      <a:pt x="3945" y="1906"/>
                    </a:cubicBezTo>
                    <a:cubicBezTo>
                      <a:pt x="3929" y="1906"/>
                      <a:pt x="3917" y="1909"/>
                      <a:pt x="3902" y="1909"/>
                    </a:cubicBezTo>
                    <a:cubicBezTo>
                      <a:pt x="3837" y="1909"/>
                      <a:pt x="3837" y="1888"/>
                      <a:pt x="3837" y="1869"/>
                    </a:cubicBezTo>
                    <a:cubicBezTo>
                      <a:pt x="3831" y="1746"/>
                      <a:pt x="4068" y="1431"/>
                      <a:pt x="4404" y="1354"/>
                    </a:cubicBezTo>
                    <a:close/>
                    <a:moveTo>
                      <a:pt x="1527" y="2125"/>
                    </a:moveTo>
                    <a:cubicBezTo>
                      <a:pt x="1570" y="2125"/>
                      <a:pt x="1610" y="2162"/>
                      <a:pt x="1635" y="2196"/>
                    </a:cubicBezTo>
                    <a:cubicBezTo>
                      <a:pt x="1755" y="2347"/>
                      <a:pt x="1783" y="2511"/>
                      <a:pt x="1718" y="2646"/>
                    </a:cubicBezTo>
                    <a:cubicBezTo>
                      <a:pt x="1647" y="2795"/>
                      <a:pt x="1477" y="2884"/>
                      <a:pt x="1274" y="2890"/>
                    </a:cubicBezTo>
                    <a:cubicBezTo>
                      <a:pt x="1231" y="2619"/>
                      <a:pt x="1308" y="2332"/>
                      <a:pt x="1416" y="2199"/>
                    </a:cubicBezTo>
                    <a:cubicBezTo>
                      <a:pt x="1440" y="2159"/>
                      <a:pt x="1481" y="2131"/>
                      <a:pt x="1527" y="2125"/>
                    </a:cubicBezTo>
                    <a:close/>
                    <a:moveTo>
                      <a:pt x="3350" y="2350"/>
                    </a:moveTo>
                    <a:cubicBezTo>
                      <a:pt x="3362" y="2350"/>
                      <a:pt x="3396" y="2384"/>
                      <a:pt x="3424" y="2468"/>
                    </a:cubicBezTo>
                    <a:cubicBezTo>
                      <a:pt x="3491" y="2668"/>
                      <a:pt x="3448" y="2890"/>
                      <a:pt x="3313" y="3051"/>
                    </a:cubicBezTo>
                    <a:cubicBezTo>
                      <a:pt x="3183" y="2825"/>
                      <a:pt x="3195" y="2582"/>
                      <a:pt x="3266" y="2440"/>
                    </a:cubicBezTo>
                    <a:cubicBezTo>
                      <a:pt x="3297" y="2375"/>
                      <a:pt x="3334" y="2350"/>
                      <a:pt x="3350" y="2350"/>
                    </a:cubicBezTo>
                    <a:close/>
                    <a:moveTo>
                      <a:pt x="3426" y="160"/>
                    </a:moveTo>
                    <a:cubicBezTo>
                      <a:pt x="3566" y="160"/>
                      <a:pt x="3707" y="201"/>
                      <a:pt x="3840" y="287"/>
                    </a:cubicBezTo>
                    <a:cubicBezTo>
                      <a:pt x="4185" y="503"/>
                      <a:pt x="4395" y="836"/>
                      <a:pt x="4411" y="1191"/>
                    </a:cubicBezTo>
                    <a:cubicBezTo>
                      <a:pt x="3994" y="1265"/>
                      <a:pt x="3667" y="1650"/>
                      <a:pt x="3677" y="1878"/>
                    </a:cubicBezTo>
                    <a:cubicBezTo>
                      <a:pt x="3679" y="1969"/>
                      <a:pt x="3738" y="2069"/>
                      <a:pt x="3899" y="2069"/>
                    </a:cubicBezTo>
                    <a:cubicBezTo>
                      <a:pt x="3920" y="2069"/>
                      <a:pt x="3942" y="2067"/>
                      <a:pt x="3966" y="2064"/>
                    </a:cubicBezTo>
                    <a:cubicBezTo>
                      <a:pt x="4293" y="2020"/>
                      <a:pt x="4534" y="1727"/>
                      <a:pt x="4571" y="1339"/>
                    </a:cubicBezTo>
                    <a:cubicBezTo>
                      <a:pt x="4753" y="1342"/>
                      <a:pt x="4920" y="1428"/>
                      <a:pt x="5074" y="1589"/>
                    </a:cubicBezTo>
                    <a:cubicBezTo>
                      <a:pt x="5336" y="1863"/>
                      <a:pt x="5274" y="2190"/>
                      <a:pt x="5176" y="2418"/>
                    </a:cubicBezTo>
                    <a:cubicBezTo>
                      <a:pt x="4953" y="2939"/>
                      <a:pt x="4327" y="3414"/>
                      <a:pt x="3862" y="3414"/>
                    </a:cubicBezTo>
                    <a:cubicBezTo>
                      <a:pt x="3857" y="3415"/>
                      <a:pt x="3853" y="3415"/>
                      <a:pt x="3848" y="3415"/>
                    </a:cubicBezTo>
                    <a:cubicBezTo>
                      <a:pt x="3736" y="3415"/>
                      <a:pt x="3627" y="3378"/>
                      <a:pt x="3541" y="3310"/>
                    </a:cubicBezTo>
                    <a:cubicBezTo>
                      <a:pt x="3491" y="3273"/>
                      <a:pt x="3448" y="3232"/>
                      <a:pt x="3408" y="3186"/>
                    </a:cubicBezTo>
                    <a:cubicBezTo>
                      <a:pt x="3603" y="2983"/>
                      <a:pt x="3667" y="2687"/>
                      <a:pt x="3578" y="2421"/>
                    </a:cubicBezTo>
                    <a:cubicBezTo>
                      <a:pt x="3513" y="2218"/>
                      <a:pt x="3408" y="2190"/>
                      <a:pt x="3350" y="2190"/>
                    </a:cubicBezTo>
                    <a:cubicBezTo>
                      <a:pt x="3260" y="2190"/>
                      <a:pt x="3177" y="2255"/>
                      <a:pt x="3121" y="2366"/>
                    </a:cubicBezTo>
                    <a:cubicBezTo>
                      <a:pt x="3023" y="2563"/>
                      <a:pt x="3010" y="2878"/>
                      <a:pt x="3192" y="3165"/>
                    </a:cubicBezTo>
                    <a:cubicBezTo>
                      <a:pt x="3001" y="3306"/>
                      <a:pt x="2649" y="3461"/>
                      <a:pt x="1999" y="3461"/>
                    </a:cubicBezTo>
                    <a:lnTo>
                      <a:pt x="1956" y="3461"/>
                    </a:lnTo>
                    <a:cubicBezTo>
                      <a:pt x="1558" y="3458"/>
                      <a:pt x="1385" y="3254"/>
                      <a:pt x="1314" y="3051"/>
                    </a:cubicBezTo>
                    <a:cubicBezTo>
                      <a:pt x="1564" y="3035"/>
                      <a:pt x="1767" y="2915"/>
                      <a:pt x="1863" y="2720"/>
                    </a:cubicBezTo>
                    <a:cubicBezTo>
                      <a:pt x="1959" y="2523"/>
                      <a:pt x="1922" y="2298"/>
                      <a:pt x="1761" y="2097"/>
                    </a:cubicBezTo>
                    <a:cubicBezTo>
                      <a:pt x="1675" y="1986"/>
                      <a:pt x="1585" y="1965"/>
                      <a:pt x="1527" y="1965"/>
                    </a:cubicBezTo>
                    <a:cubicBezTo>
                      <a:pt x="1444" y="1965"/>
                      <a:pt x="1360" y="2011"/>
                      <a:pt x="1289" y="2097"/>
                    </a:cubicBezTo>
                    <a:cubicBezTo>
                      <a:pt x="1147" y="2276"/>
                      <a:pt x="1076" y="2594"/>
                      <a:pt x="1107" y="2878"/>
                    </a:cubicBezTo>
                    <a:cubicBezTo>
                      <a:pt x="913" y="2835"/>
                      <a:pt x="728" y="2751"/>
                      <a:pt x="568" y="2628"/>
                    </a:cubicBezTo>
                    <a:cubicBezTo>
                      <a:pt x="154" y="2320"/>
                      <a:pt x="241" y="1891"/>
                      <a:pt x="296" y="1718"/>
                    </a:cubicBezTo>
                    <a:cubicBezTo>
                      <a:pt x="420" y="1345"/>
                      <a:pt x="746" y="1043"/>
                      <a:pt x="1027" y="1043"/>
                    </a:cubicBezTo>
                    <a:cubicBezTo>
                      <a:pt x="1095" y="1043"/>
                      <a:pt x="1163" y="1061"/>
                      <a:pt x="1218" y="1095"/>
                    </a:cubicBezTo>
                    <a:cubicBezTo>
                      <a:pt x="1232" y="1103"/>
                      <a:pt x="1246" y="1106"/>
                      <a:pt x="1260" y="1106"/>
                    </a:cubicBezTo>
                    <a:cubicBezTo>
                      <a:pt x="1307" y="1106"/>
                      <a:pt x="1349" y="1067"/>
                      <a:pt x="1342" y="1015"/>
                    </a:cubicBezTo>
                    <a:cubicBezTo>
                      <a:pt x="1342" y="1012"/>
                      <a:pt x="1283" y="586"/>
                      <a:pt x="1487" y="355"/>
                    </a:cubicBezTo>
                    <a:cubicBezTo>
                      <a:pt x="1572" y="255"/>
                      <a:pt x="1695" y="205"/>
                      <a:pt x="1853" y="205"/>
                    </a:cubicBezTo>
                    <a:cubicBezTo>
                      <a:pt x="1964" y="205"/>
                      <a:pt x="2092" y="230"/>
                      <a:pt x="2236" y="278"/>
                    </a:cubicBezTo>
                    <a:cubicBezTo>
                      <a:pt x="2369" y="318"/>
                      <a:pt x="2495" y="380"/>
                      <a:pt x="2609" y="457"/>
                    </a:cubicBezTo>
                    <a:cubicBezTo>
                      <a:pt x="2387" y="765"/>
                      <a:pt x="2313" y="1172"/>
                      <a:pt x="2560" y="1382"/>
                    </a:cubicBezTo>
                    <a:cubicBezTo>
                      <a:pt x="2622" y="1437"/>
                      <a:pt x="2705" y="1474"/>
                      <a:pt x="2791" y="1478"/>
                    </a:cubicBezTo>
                    <a:cubicBezTo>
                      <a:pt x="2921" y="1478"/>
                      <a:pt x="3038" y="1382"/>
                      <a:pt x="3091" y="1234"/>
                    </a:cubicBezTo>
                    <a:cubicBezTo>
                      <a:pt x="3168" y="1018"/>
                      <a:pt x="3112" y="694"/>
                      <a:pt x="2835" y="432"/>
                    </a:cubicBezTo>
                    <a:cubicBezTo>
                      <a:pt x="3006" y="255"/>
                      <a:pt x="3214" y="160"/>
                      <a:pt x="3426" y="160"/>
                    </a:cubicBezTo>
                    <a:close/>
                    <a:moveTo>
                      <a:pt x="3431" y="0"/>
                    </a:moveTo>
                    <a:cubicBezTo>
                      <a:pt x="3171" y="0"/>
                      <a:pt x="2915" y="116"/>
                      <a:pt x="2711" y="333"/>
                    </a:cubicBezTo>
                    <a:cubicBezTo>
                      <a:pt x="2582" y="241"/>
                      <a:pt x="2440" y="173"/>
                      <a:pt x="2289" y="124"/>
                    </a:cubicBezTo>
                    <a:cubicBezTo>
                      <a:pt x="2129" y="71"/>
                      <a:pt x="1984" y="45"/>
                      <a:pt x="1856" y="45"/>
                    </a:cubicBezTo>
                    <a:cubicBezTo>
                      <a:pt x="1647" y="45"/>
                      <a:pt x="1482" y="113"/>
                      <a:pt x="1363" y="247"/>
                    </a:cubicBezTo>
                    <a:cubicBezTo>
                      <a:pt x="1194" y="444"/>
                      <a:pt x="1169" y="731"/>
                      <a:pt x="1172" y="901"/>
                    </a:cubicBezTo>
                    <a:cubicBezTo>
                      <a:pt x="1126" y="888"/>
                      <a:pt x="1076" y="882"/>
                      <a:pt x="1027" y="882"/>
                    </a:cubicBezTo>
                    <a:cubicBezTo>
                      <a:pt x="676" y="882"/>
                      <a:pt x="287" y="1228"/>
                      <a:pt x="142" y="1669"/>
                    </a:cubicBezTo>
                    <a:cubicBezTo>
                      <a:pt x="0" y="2104"/>
                      <a:pt x="120" y="2498"/>
                      <a:pt x="472" y="2757"/>
                    </a:cubicBezTo>
                    <a:cubicBezTo>
                      <a:pt x="694" y="2921"/>
                      <a:pt x="922" y="3020"/>
                      <a:pt x="1141" y="3047"/>
                    </a:cubicBezTo>
                    <a:cubicBezTo>
                      <a:pt x="1246" y="3408"/>
                      <a:pt x="1539" y="3621"/>
                      <a:pt x="1952" y="3624"/>
                    </a:cubicBezTo>
                    <a:lnTo>
                      <a:pt x="1999" y="3624"/>
                    </a:lnTo>
                    <a:cubicBezTo>
                      <a:pt x="2563" y="3624"/>
                      <a:pt x="3007" y="3513"/>
                      <a:pt x="3288" y="3297"/>
                    </a:cubicBezTo>
                    <a:cubicBezTo>
                      <a:pt x="3334" y="3347"/>
                      <a:pt x="3384" y="3396"/>
                      <a:pt x="3439" y="3439"/>
                    </a:cubicBezTo>
                    <a:cubicBezTo>
                      <a:pt x="3556" y="3529"/>
                      <a:pt x="3699" y="3578"/>
                      <a:pt x="3848" y="3578"/>
                    </a:cubicBezTo>
                    <a:cubicBezTo>
                      <a:pt x="3853" y="3578"/>
                      <a:pt x="3857" y="3578"/>
                      <a:pt x="3862" y="3578"/>
                    </a:cubicBezTo>
                    <a:cubicBezTo>
                      <a:pt x="4392" y="3578"/>
                      <a:pt x="5077" y="3066"/>
                      <a:pt x="5327" y="2483"/>
                    </a:cubicBezTo>
                    <a:cubicBezTo>
                      <a:pt x="5490" y="2097"/>
                      <a:pt x="5444" y="1743"/>
                      <a:pt x="5191" y="1478"/>
                    </a:cubicBezTo>
                    <a:cubicBezTo>
                      <a:pt x="5009" y="1283"/>
                      <a:pt x="4802" y="1185"/>
                      <a:pt x="4574" y="1178"/>
                    </a:cubicBezTo>
                    <a:cubicBezTo>
                      <a:pt x="4552" y="774"/>
                      <a:pt x="4315" y="395"/>
                      <a:pt x="3929" y="151"/>
                    </a:cubicBezTo>
                    <a:cubicBezTo>
                      <a:pt x="3770" y="49"/>
                      <a:pt x="3600" y="0"/>
                      <a:pt x="34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4" name="Google Shape;1411;p14"/>
            <p:cNvGrpSpPr/>
            <p:nvPr/>
          </p:nvGrpSpPr>
          <p:grpSpPr>
            <a:xfrm>
              <a:off x="85065" y="3621100"/>
              <a:ext cx="345427" cy="299475"/>
              <a:chOff x="1011528" y="129375"/>
              <a:chExt cx="345427" cy="299475"/>
            </a:xfrm>
          </p:grpSpPr>
          <p:sp>
            <p:nvSpPr>
              <p:cNvPr id="1412" name="Google Shape;1412;p14"/>
              <p:cNvSpPr/>
              <p:nvPr/>
            </p:nvSpPr>
            <p:spPr>
              <a:xfrm>
                <a:off x="1244129" y="155966"/>
                <a:ext cx="106534" cy="7731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910" extrusionOk="0">
                    <a:moveTo>
                      <a:pt x="1097" y="0"/>
                    </a:moveTo>
                    <a:cubicBezTo>
                      <a:pt x="975" y="0"/>
                      <a:pt x="707" y="47"/>
                      <a:pt x="93" y="188"/>
                    </a:cubicBezTo>
                    <a:cubicBezTo>
                      <a:pt x="0" y="214"/>
                      <a:pt x="25" y="347"/>
                      <a:pt x="113" y="347"/>
                    </a:cubicBezTo>
                    <a:cubicBezTo>
                      <a:pt x="119" y="347"/>
                      <a:pt x="124" y="346"/>
                      <a:pt x="130" y="345"/>
                    </a:cubicBezTo>
                    <a:cubicBezTo>
                      <a:pt x="445" y="274"/>
                      <a:pt x="790" y="203"/>
                      <a:pt x="979" y="176"/>
                    </a:cubicBezTo>
                    <a:lnTo>
                      <a:pt x="979" y="176"/>
                    </a:lnTo>
                    <a:cubicBezTo>
                      <a:pt x="818" y="364"/>
                      <a:pt x="485" y="722"/>
                      <a:pt x="433" y="765"/>
                    </a:cubicBezTo>
                    <a:cubicBezTo>
                      <a:pt x="399" y="793"/>
                      <a:pt x="390" y="842"/>
                      <a:pt x="417" y="879"/>
                    </a:cubicBezTo>
                    <a:cubicBezTo>
                      <a:pt x="433" y="897"/>
                      <a:pt x="457" y="910"/>
                      <a:pt x="482" y="910"/>
                    </a:cubicBezTo>
                    <a:cubicBezTo>
                      <a:pt x="501" y="910"/>
                      <a:pt x="516" y="904"/>
                      <a:pt x="531" y="894"/>
                    </a:cubicBezTo>
                    <a:cubicBezTo>
                      <a:pt x="538" y="888"/>
                      <a:pt x="1253" y="194"/>
                      <a:pt x="1210" y="62"/>
                    </a:cubicBezTo>
                    <a:cubicBezTo>
                      <a:pt x="1198" y="27"/>
                      <a:pt x="1189" y="0"/>
                      <a:pt x="10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4"/>
              <p:cNvSpPr/>
              <p:nvPr/>
            </p:nvSpPr>
            <p:spPr>
              <a:xfrm>
                <a:off x="1011528" y="129375"/>
                <a:ext cx="345427" cy="299475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3525" extrusionOk="0">
                    <a:moveTo>
                      <a:pt x="790" y="0"/>
                    </a:moveTo>
                    <a:cubicBezTo>
                      <a:pt x="781" y="0"/>
                      <a:pt x="773" y="1"/>
                      <a:pt x="765" y="1"/>
                    </a:cubicBezTo>
                    <a:cubicBezTo>
                      <a:pt x="265" y="41"/>
                      <a:pt x="885" y="1161"/>
                      <a:pt x="885" y="1161"/>
                    </a:cubicBezTo>
                    <a:cubicBezTo>
                      <a:pt x="885" y="1161"/>
                      <a:pt x="676" y="991"/>
                      <a:pt x="509" y="991"/>
                    </a:cubicBezTo>
                    <a:cubicBezTo>
                      <a:pt x="412" y="991"/>
                      <a:pt x="329" y="1048"/>
                      <a:pt x="308" y="1229"/>
                    </a:cubicBezTo>
                    <a:cubicBezTo>
                      <a:pt x="253" y="1719"/>
                      <a:pt x="922" y="2308"/>
                      <a:pt x="922" y="2308"/>
                    </a:cubicBezTo>
                    <a:lnTo>
                      <a:pt x="0" y="2534"/>
                    </a:lnTo>
                    <a:cubicBezTo>
                      <a:pt x="0" y="2534"/>
                      <a:pt x="453" y="3524"/>
                      <a:pt x="1613" y="3524"/>
                    </a:cubicBezTo>
                    <a:cubicBezTo>
                      <a:pt x="1834" y="3524"/>
                      <a:pt x="2080" y="3489"/>
                      <a:pt x="2353" y="3403"/>
                    </a:cubicBezTo>
                    <a:cubicBezTo>
                      <a:pt x="4065" y="2867"/>
                      <a:pt x="3612" y="526"/>
                      <a:pt x="2696" y="220"/>
                    </a:cubicBezTo>
                    <a:cubicBezTo>
                      <a:pt x="2643" y="203"/>
                      <a:pt x="2594" y="195"/>
                      <a:pt x="2549" y="195"/>
                    </a:cubicBezTo>
                    <a:cubicBezTo>
                      <a:pt x="2026" y="195"/>
                      <a:pt x="1974" y="1263"/>
                      <a:pt x="1974" y="1263"/>
                    </a:cubicBezTo>
                    <a:cubicBezTo>
                      <a:pt x="1974" y="1263"/>
                      <a:pt x="1290" y="0"/>
                      <a:pt x="7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4"/>
              <p:cNvSpPr/>
              <p:nvPr/>
            </p:nvSpPr>
            <p:spPr>
              <a:xfrm>
                <a:off x="1207769" y="166841"/>
                <a:ext cx="52757" cy="56242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62" extrusionOk="0">
                    <a:moveTo>
                      <a:pt x="375" y="0"/>
                    </a:moveTo>
                    <a:cubicBezTo>
                      <a:pt x="323" y="0"/>
                      <a:pt x="269" y="51"/>
                      <a:pt x="299" y="116"/>
                    </a:cubicBezTo>
                    <a:cubicBezTo>
                      <a:pt x="364" y="264"/>
                      <a:pt x="413" y="430"/>
                      <a:pt x="413" y="495"/>
                    </a:cubicBezTo>
                    <a:cubicBezTo>
                      <a:pt x="352" y="473"/>
                      <a:pt x="244" y="353"/>
                      <a:pt x="176" y="245"/>
                    </a:cubicBezTo>
                    <a:cubicBezTo>
                      <a:pt x="157" y="219"/>
                      <a:pt x="133" y="208"/>
                      <a:pt x="109" y="208"/>
                    </a:cubicBezTo>
                    <a:cubicBezTo>
                      <a:pt x="53" y="208"/>
                      <a:pt x="1" y="267"/>
                      <a:pt x="37" y="331"/>
                    </a:cubicBezTo>
                    <a:cubicBezTo>
                      <a:pt x="90" y="409"/>
                      <a:pt x="262" y="661"/>
                      <a:pt x="435" y="661"/>
                    </a:cubicBezTo>
                    <a:lnTo>
                      <a:pt x="450" y="661"/>
                    </a:lnTo>
                    <a:cubicBezTo>
                      <a:pt x="494" y="658"/>
                      <a:pt x="531" y="634"/>
                      <a:pt x="552" y="600"/>
                    </a:cubicBezTo>
                    <a:cubicBezTo>
                      <a:pt x="620" y="483"/>
                      <a:pt x="515" y="205"/>
                      <a:pt x="447" y="51"/>
                    </a:cubicBezTo>
                    <a:cubicBezTo>
                      <a:pt x="432" y="15"/>
                      <a:pt x="404" y="0"/>
                      <a:pt x="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14"/>
              <p:cNvSpPr/>
              <p:nvPr/>
            </p:nvSpPr>
            <p:spPr>
              <a:xfrm>
                <a:off x="1068616" y="214076"/>
                <a:ext cx="115454" cy="110445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300" extrusionOk="0">
                    <a:moveTo>
                      <a:pt x="604" y="0"/>
                    </a:moveTo>
                    <a:cubicBezTo>
                      <a:pt x="588" y="0"/>
                      <a:pt x="576" y="4"/>
                      <a:pt x="568" y="7"/>
                    </a:cubicBezTo>
                    <a:cubicBezTo>
                      <a:pt x="457" y="47"/>
                      <a:pt x="432" y="223"/>
                      <a:pt x="491" y="531"/>
                    </a:cubicBezTo>
                    <a:cubicBezTo>
                      <a:pt x="396" y="468"/>
                      <a:pt x="285" y="414"/>
                      <a:pt x="195" y="414"/>
                    </a:cubicBezTo>
                    <a:cubicBezTo>
                      <a:pt x="170" y="414"/>
                      <a:pt x="148" y="418"/>
                      <a:pt x="127" y="426"/>
                    </a:cubicBezTo>
                    <a:cubicBezTo>
                      <a:pt x="68" y="451"/>
                      <a:pt x="28" y="513"/>
                      <a:pt x="28" y="577"/>
                    </a:cubicBezTo>
                    <a:cubicBezTo>
                      <a:pt x="0" y="880"/>
                      <a:pt x="438" y="1244"/>
                      <a:pt x="488" y="1284"/>
                    </a:cubicBezTo>
                    <a:cubicBezTo>
                      <a:pt x="503" y="1293"/>
                      <a:pt x="522" y="1299"/>
                      <a:pt x="540" y="1299"/>
                    </a:cubicBezTo>
                    <a:cubicBezTo>
                      <a:pt x="617" y="1299"/>
                      <a:pt x="651" y="1203"/>
                      <a:pt x="590" y="1157"/>
                    </a:cubicBezTo>
                    <a:cubicBezTo>
                      <a:pt x="429" y="1025"/>
                      <a:pt x="176" y="756"/>
                      <a:pt x="192" y="593"/>
                    </a:cubicBezTo>
                    <a:lnTo>
                      <a:pt x="192" y="574"/>
                    </a:lnTo>
                    <a:cubicBezTo>
                      <a:pt x="194" y="574"/>
                      <a:pt x="196" y="574"/>
                      <a:pt x="199" y="574"/>
                    </a:cubicBezTo>
                    <a:cubicBezTo>
                      <a:pt x="256" y="574"/>
                      <a:pt x="426" y="672"/>
                      <a:pt x="568" y="790"/>
                    </a:cubicBezTo>
                    <a:cubicBezTo>
                      <a:pt x="583" y="803"/>
                      <a:pt x="601" y="809"/>
                      <a:pt x="618" y="809"/>
                    </a:cubicBezTo>
                    <a:cubicBezTo>
                      <a:pt x="666" y="809"/>
                      <a:pt x="711" y="764"/>
                      <a:pt x="697" y="707"/>
                    </a:cubicBezTo>
                    <a:cubicBezTo>
                      <a:pt x="636" y="473"/>
                      <a:pt x="605" y="229"/>
                      <a:pt x="617" y="170"/>
                    </a:cubicBezTo>
                    <a:lnTo>
                      <a:pt x="617" y="170"/>
                    </a:lnTo>
                    <a:cubicBezTo>
                      <a:pt x="716" y="226"/>
                      <a:pt x="975" y="559"/>
                      <a:pt x="1176" y="858"/>
                    </a:cubicBezTo>
                    <a:cubicBezTo>
                      <a:pt x="1192" y="887"/>
                      <a:pt x="1216" y="899"/>
                      <a:pt x="1241" y="899"/>
                    </a:cubicBezTo>
                    <a:cubicBezTo>
                      <a:pt x="1299" y="899"/>
                      <a:pt x="1358" y="832"/>
                      <a:pt x="1308" y="769"/>
                    </a:cubicBezTo>
                    <a:cubicBezTo>
                      <a:pt x="857" y="85"/>
                      <a:pt x="679" y="0"/>
                      <a:pt x="6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14"/>
              <p:cNvSpPr/>
              <p:nvPr/>
            </p:nvSpPr>
            <p:spPr>
              <a:xfrm>
                <a:off x="1134540" y="274310"/>
                <a:ext cx="164558" cy="119875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411" extrusionOk="0">
                    <a:moveTo>
                      <a:pt x="1849" y="0"/>
                    </a:moveTo>
                    <a:cubicBezTo>
                      <a:pt x="1813" y="0"/>
                      <a:pt x="1777" y="22"/>
                      <a:pt x="1769" y="69"/>
                    </a:cubicBezTo>
                    <a:cubicBezTo>
                      <a:pt x="1707" y="522"/>
                      <a:pt x="1528" y="852"/>
                      <a:pt x="1242" y="1043"/>
                    </a:cubicBezTo>
                    <a:cubicBezTo>
                      <a:pt x="1002" y="1205"/>
                      <a:pt x="722" y="1246"/>
                      <a:pt x="503" y="1246"/>
                    </a:cubicBezTo>
                    <a:cubicBezTo>
                      <a:pt x="288" y="1246"/>
                      <a:pt x="131" y="1207"/>
                      <a:pt x="128" y="1207"/>
                    </a:cubicBezTo>
                    <a:cubicBezTo>
                      <a:pt x="123" y="1206"/>
                      <a:pt x="118" y="1206"/>
                      <a:pt x="113" y="1206"/>
                    </a:cubicBezTo>
                    <a:cubicBezTo>
                      <a:pt x="26" y="1206"/>
                      <a:pt x="0" y="1332"/>
                      <a:pt x="88" y="1364"/>
                    </a:cubicBezTo>
                    <a:cubicBezTo>
                      <a:pt x="227" y="1395"/>
                      <a:pt x="366" y="1411"/>
                      <a:pt x="504" y="1411"/>
                    </a:cubicBezTo>
                    <a:cubicBezTo>
                      <a:pt x="748" y="1411"/>
                      <a:pt x="1060" y="1364"/>
                      <a:pt x="1331" y="1179"/>
                    </a:cubicBezTo>
                    <a:cubicBezTo>
                      <a:pt x="1661" y="960"/>
                      <a:pt x="1861" y="590"/>
                      <a:pt x="1929" y="90"/>
                    </a:cubicBezTo>
                    <a:cubicBezTo>
                      <a:pt x="1936" y="33"/>
                      <a:pt x="1892" y="0"/>
                      <a:pt x="18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417;p14"/>
            <p:cNvGrpSpPr/>
            <p:nvPr/>
          </p:nvGrpSpPr>
          <p:grpSpPr>
            <a:xfrm>
              <a:off x="2199114" y="4641719"/>
              <a:ext cx="388320" cy="384805"/>
              <a:chOff x="10649934" y="1571625"/>
              <a:chExt cx="449705" cy="445634"/>
            </a:xfrm>
          </p:grpSpPr>
          <p:sp>
            <p:nvSpPr>
              <p:cNvPr id="1418" name="Google Shape;1418;p14"/>
              <p:cNvSpPr/>
              <p:nvPr/>
            </p:nvSpPr>
            <p:spPr>
              <a:xfrm>
                <a:off x="10649934" y="1571625"/>
                <a:ext cx="449705" cy="445634"/>
              </a:xfrm>
              <a:custGeom>
                <a:avLst/>
                <a:gdLst/>
                <a:ahLst/>
                <a:cxnLst/>
                <a:rect l="l" t="t" r="r" b="b"/>
                <a:pathLst>
                  <a:path w="7070" h="7006" extrusionOk="0">
                    <a:moveTo>
                      <a:pt x="3541" y="217"/>
                    </a:moveTo>
                    <a:cubicBezTo>
                      <a:pt x="3631" y="377"/>
                      <a:pt x="3809" y="793"/>
                      <a:pt x="3948" y="1161"/>
                    </a:cubicBezTo>
                    <a:cubicBezTo>
                      <a:pt x="3958" y="1182"/>
                      <a:pt x="3976" y="1201"/>
                      <a:pt x="4001" y="1210"/>
                    </a:cubicBezTo>
                    <a:cubicBezTo>
                      <a:pt x="4009" y="1214"/>
                      <a:pt x="4019" y="1215"/>
                      <a:pt x="4028" y="1215"/>
                    </a:cubicBezTo>
                    <a:cubicBezTo>
                      <a:pt x="4043" y="1215"/>
                      <a:pt x="4059" y="1211"/>
                      <a:pt x="4072" y="1204"/>
                    </a:cubicBezTo>
                    <a:cubicBezTo>
                      <a:pt x="4414" y="1016"/>
                      <a:pt x="4941" y="750"/>
                      <a:pt x="5077" y="726"/>
                    </a:cubicBezTo>
                    <a:lnTo>
                      <a:pt x="5077" y="726"/>
                    </a:lnTo>
                    <a:cubicBezTo>
                      <a:pt x="5093" y="846"/>
                      <a:pt x="5019" y="1262"/>
                      <a:pt x="4932" y="1611"/>
                    </a:cubicBezTo>
                    <a:cubicBezTo>
                      <a:pt x="4918" y="1665"/>
                      <a:pt x="4959" y="1717"/>
                      <a:pt x="5014" y="1717"/>
                    </a:cubicBezTo>
                    <a:cubicBezTo>
                      <a:pt x="5019" y="1717"/>
                      <a:pt x="5023" y="1716"/>
                      <a:pt x="5028" y="1716"/>
                    </a:cubicBezTo>
                    <a:cubicBezTo>
                      <a:pt x="5034" y="1716"/>
                      <a:pt x="5737" y="1611"/>
                      <a:pt x="6095" y="1611"/>
                    </a:cubicBezTo>
                    <a:cubicBezTo>
                      <a:pt x="6135" y="1611"/>
                      <a:pt x="6175" y="1614"/>
                      <a:pt x="6215" y="1617"/>
                    </a:cubicBezTo>
                    <a:cubicBezTo>
                      <a:pt x="6169" y="1762"/>
                      <a:pt x="5975" y="2166"/>
                      <a:pt x="5790" y="2521"/>
                    </a:cubicBezTo>
                    <a:cubicBezTo>
                      <a:pt x="5765" y="2570"/>
                      <a:pt x="5790" y="2629"/>
                      <a:pt x="5842" y="2641"/>
                    </a:cubicBezTo>
                    <a:cubicBezTo>
                      <a:pt x="6252" y="2755"/>
                      <a:pt x="6727" y="2919"/>
                      <a:pt x="6820" y="2990"/>
                    </a:cubicBezTo>
                    <a:cubicBezTo>
                      <a:pt x="6755" y="3107"/>
                      <a:pt x="6329" y="3455"/>
                      <a:pt x="5950" y="3727"/>
                    </a:cubicBezTo>
                    <a:cubicBezTo>
                      <a:pt x="5904" y="3764"/>
                      <a:pt x="5904" y="3835"/>
                      <a:pt x="5953" y="3869"/>
                    </a:cubicBezTo>
                    <a:cubicBezTo>
                      <a:pt x="6385" y="4158"/>
                      <a:pt x="6755" y="4495"/>
                      <a:pt x="6752" y="4584"/>
                    </a:cubicBezTo>
                    <a:cubicBezTo>
                      <a:pt x="6706" y="4677"/>
                      <a:pt x="6172" y="4834"/>
                      <a:pt x="5583" y="4933"/>
                    </a:cubicBezTo>
                    <a:cubicBezTo>
                      <a:pt x="5524" y="4942"/>
                      <a:pt x="5493" y="5007"/>
                      <a:pt x="5521" y="5059"/>
                    </a:cubicBezTo>
                    <a:cubicBezTo>
                      <a:pt x="5719" y="5411"/>
                      <a:pt x="5913" y="5846"/>
                      <a:pt x="5907" y="5957"/>
                    </a:cubicBezTo>
                    <a:cubicBezTo>
                      <a:pt x="5871" y="5966"/>
                      <a:pt x="5836" y="5970"/>
                      <a:pt x="5801" y="5970"/>
                    </a:cubicBezTo>
                    <a:cubicBezTo>
                      <a:pt x="5790" y="5970"/>
                      <a:pt x="5779" y="5970"/>
                      <a:pt x="5768" y="5969"/>
                    </a:cubicBezTo>
                    <a:cubicBezTo>
                      <a:pt x="5444" y="5969"/>
                      <a:pt x="4846" y="5842"/>
                      <a:pt x="4840" y="5842"/>
                    </a:cubicBezTo>
                    <a:cubicBezTo>
                      <a:pt x="4833" y="5841"/>
                      <a:pt x="4827" y="5841"/>
                      <a:pt x="4821" y="5841"/>
                    </a:cubicBezTo>
                    <a:cubicBezTo>
                      <a:pt x="4785" y="5841"/>
                      <a:pt x="4752" y="5864"/>
                      <a:pt x="4741" y="5898"/>
                    </a:cubicBezTo>
                    <a:cubicBezTo>
                      <a:pt x="4624" y="6265"/>
                      <a:pt x="4470" y="6684"/>
                      <a:pt x="4399" y="6817"/>
                    </a:cubicBezTo>
                    <a:cubicBezTo>
                      <a:pt x="4272" y="6721"/>
                      <a:pt x="3951" y="6327"/>
                      <a:pt x="3692" y="5972"/>
                    </a:cubicBezTo>
                    <a:cubicBezTo>
                      <a:pt x="3680" y="5950"/>
                      <a:pt x="3655" y="5938"/>
                      <a:pt x="3631" y="5938"/>
                    </a:cubicBezTo>
                    <a:lnTo>
                      <a:pt x="3624" y="5938"/>
                    </a:lnTo>
                    <a:cubicBezTo>
                      <a:pt x="3622" y="5938"/>
                      <a:pt x="3619" y="5937"/>
                      <a:pt x="3616" y="5937"/>
                    </a:cubicBezTo>
                    <a:cubicBezTo>
                      <a:pt x="3597" y="5937"/>
                      <a:pt x="3576" y="5946"/>
                      <a:pt x="3563" y="5960"/>
                    </a:cubicBezTo>
                    <a:cubicBezTo>
                      <a:pt x="3245" y="6277"/>
                      <a:pt x="2863" y="6632"/>
                      <a:pt x="2727" y="6728"/>
                    </a:cubicBezTo>
                    <a:cubicBezTo>
                      <a:pt x="2684" y="6580"/>
                      <a:pt x="2607" y="6206"/>
                      <a:pt x="2548" y="5870"/>
                    </a:cubicBezTo>
                    <a:cubicBezTo>
                      <a:pt x="2541" y="5827"/>
                      <a:pt x="2505" y="5799"/>
                      <a:pt x="2465" y="5799"/>
                    </a:cubicBezTo>
                    <a:cubicBezTo>
                      <a:pt x="2454" y="5799"/>
                      <a:pt x="2442" y="5801"/>
                      <a:pt x="2431" y="5805"/>
                    </a:cubicBezTo>
                    <a:cubicBezTo>
                      <a:pt x="2061" y="5950"/>
                      <a:pt x="1447" y="6176"/>
                      <a:pt x="1222" y="6216"/>
                    </a:cubicBezTo>
                    <a:cubicBezTo>
                      <a:pt x="1253" y="6037"/>
                      <a:pt x="1376" y="5562"/>
                      <a:pt x="1502" y="5136"/>
                    </a:cubicBezTo>
                    <a:cubicBezTo>
                      <a:pt x="1509" y="5111"/>
                      <a:pt x="1506" y="5090"/>
                      <a:pt x="1493" y="5068"/>
                    </a:cubicBezTo>
                    <a:cubicBezTo>
                      <a:pt x="1481" y="5050"/>
                      <a:pt x="1462" y="5034"/>
                      <a:pt x="1441" y="5028"/>
                    </a:cubicBezTo>
                    <a:cubicBezTo>
                      <a:pt x="987" y="4917"/>
                      <a:pt x="466" y="4763"/>
                      <a:pt x="324" y="4686"/>
                    </a:cubicBezTo>
                    <a:cubicBezTo>
                      <a:pt x="420" y="4566"/>
                      <a:pt x="802" y="4251"/>
                      <a:pt x="1142" y="4001"/>
                    </a:cubicBezTo>
                    <a:cubicBezTo>
                      <a:pt x="1163" y="3983"/>
                      <a:pt x="1179" y="3955"/>
                      <a:pt x="1175" y="3927"/>
                    </a:cubicBezTo>
                    <a:cubicBezTo>
                      <a:pt x="1175" y="3899"/>
                      <a:pt x="1160" y="3872"/>
                      <a:pt x="1132" y="3859"/>
                    </a:cubicBezTo>
                    <a:cubicBezTo>
                      <a:pt x="636" y="3572"/>
                      <a:pt x="204" y="3233"/>
                      <a:pt x="207" y="3134"/>
                    </a:cubicBezTo>
                    <a:cubicBezTo>
                      <a:pt x="222" y="3042"/>
                      <a:pt x="701" y="2857"/>
                      <a:pt x="1206" y="2740"/>
                    </a:cubicBezTo>
                    <a:cubicBezTo>
                      <a:pt x="1262" y="2727"/>
                      <a:pt x="1290" y="2666"/>
                      <a:pt x="1262" y="2616"/>
                    </a:cubicBezTo>
                    <a:cubicBezTo>
                      <a:pt x="1043" y="2203"/>
                      <a:pt x="812" y="1734"/>
                      <a:pt x="756" y="1558"/>
                    </a:cubicBezTo>
                    <a:lnTo>
                      <a:pt x="756" y="1558"/>
                    </a:lnTo>
                    <a:cubicBezTo>
                      <a:pt x="981" y="1577"/>
                      <a:pt x="1580" y="1716"/>
                      <a:pt x="1805" y="1774"/>
                    </a:cubicBezTo>
                    <a:cubicBezTo>
                      <a:pt x="1811" y="1776"/>
                      <a:pt x="1818" y="1777"/>
                      <a:pt x="1824" y="1777"/>
                    </a:cubicBezTo>
                    <a:cubicBezTo>
                      <a:pt x="1843" y="1777"/>
                      <a:pt x="1862" y="1770"/>
                      <a:pt x="1876" y="1759"/>
                    </a:cubicBezTo>
                    <a:cubicBezTo>
                      <a:pt x="1897" y="1743"/>
                      <a:pt x="1910" y="1719"/>
                      <a:pt x="1910" y="1694"/>
                    </a:cubicBezTo>
                    <a:cubicBezTo>
                      <a:pt x="1925" y="1241"/>
                      <a:pt x="1956" y="738"/>
                      <a:pt x="1990" y="562"/>
                    </a:cubicBezTo>
                    <a:cubicBezTo>
                      <a:pt x="2162" y="649"/>
                      <a:pt x="2644" y="954"/>
                      <a:pt x="3072" y="1238"/>
                    </a:cubicBezTo>
                    <a:cubicBezTo>
                      <a:pt x="3086" y="1247"/>
                      <a:pt x="3103" y="1253"/>
                      <a:pt x="3121" y="1253"/>
                    </a:cubicBezTo>
                    <a:cubicBezTo>
                      <a:pt x="3130" y="1253"/>
                      <a:pt x="3140" y="1251"/>
                      <a:pt x="3149" y="1247"/>
                    </a:cubicBezTo>
                    <a:cubicBezTo>
                      <a:pt x="3174" y="1238"/>
                      <a:pt x="3196" y="1219"/>
                      <a:pt x="3202" y="1191"/>
                    </a:cubicBezTo>
                    <a:cubicBezTo>
                      <a:pt x="3313" y="812"/>
                      <a:pt x="3461" y="380"/>
                      <a:pt x="3541" y="217"/>
                    </a:cubicBezTo>
                    <a:close/>
                    <a:moveTo>
                      <a:pt x="3541" y="1"/>
                    </a:moveTo>
                    <a:cubicBezTo>
                      <a:pt x="3476" y="1"/>
                      <a:pt x="3381" y="1"/>
                      <a:pt x="3072" y="1034"/>
                    </a:cubicBezTo>
                    <a:cubicBezTo>
                      <a:pt x="2403" y="593"/>
                      <a:pt x="2027" y="368"/>
                      <a:pt x="1943" y="368"/>
                    </a:cubicBezTo>
                    <a:cubicBezTo>
                      <a:pt x="1937" y="368"/>
                      <a:pt x="1928" y="371"/>
                      <a:pt x="1919" y="371"/>
                    </a:cubicBezTo>
                    <a:cubicBezTo>
                      <a:pt x="1854" y="389"/>
                      <a:pt x="1783" y="405"/>
                      <a:pt x="1743" y="1583"/>
                    </a:cubicBezTo>
                    <a:cubicBezTo>
                      <a:pt x="1499" y="1524"/>
                      <a:pt x="904" y="1386"/>
                      <a:pt x="713" y="1386"/>
                    </a:cubicBezTo>
                    <a:cubicBezTo>
                      <a:pt x="709" y="1385"/>
                      <a:pt x="704" y="1385"/>
                      <a:pt x="700" y="1385"/>
                    </a:cubicBezTo>
                    <a:cubicBezTo>
                      <a:pt x="670" y="1385"/>
                      <a:pt x="638" y="1394"/>
                      <a:pt x="614" y="1410"/>
                    </a:cubicBezTo>
                    <a:cubicBezTo>
                      <a:pt x="556" y="1457"/>
                      <a:pt x="482" y="1509"/>
                      <a:pt x="1058" y="2601"/>
                    </a:cubicBezTo>
                    <a:cubicBezTo>
                      <a:pt x="697" y="2690"/>
                      <a:pt x="77" y="2875"/>
                      <a:pt x="40" y="3110"/>
                    </a:cubicBezTo>
                    <a:cubicBezTo>
                      <a:pt x="0" y="3344"/>
                      <a:pt x="583" y="3733"/>
                      <a:pt x="935" y="3943"/>
                    </a:cubicBezTo>
                    <a:cubicBezTo>
                      <a:pt x="108" y="4562"/>
                      <a:pt x="127" y="4674"/>
                      <a:pt x="136" y="4723"/>
                    </a:cubicBezTo>
                    <a:cubicBezTo>
                      <a:pt x="145" y="4775"/>
                      <a:pt x="164" y="4889"/>
                      <a:pt x="1311" y="5176"/>
                    </a:cubicBezTo>
                    <a:cubicBezTo>
                      <a:pt x="1209" y="5534"/>
                      <a:pt x="1024" y="6194"/>
                      <a:pt x="1043" y="6308"/>
                    </a:cubicBezTo>
                    <a:cubicBezTo>
                      <a:pt x="1046" y="6327"/>
                      <a:pt x="1068" y="6395"/>
                      <a:pt x="1172" y="6395"/>
                    </a:cubicBezTo>
                    <a:cubicBezTo>
                      <a:pt x="1373" y="6395"/>
                      <a:pt x="2116" y="6114"/>
                      <a:pt x="2397" y="6006"/>
                    </a:cubicBezTo>
                    <a:cubicBezTo>
                      <a:pt x="2459" y="6342"/>
                      <a:pt x="2551" y="6811"/>
                      <a:pt x="2607" y="6885"/>
                    </a:cubicBezTo>
                    <a:cubicBezTo>
                      <a:pt x="2628" y="6910"/>
                      <a:pt x="2656" y="6922"/>
                      <a:pt x="2687" y="6925"/>
                    </a:cubicBezTo>
                    <a:cubicBezTo>
                      <a:pt x="2785" y="6925"/>
                      <a:pt x="3097" y="6666"/>
                      <a:pt x="3612" y="6154"/>
                    </a:cubicBezTo>
                    <a:cubicBezTo>
                      <a:pt x="4028" y="6718"/>
                      <a:pt x="4297" y="7005"/>
                      <a:pt x="4417" y="7005"/>
                    </a:cubicBezTo>
                    <a:cubicBezTo>
                      <a:pt x="4445" y="7005"/>
                      <a:pt x="4473" y="6996"/>
                      <a:pt x="4494" y="6974"/>
                    </a:cubicBezTo>
                    <a:cubicBezTo>
                      <a:pt x="4590" y="6882"/>
                      <a:pt x="4790" y="6296"/>
                      <a:pt x="4880" y="6028"/>
                    </a:cubicBezTo>
                    <a:cubicBezTo>
                      <a:pt x="5056" y="6061"/>
                      <a:pt x="5493" y="6142"/>
                      <a:pt x="5768" y="6142"/>
                    </a:cubicBezTo>
                    <a:cubicBezTo>
                      <a:pt x="5885" y="6142"/>
                      <a:pt x="6015" y="6129"/>
                      <a:pt x="6058" y="6043"/>
                    </a:cubicBezTo>
                    <a:cubicBezTo>
                      <a:pt x="6135" y="5889"/>
                      <a:pt x="5907" y="5414"/>
                      <a:pt x="5728" y="5081"/>
                    </a:cubicBezTo>
                    <a:cubicBezTo>
                      <a:pt x="6194" y="5000"/>
                      <a:pt x="6857" y="4849"/>
                      <a:pt x="6915" y="4633"/>
                    </a:cubicBezTo>
                    <a:cubicBezTo>
                      <a:pt x="6974" y="4421"/>
                      <a:pt x="6499" y="4041"/>
                      <a:pt x="6147" y="3798"/>
                    </a:cubicBezTo>
                    <a:cubicBezTo>
                      <a:pt x="7070" y="3125"/>
                      <a:pt x="7011" y="2993"/>
                      <a:pt x="6986" y="2934"/>
                    </a:cubicBezTo>
                    <a:cubicBezTo>
                      <a:pt x="6931" y="2801"/>
                      <a:pt x="6434" y="2635"/>
                      <a:pt x="5990" y="2508"/>
                    </a:cubicBezTo>
                    <a:cubicBezTo>
                      <a:pt x="6141" y="2215"/>
                      <a:pt x="6394" y="1703"/>
                      <a:pt x="6394" y="1577"/>
                    </a:cubicBezTo>
                    <a:cubicBezTo>
                      <a:pt x="6394" y="1444"/>
                      <a:pt x="6206" y="1444"/>
                      <a:pt x="6092" y="1444"/>
                    </a:cubicBezTo>
                    <a:cubicBezTo>
                      <a:pt x="5814" y="1444"/>
                      <a:pt x="5352" y="1503"/>
                      <a:pt x="5130" y="1531"/>
                    </a:cubicBezTo>
                    <a:cubicBezTo>
                      <a:pt x="5336" y="655"/>
                      <a:pt x="5222" y="596"/>
                      <a:pt x="5170" y="571"/>
                    </a:cubicBezTo>
                    <a:cubicBezTo>
                      <a:pt x="5151" y="562"/>
                      <a:pt x="5130" y="559"/>
                      <a:pt x="5108" y="559"/>
                    </a:cubicBezTo>
                    <a:cubicBezTo>
                      <a:pt x="4932" y="559"/>
                      <a:pt x="4328" y="874"/>
                      <a:pt x="4075" y="1009"/>
                    </a:cubicBezTo>
                    <a:cubicBezTo>
                      <a:pt x="3705" y="59"/>
                      <a:pt x="3612" y="22"/>
                      <a:pt x="3578" y="7"/>
                    </a:cubicBezTo>
                    <a:cubicBezTo>
                      <a:pt x="3566" y="4"/>
                      <a:pt x="3553" y="1"/>
                      <a:pt x="35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14"/>
              <p:cNvSpPr/>
              <p:nvPr/>
            </p:nvSpPr>
            <p:spPr>
              <a:xfrm>
                <a:off x="10732687" y="1664810"/>
                <a:ext cx="279682" cy="279619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4396" extrusionOk="0">
                    <a:moveTo>
                      <a:pt x="2197" y="1"/>
                    </a:moveTo>
                    <a:cubicBezTo>
                      <a:pt x="985" y="1"/>
                      <a:pt x="1" y="985"/>
                      <a:pt x="1" y="2197"/>
                    </a:cubicBezTo>
                    <a:cubicBezTo>
                      <a:pt x="1" y="3412"/>
                      <a:pt x="985" y="4396"/>
                      <a:pt x="2197" y="4396"/>
                    </a:cubicBezTo>
                    <a:cubicBezTo>
                      <a:pt x="3412" y="4396"/>
                      <a:pt x="4396" y="3412"/>
                      <a:pt x="4396" y="2197"/>
                    </a:cubicBezTo>
                    <a:cubicBezTo>
                      <a:pt x="4396" y="985"/>
                      <a:pt x="3412" y="1"/>
                      <a:pt x="21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14"/>
              <p:cNvSpPr/>
              <p:nvPr/>
            </p:nvSpPr>
            <p:spPr>
              <a:xfrm>
                <a:off x="10883180" y="1708190"/>
                <a:ext cx="23217" cy="1418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3" extrusionOk="0">
                    <a:moveTo>
                      <a:pt x="1" y="0"/>
                    </a:moveTo>
                    <a:lnTo>
                      <a:pt x="365" y="223"/>
                    </a:lnTo>
                    <a:cubicBezTo>
                      <a:pt x="318" y="65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14"/>
              <p:cNvSpPr/>
              <p:nvPr/>
            </p:nvSpPr>
            <p:spPr>
              <a:xfrm>
                <a:off x="10875102" y="1702720"/>
                <a:ext cx="37401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395" extrusionOk="0">
                    <a:moveTo>
                      <a:pt x="119" y="0"/>
                    </a:moveTo>
                    <a:cubicBezTo>
                      <a:pt x="24" y="0"/>
                      <a:pt x="0" y="153"/>
                      <a:pt x="109" y="170"/>
                    </a:cubicBezTo>
                    <a:cubicBezTo>
                      <a:pt x="223" y="194"/>
                      <a:pt x="390" y="262"/>
                      <a:pt x="408" y="333"/>
                    </a:cubicBezTo>
                    <a:cubicBezTo>
                      <a:pt x="421" y="370"/>
                      <a:pt x="455" y="395"/>
                      <a:pt x="492" y="395"/>
                    </a:cubicBezTo>
                    <a:cubicBezTo>
                      <a:pt x="501" y="395"/>
                      <a:pt x="507" y="392"/>
                      <a:pt x="516" y="389"/>
                    </a:cubicBezTo>
                    <a:cubicBezTo>
                      <a:pt x="562" y="376"/>
                      <a:pt x="587" y="330"/>
                      <a:pt x="575" y="284"/>
                    </a:cubicBezTo>
                    <a:cubicBezTo>
                      <a:pt x="516" y="86"/>
                      <a:pt x="205" y="16"/>
                      <a:pt x="143" y="3"/>
                    </a:cubicBezTo>
                    <a:cubicBezTo>
                      <a:pt x="135" y="1"/>
                      <a:pt x="127" y="0"/>
                      <a:pt x="1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14"/>
              <p:cNvSpPr/>
              <p:nvPr/>
            </p:nvSpPr>
            <p:spPr>
              <a:xfrm>
                <a:off x="10899655" y="1751125"/>
                <a:ext cx="23217" cy="14248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4" extrusionOk="0">
                    <a:moveTo>
                      <a:pt x="1" y="1"/>
                    </a:moveTo>
                    <a:lnTo>
                      <a:pt x="365" y="223"/>
                    </a:lnTo>
                    <a:cubicBezTo>
                      <a:pt x="318" y="69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14"/>
              <p:cNvSpPr/>
              <p:nvPr/>
            </p:nvSpPr>
            <p:spPr>
              <a:xfrm>
                <a:off x="10891704" y="1745718"/>
                <a:ext cx="37274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395" extrusionOk="0">
                    <a:moveTo>
                      <a:pt x="119" y="0"/>
                    </a:moveTo>
                    <a:cubicBezTo>
                      <a:pt x="23" y="0"/>
                      <a:pt x="1" y="152"/>
                      <a:pt x="107" y="172"/>
                    </a:cubicBezTo>
                    <a:cubicBezTo>
                      <a:pt x="221" y="194"/>
                      <a:pt x="388" y="262"/>
                      <a:pt x="409" y="333"/>
                    </a:cubicBezTo>
                    <a:cubicBezTo>
                      <a:pt x="419" y="370"/>
                      <a:pt x="453" y="394"/>
                      <a:pt x="490" y="394"/>
                    </a:cubicBezTo>
                    <a:cubicBezTo>
                      <a:pt x="499" y="394"/>
                      <a:pt x="508" y="391"/>
                      <a:pt x="514" y="391"/>
                    </a:cubicBezTo>
                    <a:cubicBezTo>
                      <a:pt x="561" y="376"/>
                      <a:pt x="585" y="330"/>
                      <a:pt x="573" y="283"/>
                    </a:cubicBezTo>
                    <a:cubicBezTo>
                      <a:pt x="514" y="89"/>
                      <a:pt x="203" y="15"/>
                      <a:pt x="141" y="3"/>
                    </a:cubicBezTo>
                    <a:cubicBezTo>
                      <a:pt x="134" y="1"/>
                      <a:pt x="126" y="0"/>
                      <a:pt x="1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14"/>
              <p:cNvSpPr/>
              <p:nvPr/>
            </p:nvSpPr>
            <p:spPr>
              <a:xfrm>
                <a:off x="10945769" y="1750743"/>
                <a:ext cx="20482" cy="1793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82" extrusionOk="0">
                    <a:moveTo>
                      <a:pt x="0" y="1"/>
                    </a:moveTo>
                    <a:lnTo>
                      <a:pt x="321" y="281"/>
                    </a:lnTo>
                    <a:cubicBezTo>
                      <a:pt x="303" y="12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4"/>
              <p:cNvSpPr/>
              <p:nvPr/>
            </p:nvSpPr>
            <p:spPr>
              <a:xfrm>
                <a:off x="10937755" y="1745209"/>
                <a:ext cx="34157" cy="2894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55" extrusionOk="0">
                    <a:moveTo>
                      <a:pt x="122" y="0"/>
                    </a:moveTo>
                    <a:cubicBezTo>
                      <a:pt x="40" y="0"/>
                      <a:pt x="0" y="130"/>
                      <a:pt x="96" y="168"/>
                    </a:cubicBezTo>
                    <a:cubicBezTo>
                      <a:pt x="200" y="208"/>
                      <a:pt x="355" y="307"/>
                      <a:pt x="361" y="378"/>
                    </a:cubicBezTo>
                    <a:cubicBezTo>
                      <a:pt x="367" y="421"/>
                      <a:pt x="404" y="455"/>
                      <a:pt x="447" y="455"/>
                    </a:cubicBezTo>
                    <a:lnTo>
                      <a:pt x="456" y="455"/>
                    </a:lnTo>
                    <a:cubicBezTo>
                      <a:pt x="503" y="449"/>
                      <a:pt x="537" y="405"/>
                      <a:pt x="534" y="359"/>
                    </a:cubicBezTo>
                    <a:cubicBezTo>
                      <a:pt x="509" y="156"/>
                      <a:pt x="216" y="32"/>
                      <a:pt x="157" y="8"/>
                    </a:cubicBezTo>
                    <a:cubicBezTo>
                      <a:pt x="145" y="3"/>
                      <a:pt x="133" y="0"/>
                      <a:pt x="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14"/>
              <p:cNvSpPr/>
              <p:nvPr/>
            </p:nvSpPr>
            <p:spPr>
              <a:xfrm>
                <a:off x="10846861" y="1739994"/>
                <a:ext cx="23217" cy="1418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3" extrusionOk="0">
                    <a:moveTo>
                      <a:pt x="1" y="0"/>
                    </a:moveTo>
                    <a:lnTo>
                      <a:pt x="365" y="222"/>
                    </a:lnTo>
                    <a:cubicBezTo>
                      <a:pt x="319" y="6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14"/>
              <p:cNvSpPr/>
              <p:nvPr/>
            </p:nvSpPr>
            <p:spPr>
              <a:xfrm>
                <a:off x="10839101" y="1734523"/>
                <a:ext cx="37083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395" extrusionOk="0">
                    <a:moveTo>
                      <a:pt x="119" y="1"/>
                    </a:moveTo>
                    <a:cubicBezTo>
                      <a:pt x="24" y="1"/>
                      <a:pt x="0" y="149"/>
                      <a:pt x="104" y="169"/>
                    </a:cubicBezTo>
                    <a:cubicBezTo>
                      <a:pt x="212" y="194"/>
                      <a:pt x="385" y="259"/>
                      <a:pt x="407" y="333"/>
                    </a:cubicBezTo>
                    <a:cubicBezTo>
                      <a:pt x="416" y="367"/>
                      <a:pt x="450" y="395"/>
                      <a:pt x="487" y="395"/>
                    </a:cubicBezTo>
                    <a:cubicBezTo>
                      <a:pt x="496" y="391"/>
                      <a:pt x="505" y="391"/>
                      <a:pt x="512" y="388"/>
                    </a:cubicBezTo>
                    <a:cubicBezTo>
                      <a:pt x="558" y="376"/>
                      <a:pt x="583" y="330"/>
                      <a:pt x="570" y="284"/>
                    </a:cubicBezTo>
                    <a:cubicBezTo>
                      <a:pt x="512" y="86"/>
                      <a:pt x="200" y="15"/>
                      <a:pt x="138" y="3"/>
                    </a:cubicBezTo>
                    <a:cubicBezTo>
                      <a:pt x="132" y="2"/>
                      <a:pt x="125" y="1"/>
                      <a:pt x="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14"/>
              <p:cNvSpPr/>
              <p:nvPr/>
            </p:nvSpPr>
            <p:spPr>
              <a:xfrm>
                <a:off x="10822945" y="1705646"/>
                <a:ext cx="25952" cy="8523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34" extrusionOk="0">
                    <a:moveTo>
                      <a:pt x="13" y="0"/>
                    </a:moveTo>
                    <a:cubicBezTo>
                      <a:pt x="5" y="0"/>
                      <a:pt x="1" y="0"/>
                      <a:pt x="1" y="0"/>
                    </a:cubicBezTo>
                    <a:lnTo>
                      <a:pt x="408" y="133"/>
                    </a:lnTo>
                    <a:cubicBezTo>
                      <a:pt x="337" y="8"/>
                      <a:pt x="73" y="0"/>
                      <a:pt x="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14"/>
              <p:cNvSpPr/>
              <p:nvPr/>
            </p:nvSpPr>
            <p:spPr>
              <a:xfrm>
                <a:off x="10817475" y="1700176"/>
                <a:ext cx="37528" cy="19464"/>
              </a:xfrm>
              <a:custGeom>
                <a:avLst/>
                <a:gdLst/>
                <a:ahLst/>
                <a:cxnLst/>
                <a:rect l="l" t="t" r="r" b="b"/>
                <a:pathLst>
                  <a:path w="590" h="306" extrusionOk="0">
                    <a:moveTo>
                      <a:pt x="84" y="0"/>
                    </a:moveTo>
                    <a:cubicBezTo>
                      <a:pt x="37" y="3"/>
                      <a:pt x="0" y="40"/>
                      <a:pt x="0" y="89"/>
                    </a:cubicBezTo>
                    <a:cubicBezTo>
                      <a:pt x="3" y="136"/>
                      <a:pt x="40" y="173"/>
                      <a:pt x="90" y="173"/>
                    </a:cubicBezTo>
                    <a:cubicBezTo>
                      <a:pt x="99" y="172"/>
                      <a:pt x="108" y="172"/>
                      <a:pt x="118" y="172"/>
                    </a:cubicBezTo>
                    <a:cubicBezTo>
                      <a:pt x="227" y="172"/>
                      <a:pt x="383" y="203"/>
                      <a:pt x="417" y="262"/>
                    </a:cubicBezTo>
                    <a:cubicBezTo>
                      <a:pt x="432" y="290"/>
                      <a:pt x="460" y="305"/>
                      <a:pt x="491" y="305"/>
                    </a:cubicBezTo>
                    <a:cubicBezTo>
                      <a:pt x="506" y="305"/>
                      <a:pt x="522" y="299"/>
                      <a:pt x="534" y="293"/>
                    </a:cubicBezTo>
                    <a:cubicBezTo>
                      <a:pt x="574" y="268"/>
                      <a:pt x="589" y="219"/>
                      <a:pt x="568" y="179"/>
                    </a:cubicBezTo>
                    <a:cubicBezTo>
                      <a:pt x="466" y="0"/>
                      <a:pt x="148" y="0"/>
                      <a:pt x="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4406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13"/>
          <p:cNvSpPr/>
          <p:nvPr/>
        </p:nvSpPr>
        <p:spPr>
          <a:xfrm>
            <a:off x="-148380" y="-202400"/>
            <a:ext cx="12488760" cy="7342543"/>
          </a:xfrm>
          <a:custGeom>
            <a:avLst/>
            <a:gdLst/>
            <a:ahLst/>
            <a:cxnLst/>
            <a:rect l="l" t="t" r="r" b="b"/>
            <a:pathLst>
              <a:path w="287870" h="169248" extrusionOk="0">
                <a:moveTo>
                  <a:pt x="17455" y="3287"/>
                </a:moveTo>
                <a:lnTo>
                  <a:pt x="17455" y="9371"/>
                </a:lnTo>
                <a:lnTo>
                  <a:pt x="11371" y="9371"/>
                </a:lnTo>
                <a:lnTo>
                  <a:pt x="11371" y="3287"/>
                </a:lnTo>
                <a:close/>
                <a:moveTo>
                  <a:pt x="24503" y="3287"/>
                </a:moveTo>
                <a:lnTo>
                  <a:pt x="24503" y="9371"/>
                </a:lnTo>
                <a:lnTo>
                  <a:pt x="18431" y="9371"/>
                </a:lnTo>
                <a:lnTo>
                  <a:pt x="18431" y="3287"/>
                </a:lnTo>
                <a:close/>
                <a:moveTo>
                  <a:pt x="31564" y="3287"/>
                </a:moveTo>
                <a:lnTo>
                  <a:pt x="31564" y="9371"/>
                </a:lnTo>
                <a:lnTo>
                  <a:pt x="25492" y="9371"/>
                </a:lnTo>
                <a:lnTo>
                  <a:pt x="25492" y="3287"/>
                </a:lnTo>
                <a:close/>
                <a:moveTo>
                  <a:pt x="38612" y="3287"/>
                </a:moveTo>
                <a:lnTo>
                  <a:pt x="38612" y="9371"/>
                </a:lnTo>
                <a:lnTo>
                  <a:pt x="32540" y="9371"/>
                </a:lnTo>
                <a:lnTo>
                  <a:pt x="32540" y="3287"/>
                </a:lnTo>
                <a:close/>
                <a:moveTo>
                  <a:pt x="45673" y="3287"/>
                </a:moveTo>
                <a:lnTo>
                  <a:pt x="45673" y="9371"/>
                </a:lnTo>
                <a:lnTo>
                  <a:pt x="39601" y="9371"/>
                </a:lnTo>
                <a:lnTo>
                  <a:pt x="39601" y="3287"/>
                </a:lnTo>
                <a:close/>
                <a:moveTo>
                  <a:pt x="52721" y="3287"/>
                </a:moveTo>
                <a:lnTo>
                  <a:pt x="52721" y="9371"/>
                </a:lnTo>
                <a:lnTo>
                  <a:pt x="46649" y="9371"/>
                </a:lnTo>
                <a:lnTo>
                  <a:pt x="46649" y="3287"/>
                </a:lnTo>
                <a:close/>
                <a:moveTo>
                  <a:pt x="59782" y="3287"/>
                </a:moveTo>
                <a:lnTo>
                  <a:pt x="59782" y="9371"/>
                </a:lnTo>
                <a:lnTo>
                  <a:pt x="53709" y="9371"/>
                </a:lnTo>
                <a:lnTo>
                  <a:pt x="53709" y="3287"/>
                </a:lnTo>
                <a:close/>
                <a:moveTo>
                  <a:pt x="66842" y="3287"/>
                </a:moveTo>
                <a:lnTo>
                  <a:pt x="66842" y="9371"/>
                </a:lnTo>
                <a:lnTo>
                  <a:pt x="60770" y="9371"/>
                </a:lnTo>
                <a:lnTo>
                  <a:pt x="60770" y="3287"/>
                </a:lnTo>
                <a:close/>
                <a:moveTo>
                  <a:pt x="73902" y="3287"/>
                </a:moveTo>
                <a:lnTo>
                  <a:pt x="73902" y="9371"/>
                </a:lnTo>
                <a:lnTo>
                  <a:pt x="67818" y="9371"/>
                </a:lnTo>
                <a:lnTo>
                  <a:pt x="67818" y="3287"/>
                </a:lnTo>
                <a:close/>
                <a:moveTo>
                  <a:pt x="80951" y="3287"/>
                </a:moveTo>
                <a:lnTo>
                  <a:pt x="80951" y="9371"/>
                </a:lnTo>
                <a:lnTo>
                  <a:pt x="74879" y="9371"/>
                </a:lnTo>
                <a:lnTo>
                  <a:pt x="74879" y="3287"/>
                </a:lnTo>
                <a:close/>
                <a:moveTo>
                  <a:pt x="88011" y="3287"/>
                </a:moveTo>
                <a:lnTo>
                  <a:pt x="88011" y="9371"/>
                </a:lnTo>
                <a:lnTo>
                  <a:pt x="81939" y="9371"/>
                </a:lnTo>
                <a:lnTo>
                  <a:pt x="81939" y="3287"/>
                </a:lnTo>
                <a:close/>
                <a:moveTo>
                  <a:pt x="95060" y="3287"/>
                </a:moveTo>
                <a:lnTo>
                  <a:pt x="95060" y="9371"/>
                </a:lnTo>
                <a:lnTo>
                  <a:pt x="88988" y="9371"/>
                </a:lnTo>
                <a:lnTo>
                  <a:pt x="88988" y="3287"/>
                </a:lnTo>
                <a:close/>
                <a:moveTo>
                  <a:pt x="102120" y="3287"/>
                </a:moveTo>
                <a:lnTo>
                  <a:pt x="102120" y="9371"/>
                </a:lnTo>
                <a:lnTo>
                  <a:pt x="96036" y="9371"/>
                </a:lnTo>
                <a:lnTo>
                  <a:pt x="96036" y="3287"/>
                </a:lnTo>
                <a:close/>
                <a:moveTo>
                  <a:pt x="109169" y="3287"/>
                </a:moveTo>
                <a:lnTo>
                  <a:pt x="109169" y="9371"/>
                </a:lnTo>
                <a:lnTo>
                  <a:pt x="103097" y="9371"/>
                </a:lnTo>
                <a:lnTo>
                  <a:pt x="103097" y="3287"/>
                </a:lnTo>
                <a:close/>
                <a:moveTo>
                  <a:pt x="116229" y="3287"/>
                </a:moveTo>
                <a:lnTo>
                  <a:pt x="116229" y="9371"/>
                </a:lnTo>
                <a:lnTo>
                  <a:pt x="110157" y="9371"/>
                </a:lnTo>
                <a:lnTo>
                  <a:pt x="110157" y="3287"/>
                </a:lnTo>
                <a:close/>
                <a:moveTo>
                  <a:pt x="123278" y="3287"/>
                </a:moveTo>
                <a:lnTo>
                  <a:pt x="123278" y="9371"/>
                </a:lnTo>
                <a:lnTo>
                  <a:pt x="117205" y="9371"/>
                </a:lnTo>
                <a:lnTo>
                  <a:pt x="117205" y="3287"/>
                </a:lnTo>
                <a:close/>
                <a:moveTo>
                  <a:pt x="130338" y="3287"/>
                </a:moveTo>
                <a:lnTo>
                  <a:pt x="130338" y="9371"/>
                </a:lnTo>
                <a:lnTo>
                  <a:pt x="124266" y="9371"/>
                </a:lnTo>
                <a:lnTo>
                  <a:pt x="124266" y="3287"/>
                </a:lnTo>
                <a:close/>
                <a:moveTo>
                  <a:pt x="137387" y="3287"/>
                </a:moveTo>
                <a:lnTo>
                  <a:pt x="137387" y="9371"/>
                </a:lnTo>
                <a:lnTo>
                  <a:pt x="131314" y="9371"/>
                </a:lnTo>
                <a:lnTo>
                  <a:pt x="131314" y="3287"/>
                </a:lnTo>
                <a:close/>
                <a:moveTo>
                  <a:pt x="144447" y="3287"/>
                </a:moveTo>
                <a:lnTo>
                  <a:pt x="144447" y="9371"/>
                </a:lnTo>
                <a:lnTo>
                  <a:pt x="138375" y="9371"/>
                </a:lnTo>
                <a:lnTo>
                  <a:pt x="138375" y="3287"/>
                </a:lnTo>
                <a:close/>
                <a:moveTo>
                  <a:pt x="151495" y="3287"/>
                </a:moveTo>
                <a:lnTo>
                  <a:pt x="151495" y="9371"/>
                </a:lnTo>
                <a:lnTo>
                  <a:pt x="145423" y="9371"/>
                </a:lnTo>
                <a:lnTo>
                  <a:pt x="145423" y="3287"/>
                </a:lnTo>
                <a:close/>
                <a:moveTo>
                  <a:pt x="158556" y="3287"/>
                </a:moveTo>
                <a:lnTo>
                  <a:pt x="158556" y="9371"/>
                </a:lnTo>
                <a:lnTo>
                  <a:pt x="152484" y="9371"/>
                </a:lnTo>
                <a:lnTo>
                  <a:pt x="152484" y="3287"/>
                </a:lnTo>
                <a:close/>
                <a:moveTo>
                  <a:pt x="165604" y="3287"/>
                </a:moveTo>
                <a:lnTo>
                  <a:pt x="165604" y="9371"/>
                </a:lnTo>
                <a:lnTo>
                  <a:pt x="159532" y="9371"/>
                </a:lnTo>
                <a:lnTo>
                  <a:pt x="159532" y="3287"/>
                </a:lnTo>
                <a:close/>
                <a:moveTo>
                  <a:pt x="172665" y="3287"/>
                </a:moveTo>
                <a:lnTo>
                  <a:pt x="172665" y="9371"/>
                </a:lnTo>
                <a:lnTo>
                  <a:pt x="166581" y="9371"/>
                </a:lnTo>
                <a:lnTo>
                  <a:pt x="166581" y="3287"/>
                </a:lnTo>
                <a:close/>
                <a:moveTo>
                  <a:pt x="179713" y="3287"/>
                </a:moveTo>
                <a:lnTo>
                  <a:pt x="179713" y="9371"/>
                </a:lnTo>
                <a:lnTo>
                  <a:pt x="173641" y="9371"/>
                </a:lnTo>
                <a:lnTo>
                  <a:pt x="173641" y="3287"/>
                </a:lnTo>
                <a:close/>
                <a:moveTo>
                  <a:pt x="186774" y="3287"/>
                </a:moveTo>
                <a:lnTo>
                  <a:pt x="186774" y="9371"/>
                </a:lnTo>
                <a:lnTo>
                  <a:pt x="180702" y="9371"/>
                </a:lnTo>
                <a:lnTo>
                  <a:pt x="180702" y="3287"/>
                </a:lnTo>
                <a:close/>
                <a:moveTo>
                  <a:pt x="193822" y="3287"/>
                </a:moveTo>
                <a:lnTo>
                  <a:pt x="193822" y="9371"/>
                </a:lnTo>
                <a:lnTo>
                  <a:pt x="187750" y="9371"/>
                </a:lnTo>
                <a:lnTo>
                  <a:pt x="187750" y="3287"/>
                </a:lnTo>
                <a:close/>
                <a:moveTo>
                  <a:pt x="200883" y="3287"/>
                </a:moveTo>
                <a:lnTo>
                  <a:pt x="200883" y="9371"/>
                </a:lnTo>
                <a:lnTo>
                  <a:pt x="194810" y="9371"/>
                </a:lnTo>
                <a:lnTo>
                  <a:pt x="194810" y="3287"/>
                </a:lnTo>
                <a:close/>
                <a:moveTo>
                  <a:pt x="207931" y="3287"/>
                </a:moveTo>
                <a:lnTo>
                  <a:pt x="207931" y="9371"/>
                </a:lnTo>
                <a:lnTo>
                  <a:pt x="201859" y="9371"/>
                </a:lnTo>
                <a:lnTo>
                  <a:pt x="201859" y="3287"/>
                </a:lnTo>
                <a:close/>
                <a:moveTo>
                  <a:pt x="214992" y="3287"/>
                </a:moveTo>
                <a:lnTo>
                  <a:pt x="214992" y="9371"/>
                </a:lnTo>
                <a:lnTo>
                  <a:pt x="208919" y="9371"/>
                </a:lnTo>
                <a:lnTo>
                  <a:pt x="208919" y="3287"/>
                </a:lnTo>
                <a:close/>
                <a:moveTo>
                  <a:pt x="222052" y="3287"/>
                </a:moveTo>
                <a:lnTo>
                  <a:pt x="222052" y="9371"/>
                </a:lnTo>
                <a:lnTo>
                  <a:pt x="215968" y="9371"/>
                </a:lnTo>
                <a:lnTo>
                  <a:pt x="215968" y="3287"/>
                </a:lnTo>
                <a:close/>
                <a:moveTo>
                  <a:pt x="229100" y="3287"/>
                </a:moveTo>
                <a:lnTo>
                  <a:pt x="229100" y="9371"/>
                </a:lnTo>
                <a:lnTo>
                  <a:pt x="223028" y="9371"/>
                </a:lnTo>
                <a:lnTo>
                  <a:pt x="223028" y="3287"/>
                </a:lnTo>
                <a:close/>
                <a:moveTo>
                  <a:pt x="236161" y="3287"/>
                </a:moveTo>
                <a:lnTo>
                  <a:pt x="236161" y="9371"/>
                </a:lnTo>
                <a:lnTo>
                  <a:pt x="230077" y="9371"/>
                </a:lnTo>
                <a:lnTo>
                  <a:pt x="230077" y="3287"/>
                </a:lnTo>
                <a:close/>
                <a:moveTo>
                  <a:pt x="243209" y="3287"/>
                </a:moveTo>
                <a:lnTo>
                  <a:pt x="243209" y="9371"/>
                </a:lnTo>
                <a:lnTo>
                  <a:pt x="237137" y="9371"/>
                </a:lnTo>
                <a:lnTo>
                  <a:pt x="237137" y="3287"/>
                </a:lnTo>
                <a:close/>
                <a:moveTo>
                  <a:pt x="250270" y="3287"/>
                </a:moveTo>
                <a:lnTo>
                  <a:pt x="250270" y="9371"/>
                </a:lnTo>
                <a:lnTo>
                  <a:pt x="244198" y="9371"/>
                </a:lnTo>
                <a:lnTo>
                  <a:pt x="244198" y="3287"/>
                </a:lnTo>
                <a:close/>
                <a:moveTo>
                  <a:pt x="257318" y="3287"/>
                </a:moveTo>
                <a:lnTo>
                  <a:pt x="257318" y="9371"/>
                </a:lnTo>
                <a:lnTo>
                  <a:pt x="251246" y="9371"/>
                </a:lnTo>
                <a:lnTo>
                  <a:pt x="251246" y="3287"/>
                </a:lnTo>
                <a:close/>
                <a:moveTo>
                  <a:pt x="264379" y="3287"/>
                </a:moveTo>
                <a:lnTo>
                  <a:pt x="264379" y="9371"/>
                </a:lnTo>
                <a:lnTo>
                  <a:pt x="258306" y="9371"/>
                </a:lnTo>
                <a:lnTo>
                  <a:pt x="258306" y="3287"/>
                </a:lnTo>
                <a:close/>
                <a:moveTo>
                  <a:pt x="271427" y="3287"/>
                </a:moveTo>
                <a:lnTo>
                  <a:pt x="271427" y="9371"/>
                </a:lnTo>
                <a:lnTo>
                  <a:pt x="265355" y="9371"/>
                </a:lnTo>
                <a:lnTo>
                  <a:pt x="265355" y="3287"/>
                </a:lnTo>
                <a:close/>
                <a:moveTo>
                  <a:pt x="278488" y="3287"/>
                </a:moveTo>
                <a:lnTo>
                  <a:pt x="278488" y="9371"/>
                </a:lnTo>
                <a:lnTo>
                  <a:pt x="272415" y="9371"/>
                </a:lnTo>
                <a:lnTo>
                  <a:pt x="272415" y="3287"/>
                </a:lnTo>
                <a:close/>
                <a:moveTo>
                  <a:pt x="17443" y="10347"/>
                </a:moveTo>
                <a:lnTo>
                  <a:pt x="17443" y="16419"/>
                </a:lnTo>
                <a:lnTo>
                  <a:pt x="11371" y="16419"/>
                </a:lnTo>
                <a:lnTo>
                  <a:pt x="11371" y="10347"/>
                </a:lnTo>
                <a:close/>
                <a:moveTo>
                  <a:pt x="24503" y="10347"/>
                </a:moveTo>
                <a:lnTo>
                  <a:pt x="24503" y="16419"/>
                </a:lnTo>
                <a:lnTo>
                  <a:pt x="18431" y="16419"/>
                </a:lnTo>
                <a:lnTo>
                  <a:pt x="18431" y="10347"/>
                </a:lnTo>
                <a:close/>
                <a:moveTo>
                  <a:pt x="31564" y="10347"/>
                </a:moveTo>
                <a:lnTo>
                  <a:pt x="31564" y="16419"/>
                </a:lnTo>
                <a:lnTo>
                  <a:pt x="25492" y="16419"/>
                </a:lnTo>
                <a:lnTo>
                  <a:pt x="25492" y="10347"/>
                </a:lnTo>
                <a:close/>
                <a:moveTo>
                  <a:pt x="38612" y="10347"/>
                </a:moveTo>
                <a:lnTo>
                  <a:pt x="38612" y="16419"/>
                </a:lnTo>
                <a:lnTo>
                  <a:pt x="32540" y="16419"/>
                </a:lnTo>
                <a:lnTo>
                  <a:pt x="32540" y="10347"/>
                </a:lnTo>
                <a:close/>
                <a:moveTo>
                  <a:pt x="45673" y="10347"/>
                </a:moveTo>
                <a:lnTo>
                  <a:pt x="45673" y="16419"/>
                </a:lnTo>
                <a:lnTo>
                  <a:pt x="39601" y="16419"/>
                </a:lnTo>
                <a:lnTo>
                  <a:pt x="39601" y="10347"/>
                </a:lnTo>
                <a:close/>
                <a:moveTo>
                  <a:pt x="52721" y="10347"/>
                </a:moveTo>
                <a:lnTo>
                  <a:pt x="52721" y="16419"/>
                </a:lnTo>
                <a:lnTo>
                  <a:pt x="46649" y="16419"/>
                </a:lnTo>
                <a:lnTo>
                  <a:pt x="46649" y="10347"/>
                </a:lnTo>
                <a:close/>
                <a:moveTo>
                  <a:pt x="59782" y="10347"/>
                </a:moveTo>
                <a:lnTo>
                  <a:pt x="59782" y="16419"/>
                </a:lnTo>
                <a:lnTo>
                  <a:pt x="53709" y="16419"/>
                </a:lnTo>
                <a:lnTo>
                  <a:pt x="53709" y="10347"/>
                </a:lnTo>
                <a:close/>
                <a:moveTo>
                  <a:pt x="66842" y="10347"/>
                </a:moveTo>
                <a:lnTo>
                  <a:pt x="66842" y="16419"/>
                </a:lnTo>
                <a:lnTo>
                  <a:pt x="60758" y="16419"/>
                </a:lnTo>
                <a:lnTo>
                  <a:pt x="60758" y="10347"/>
                </a:lnTo>
                <a:close/>
                <a:moveTo>
                  <a:pt x="73902" y="10347"/>
                </a:moveTo>
                <a:lnTo>
                  <a:pt x="73902" y="16419"/>
                </a:lnTo>
                <a:lnTo>
                  <a:pt x="67818" y="16419"/>
                </a:lnTo>
                <a:lnTo>
                  <a:pt x="67818" y="10347"/>
                </a:lnTo>
                <a:close/>
                <a:moveTo>
                  <a:pt x="80951" y="10347"/>
                </a:moveTo>
                <a:lnTo>
                  <a:pt x="80951" y="16419"/>
                </a:lnTo>
                <a:lnTo>
                  <a:pt x="74879" y="16419"/>
                </a:lnTo>
                <a:lnTo>
                  <a:pt x="74879" y="10347"/>
                </a:lnTo>
                <a:close/>
                <a:moveTo>
                  <a:pt x="88011" y="10347"/>
                </a:moveTo>
                <a:lnTo>
                  <a:pt x="88011" y="16419"/>
                </a:lnTo>
                <a:lnTo>
                  <a:pt x="81927" y="16419"/>
                </a:lnTo>
                <a:lnTo>
                  <a:pt x="81927" y="10347"/>
                </a:lnTo>
                <a:close/>
                <a:moveTo>
                  <a:pt x="95060" y="10347"/>
                </a:moveTo>
                <a:lnTo>
                  <a:pt x="95060" y="16419"/>
                </a:lnTo>
                <a:lnTo>
                  <a:pt x="88988" y="16419"/>
                </a:lnTo>
                <a:lnTo>
                  <a:pt x="88988" y="10347"/>
                </a:lnTo>
                <a:close/>
                <a:moveTo>
                  <a:pt x="102120" y="10347"/>
                </a:moveTo>
                <a:lnTo>
                  <a:pt x="102120" y="16419"/>
                </a:lnTo>
                <a:lnTo>
                  <a:pt x="96036" y="16419"/>
                </a:lnTo>
                <a:lnTo>
                  <a:pt x="96036" y="10347"/>
                </a:lnTo>
                <a:close/>
                <a:moveTo>
                  <a:pt x="109169" y="10347"/>
                </a:moveTo>
                <a:lnTo>
                  <a:pt x="109169" y="16419"/>
                </a:lnTo>
                <a:lnTo>
                  <a:pt x="103097" y="16419"/>
                </a:lnTo>
                <a:lnTo>
                  <a:pt x="103097" y="10347"/>
                </a:lnTo>
                <a:close/>
                <a:moveTo>
                  <a:pt x="116229" y="10347"/>
                </a:moveTo>
                <a:lnTo>
                  <a:pt x="116229" y="16419"/>
                </a:lnTo>
                <a:lnTo>
                  <a:pt x="110157" y="16419"/>
                </a:lnTo>
                <a:lnTo>
                  <a:pt x="110157" y="10347"/>
                </a:lnTo>
                <a:close/>
                <a:moveTo>
                  <a:pt x="123278" y="10347"/>
                </a:moveTo>
                <a:lnTo>
                  <a:pt x="123278" y="16419"/>
                </a:lnTo>
                <a:lnTo>
                  <a:pt x="117205" y="16419"/>
                </a:lnTo>
                <a:lnTo>
                  <a:pt x="117205" y="10347"/>
                </a:lnTo>
                <a:close/>
                <a:moveTo>
                  <a:pt x="130338" y="10347"/>
                </a:moveTo>
                <a:lnTo>
                  <a:pt x="130338" y="16419"/>
                </a:lnTo>
                <a:lnTo>
                  <a:pt x="124254" y="16419"/>
                </a:lnTo>
                <a:lnTo>
                  <a:pt x="124254" y="10347"/>
                </a:lnTo>
                <a:close/>
                <a:moveTo>
                  <a:pt x="137387" y="10347"/>
                </a:moveTo>
                <a:lnTo>
                  <a:pt x="137387" y="16419"/>
                </a:lnTo>
                <a:lnTo>
                  <a:pt x="131314" y="16419"/>
                </a:lnTo>
                <a:lnTo>
                  <a:pt x="131314" y="10347"/>
                </a:lnTo>
                <a:close/>
                <a:moveTo>
                  <a:pt x="144447" y="10347"/>
                </a:moveTo>
                <a:lnTo>
                  <a:pt x="144447" y="16419"/>
                </a:lnTo>
                <a:lnTo>
                  <a:pt x="138375" y="16419"/>
                </a:lnTo>
                <a:lnTo>
                  <a:pt x="138375" y="10347"/>
                </a:lnTo>
                <a:close/>
                <a:moveTo>
                  <a:pt x="151495" y="10347"/>
                </a:moveTo>
                <a:lnTo>
                  <a:pt x="151495" y="16419"/>
                </a:lnTo>
                <a:lnTo>
                  <a:pt x="145423" y="16419"/>
                </a:lnTo>
                <a:lnTo>
                  <a:pt x="145423" y="10347"/>
                </a:lnTo>
                <a:close/>
                <a:moveTo>
                  <a:pt x="158556" y="10347"/>
                </a:moveTo>
                <a:lnTo>
                  <a:pt x="158556" y="16419"/>
                </a:lnTo>
                <a:lnTo>
                  <a:pt x="152484" y="16419"/>
                </a:lnTo>
                <a:lnTo>
                  <a:pt x="152484" y="10347"/>
                </a:lnTo>
                <a:close/>
                <a:moveTo>
                  <a:pt x="165604" y="10347"/>
                </a:moveTo>
                <a:lnTo>
                  <a:pt x="165604" y="16419"/>
                </a:lnTo>
                <a:lnTo>
                  <a:pt x="159532" y="16419"/>
                </a:lnTo>
                <a:lnTo>
                  <a:pt x="159532" y="10347"/>
                </a:lnTo>
                <a:close/>
                <a:moveTo>
                  <a:pt x="172665" y="10347"/>
                </a:moveTo>
                <a:lnTo>
                  <a:pt x="172665" y="16419"/>
                </a:lnTo>
                <a:lnTo>
                  <a:pt x="166581" y="16419"/>
                </a:lnTo>
                <a:lnTo>
                  <a:pt x="166581" y="10347"/>
                </a:lnTo>
                <a:close/>
                <a:moveTo>
                  <a:pt x="179713" y="10347"/>
                </a:moveTo>
                <a:lnTo>
                  <a:pt x="179713" y="16419"/>
                </a:lnTo>
                <a:lnTo>
                  <a:pt x="173641" y="16419"/>
                </a:lnTo>
                <a:lnTo>
                  <a:pt x="173641" y="10347"/>
                </a:lnTo>
                <a:close/>
                <a:moveTo>
                  <a:pt x="186774" y="10347"/>
                </a:moveTo>
                <a:lnTo>
                  <a:pt x="186774" y="16419"/>
                </a:lnTo>
                <a:lnTo>
                  <a:pt x="180702" y="16419"/>
                </a:lnTo>
                <a:lnTo>
                  <a:pt x="180702" y="10347"/>
                </a:lnTo>
                <a:close/>
                <a:moveTo>
                  <a:pt x="193822" y="10347"/>
                </a:moveTo>
                <a:lnTo>
                  <a:pt x="193822" y="16419"/>
                </a:lnTo>
                <a:lnTo>
                  <a:pt x="187750" y="16419"/>
                </a:lnTo>
                <a:lnTo>
                  <a:pt x="187750" y="10347"/>
                </a:lnTo>
                <a:close/>
                <a:moveTo>
                  <a:pt x="200883" y="10347"/>
                </a:moveTo>
                <a:lnTo>
                  <a:pt x="200883" y="16419"/>
                </a:lnTo>
                <a:lnTo>
                  <a:pt x="194810" y="16419"/>
                </a:lnTo>
                <a:lnTo>
                  <a:pt x="194810" y="10347"/>
                </a:lnTo>
                <a:close/>
                <a:moveTo>
                  <a:pt x="207931" y="10347"/>
                </a:moveTo>
                <a:lnTo>
                  <a:pt x="207931" y="16419"/>
                </a:lnTo>
                <a:lnTo>
                  <a:pt x="201859" y="16419"/>
                </a:lnTo>
                <a:lnTo>
                  <a:pt x="201859" y="10347"/>
                </a:lnTo>
                <a:close/>
                <a:moveTo>
                  <a:pt x="214992" y="10347"/>
                </a:moveTo>
                <a:lnTo>
                  <a:pt x="214992" y="16419"/>
                </a:lnTo>
                <a:lnTo>
                  <a:pt x="208919" y="16419"/>
                </a:lnTo>
                <a:lnTo>
                  <a:pt x="208919" y="10347"/>
                </a:lnTo>
                <a:close/>
                <a:moveTo>
                  <a:pt x="222052" y="10347"/>
                </a:moveTo>
                <a:lnTo>
                  <a:pt x="222052" y="16419"/>
                </a:lnTo>
                <a:lnTo>
                  <a:pt x="215968" y="16419"/>
                </a:lnTo>
                <a:lnTo>
                  <a:pt x="215968" y="10347"/>
                </a:lnTo>
                <a:close/>
                <a:moveTo>
                  <a:pt x="229100" y="10347"/>
                </a:moveTo>
                <a:lnTo>
                  <a:pt x="229100" y="16419"/>
                </a:lnTo>
                <a:lnTo>
                  <a:pt x="223028" y="16419"/>
                </a:lnTo>
                <a:lnTo>
                  <a:pt x="223028" y="10347"/>
                </a:lnTo>
                <a:close/>
                <a:moveTo>
                  <a:pt x="236161" y="10347"/>
                </a:moveTo>
                <a:lnTo>
                  <a:pt x="236161" y="16419"/>
                </a:lnTo>
                <a:lnTo>
                  <a:pt x="230077" y="16419"/>
                </a:lnTo>
                <a:lnTo>
                  <a:pt x="230077" y="10347"/>
                </a:lnTo>
                <a:close/>
                <a:moveTo>
                  <a:pt x="243209" y="10347"/>
                </a:moveTo>
                <a:lnTo>
                  <a:pt x="243209" y="16419"/>
                </a:lnTo>
                <a:lnTo>
                  <a:pt x="237137" y="16419"/>
                </a:lnTo>
                <a:lnTo>
                  <a:pt x="237137" y="10347"/>
                </a:lnTo>
                <a:close/>
                <a:moveTo>
                  <a:pt x="250270" y="10347"/>
                </a:moveTo>
                <a:lnTo>
                  <a:pt x="250270" y="16419"/>
                </a:lnTo>
                <a:lnTo>
                  <a:pt x="244198" y="16419"/>
                </a:lnTo>
                <a:lnTo>
                  <a:pt x="244198" y="10347"/>
                </a:lnTo>
                <a:close/>
                <a:moveTo>
                  <a:pt x="257318" y="10347"/>
                </a:moveTo>
                <a:lnTo>
                  <a:pt x="257318" y="16419"/>
                </a:lnTo>
                <a:lnTo>
                  <a:pt x="251246" y="16419"/>
                </a:lnTo>
                <a:lnTo>
                  <a:pt x="251246" y="10347"/>
                </a:lnTo>
                <a:close/>
                <a:moveTo>
                  <a:pt x="264379" y="10347"/>
                </a:moveTo>
                <a:lnTo>
                  <a:pt x="264379" y="16419"/>
                </a:lnTo>
                <a:lnTo>
                  <a:pt x="258306" y="16419"/>
                </a:lnTo>
                <a:lnTo>
                  <a:pt x="258306" y="10347"/>
                </a:lnTo>
                <a:close/>
                <a:moveTo>
                  <a:pt x="271427" y="10347"/>
                </a:moveTo>
                <a:lnTo>
                  <a:pt x="271427" y="16419"/>
                </a:lnTo>
                <a:lnTo>
                  <a:pt x="265355" y="16419"/>
                </a:lnTo>
                <a:lnTo>
                  <a:pt x="265355" y="10347"/>
                </a:lnTo>
                <a:close/>
                <a:moveTo>
                  <a:pt x="278488" y="10347"/>
                </a:moveTo>
                <a:lnTo>
                  <a:pt x="278488" y="16419"/>
                </a:lnTo>
                <a:lnTo>
                  <a:pt x="272415" y="16419"/>
                </a:lnTo>
                <a:lnTo>
                  <a:pt x="272415" y="10347"/>
                </a:lnTo>
                <a:close/>
                <a:moveTo>
                  <a:pt x="17443" y="17408"/>
                </a:moveTo>
                <a:lnTo>
                  <a:pt x="17443" y="23480"/>
                </a:lnTo>
                <a:lnTo>
                  <a:pt x="11371" y="23480"/>
                </a:lnTo>
                <a:lnTo>
                  <a:pt x="11371" y="17408"/>
                </a:lnTo>
                <a:close/>
                <a:moveTo>
                  <a:pt x="24503" y="17408"/>
                </a:moveTo>
                <a:lnTo>
                  <a:pt x="24503" y="23480"/>
                </a:lnTo>
                <a:lnTo>
                  <a:pt x="18431" y="23480"/>
                </a:lnTo>
                <a:lnTo>
                  <a:pt x="18431" y="17408"/>
                </a:lnTo>
                <a:close/>
                <a:moveTo>
                  <a:pt x="31564" y="17408"/>
                </a:moveTo>
                <a:lnTo>
                  <a:pt x="31564" y="23480"/>
                </a:lnTo>
                <a:lnTo>
                  <a:pt x="25492" y="23480"/>
                </a:lnTo>
                <a:lnTo>
                  <a:pt x="25492" y="17408"/>
                </a:lnTo>
                <a:close/>
                <a:moveTo>
                  <a:pt x="38612" y="17408"/>
                </a:moveTo>
                <a:lnTo>
                  <a:pt x="38612" y="23480"/>
                </a:lnTo>
                <a:lnTo>
                  <a:pt x="32540" y="23480"/>
                </a:lnTo>
                <a:lnTo>
                  <a:pt x="32540" y="17408"/>
                </a:lnTo>
                <a:close/>
                <a:moveTo>
                  <a:pt x="45673" y="17408"/>
                </a:moveTo>
                <a:lnTo>
                  <a:pt x="45673" y="23480"/>
                </a:lnTo>
                <a:lnTo>
                  <a:pt x="39601" y="23480"/>
                </a:lnTo>
                <a:lnTo>
                  <a:pt x="39601" y="17408"/>
                </a:lnTo>
                <a:close/>
                <a:moveTo>
                  <a:pt x="52721" y="17408"/>
                </a:moveTo>
                <a:lnTo>
                  <a:pt x="52721" y="23480"/>
                </a:lnTo>
                <a:lnTo>
                  <a:pt x="46649" y="23480"/>
                </a:lnTo>
                <a:lnTo>
                  <a:pt x="46649" y="17408"/>
                </a:lnTo>
                <a:close/>
                <a:moveTo>
                  <a:pt x="59782" y="17408"/>
                </a:moveTo>
                <a:lnTo>
                  <a:pt x="59782" y="23480"/>
                </a:lnTo>
                <a:lnTo>
                  <a:pt x="53709" y="23480"/>
                </a:lnTo>
                <a:lnTo>
                  <a:pt x="53709" y="17408"/>
                </a:lnTo>
                <a:close/>
                <a:moveTo>
                  <a:pt x="66842" y="17408"/>
                </a:moveTo>
                <a:lnTo>
                  <a:pt x="66842" y="23480"/>
                </a:lnTo>
                <a:lnTo>
                  <a:pt x="60758" y="23480"/>
                </a:lnTo>
                <a:lnTo>
                  <a:pt x="60758" y="17408"/>
                </a:lnTo>
                <a:close/>
                <a:moveTo>
                  <a:pt x="73902" y="17408"/>
                </a:moveTo>
                <a:lnTo>
                  <a:pt x="73902" y="23480"/>
                </a:lnTo>
                <a:lnTo>
                  <a:pt x="67818" y="23480"/>
                </a:lnTo>
                <a:lnTo>
                  <a:pt x="67818" y="17408"/>
                </a:lnTo>
                <a:close/>
                <a:moveTo>
                  <a:pt x="80951" y="17408"/>
                </a:moveTo>
                <a:lnTo>
                  <a:pt x="80951" y="23480"/>
                </a:lnTo>
                <a:lnTo>
                  <a:pt x="74879" y="23480"/>
                </a:lnTo>
                <a:lnTo>
                  <a:pt x="74879" y="17408"/>
                </a:lnTo>
                <a:close/>
                <a:moveTo>
                  <a:pt x="88011" y="17408"/>
                </a:moveTo>
                <a:lnTo>
                  <a:pt x="88011" y="23480"/>
                </a:lnTo>
                <a:lnTo>
                  <a:pt x="81927" y="23480"/>
                </a:lnTo>
                <a:lnTo>
                  <a:pt x="81927" y="17408"/>
                </a:lnTo>
                <a:close/>
                <a:moveTo>
                  <a:pt x="95060" y="17408"/>
                </a:moveTo>
                <a:lnTo>
                  <a:pt x="95060" y="23480"/>
                </a:lnTo>
                <a:lnTo>
                  <a:pt x="88988" y="23480"/>
                </a:lnTo>
                <a:lnTo>
                  <a:pt x="88988" y="17408"/>
                </a:lnTo>
                <a:close/>
                <a:moveTo>
                  <a:pt x="102120" y="17408"/>
                </a:moveTo>
                <a:lnTo>
                  <a:pt x="102120" y="23480"/>
                </a:lnTo>
                <a:lnTo>
                  <a:pt x="96036" y="23480"/>
                </a:lnTo>
                <a:lnTo>
                  <a:pt x="96036" y="17408"/>
                </a:lnTo>
                <a:close/>
                <a:moveTo>
                  <a:pt x="109169" y="17408"/>
                </a:moveTo>
                <a:lnTo>
                  <a:pt x="109169" y="23480"/>
                </a:lnTo>
                <a:lnTo>
                  <a:pt x="103097" y="23480"/>
                </a:lnTo>
                <a:lnTo>
                  <a:pt x="103097" y="17408"/>
                </a:lnTo>
                <a:close/>
                <a:moveTo>
                  <a:pt x="116229" y="17408"/>
                </a:moveTo>
                <a:lnTo>
                  <a:pt x="116229" y="23480"/>
                </a:lnTo>
                <a:lnTo>
                  <a:pt x="110157" y="23480"/>
                </a:lnTo>
                <a:lnTo>
                  <a:pt x="110157" y="17408"/>
                </a:lnTo>
                <a:close/>
                <a:moveTo>
                  <a:pt x="123278" y="17408"/>
                </a:moveTo>
                <a:lnTo>
                  <a:pt x="123278" y="23480"/>
                </a:lnTo>
                <a:lnTo>
                  <a:pt x="117205" y="23480"/>
                </a:lnTo>
                <a:lnTo>
                  <a:pt x="117205" y="17408"/>
                </a:lnTo>
                <a:close/>
                <a:moveTo>
                  <a:pt x="130338" y="17408"/>
                </a:moveTo>
                <a:lnTo>
                  <a:pt x="130338" y="23480"/>
                </a:lnTo>
                <a:lnTo>
                  <a:pt x="124254" y="23480"/>
                </a:lnTo>
                <a:lnTo>
                  <a:pt x="124254" y="17408"/>
                </a:lnTo>
                <a:close/>
                <a:moveTo>
                  <a:pt x="137387" y="17408"/>
                </a:moveTo>
                <a:lnTo>
                  <a:pt x="137387" y="23480"/>
                </a:lnTo>
                <a:lnTo>
                  <a:pt x="131314" y="23480"/>
                </a:lnTo>
                <a:lnTo>
                  <a:pt x="131314" y="17408"/>
                </a:lnTo>
                <a:close/>
                <a:moveTo>
                  <a:pt x="144447" y="17408"/>
                </a:moveTo>
                <a:lnTo>
                  <a:pt x="144447" y="23480"/>
                </a:lnTo>
                <a:lnTo>
                  <a:pt x="138375" y="23480"/>
                </a:lnTo>
                <a:lnTo>
                  <a:pt x="138375" y="17408"/>
                </a:lnTo>
                <a:close/>
                <a:moveTo>
                  <a:pt x="151495" y="17408"/>
                </a:moveTo>
                <a:lnTo>
                  <a:pt x="151495" y="23480"/>
                </a:lnTo>
                <a:lnTo>
                  <a:pt x="145423" y="23480"/>
                </a:lnTo>
                <a:lnTo>
                  <a:pt x="145423" y="17408"/>
                </a:lnTo>
                <a:close/>
                <a:moveTo>
                  <a:pt x="158556" y="17408"/>
                </a:moveTo>
                <a:lnTo>
                  <a:pt x="158556" y="23480"/>
                </a:lnTo>
                <a:lnTo>
                  <a:pt x="152484" y="23480"/>
                </a:lnTo>
                <a:lnTo>
                  <a:pt x="152484" y="17408"/>
                </a:lnTo>
                <a:close/>
                <a:moveTo>
                  <a:pt x="165604" y="17408"/>
                </a:moveTo>
                <a:lnTo>
                  <a:pt x="165604" y="23480"/>
                </a:lnTo>
                <a:lnTo>
                  <a:pt x="159532" y="23480"/>
                </a:lnTo>
                <a:lnTo>
                  <a:pt x="159532" y="17408"/>
                </a:lnTo>
                <a:close/>
                <a:moveTo>
                  <a:pt x="172665" y="17408"/>
                </a:moveTo>
                <a:lnTo>
                  <a:pt x="172665" y="23480"/>
                </a:lnTo>
                <a:lnTo>
                  <a:pt x="166581" y="23480"/>
                </a:lnTo>
                <a:lnTo>
                  <a:pt x="166581" y="17408"/>
                </a:lnTo>
                <a:close/>
                <a:moveTo>
                  <a:pt x="179713" y="17408"/>
                </a:moveTo>
                <a:lnTo>
                  <a:pt x="179713" y="23480"/>
                </a:lnTo>
                <a:lnTo>
                  <a:pt x="173641" y="23480"/>
                </a:lnTo>
                <a:lnTo>
                  <a:pt x="173641" y="17408"/>
                </a:lnTo>
                <a:close/>
                <a:moveTo>
                  <a:pt x="186774" y="17408"/>
                </a:moveTo>
                <a:lnTo>
                  <a:pt x="186774" y="23480"/>
                </a:lnTo>
                <a:lnTo>
                  <a:pt x="180702" y="23480"/>
                </a:lnTo>
                <a:lnTo>
                  <a:pt x="180702" y="17408"/>
                </a:lnTo>
                <a:close/>
                <a:moveTo>
                  <a:pt x="193822" y="17408"/>
                </a:moveTo>
                <a:lnTo>
                  <a:pt x="193822" y="23480"/>
                </a:lnTo>
                <a:lnTo>
                  <a:pt x="187750" y="23480"/>
                </a:lnTo>
                <a:lnTo>
                  <a:pt x="187750" y="17408"/>
                </a:lnTo>
                <a:close/>
                <a:moveTo>
                  <a:pt x="200883" y="17408"/>
                </a:moveTo>
                <a:lnTo>
                  <a:pt x="200883" y="23480"/>
                </a:lnTo>
                <a:lnTo>
                  <a:pt x="194810" y="23480"/>
                </a:lnTo>
                <a:lnTo>
                  <a:pt x="194810" y="17408"/>
                </a:lnTo>
                <a:close/>
                <a:moveTo>
                  <a:pt x="207931" y="17408"/>
                </a:moveTo>
                <a:lnTo>
                  <a:pt x="207931" y="23480"/>
                </a:lnTo>
                <a:lnTo>
                  <a:pt x="201859" y="23480"/>
                </a:lnTo>
                <a:lnTo>
                  <a:pt x="201859" y="17408"/>
                </a:lnTo>
                <a:close/>
                <a:moveTo>
                  <a:pt x="214992" y="17408"/>
                </a:moveTo>
                <a:lnTo>
                  <a:pt x="214992" y="23480"/>
                </a:lnTo>
                <a:lnTo>
                  <a:pt x="208919" y="23480"/>
                </a:lnTo>
                <a:lnTo>
                  <a:pt x="208919" y="17408"/>
                </a:lnTo>
                <a:close/>
                <a:moveTo>
                  <a:pt x="222052" y="17408"/>
                </a:moveTo>
                <a:lnTo>
                  <a:pt x="222052" y="23480"/>
                </a:lnTo>
                <a:lnTo>
                  <a:pt x="215968" y="23480"/>
                </a:lnTo>
                <a:lnTo>
                  <a:pt x="215968" y="17408"/>
                </a:lnTo>
                <a:close/>
                <a:moveTo>
                  <a:pt x="229100" y="17408"/>
                </a:moveTo>
                <a:lnTo>
                  <a:pt x="229100" y="23480"/>
                </a:lnTo>
                <a:lnTo>
                  <a:pt x="223028" y="23480"/>
                </a:lnTo>
                <a:lnTo>
                  <a:pt x="223028" y="17408"/>
                </a:lnTo>
                <a:close/>
                <a:moveTo>
                  <a:pt x="236161" y="17408"/>
                </a:moveTo>
                <a:lnTo>
                  <a:pt x="236161" y="23480"/>
                </a:lnTo>
                <a:lnTo>
                  <a:pt x="230077" y="23480"/>
                </a:lnTo>
                <a:lnTo>
                  <a:pt x="230077" y="17408"/>
                </a:lnTo>
                <a:close/>
                <a:moveTo>
                  <a:pt x="243209" y="17408"/>
                </a:moveTo>
                <a:lnTo>
                  <a:pt x="243209" y="23480"/>
                </a:lnTo>
                <a:lnTo>
                  <a:pt x="237137" y="23480"/>
                </a:lnTo>
                <a:lnTo>
                  <a:pt x="237137" y="17408"/>
                </a:lnTo>
                <a:close/>
                <a:moveTo>
                  <a:pt x="250270" y="17408"/>
                </a:moveTo>
                <a:lnTo>
                  <a:pt x="250270" y="23480"/>
                </a:lnTo>
                <a:lnTo>
                  <a:pt x="244198" y="23480"/>
                </a:lnTo>
                <a:lnTo>
                  <a:pt x="244198" y="17408"/>
                </a:lnTo>
                <a:close/>
                <a:moveTo>
                  <a:pt x="257318" y="17408"/>
                </a:moveTo>
                <a:lnTo>
                  <a:pt x="257318" y="23480"/>
                </a:lnTo>
                <a:lnTo>
                  <a:pt x="251246" y="23480"/>
                </a:lnTo>
                <a:lnTo>
                  <a:pt x="251246" y="17408"/>
                </a:lnTo>
                <a:close/>
                <a:moveTo>
                  <a:pt x="264379" y="17408"/>
                </a:moveTo>
                <a:lnTo>
                  <a:pt x="264379" y="23480"/>
                </a:lnTo>
                <a:lnTo>
                  <a:pt x="258306" y="23480"/>
                </a:lnTo>
                <a:lnTo>
                  <a:pt x="258306" y="17408"/>
                </a:lnTo>
                <a:close/>
                <a:moveTo>
                  <a:pt x="271427" y="17408"/>
                </a:moveTo>
                <a:lnTo>
                  <a:pt x="271427" y="23480"/>
                </a:lnTo>
                <a:lnTo>
                  <a:pt x="265355" y="23480"/>
                </a:lnTo>
                <a:lnTo>
                  <a:pt x="265355" y="17408"/>
                </a:lnTo>
                <a:close/>
                <a:moveTo>
                  <a:pt x="278488" y="17408"/>
                </a:moveTo>
                <a:lnTo>
                  <a:pt x="278488" y="23480"/>
                </a:lnTo>
                <a:lnTo>
                  <a:pt x="272415" y="23480"/>
                </a:lnTo>
                <a:lnTo>
                  <a:pt x="272415" y="17408"/>
                </a:lnTo>
                <a:close/>
                <a:moveTo>
                  <a:pt x="17443" y="24456"/>
                </a:moveTo>
                <a:lnTo>
                  <a:pt x="17443" y="30528"/>
                </a:lnTo>
                <a:lnTo>
                  <a:pt x="11371" y="30528"/>
                </a:lnTo>
                <a:lnTo>
                  <a:pt x="11371" y="24456"/>
                </a:lnTo>
                <a:close/>
                <a:moveTo>
                  <a:pt x="24503" y="24456"/>
                </a:moveTo>
                <a:lnTo>
                  <a:pt x="24503" y="30528"/>
                </a:lnTo>
                <a:lnTo>
                  <a:pt x="18431" y="30528"/>
                </a:lnTo>
                <a:lnTo>
                  <a:pt x="18431" y="24456"/>
                </a:lnTo>
                <a:close/>
                <a:moveTo>
                  <a:pt x="31564" y="24456"/>
                </a:moveTo>
                <a:lnTo>
                  <a:pt x="31564" y="30528"/>
                </a:lnTo>
                <a:lnTo>
                  <a:pt x="25492" y="30528"/>
                </a:lnTo>
                <a:lnTo>
                  <a:pt x="25492" y="24456"/>
                </a:lnTo>
                <a:close/>
                <a:moveTo>
                  <a:pt x="38612" y="24456"/>
                </a:moveTo>
                <a:lnTo>
                  <a:pt x="38612" y="30528"/>
                </a:lnTo>
                <a:lnTo>
                  <a:pt x="32540" y="30528"/>
                </a:lnTo>
                <a:lnTo>
                  <a:pt x="32540" y="24456"/>
                </a:lnTo>
                <a:close/>
                <a:moveTo>
                  <a:pt x="45673" y="24456"/>
                </a:moveTo>
                <a:lnTo>
                  <a:pt x="45673" y="30528"/>
                </a:lnTo>
                <a:lnTo>
                  <a:pt x="39601" y="30528"/>
                </a:lnTo>
                <a:lnTo>
                  <a:pt x="39601" y="24456"/>
                </a:lnTo>
                <a:close/>
                <a:moveTo>
                  <a:pt x="52721" y="24456"/>
                </a:moveTo>
                <a:lnTo>
                  <a:pt x="52721" y="30528"/>
                </a:lnTo>
                <a:lnTo>
                  <a:pt x="46649" y="30528"/>
                </a:lnTo>
                <a:lnTo>
                  <a:pt x="46649" y="24456"/>
                </a:lnTo>
                <a:close/>
                <a:moveTo>
                  <a:pt x="59782" y="24456"/>
                </a:moveTo>
                <a:lnTo>
                  <a:pt x="59782" y="30528"/>
                </a:lnTo>
                <a:lnTo>
                  <a:pt x="53709" y="30528"/>
                </a:lnTo>
                <a:lnTo>
                  <a:pt x="53709" y="24456"/>
                </a:lnTo>
                <a:close/>
                <a:moveTo>
                  <a:pt x="88011" y="24456"/>
                </a:moveTo>
                <a:lnTo>
                  <a:pt x="88011" y="30528"/>
                </a:lnTo>
                <a:lnTo>
                  <a:pt x="81927" y="30528"/>
                </a:lnTo>
                <a:lnTo>
                  <a:pt x="81927" y="24456"/>
                </a:lnTo>
                <a:close/>
                <a:moveTo>
                  <a:pt x="95060" y="24456"/>
                </a:moveTo>
                <a:lnTo>
                  <a:pt x="95060" y="30528"/>
                </a:lnTo>
                <a:lnTo>
                  <a:pt x="88988" y="30528"/>
                </a:lnTo>
                <a:lnTo>
                  <a:pt x="88988" y="24456"/>
                </a:lnTo>
                <a:close/>
                <a:moveTo>
                  <a:pt x="123278" y="24456"/>
                </a:moveTo>
                <a:lnTo>
                  <a:pt x="123278" y="30528"/>
                </a:lnTo>
                <a:lnTo>
                  <a:pt x="117205" y="30528"/>
                </a:lnTo>
                <a:lnTo>
                  <a:pt x="117205" y="24456"/>
                </a:lnTo>
                <a:close/>
                <a:moveTo>
                  <a:pt x="130338" y="24456"/>
                </a:moveTo>
                <a:lnTo>
                  <a:pt x="130338" y="30528"/>
                </a:lnTo>
                <a:lnTo>
                  <a:pt x="124254" y="30528"/>
                </a:lnTo>
                <a:lnTo>
                  <a:pt x="124254" y="24456"/>
                </a:lnTo>
                <a:close/>
                <a:moveTo>
                  <a:pt x="144447" y="24456"/>
                </a:moveTo>
                <a:lnTo>
                  <a:pt x="144447" y="30528"/>
                </a:lnTo>
                <a:lnTo>
                  <a:pt x="138375" y="30528"/>
                </a:lnTo>
                <a:lnTo>
                  <a:pt x="138375" y="24456"/>
                </a:lnTo>
                <a:close/>
                <a:moveTo>
                  <a:pt x="151495" y="24456"/>
                </a:moveTo>
                <a:lnTo>
                  <a:pt x="151495" y="30528"/>
                </a:lnTo>
                <a:lnTo>
                  <a:pt x="145423" y="30528"/>
                </a:lnTo>
                <a:lnTo>
                  <a:pt x="145423" y="24456"/>
                </a:lnTo>
                <a:close/>
                <a:moveTo>
                  <a:pt x="158556" y="24456"/>
                </a:moveTo>
                <a:lnTo>
                  <a:pt x="158556" y="30528"/>
                </a:lnTo>
                <a:lnTo>
                  <a:pt x="152484" y="30528"/>
                </a:lnTo>
                <a:lnTo>
                  <a:pt x="152484" y="24456"/>
                </a:lnTo>
                <a:close/>
                <a:moveTo>
                  <a:pt x="165604" y="24456"/>
                </a:moveTo>
                <a:lnTo>
                  <a:pt x="165604" y="30528"/>
                </a:lnTo>
                <a:lnTo>
                  <a:pt x="159532" y="30528"/>
                </a:lnTo>
                <a:lnTo>
                  <a:pt x="159532" y="24456"/>
                </a:lnTo>
                <a:close/>
                <a:moveTo>
                  <a:pt x="172665" y="24456"/>
                </a:moveTo>
                <a:lnTo>
                  <a:pt x="172665" y="30528"/>
                </a:lnTo>
                <a:lnTo>
                  <a:pt x="166581" y="30528"/>
                </a:lnTo>
                <a:lnTo>
                  <a:pt x="166581" y="24456"/>
                </a:lnTo>
                <a:close/>
                <a:moveTo>
                  <a:pt x="179713" y="24456"/>
                </a:moveTo>
                <a:lnTo>
                  <a:pt x="179713" y="30528"/>
                </a:lnTo>
                <a:lnTo>
                  <a:pt x="173641" y="30528"/>
                </a:lnTo>
                <a:lnTo>
                  <a:pt x="173641" y="24456"/>
                </a:lnTo>
                <a:close/>
                <a:moveTo>
                  <a:pt x="186774" y="24456"/>
                </a:moveTo>
                <a:lnTo>
                  <a:pt x="186774" y="30528"/>
                </a:lnTo>
                <a:lnTo>
                  <a:pt x="180702" y="30528"/>
                </a:lnTo>
                <a:lnTo>
                  <a:pt x="180702" y="24456"/>
                </a:lnTo>
                <a:close/>
                <a:moveTo>
                  <a:pt x="193822" y="24456"/>
                </a:moveTo>
                <a:lnTo>
                  <a:pt x="193822" y="30528"/>
                </a:lnTo>
                <a:lnTo>
                  <a:pt x="187750" y="30528"/>
                </a:lnTo>
                <a:lnTo>
                  <a:pt x="187750" y="24456"/>
                </a:lnTo>
                <a:close/>
                <a:moveTo>
                  <a:pt x="200883" y="24456"/>
                </a:moveTo>
                <a:lnTo>
                  <a:pt x="200883" y="30528"/>
                </a:lnTo>
                <a:lnTo>
                  <a:pt x="194810" y="30528"/>
                </a:lnTo>
                <a:lnTo>
                  <a:pt x="194810" y="24456"/>
                </a:lnTo>
                <a:close/>
                <a:moveTo>
                  <a:pt x="207931" y="24456"/>
                </a:moveTo>
                <a:lnTo>
                  <a:pt x="207931" y="30528"/>
                </a:lnTo>
                <a:lnTo>
                  <a:pt x="201859" y="30528"/>
                </a:lnTo>
                <a:lnTo>
                  <a:pt x="201859" y="24456"/>
                </a:lnTo>
                <a:close/>
                <a:moveTo>
                  <a:pt x="214992" y="24456"/>
                </a:moveTo>
                <a:lnTo>
                  <a:pt x="214992" y="30528"/>
                </a:lnTo>
                <a:lnTo>
                  <a:pt x="208919" y="30528"/>
                </a:lnTo>
                <a:lnTo>
                  <a:pt x="208919" y="24456"/>
                </a:lnTo>
                <a:close/>
                <a:moveTo>
                  <a:pt x="222052" y="24456"/>
                </a:moveTo>
                <a:lnTo>
                  <a:pt x="222052" y="30528"/>
                </a:lnTo>
                <a:lnTo>
                  <a:pt x="215968" y="30528"/>
                </a:lnTo>
                <a:lnTo>
                  <a:pt x="215968" y="24456"/>
                </a:lnTo>
                <a:close/>
                <a:moveTo>
                  <a:pt x="229100" y="24456"/>
                </a:moveTo>
                <a:lnTo>
                  <a:pt x="229100" y="30528"/>
                </a:lnTo>
                <a:lnTo>
                  <a:pt x="223028" y="30528"/>
                </a:lnTo>
                <a:lnTo>
                  <a:pt x="223028" y="24456"/>
                </a:lnTo>
                <a:close/>
                <a:moveTo>
                  <a:pt x="236161" y="24456"/>
                </a:moveTo>
                <a:lnTo>
                  <a:pt x="236161" y="30528"/>
                </a:lnTo>
                <a:lnTo>
                  <a:pt x="230077" y="30528"/>
                </a:lnTo>
                <a:lnTo>
                  <a:pt x="230077" y="24456"/>
                </a:lnTo>
                <a:close/>
                <a:moveTo>
                  <a:pt x="243209" y="24456"/>
                </a:moveTo>
                <a:lnTo>
                  <a:pt x="243209" y="30528"/>
                </a:lnTo>
                <a:lnTo>
                  <a:pt x="237137" y="30528"/>
                </a:lnTo>
                <a:lnTo>
                  <a:pt x="237137" y="24456"/>
                </a:lnTo>
                <a:close/>
                <a:moveTo>
                  <a:pt x="250270" y="24456"/>
                </a:moveTo>
                <a:lnTo>
                  <a:pt x="250270" y="30528"/>
                </a:lnTo>
                <a:lnTo>
                  <a:pt x="244198" y="30528"/>
                </a:lnTo>
                <a:lnTo>
                  <a:pt x="244198" y="24456"/>
                </a:lnTo>
                <a:close/>
                <a:moveTo>
                  <a:pt x="257318" y="24456"/>
                </a:moveTo>
                <a:lnTo>
                  <a:pt x="257318" y="30528"/>
                </a:lnTo>
                <a:lnTo>
                  <a:pt x="251246" y="30528"/>
                </a:lnTo>
                <a:lnTo>
                  <a:pt x="251246" y="24456"/>
                </a:lnTo>
                <a:close/>
                <a:moveTo>
                  <a:pt x="264379" y="24456"/>
                </a:moveTo>
                <a:lnTo>
                  <a:pt x="264379" y="30528"/>
                </a:lnTo>
                <a:lnTo>
                  <a:pt x="258306" y="30528"/>
                </a:lnTo>
                <a:lnTo>
                  <a:pt x="258306" y="24456"/>
                </a:lnTo>
                <a:close/>
                <a:moveTo>
                  <a:pt x="271427" y="24456"/>
                </a:moveTo>
                <a:lnTo>
                  <a:pt x="271427" y="30528"/>
                </a:lnTo>
                <a:lnTo>
                  <a:pt x="265355" y="30528"/>
                </a:lnTo>
                <a:lnTo>
                  <a:pt x="265355" y="24456"/>
                </a:lnTo>
                <a:close/>
                <a:moveTo>
                  <a:pt x="278488" y="24456"/>
                </a:moveTo>
                <a:lnTo>
                  <a:pt x="278488" y="30528"/>
                </a:lnTo>
                <a:lnTo>
                  <a:pt x="272415" y="30528"/>
                </a:lnTo>
                <a:lnTo>
                  <a:pt x="272415" y="24456"/>
                </a:lnTo>
                <a:close/>
                <a:moveTo>
                  <a:pt x="66842" y="24456"/>
                </a:moveTo>
                <a:lnTo>
                  <a:pt x="66842" y="30540"/>
                </a:lnTo>
                <a:lnTo>
                  <a:pt x="60758" y="30540"/>
                </a:lnTo>
                <a:lnTo>
                  <a:pt x="60758" y="24456"/>
                </a:lnTo>
                <a:close/>
                <a:moveTo>
                  <a:pt x="73902" y="24456"/>
                </a:moveTo>
                <a:lnTo>
                  <a:pt x="73902" y="30540"/>
                </a:lnTo>
                <a:lnTo>
                  <a:pt x="67818" y="30540"/>
                </a:lnTo>
                <a:lnTo>
                  <a:pt x="67818" y="24456"/>
                </a:lnTo>
                <a:close/>
                <a:moveTo>
                  <a:pt x="80951" y="24456"/>
                </a:moveTo>
                <a:lnTo>
                  <a:pt x="80951" y="30540"/>
                </a:lnTo>
                <a:lnTo>
                  <a:pt x="74879" y="30540"/>
                </a:lnTo>
                <a:lnTo>
                  <a:pt x="74879" y="24456"/>
                </a:lnTo>
                <a:close/>
                <a:moveTo>
                  <a:pt x="96036" y="24456"/>
                </a:moveTo>
                <a:lnTo>
                  <a:pt x="102120" y="24468"/>
                </a:lnTo>
                <a:lnTo>
                  <a:pt x="102120" y="30540"/>
                </a:lnTo>
                <a:lnTo>
                  <a:pt x="96036" y="30540"/>
                </a:lnTo>
                <a:lnTo>
                  <a:pt x="96036" y="24456"/>
                </a:lnTo>
                <a:close/>
                <a:moveTo>
                  <a:pt x="103097" y="24456"/>
                </a:moveTo>
                <a:lnTo>
                  <a:pt x="109169" y="24468"/>
                </a:lnTo>
                <a:lnTo>
                  <a:pt x="109169" y="30540"/>
                </a:lnTo>
                <a:lnTo>
                  <a:pt x="103097" y="30540"/>
                </a:lnTo>
                <a:lnTo>
                  <a:pt x="103097" y="24456"/>
                </a:lnTo>
                <a:close/>
                <a:moveTo>
                  <a:pt x="110157" y="24456"/>
                </a:moveTo>
                <a:lnTo>
                  <a:pt x="116229" y="24468"/>
                </a:lnTo>
                <a:lnTo>
                  <a:pt x="116229" y="30540"/>
                </a:lnTo>
                <a:lnTo>
                  <a:pt x="110157" y="30540"/>
                </a:lnTo>
                <a:lnTo>
                  <a:pt x="110157" y="24456"/>
                </a:lnTo>
                <a:close/>
                <a:moveTo>
                  <a:pt x="131314" y="24456"/>
                </a:moveTo>
                <a:lnTo>
                  <a:pt x="137387" y="24468"/>
                </a:lnTo>
                <a:lnTo>
                  <a:pt x="137387" y="30540"/>
                </a:lnTo>
                <a:lnTo>
                  <a:pt x="131314" y="30540"/>
                </a:lnTo>
                <a:lnTo>
                  <a:pt x="131314" y="24456"/>
                </a:lnTo>
                <a:close/>
                <a:moveTo>
                  <a:pt x="17443" y="31516"/>
                </a:moveTo>
                <a:lnTo>
                  <a:pt x="17443" y="37589"/>
                </a:lnTo>
                <a:lnTo>
                  <a:pt x="11371" y="37589"/>
                </a:lnTo>
                <a:lnTo>
                  <a:pt x="11371" y="31516"/>
                </a:lnTo>
                <a:close/>
                <a:moveTo>
                  <a:pt x="24503" y="31516"/>
                </a:moveTo>
                <a:lnTo>
                  <a:pt x="24503" y="37589"/>
                </a:lnTo>
                <a:lnTo>
                  <a:pt x="18431" y="37589"/>
                </a:lnTo>
                <a:lnTo>
                  <a:pt x="18431" y="31516"/>
                </a:lnTo>
                <a:close/>
                <a:moveTo>
                  <a:pt x="31564" y="31516"/>
                </a:moveTo>
                <a:lnTo>
                  <a:pt x="31564" y="37589"/>
                </a:lnTo>
                <a:lnTo>
                  <a:pt x="25492" y="37589"/>
                </a:lnTo>
                <a:lnTo>
                  <a:pt x="25492" y="31516"/>
                </a:lnTo>
                <a:close/>
                <a:moveTo>
                  <a:pt x="38612" y="31516"/>
                </a:moveTo>
                <a:lnTo>
                  <a:pt x="38612" y="37589"/>
                </a:lnTo>
                <a:lnTo>
                  <a:pt x="32540" y="37589"/>
                </a:lnTo>
                <a:lnTo>
                  <a:pt x="32540" y="31516"/>
                </a:lnTo>
                <a:close/>
                <a:moveTo>
                  <a:pt x="45673" y="31516"/>
                </a:moveTo>
                <a:lnTo>
                  <a:pt x="45673" y="37589"/>
                </a:lnTo>
                <a:lnTo>
                  <a:pt x="39601" y="37589"/>
                </a:lnTo>
                <a:lnTo>
                  <a:pt x="39601" y="31516"/>
                </a:lnTo>
                <a:close/>
                <a:moveTo>
                  <a:pt x="52721" y="31516"/>
                </a:moveTo>
                <a:lnTo>
                  <a:pt x="52721" y="37589"/>
                </a:lnTo>
                <a:lnTo>
                  <a:pt x="46649" y="37589"/>
                </a:lnTo>
                <a:lnTo>
                  <a:pt x="46649" y="31516"/>
                </a:lnTo>
                <a:close/>
                <a:moveTo>
                  <a:pt x="59782" y="31516"/>
                </a:moveTo>
                <a:lnTo>
                  <a:pt x="59782" y="37589"/>
                </a:lnTo>
                <a:lnTo>
                  <a:pt x="53709" y="37589"/>
                </a:lnTo>
                <a:lnTo>
                  <a:pt x="53709" y="31516"/>
                </a:lnTo>
                <a:close/>
                <a:moveTo>
                  <a:pt x="66842" y="31516"/>
                </a:moveTo>
                <a:lnTo>
                  <a:pt x="66842" y="37589"/>
                </a:lnTo>
                <a:lnTo>
                  <a:pt x="60758" y="37589"/>
                </a:lnTo>
                <a:lnTo>
                  <a:pt x="60758" y="31516"/>
                </a:lnTo>
                <a:close/>
                <a:moveTo>
                  <a:pt x="73902" y="31516"/>
                </a:moveTo>
                <a:lnTo>
                  <a:pt x="73902" y="37589"/>
                </a:lnTo>
                <a:lnTo>
                  <a:pt x="67818" y="37589"/>
                </a:lnTo>
                <a:lnTo>
                  <a:pt x="67818" y="31516"/>
                </a:lnTo>
                <a:close/>
                <a:moveTo>
                  <a:pt x="80951" y="31516"/>
                </a:moveTo>
                <a:lnTo>
                  <a:pt x="80951" y="37589"/>
                </a:lnTo>
                <a:lnTo>
                  <a:pt x="74879" y="37589"/>
                </a:lnTo>
                <a:lnTo>
                  <a:pt x="74879" y="31516"/>
                </a:lnTo>
                <a:close/>
                <a:moveTo>
                  <a:pt x="88011" y="31516"/>
                </a:moveTo>
                <a:lnTo>
                  <a:pt x="88011" y="37589"/>
                </a:lnTo>
                <a:lnTo>
                  <a:pt x="81927" y="37589"/>
                </a:lnTo>
                <a:lnTo>
                  <a:pt x="81927" y="31516"/>
                </a:lnTo>
                <a:close/>
                <a:moveTo>
                  <a:pt x="95060" y="31516"/>
                </a:moveTo>
                <a:lnTo>
                  <a:pt x="95060" y="37589"/>
                </a:lnTo>
                <a:lnTo>
                  <a:pt x="88988" y="37589"/>
                </a:lnTo>
                <a:lnTo>
                  <a:pt x="88988" y="31516"/>
                </a:lnTo>
                <a:close/>
                <a:moveTo>
                  <a:pt x="102120" y="31516"/>
                </a:moveTo>
                <a:lnTo>
                  <a:pt x="102120" y="37589"/>
                </a:lnTo>
                <a:lnTo>
                  <a:pt x="96036" y="37589"/>
                </a:lnTo>
                <a:lnTo>
                  <a:pt x="96036" y="31516"/>
                </a:lnTo>
                <a:close/>
                <a:moveTo>
                  <a:pt x="109169" y="31516"/>
                </a:moveTo>
                <a:lnTo>
                  <a:pt x="109169" y="37589"/>
                </a:lnTo>
                <a:lnTo>
                  <a:pt x="103097" y="37589"/>
                </a:lnTo>
                <a:lnTo>
                  <a:pt x="103097" y="31516"/>
                </a:lnTo>
                <a:close/>
                <a:moveTo>
                  <a:pt x="116229" y="31516"/>
                </a:moveTo>
                <a:lnTo>
                  <a:pt x="116229" y="37589"/>
                </a:lnTo>
                <a:lnTo>
                  <a:pt x="110157" y="37589"/>
                </a:lnTo>
                <a:lnTo>
                  <a:pt x="110157" y="31516"/>
                </a:lnTo>
                <a:close/>
                <a:moveTo>
                  <a:pt x="123278" y="31516"/>
                </a:moveTo>
                <a:lnTo>
                  <a:pt x="123278" y="37589"/>
                </a:lnTo>
                <a:lnTo>
                  <a:pt x="117205" y="37589"/>
                </a:lnTo>
                <a:lnTo>
                  <a:pt x="117205" y="31516"/>
                </a:lnTo>
                <a:close/>
                <a:moveTo>
                  <a:pt x="130338" y="31516"/>
                </a:moveTo>
                <a:lnTo>
                  <a:pt x="130338" y="37589"/>
                </a:lnTo>
                <a:lnTo>
                  <a:pt x="124254" y="37589"/>
                </a:lnTo>
                <a:lnTo>
                  <a:pt x="124254" y="31516"/>
                </a:lnTo>
                <a:close/>
                <a:moveTo>
                  <a:pt x="137387" y="31516"/>
                </a:moveTo>
                <a:lnTo>
                  <a:pt x="137387" y="37589"/>
                </a:lnTo>
                <a:lnTo>
                  <a:pt x="131314" y="37589"/>
                </a:lnTo>
                <a:lnTo>
                  <a:pt x="131314" y="31516"/>
                </a:lnTo>
                <a:close/>
                <a:moveTo>
                  <a:pt x="144447" y="31516"/>
                </a:moveTo>
                <a:lnTo>
                  <a:pt x="144447" y="37589"/>
                </a:lnTo>
                <a:lnTo>
                  <a:pt x="138375" y="37589"/>
                </a:lnTo>
                <a:lnTo>
                  <a:pt x="138375" y="31516"/>
                </a:lnTo>
                <a:close/>
                <a:moveTo>
                  <a:pt x="151495" y="31516"/>
                </a:moveTo>
                <a:lnTo>
                  <a:pt x="151495" y="37589"/>
                </a:lnTo>
                <a:lnTo>
                  <a:pt x="145423" y="37589"/>
                </a:lnTo>
                <a:lnTo>
                  <a:pt x="145423" y="31516"/>
                </a:lnTo>
                <a:close/>
                <a:moveTo>
                  <a:pt x="158556" y="31516"/>
                </a:moveTo>
                <a:lnTo>
                  <a:pt x="158556" y="37589"/>
                </a:lnTo>
                <a:lnTo>
                  <a:pt x="152484" y="37589"/>
                </a:lnTo>
                <a:lnTo>
                  <a:pt x="152484" y="31516"/>
                </a:lnTo>
                <a:close/>
                <a:moveTo>
                  <a:pt x="165604" y="31516"/>
                </a:moveTo>
                <a:lnTo>
                  <a:pt x="165604" y="37589"/>
                </a:lnTo>
                <a:lnTo>
                  <a:pt x="159532" y="37589"/>
                </a:lnTo>
                <a:lnTo>
                  <a:pt x="159532" y="31516"/>
                </a:lnTo>
                <a:close/>
                <a:moveTo>
                  <a:pt x="172665" y="31516"/>
                </a:moveTo>
                <a:lnTo>
                  <a:pt x="172665" y="37589"/>
                </a:lnTo>
                <a:lnTo>
                  <a:pt x="166581" y="37589"/>
                </a:lnTo>
                <a:lnTo>
                  <a:pt x="166581" y="31516"/>
                </a:lnTo>
                <a:close/>
                <a:moveTo>
                  <a:pt x="179713" y="31516"/>
                </a:moveTo>
                <a:lnTo>
                  <a:pt x="179713" y="37589"/>
                </a:lnTo>
                <a:lnTo>
                  <a:pt x="173641" y="37589"/>
                </a:lnTo>
                <a:lnTo>
                  <a:pt x="173641" y="31516"/>
                </a:lnTo>
                <a:close/>
                <a:moveTo>
                  <a:pt x="186774" y="31516"/>
                </a:moveTo>
                <a:lnTo>
                  <a:pt x="186774" y="37589"/>
                </a:lnTo>
                <a:lnTo>
                  <a:pt x="180702" y="37589"/>
                </a:lnTo>
                <a:lnTo>
                  <a:pt x="180702" y="31516"/>
                </a:lnTo>
                <a:close/>
                <a:moveTo>
                  <a:pt x="193822" y="31516"/>
                </a:moveTo>
                <a:lnTo>
                  <a:pt x="193822" y="37589"/>
                </a:lnTo>
                <a:lnTo>
                  <a:pt x="187750" y="37589"/>
                </a:lnTo>
                <a:lnTo>
                  <a:pt x="187750" y="31516"/>
                </a:lnTo>
                <a:close/>
                <a:moveTo>
                  <a:pt x="200883" y="31516"/>
                </a:moveTo>
                <a:lnTo>
                  <a:pt x="200883" y="37589"/>
                </a:lnTo>
                <a:lnTo>
                  <a:pt x="194810" y="37589"/>
                </a:lnTo>
                <a:lnTo>
                  <a:pt x="194810" y="31516"/>
                </a:lnTo>
                <a:close/>
                <a:moveTo>
                  <a:pt x="207931" y="31516"/>
                </a:moveTo>
                <a:lnTo>
                  <a:pt x="207931" y="37589"/>
                </a:lnTo>
                <a:lnTo>
                  <a:pt x="201859" y="37589"/>
                </a:lnTo>
                <a:lnTo>
                  <a:pt x="201859" y="31516"/>
                </a:lnTo>
                <a:close/>
                <a:moveTo>
                  <a:pt x="214992" y="31516"/>
                </a:moveTo>
                <a:lnTo>
                  <a:pt x="214992" y="37589"/>
                </a:lnTo>
                <a:lnTo>
                  <a:pt x="208919" y="37589"/>
                </a:lnTo>
                <a:lnTo>
                  <a:pt x="208919" y="31516"/>
                </a:lnTo>
                <a:close/>
                <a:moveTo>
                  <a:pt x="222052" y="31516"/>
                </a:moveTo>
                <a:lnTo>
                  <a:pt x="222052" y="37589"/>
                </a:lnTo>
                <a:lnTo>
                  <a:pt x="215968" y="37589"/>
                </a:lnTo>
                <a:lnTo>
                  <a:pt x="215968" y="31516"/>
                </a:lnTo>
                <a:close/>
                <a:moveTo>
                  <a:pt x="229100" y="31516"/>
                </a:moveTo>
                <a:lnTo>
                  <a:pt x="229100" y="37589"/>
                </a:lnTo>
                <a:lnTo>
                  <a:pt x="223028" y="37589"/>
                </a:lnTo>
                <a:lnTo>
                  <a:pt x="223028" y="31516"/>
                </a:lnTo>
                <a:close/>
                <a:moveTo>
                  <a:pt x="236161" y="31516"/>
                </a:moveTo>
                <a:lnTo>
                  <a:pt x="236161" y="37589"/>
                </a:lnTo>
                <a:lnTo>
                  <a:pt x="230077" y="37589"/>
                </a:lnTo>
                <a:lnTo>
                  <a:pt x="230077" y="31516"/>
                </a:lnTo>
                <a:close/>
                <a:moveTo>
                  <a:pt x="243209" y="31516"/>
                </a:moveTo>
                <a:lnTo>
                  <a:pt x="243209" y="37589"/>
                </a:lnTo>
                <a:lnTo>
                  <a:pt x="237137" y="37589"/>
                </a:lnTo>
                <a:lnTo>
                  <a:pt x="237137" y="31516"/>
                </a:lnTo>
                <a:close/>
                <a:moveTo>
                  <a:pt x="250270" y="31516"/>
                </a:moveTo>
                <a:lnTo>
                  <a:pt x="250270" y="37589"/>
                </a:lnTo>
                <a:lnTo>
                  <a:pt x="244198" y="37589"/>
                </a:lnTo>
                <a:lnTo>
                  <a:pt x="244198" y="31516"/>
                </a:lnTo>
                <a:close/>
                <a:moveTo>
                  <a:pt x="257318" y="31516"/>
                </a:moveTo>
                <a:lnTo>
                  <a:pt x="257318" y="37589"/>
                </a:lnTo>
                <a:lnTo>
                  <a:pt x="251246" y="37589"/>
                </a:lnTo>
                <a:lnTo>
                  <a:pt x="251246" y="31516"/>
                </a:lnTo>
                <a:close/>
                <a:moveTo>
                  <a:pt x="264379" y="31516"/>
                </a:moveTo>
                <a:lnTo>
                  <a:pt x="264379" y="37589"/>
                </a:lnTo>
                <a:lnTo>
                  <a:pt x="258306" y="37589"/>
                </a:lnTo>
                <a:lnTo>
                  <a:pt x="258306" y="31516"/>
                </a:lnTo>
                <a:close/>
                <a:moveTo>
                  <a:pt x="271427" y="31516"/>
                </a:moveTo>
                <a:lnTo>
                  <a:pt x="271427" y="37589"/>
                </a:lnTo>
                <a:lnTo>
                  <a:pt x="265355" y="37589"/>
                </a:lnTo>
                <a:lnTo>
                  <a:pt x="265355" y="31516"/>
                </a:lnTo>
                <a:close/>
                <a:moveTo>
                  <a:pt x="278488" y="31516"/>
                </a:moveTo>
                <a:lnTo>
                  <a:pt x="278488" y="37589"/>
                </a:lnTo>
                <a:lnTo>
                  <a:pt x="272415" y="37589"/>
                </a:lnTo>
                <a:lnTo>
                  <a:pt x="272415" y="31516"/>
                </a:lnTo>
                <a:close/>
                <a:moveTo>
                  <a:pt x="17443" y="38565"/>
                </a:moveTo>
                <a:lnTo>
                  <a:pt x="17443" y="44637"/>
                </a:lnTo>
                <a:lnTo>
                  <a:pt x="11371" y="44637"/>
                </a:lnTo>
                <a:lnTo>
                  <a:pt x="11371" y="38565"/>
                </a:lnTo>
                <a:close/>
                <a:moveTo>
                  <a:pt x="24503" y="38565"/>
                </a:moveTo>
                <a:lnTo>
                  <a:pt x="24503" y="44637"/>
                </a:lnTo>
                <a:lnTo>
                  <a:pt x="18431" y="44637"/>
                </a:lnTo>
                <a:lnTo>
                  <a:pt x="18431" y="38565"/>
                </a:lnTo>
                <a:close/>
                <a:moveTo>
                  <a:pt x="31564" y="38565"/>
                </a:moveTo>
                <a:lnTo>
                  <a:pt x="31564" y="44637"/>
                </a:lnTo>
                <a:lnTo>
                  <a:pt x="25492" y="44637"/>
                </a:lnTo>
                <a:lnTo>
                  <a:pt x="25492" y="38565"/>
                </a:lnTo>
                <a:close/>
                <a:moveTo>
                  <a:pt x="38612" y="38565"/>
                </a:moveTo>
                <a:lnTo>
                  <a:pt x="38612" y="44637"/>
                </a:lnTo>
                <a:lnTo>
                  <a:pt x="32540" y="44637"/>
                </a:lnTo>
                <a:lnTo>
                  <a:pt x="32540" y="38565"/>
                </a:lnTo>
                <a:close/>
                <a:moveTo>
                  <a:pt x="45673" y="38565"/>
                </a:moveTo>
                <a:lnTo>
                  <a:pt x="45673" y="44637"/>
                </a:lnTo>
                <a:lnTo>
                  <a:pt x="39601" y="44637"/>
                </a:lnTo>
                <a:lnTo>
                  <a:pt x="39601" y="38565"/>
                </a:lnTo>
                <a:close/>
                <a:moveTo>
                  <a:pt x="52721" y="38565"/>
                </a:moveTo>
                <a:lnTo>
                  <a:pt x="52721" y="44637"/>
                </a:lnTo>
                <a:lnTo>
                  <a:pt x="46649" y="44637"/>
                </a:lnTo>
                <a:lnTo>
                  <a:pt x="46649" y="38565"/>
                </a:lnTo>
                <a:close/>
                <a:moveTo>
                  <a:pt x="59782" y="38565"/>
                </a:moveTo>
                <a:lnTo>
                  <a:pt x="59782" y="44637"/>
                </a:lnTo>
                <a:lnTo>
                  <a:pt x="53709" y="44637"/>
                </a:lnTo>
                <a:lnTo>
                  <a:pt x="53709" y="38565"/>
                </a:lnTo>
                <a:close/>
                <a:moveTo>
                  <a:pt x="88011" y="38565"/>
                </a:moveTo>
                <a:lnTo>
                  <a:pt x="88011" y="44637"/>
                </a:lnTo>
                <a:lnTo>
                  <a:pt x="81927" y="44637"/>
                </a:lnTo>
                <a:lnTo>
                  <a:pt x="81927" y="38565"/>
                </a:lnTo>
                <a:close/>
                <a:moveTo>
                  <a:pt x="95060" y="38565"/>
                </a:moveTo>
                <a:lnTo>
                  <a:pt x="95060" y="44637"/>
                </a:lnTo>
                <a:lnTo>
                  <a:pt x="88988" y="44637"/>
                </a:lnTo>
                <a:lnTo>
                  <a:pt x="88988" y="38565"/>
                </a:lnTo>
                <a:close/>
                <a:moveTo>
                  <a:pt x="123278" y="38565"/>
                </a:moveTo>
                <a:lnTo>
                  <a:pt x="123278" y="44637"/>
                </a:lnTo>
                <a:lnTo>
                  <a:pt x="117205" y="44637"/>
                </a:lnTo>
                <a:lnTo>
                  <a:pt x="117205" y="38565"/>
                </a:lnTo>
                <a:close/>
                <a:moveTo>
                  <a:pt x="130338" y="38565"/>
                </a:moveTo>
                <a:lnTo>
                  <a:pt x="130338" y="44637"/>
                </a:lnTo>
                <a:lnTo>
                  <a:pt x="124254" y="44637"/>
                </a:lnTo>
                <a:lnTo>
                  <a:pt x="124254" y="38565"/>
                </a:lnTo>
                <a:close/>
                <a:moveTo>
                  <a:pt x="144447" y="38565"/>
                </a:moveTo>
                <a:lnTo>
                  <a:pt x="144447" y="44637"/>
                </a:lnTo>
                <a:lnTo>
                  <a:pt x="138375" y="44637"/>
                </a:lnTo>
                <a:lnTo>
                  <a:pt x="138375" y="38565"/>
                </a:lnTo>
                <a:close/>
                <a:moveTo>
                  <a:pt x="151495" y="38565"/>
                </a:moveTo>
                <a:lnTo>
                  <a:pt x="151495" y="44637"/>
                </a:lnTo>
                <a:lnTo>
                  <a:pt x="145423" y="44637"/>
                </a:lnTo>
                <a:lnTo>
                  <a:pt x="145423" y="38565"/>
                </a:lnTo>
                <a:close/>
                <a:moveTo>
                  <a:pt x="158556" y="38565"/>
                </a:moveTo>
                <a:lnTo>
                  <a:pt x="158556" y="44637"/>
                </a:lnTo>
                <a:lnTo>
                  <a:pt x="152484" y="44637"/>
                </a:lnTo>
                <a:lnTo>
                  <a:pt x="152484" y="38565"/>
                </a:lnTo>
                <a:close/>
                <a:moveTo>
                  <a:pt x="165604" y="38565"/>
                </a:moveTo>
                <a:lnTo>
                  <a:pt x="165604" y="44637"/>
                </a:lnTo>
                <a:lnTo>
                  <a:pt x="159532" y="44637"/>
                </a:lnTo>
                <a:lnTo>
                  <a:pt x="159532" y="38565"/>
                </a:lnTo>
                <a:close/>
                <a:moveTo>
                  <a:pt x="172665" y="38565"/>
                </a:moveTo>
                <a:lnTo>
                  <a:pt x="172665" y="44637"/>
                </a:lnTo>
                <a:lnTo>
                  <a:pt x="166581" y="44637"/>
                </a:lnTo>
                <a:lnTo>
                  <a:pt x="166581" y="38565"/>
                </a:lnTo>
                <a:close/>
                <a:moveTo>
                  <a:pt x="179713" y="38565"/>
                </a:moveTo>
                <a:lnTo>
                  <a:pt x="179713" y="44637"/>
                </a:lnTo>
                <a:lnTo>
                  <a:pt x="173641" y="44637"/>
                </a:lnTo>
                <a:lnTo>
                  <a:pt x="173641" y="38565"/>
                </a:lnTo>
                <a:close/>
                <a:moveTo>
                  <a:pt x="186774" y="38565"/>
                </a:moveTo>
                <a:lnTo>
                  <a:pt x="186774" y="44637"/>
                </a:lnTo>
                <a:lnTo>
                  <a:pt x="180702" y="44637"/>
                </a:lnTo>
                <a:lnTo>
                  <a:pt x="180702" y="38565"/>
                </a:lnTo>
                <a:close/>
                <a:moveTo>
                  <a:pt x="193822" y="38565"/>
                </a:moveTo>
                <a:lnTo>
                  <a:pt x="193822" y="44637"/>
                </a:lnTo>
                <a:lnTo>
                  <a:pt x="187750" y="44637"/>
                </a:lnTo>
                <a:lnTo>
                  <a:pt x="187750" y="38565"/>
                </a:lnTo>
                <a:close/>
                <a:moveTo>
                  <a:pt x="200883" y="38565"/>
                </a:moveTo>
                <a:lnTo>
                  <a:pt x="200883" y="44637"/>
                </a:lnTo>
                <a:lnTo>
                  <a:pt x="194810" y="44637"/>
                </a:lnTo>
                <a:lnTo>
                  <a:pt x="194810" y="38565"/>
                </a:lnTo>
                <a:close/>
                <a:moveTo>
                  <a:pt x="207931" y="38565"/>
                </a:moveTo>
                <a:lnTo>
                  <a:pt x="207931" y="44637"/>
                </a:lnTo>
                <a:lnTo>
                  <a:pt x="201859" y="44637"/>
                </a:lnTo>
                <a:lnTo>
                  <a:pt x="201859" y="38565"/>
                </a:lnTo>
                <a:close/>
                <a:moveTo>
                  <a:pt x="214992" y="38565"/>
                </a:moveTo>
                <a:lnTo>
                  <a:pt x="214992" y="44637"/>
                </a:lnTo>
                <a:lnTo>
                  <a:pt x="208919" y="44637"/>
                </a:lnTo>
                <a:lnTo>
                  <a:pt x="208919" y="38565"/>
                </a:lnTo>
                <a:close/>
                <a:moveTo>
                  <a:pt x="222052" y="38565"/>
                </a:moveTo>
                <a:lnTo>
                  <a:pt x="222052" y="44637"/>
                </a:lnTo>
                <a:lnTo>
                  <a:pt x="215968" y="44637"/>
                </a:lnTo>
                <a:lnTo>
                  <a:pt x="215968" y="38565"/>
                </a:lnTo>
                <a:close/>
                <a:moveTo>
                  <a:pt x="229100" y="38565"/>
                </a:moveTo>
                <a:lnTo>
                  <a:pt x="229100" y="44637"/>
                </a:lnTo>
                <a:lnTo>
                  <a:pt x="223028" y="44637"/>
                </a:lnTo>
                <a:lnTo>
                  <a:pt x="223028" y="38565"/>
                </a:lnTo>
                <a:close/>
                <a:moveTo>
                  <a:pt x="236161" y="38565"/>
                </a:moveTo>
                <a:lnTo>
                  <a:pt x="236161" y="44637"/>
                </a:lnTo>
                <a:lnTo>
                  <a:pt x="230077" y="44637"/>
                </a:lnTo>
                <a:lnTo>
                  <a:pt x="230077" y="38565"/>
                </a:lnTo>
                <a:close/>
                <a:moveTo>
                  <a:pt x="243209" y="38565"/>
                </a:moveTo>
                <a:lnTo>
                  <a:pt x="243209" y="44637"/>
                </a:lnTo>
                <a:lnTo>
                  <a:pt x="237137" y="44637"/>
                </a:lnTo>
                <a:lnTo>
                  <a:pt x="237137" y="38565"/>
                </a:lnTo>
                <a:close/>
                <a:moveTo>
                  <a:pt x="250270" y="38565"/>
                </a:moveTo>
                <a:lnTo>
                  <a:pt x="250270" y="44637"/>
                </a:lnTo>
                <a:lnTo>
                  <a:pt x="244198" y="44637"/>
                </a:lnTo>
                <a:lnTo>
                  <a:pt x="244198" y="38565"/>
                </a:lnTo>
                <a:close/>
                <a:moveTo>
                  <a:pt x="257318" y="38565"/>
                </a:moveTo>
                <a:lnTo>
                  <a:pt x="257318" y="44637"/>
                </a:lnTo>
                <a:lnTo>
                  <a:pt x="251246" y="44637"/>
                </a:lnTo>
                <a:lnTo>
                  <a:pt x="251246" y="38565"/>
                </a:lnTo>
                <a:close/>
                <a:moveTo>
                  <a:pt x="264379" y="38565"/>
                </a:moveTo>
                <a:lnTo>
                  <a:pt x="264379" y="44637"/>
                </a:lnTo>
                <a:lnTo>
                  <a:pt x="258306" y="44637"/>
                </a:lnTo>
                <a:lnTo>
                  <a:pt x="258306" y="38565"/>
                </a:lnTo>
                <a:close/>
                <a:moveTo>
                  <a:pt x="271427" y="38565"/>
                </a:moveTo>
                <a:lnTo>
                  <a:pt x="271427" y="44637"/>
                </a:lnTo>
                <a:lnTo>
                  <a:pt x="265355" y="44637"/>
                </a:lnTo>
                <a:lnTo>
                  <a:pt x="265355" y="38565"/>
                </a:lnTo>
                <a:close/>
                <a:moveTo>
                  <a:pt x="278488" y="38565"/>
                </a:moveTo>
                <a:lnTo>
                  <a:pt x="278488" y="44637"/>
                </a:lnTo>
                <a:lnTo>
                  <a:pt x="272415" y="44637"/>
                </a:lnTo>
                <a:lnTo>
                  <a:pt x="272415" y="38565"/>
                </a:lnTo>
                <a:close/>
                <a:moveTo>
                  <a:pt x="66842" y="38565"/>
                </a:moveTo>
                <a:lnTo>
                  <a:pt x="66842" y="44649"/>
                </a:lnTo>
                <a:lnTo>
                  <a:pt x="60758" y="44649"/>
                </a:lnTo>
                <a:lnTo>
                  <a:pt x="60758" y="38565"/>
                </a:lnTo>
                <a:close/>
                <a:moveTo>
                  <a:pt x="73902" y="38565"/>
                </a:moveTo>
                <a:lnTo>
                  <a:pt x="73902" y="44649"/>
                </a:lnTo>
                <a:lnTo>
                  <a:pt x="67818" y="44649"/>
                </a:lnTo>
                <a:lnTo>
                  <a:pt x="67818" y="38565"/>
                </a:lnTo>
                <a:close/>
                <a:moveTo>
                  <a:pt x="80951" y="38565"/>
                </a:moveTo>
                <a:lnTo>
                  <a:pt x="80951" y="44649"/>
                </a:lnTo>
                <a:lnTo>
                  <a:pt x="74879" y="44649"/>
                </a:lnTo>
                <a:lnTo>
                  <a:pt x="74879" y="38565"/>
                </a:lnTo>
                <a:close/>
                <a:moveTo>
                  <a:pt x="96036" y="38565"/>
                </a:moveTo>
                <a:lnTo>
                  <a:pt x="102120" y="38577"/>
                </a:lnTo>
                <a:lnTo>
                  <a:pt x="102120" y="44649"/>
                </a:lnTo>
                <a:lnTo>
                  <a:pt x="96036" y="44649"/>
                </a:lnTo>
                <a:lnTo>
                  <a:pt x="96036" y="38565"/>
                </a:lnTo>
                <a:close/>
                <a:moveTo>
                  <a:pt x="103097" y="38565"/>
                </a:moveTo>
                <a:lnTo>
                  <a:pt x="109169" y="38577"/>
                </a:lnTo>
                <a:lnTo>
                  <a:pt x="109169" y="44649"/>
                </a:lnTo>
                <a:lnTo>
                  <a:pt x="103097" y="44649"/>
                </a:lnTo>
                <a:lnTo>
                  <a:pt x="103097" y="38565"/>
                </a:lnTo>
                <a:close/>
                <a:moveTo>
                  <a:pt x="110157" y="38565"/>
                </a:moveTo>
                <a:lnTo>
                  <a:pt x="116229" y="38577"/>
                </a:lnTo>
                <a:lnTo>
                  <a:pt x="116229" y="44649"/>
                </a:lnTo>
                <a:lnTo>
                  <a:pt x="110157" y="44649"/>
                </a:lnTo>
                <a:lnTo>
                  <a:pt x="110157" y="38565"/>
                </a:lnTo>
                <a:close/>
                <a:moveTo>
                  <a:pt x="131314" y="38565"/>
                </a:moveTo>
                <a:lnTo>
                  <a:pt x="137387" y="38577"/>
                </a:lnTo>
                <a:lnTo>
                  <a:pt x="137387" y="44649"/>
                </a:lnTo>
                <a:lnTo>
                  <a:pt x="131314" y="44649"/>
                </a:lnTo>
                <a:lnTo>
                  <a:pt x="131314" y="38565"/>
                </a:lnTo>
                <a:close/>
                <a:moveTo>
                  <a:pt x="17443" y="45625"/>
                </a:moveTo>
                <a:lnTo>
                  <a:pt x="17443" y="51697"/>
                </a:lnTo>
                <a:lnTo>
                  <a:pt x="11371" y="51697"/>
                </a:lnTo>
                <a:lnTo>
                  <a:pt x="11371" y="45625"/>
                </a:lnTo>
                <a:close/>
                <a:moveTo>
                  <a:pt x="24503" y="45625"/>
                </a:moveTo>
                <a:lnTo>
                  <a:pt x="24503" y="51697"/>
                </a:lnTo>
                <a:lnTo>
                  <a:pt x="18431" y="51697"/>
                </a:lnTo>
                <a:lnTo>
                  <a:pt x="18431" y="45625"/>
                </a:lnTo>
                <a:close/>
                <a:moveTo>
                  <a:pt x="31564" y="45625"/>
                </a:moveTo>
                <a:lnTo>
                  <a:pt x="31564" y="51697"/>
                </a:lnTo>
                <a:lnTo>
                  <a:pt x="25492" y="51697"/>
                </a:lnTo>
                <a:lnTo>
                  <a:pt x="25492" y="45625"/>
                </a:lnTo>
                <a:close/>
                <a:moveTo>
                  <a:pt x="38612" y="45625"/>
                </a:moveTo>
                <a:lnTo>
                  <a:pt x="38612" y="51697"/>
                </a:lnTo>
                <a:lnTo>
                  <a:pt x="32540" y="51697"/>
                </a:lnTo>
                <a:lnTo>
                  <a:pt x="32540" y="45625"/>
                </a:lnTo>
                <a:close/>
                <a:moveTo>
                  <a:pt x="45673" y="45625"/>
                </a:moveTo>
                <a:lnTo>
                  <a:pt x="45673" y="51697"/>
                </a:lnTo>
                <a:lnTo>
                  <a:pt x="39601" y="51697"/>
                </a:lnTo>
                <a:lnTo>
                  <a:pt x="39601" y="45625"/>
                </a:lnTo>
                <a:close/>
                <a:moveTo>
                  <a:pt x="52721" y="45625"/>
                </a:moveTo>
                <a:lnTo>
                  <a:pt x="52721" y="51697"/>
                </a:lnTo>
                <a:lnTo>
                  <a:pt x="46649" y="51697"/>
                </a:lnTo>
                <a:lnTo>
                  <a:pt x="46649" y="45625"/>
                </a:lnTo>
                <a:close/>
                <a:moveTo>
                  <a:pt x="59782" y="45625"/>
                </a:moveTo>
                <a:lnTo>
                  <a:pt x="59782" y="51697"/>
                </a:lnTo>
                <a:lnTo>
                  <a:pt x="53709" y="51697"/>
                </a:lnTo>
                <a:lnTo>
                  <a:pt x="53709" y="45625"/>
                </a:lnTo>
                <a:close/>
                <a:moveTo>
                  <a:pt x="66842" y="45625"/>
                </a:moveTo>
                <a:lnTo>
                  <a:pt x="66842" y="51697"/>
                </a:lnTo>
                <a:lnTo>
                  <a:pt x="60758" y="51697"/>
                </a:lnTo>
                <a:lnTo>
                  <a:pt x="60758" y="45625"/>
                </a:lnTo>
                <a:close/>
                <a:moveTo>
                  <a:pt x="73902" y="45625"/>
                </a:moveTo>
                <a:lnTo>
                  <a:pt x="73902" y="51697"/>
                </a:lnTo>
                <a:lnTo>
                  <a:pt x="67818" y="51697"/>
                </a:lnTo>
                <a:lnTo>
                  <a:pt x="67818" y="45625"/>
                </a:lnTo>
                <a:close/>
                <a:moveTo>
                  <a:pt x="80951" y="45625"/>
                </a:moveTo>
                <a:lnTo>
                  <a:pt x="80951" y="51697"/>
                </a:lnTo>
                <a:lnTo>
                  <a:pt x="74879" y="51697"/>
                </a:lnTo>
                <a:lnTo>
                  <a:pt x="74879" y="45625"/>
                </a:lnTo>
                <a:close/>
                <a:moveTo>
                  <a:pt x="88011" y="45625"/>
                </a:moveTo>
                <a:lnTo>
                  <a:pt x="88011" y="51697"/>
                </a:lnTo>
                <a:lnTo>
                  <a:pt x="81927" y="51697"/>
                </a:lnTo>
                <a:lnTo>
                  <a:pt x="81927" y="45625"/>
                </a:lnTo>
                <a:close/>
                <a:moveTo>
                  <a:pt x="95060" y="45625"/>
                </a:moveTo>
                <a:lnTo>
                  <a:pt x="95060" y="51697"/>
                </a:lnTo>
                <a:lnTo>
                  <a:pt x="88988" y="51697"/>
                </a:lnTo>
                <a:lnTo>
                  <a:pt x="88988" y="45625"/>
                </a:lnTo>
                <a:close/>
                <a:moveTo>
                  <a:pt x="102120" y="45625"/>
                </a:moveTo>
                <a:lnTo>
                  <a:pt x="102120" y="51697"/>
                </a:lnTo>
                <a:lnTo>
                  <a:pt x="96036" y="51697"/>
                </a:lnTo>
                <a:lnTo>
                  <a:pt x="96036" y="45625"/>
                </a:lnTo>
                <a:close/>
                <a:moveTo>
                  <a:pt x="109169" y="45625"/>
                </a:moveTo>
                <a:lnTo>
                  <a:pt x="109169" y="51697"/>
                </a:lnTo>
                <a:lnTo>
                  <a:pt x="103097" y="51697"/>
                </a:lnTo>
                <a:lnTo>
                  <a:pt x="103097" y="45625"/>
                </a:lnTo>
                <a:close/>
                <a:moveTo>
                  <a:pt x="116229" y="45625"/>
                </a:moveTo>
                <a:lnTo>
                  <a:pt x="116229" y="51697"/>
                </a:lnTo>
                <a:lnTo>
                  <a:pt x="110157" y="51697"/>
                </a:lnTo>
                <a:lnTo>
                  <a:pt x="110157" y="45625"/>
                </a:lnTo>
                <a:close/>
                <a:moveTo>
                  <a:pt x="123278" y="45625"/>
                </a:moveTo>
                <a:lnTo>
                  <a:pt x="123278" y="51697"/>
                </a:lnTo>
                <a:lnTo>
                  <a:pt x="117205" y="51697"/>
                </a:lnTo>
                <a:lnTo>
                  <a:pt x="117205" y="45625"/>
                </a:lnTo>
                <a:close/>
                <a:moveTo>
                  <a:pt x="130338" y="45625"/>
                </a:moveTo>
                <a:lnTo>
                  <a:pt x="130338" y="51697"/>
                </a:lnTo>
                <a:lnTo>
                  <a:pt x="124254" y="51697"/>
                </a:lnTo>
                <a:lnTo>
                  <a:pt x="124254" y="45625"/>
                </a:lnTo>
                <a:close/>
                <a:moveTo>
                  <a:pt x="137387" y="45625"/>
                </a:moveTo>
                <a:lnTo>
                  <a:pt x="137387" y="51697"/>
                </a:lnTo>
                <a:lnTo>
                  <a:pt x="131314" y="51697"/>
                </a:lnTo>
                <a:lnTo>
                  <a:pt x="131314" y="45625"/>
                </a:lnTo>
                <a:close/>
                <a:moveTo>
                  <a:pt x="144447" y="45625"/>
                </a:moveTo>
                <a:lnTo>
                  <a:pt x="144447" y="51697"/>
                </a:lnTo>
                <a:lnTo>
                  <a:pt x="138375" y="51697"/>
                </a:lnTo>
                <a:lnTo>
                  <a:pt x="138375" y="45625"/>
                </a:lnTo>
                <a:close/>
                <a:moveTo>
                  <a:pt x="151495" y="45625"/>
                </a:moveTo>
                <a:lnTo>
                  <a:pt x="151495" y="51697"/>
                </a:lnTo>
                <a:lnTo>
                  <a:pt x="145423" y="51697"/>
                </a:lnTo>
                <a:lnTo>
                  <a:pt x="145423" y="45625"/>
                </a:lnTo>
                <a:close/>
                <a:moveTo>
                  <a:pt x="158556" y="45625"/>
                </a:moveTo>
                <a:lnTo>
                  <a:pt x="158556" y="51697"/>
                </a:lnTo>
                <a:lnTo>
                  <a:pt x="152484" y="51697"/>
                </a:lnTo>
                <a:lnTo>
                  <a:pt x="152484" y="45625"/>
                </a:lnTo>
                <a:close/>
                <a:moveTo>
                  <a:pt x="165604" y="45625"/>
                </a:moveTo>
                <a:lnTo>
                  <a:pt x="165604" y="51697"/>
                </a:lnTo>
                <a:lnTo>
                  <a:pt x="159532" y="51697"/>
                </a:lnTo>
                <a:lnTo>
                  <a:pt x="159532" y="45625"/>
                </a:lnTo>
                <a:close/>
                <a:moveTo>
                  <a:pt x="172665" y="45625"/>
                </a:moveTo>
                <a:lnTo>
                  <a:pt x="172665" y="51697"/>
                </a:lnTo>
                <a:lnTo>
                  <a:pt x="166581" y="51697"/>
                </a:lnTo>
                <a:lnTo>
                  <a:pt x="166581" y="45625"/>
                </a:lnTo>
                <a:close/>
                <a:moveTo>
                  <a:pt x="179713" y="45625"/>
                </a:moveTo>
                <a:lnTo>
                  <a:pt x="179713" y="51697"/>
                </a:lnTo>
                <a:lnTo>
                  <a:pt x="173641" y="51697"/>
                </a:lnTo>
                <a:lnTo>
                  <a:pt x="173641" y="45625"/>
                </a:lnTo>
                <a:close/>
                <a:moveTo>
                  <a:pt x="186774" y="45625"/>
                </a:moveTo>
                <a:lnTo>
                  <a:pt x="186774" y="51697"/>
                </a:lnTo>
                <a:lnTo>
                  <a:pt x="180702" y="51697"/>
                </a:lnTo>
                <a:lnTo>
                  <a:pt x="180702" y="45625"/>
                </a:lnTo>
                <a:close/>
                <a:moveTo>
                  <a:pt x="193822" y="45625"/>
                </a:moveTo>
                <a:lnTo>
                  <a:pt x="193822" y="51697"/>
                </a:lnTo>
                <a:lnTo>
                  <a:pt x="187750" y="51697"/>
                </a:lnTo>
                <a:lnTo>
                  <a:pt x="187750" y="45625"/>
                </a:lnTo>
                <a:close/>
                <a:moveTo>
                  <a:pt x="200883" y="45625"/>
                </a:moveTo>
                <a:lnTo>
                  <a:pt x="200883" y="51697"/>
                </a:lnTo>
                <a:lnTo>
                  <a:pt x="194810" y="51697"/>
                </a:lnTo>
                <a:lnTo>
                  <a:pt x="194810" y="45625"/>
                </a:lnTo>
                <a:close/>
                <a:moveTo>
                  <a:pt x="207931" y="45625"/>
                </a:moveTo>
                <a:lnTo>
                  <a:pt x="207931" y="51697"/>
                </a:lnTo>
                <a:lnTo>
                  <a:pt x="201859" y="51697"/>
                </a:lnTo>
                <a:lnTo>
                  <a:pt x="201859" y="45625"/>
                </a:lnTo>
                <a:close/>
                <a:moveTo>
                  <a:pt x="214992" y="45625"/>
                </a:moveTo>
                <a:lnTo>
                  <a:pt x="214992" y="51697"/>
                </a:lnTo>
                <a:lnTo>
                  <a:pt x="208919" y="51697"/>
                </a:lnTo>
                <a:lnTo>
                  <a:pt x="208919" y="45625"/>
                </a:lnTo>
                <a:close/>
                <a:moveTo>
                  <a:pt x="222052" y="45625"/>
                </a:moveTo>
                <a:lnTo>
                  <a:pt x="222052" y="51697"/>
                </a:lnTo>
                <a:lnTo>
                  <a:pt x="215968" y="51697"/>
                </a:lnTo>
                <a:lnTo>
                  <a:pt x="215968" y="45625"/>
                </a:lnTo>
                <a:close/>
                <a:moveTo>
                  <a:pt x="229100" y="45625"/>
                </a:moveTo>
                <a:lnTo>
                  <a:pt x="229100" y="51697"/>
                </a:lnTo>
                <a:lnTo>
                  <a:pt x="223028" y="51697"/>
                </a:lnTo>
                <a:lnTo>
                  <a:pt x="223028" y="45625"/>
                </a:lnTo>
                <a:close/>
                <a:moveTo>
                  <a:pt x="236161" y="45625"/>
                </a:moveTo>
                <a:lnTo>
                  <a:pt x="236161" y="51697"/>
                </a:lnTo>
                <a:lnTo>
                  <a:pt x="230077" y="51697"/>
                </a:lnTo>
                <a:lnTo>
                  <a:pt x="230077" y="45625"/>
                </a:lnTo>
                <a:close/>
                <a:moveTo>
                  <a:pt x="243209" y="45625"/>
                </a:moveTo>
                <a:lnTo>
                  <a:pt x="243209" y="51697"/>
                </a:lnTo>
                <a:lnTo>
                  <a:pt x="237137" y="51697"/>
                </a:lnTo>
                <a:lnTo>
                  <a:pt x="237137" y="45625"/>
                </a:lnTo>
                <a:close/>
                <a:moveTo>
                  <a:pt x="250270" y="45625"/>
                </a:moveTo>
                <a:lnTo>
                  <a:pt x="250270" y="51697"/>
                </a:lnTo>
                <a:lnTo>
                  <a:pt x="244198" y="51697"/>
                </a:lnTo>
                <a:lnTo>
                  <a:pt x="244198" y="45625"/>
                </a:lnTo>
                <a:close/>
                <a:moveTo>
                  <a:pt x="257318" y="45625"/>
                </a:moveTo>
                <a:lnTo>
                  <a:pt x="257318" y="51697"/>
                </a:lnTo>
                <a:lnTo>
                  <a:pt x="251246" y="51697"/>
                </a:lnTo>
                <a:lnTo>
                  <a:pt x="251246" y="45625"/>
                </a:lnTo>
                <a:close/>
                <a:moveTo>
                  <a:pt x="264379" y="45625"/>
                </a:moveTo>
                <a:lnTo>
                  <a:pt x="264379" y="51697"/>
                </a:lnTo>
                <a:lnTo>
                  <a:pt x="258306" y="51697"/>
                </a:lnTo>
                <a:lnTo>
                  <a:pt x="258306" y="45625"/>
                </a:lnTo>
                <a:close/>
                <a:moveTo>
                  <a:pt x="271427" y="45625"/>
                </a:moveTo>
                <a:lnTo>
                  <a:pt x="271427" y="51697"/>
                </a:lnTo>
                <a:lnTo>
                  <a:pt x="265355" y="51697"/>
                </a:lnTo>
                <a:lnTo>
                  <a:pt x="265355" y="45625"/>
                </a:lnTo>
                <a:close/>
                <a:moveTo>
                  <a:pt x="278488" y="45625"/>
                </a:moveTo>
                <a:lnTo>
                  <a:pt x="278488" y="51697"/>
                </a:lnTo>
                <a:lnTo>
                  <a:pt x="272415" y="51697"/>
                </a:lnTo>
                <a:lnTo>
                  <a:pt x="272415" y="45625"/>
                </a:lnTo>
                <a:close/>
                <a:moveTo>
                  <a:pt x="17443" y="52674"/>
                </a:moveTo>
                <a:lnTo>
                  <a:pt x="17443" y="58746"/>
                </a:lnTo>
                <a:lnTo>
                  <a:pt x="11371" y="58746"/>
                </a:lnTo>
                <a:lnTo>
                  <a:pt x="11371" y="52674"/>
                </a:lnTo>
                <a:close/>
                <a:moveTo>
                  <a:pt x="24503" y="52674"/>
                </a:moveTo>
                <a:lnTo>
                  <a:pt x="24503" y="58746"/>
                </a:lnTo>
                <a:lnTo>
                  <a:pt x="18431" y="58746"/>
                </a:lnTo>
                <a:lnTo>
                  <a:pt x="18431" y="52674"/>
                </a:lnTo>
                <a:close/>
                <a:moveTo>
                  <a:pt x="31564" y="52674"/>
                </a:moveTo>
                <a:lnTo>
                  <a:pt x="31564" y="58746"/>
                </a:lnTo>
                <a:lnTo>
                  <a:pt x="25492" y="58746"/>
                </a:lnTo>
                <a:lnTo>
                  <a:pt x="25492" y="52674"/>
                </a:lnTo>
                <a:close/>
                <a:moveTo>
                  <a:pt x="38612" y="52674"/>
                </a:moveTo>
                <a:lnTo>
                  <a:pt x="38612" y="58746"/>
                </a:lnTo>
                <a:lnTo>
                  <a:pt x="32540" y="58746"/>
                </a:lnTo>
                <a:lnTo>
                  <a:pt x="32540" y="52674"/>
                </a:lnTo>
                <a:close/>
                <a:moveTo>
                  <a:pt x="45673" y="52674"/>
                </a:moveTo>
                <a:lnTo>
                  <a:pt x="45673" y="58746"/>
                </a:lnTo>
                <a:lnTo>
                  <a:pt x="39601" y="58746"/>
                </a:lnTo>
                <a:lnTo>
                  <a:pt x="39601" y="52674"/>
                </a:lnTo>
                <a:close/>
                <a:moveTo>
                  <a:pt x="52721" y="52674"/>
                </a:moveTo>
                <a:lnTo>
                  <a:pt x="52721" y="58746"/>
                </a:lnTo>
                <a:lnTo>
                  <a:pt x="46649" y="58746"/>
                </a:lnTo>
                <a:lnTo>
                  <a:pt x="46649" y="52674"/>
                </a:lnTo>
                <a:close/>
                <a:moveTo>
                  <a:pt x="59782" y="52674"/>
                </a:moveTo>
                <a:lnTo>
                  <a:pt x="59782" y="58746"/>
                </a:lnTo>
                <a:lnTo>
                  <a:pt x="53709" y="58746"/>
                </a:lnTo>
                <a:lnTo>
                  <a:pt x="53709" y="52674"/>
                </a:lnTo>
                <a:close/>
                <a:moveTo>
                  <a:pt x="88011" y="52674"/>
                </a:moveTo>
                <a:lnTo>
                  <a:pt x="88011" y="58746"/>
                </a:lnTo>
                <a:lnTo>
                  <a:pt x="81927" y="58746"/>
                </a:lnTo>
                <a:lnTo>
                  <a:pt x="81927" y="52674"/>
                </a:lnTo>
                <a:close/>
                <a:moveTo>
                  <a:pt x="95060" y="52674"/>
                </a:moveTo>
                <a:lnTo>
                  <a:pt x="95060" y="58746"/>
                </a:lnTo>
                <a:lnTo>
                  <a:pt x="88988" y="58746"/>
                </a:lnTo>
                <a:lnTo>
                  <a:pt x="88988" y="52674"/>
                </a:lnTo>
                <a:close/>
                <a:moveTo>
                  <a:pt x="123278" y="52674"/>
                </a:moveTo>
                <a:lnTo>
                  <a:pt x="123278" y="58746"/>
                </a:lnTo>
                <a:lnTo>
                  <a:pt x="117205" y="58746"/>
                </a:lnTo>
                <a:lnTo>
                  <a:pt x="117205" y="52674"/>
                </a:lnTo>
                <a:close/>
                <a:moveTo>
                  <a:pt x="130338" y="52674"/>
                </a:moveTo>
                <a:lnTo>
                  <a:pt x="130338" y="58746"/>
                </a:lnTo>
                <a:lnTo>
                  <a:pt x="124254" y="58746"/>
                </a:lnTo>
                <a:lnTo>
                  <a:pt x="124254" y="52674"/>
                </a:lnTo>
                <a:close/>
                <a:moveTo>
                  <a:pt x="144447" y="52674"/>
                </a:moveTo>
                <a:lnTo>
                  <a:pt x="144447" y="58746"/>
                </a:lnTo>
                <a:lnTo>
                  <a:pt x="138375" y="58746"/>
                </a:lnTo>
                <a:lnTo>
                  <a:pt x="138375" y="52674"/>
                </a:lnTo>
                <a:close/>
                <a:moveTo>
                  <a:pt x="151495" y="52674"/>
                </a:moveTo>
                <a:lnTo>
                  <a:pt x="151495" y="58746"/>
                </a:lnTo>
                <a:lnTo>
                  <a:pt x="145423" y="58746"/>
                </a:lnTo>
                <a:lnTo>
                  <a:pt x="145423" y="52674"/>
                </a:lnTo>
                <a:close/>
                <a:moveTo>
                  <a:pt x="158556" y="52674"/>
                </a:moveTo>
                <a:lnTo>
                  <a:pt x="158556" y="58746"/>
                </a:lnTo>
                <a:lnTo>
                  <a:pt x="152484" y="58746"/>
                </a:lnTo>
                <a:lnTo>
                  <a:pt x="152484" y="52674"/>
                </a:lnTo>
                <a:close/>
                <a:moveTo>
                  <a:pt x="165604" y="52674"/>
                </a:moveTo>
                <a:lnTo>
                  <a:pt x="165604" y="58746"/>
                </a:lnTo>
                <a:lnTo>
                  <a:pt x="159532" y="58746"/>
                </a:lnTo>
                <a:lnTo>
                  <a:pt x="159532" y="52674"/>
                </a:lnTo>
                <a:close/>
                <a:moveTo>
                  <a:pt x="172665" y="52674"/>
                </a:moveTo>
                <a:lnTo>
                  <a:pt x="172665" y="58746"/>
                </a:lnTo>
                <a:lnTo>
                  <a:pt x="166581" y="58746"/>
                </a:lnTo>
                <a:lnTo>
                  <a:pt x="166581" y="52674"/>
                </a:lnTo>
                <a:close/>
                <a:moveTo>
                  <a:pt x="179713" y="52674"/>
                </a:moveTo>
                <a:lnTo>
                  <a:pt x="179713" y="58746"/>
                </a:lnTo>
                <a:lnTo>
                  <a:pt x="173641" y="58746"/>
                </a:lnTo>
                <a:lnTo>
                  <a:pt x="173641" y="52674"/>
                </a:lnTo>
                <a:close/>
                <a:moveTo>
                  <a:pt x="186774" y="52674"/>
                </a:moveTo>
                <a:lnTo>
                  <a:pt x="186774" y="58746"/>
                </a:lnTo>
                <a:lnTo>
                  <a:pt x="180702" y="58746"/>
                </a:lnTo>
                <a:lnTo>
                  <a:pt x="180702" y="52674"/>
                </a:lnTo>
                <a:close/>
                <a:moveTo>
                  <a:pt x="193822" y="52674"/>
                </a:moveTo>
                <a:lnTo>
                  <a:pt x="193822" y="58746"/>
                </a:lnTo>
                <a:lnTo>
                  <a:pt x="187750" y="58746"/>
                </a:lnTo>
                <a:lnTo>
                  <a:pt x="187750" y="52674"/>
                </a:lnTo>
                <a:close/>
                <a:moveTo>
                  <a:pt x="200883" y="52674"/>
                </a:moveTo>
                <a:lnTo>
                  <a:pt x="200883" y="58746"/>
                </a:lnTo>
                <a:lnTo>
                  <a:pt x="194810" y="58746"/>
                </a:lnTo>
                <a:lnTo>
                  <a:pt x="194810" y="52674"/>
                </a:lnTo>
                <a:close/>
                <a:moveTo>
                  <a:pt x="207931" y="52674"/>
                </a:moveTo>
                <a:lnTo>
                  <a:pt x="207931" y="58746"/>
                </a:lnTo>
                <a:lnTo>
                  <a:pt x="201859" y="58746"/>
                </a:lnTo>
                <a:lnTo>
                  <a:pt x="201859" y="52674"/>
                </a:lnTo>
                <a:close/>
                <a:moveTo>
                  <a:pt x="214992" y="52674"/>
                </a:moveTo>
                <a:lnTo>
                  <a:pt x="214992" y="58746"/>
                </a:lnTo>
                <a:lnTo>
                  <a:pt x="208919" y="58746"/>
                </a:lnTo>
                <a:lnTo>
                  <a:pt x="208919" y="52674"/>
                </a:lnTo>
                <a:close/>
                <a:moveTo>
                  <a:pt x="222052" y="52674"/>
                </a:moveTo>
                <a:lnTo>
                  <a:pt x="222052" y="58746"/>
                </a:lnTo>
                <a:lnTo>
                  <a:pt x="215968" y="58746"/>
                </a:lnTo>
                <a:lnTo>
                  <a:pt x="215968" y="52674"/>
                </a:lnTo>
                <a:close/>
                <a:moveTo>
                  <a:pt x="229100" y="52674"/>
                </a:moveTo>
                <a:lnTo>
                  <a:pt x="229100" y="58746"/>
                </a:lnTo>
                <a:lnTo>
                  <a:pt x="223028" y="58746"/>
                </a:lnTo>
                <a:lnTo>
                  <a:pt x="223028" y="52674"/>
                </a:lnTo>
                <a:close/>
                <a:moveTo>
                  <a:pt x="236161" y="52674"/>
                </a:moveTo>
                <a:lnTo>
                  <a:pt x="236161" y="58746"/>
                </a:lnTo>
                <a:lnTo>
                  <a:pt x="230077" y="58746"/>
                </a:lnTo>
                <a:lnTo>
                  <a:pt x="230077" y="52674"/>
                </a:lnTo>
                <a:close/>
                <a:moveTo>
                  <a:pt x="243209" y="52674"/>
                </a:moveTo>
                <a:lnTo>
                  <a:pt x="243209" y="58746"/>
                </a:lnTo>
                <a:lnTo>
                  <a:pt x="237137" y="58746"/>
                </a:lnTo>
                <a:lnTo>
                  <a:pt x="237137" y="52674"/>
                </a:lnTo>
                <a:close/>
                <a:moveTo>
                  <a:pt x="250270" y="52674"/>
                </a:moveTo>
                <a:lnTo>
                  <a:pt x="250270" y="58746"/>
                </a:lnTo>
                <a:lnTo>
                  <a:pt x="244198" y="58746"/>
                </a:lnTo>
                <a:lnTo>
                  <a:pt x="244198" y="52674"/>
                </a:lnTo>
                <a:close/>
                <a:moveTo>
                  <a:pt x="257318" y="52674"/>
                </a:moveTo>
                <a:lnTo>
                  <a:pt x="257318" y="58746"/>
                </a:lnTo>
                <a:lnTo>
                  <a:pt x="251246" y="58746"/>
                </a:lnTo>
                <a:lnTo>
                  <a:pt x="251246" y="52674"/>
                </a:lnTo>
                <a:close/>
                <a:moveTo>
                  <a:pt x="264379" y="52674"/>
                </a:moveTo>
                <a:lnTo>
                  <a:pt x="264379" y="58746"/>
                </a:lnTo>
                <a:lnTo>
                  <a:pt x="258306" y="58746"/>
                </a:lnTo>
                <a:lnTo>
                  <a:pt x="258306" y="52674"/>
                </a:lnTo>
                <a:close/>
                <a:moveTo>
                  <a:pt x="271427" y="52674"/>
                </a:moveTo>
                <a:lnTo>
                  <a:pt x="271427" y="58746"/>
                </a:lnTo>
                <a:lnTo>
                  <a:pt x="265355" y="58746"/>
                </a:lnTo>
                <a:lnTo>
                  <a:pt x="265355" y="52674"/>
                </a:lnTo>
                <a:close/>
                <a:moveTo>
                  <a:pt x="278488" y="52674"/>
                </a:moveTo>
                <a:lnTo>
                  <a:pt x="278488" y="58746"/>
                </a:lnTo>
                <a:lnTo>
                  <a:pt x="272415" y="58746"/>
                </a:lnTo>
                <a:lnTo>
                  <a:pt x="272415" y="52674"/>
                </a:lnTo>
                <a:close/>
                <a:moveTo>
                  <a:pt x="60758" y="52674"/>
                </a:moveTo>
                <a:lnTo>
                  <a:pt x="66842" y="52686"/>
                </a:lnTo>
                <a:lnTo>
                  <a:pt x="66842" y="58758"/>
                </a:lnTo>
                <a:lnTo>
                  <a:pt x="60758" y="58758"/>
                </a:lnTo>
                <a:lnTo>
                  <a:pt x="60758" y="52674"/>
                </a:lnTo>
                <a:close/>
                <a:moveTo>
                  <a:pt x="67818" y="52674"/>
                </a:moveTo>
                <a:lnTo>
                  <a:pt x="73902" y="52686"/>
                </a:lnTo>
                <a:lnTo>
                  <a:pt x="73902" y="58758"/>
                </a:lnTo>
                <a:lnTo>
                  <a:pt x="67818" y="58758"/>
                </a:lnTo>
                <a:lnTo>
                  <a:pt x="67818" y="52674"/>
                </a:lnTo>
                <a:close/>
                <a:moveTo>
                  <a:pt x="74879" y="52674"/>
                </a:moveTo>
                <a:lnTo>
                  <a:pt x="80951" y="52686"/>
                </a:lnTo>
                <a:lnTo>
                  <a:pt x="80951" y="58758"/>
                </a:lnTo>
                <a:lnTo>
                  <a:pt x="74879" y="58758"/>
                </a:lnTo>
                <a:lnTo>
                  <a:pt x="74879" y="52674"/>
                </a:lnTo>
                <a:close/>
                <a:moveTo>
                  <a:pt x="96036" y="52674"/>
                </a:moveTo>
                <a:lnTo>
                  <a:pt x="102120" y="52686"/>
                </a:lnTo>
                <a:lnTo>
                  <a:pt x="102120" y="58758"/>
                </a:lnTo>
                <a:lnTo>
                  <a:pt x="96036" y="58758"/>
                </a:lnTo>
                <a:lnTo>
                  <a:pt x="96036" y="52674"/>
                </a:lnTo>
                <a:close/>
                <a:moveTo>
                  <a:pt x="103097" y="52674"/>
                </a:moveTo>
                <a:lnTo>
                  <a:pt x="109169" y="52686"/>
                </a:lnTo>
                <a:lnTo>
                  <a:pt x="109169" y="58758"/>
                </a:lnTo>
                <a:lnTo>
                  <a:pt x="103097" y="58758"/>
                </a:lnTo>
                <a:lnTo>
                  <a:pt x="103097" y="52674"/>
                </a:lnTo>
                <a:close/>
                <a:moveTo>
                  <a:pt x="110157" y="52674"/>
                </a:moveTo>
                <a:lnTo>
                  <a:pt x="116229" y="52686"/>
                </a:lnTo>
                <a:lnTo>
                  <a:pt x="116229" y="58758"/>
                </a:lnTo>
                <a:lnTo>
                  <a:pt x="110157" y="58758"/>
                </a:lnTo>
                <a:lnTo>
                  <a:pt x="110157" y="52674"/>
                </a:lnTo>
                <a:close/>
                <a:moveTo>
                  <a:pt x="131314" y="52674"/>
                </a:moveTo>
                <a:lnTo>
                  <a:pt x="137387" y="52686"/>
                </a:lnTo>
                <a:lnTo>
                  <a:pt x="137387" y="58758"/>
                </a:lnTo>
                <a:lnTo>
                  <a:pt x="131314" y="58758"/>
                </a:lnTo>
                <a:lnTo>
                  <a:pt x="131314" y="52674"/>
                </a:lnTo>
                <a:close/>
                <a:moveTo>
                  <a:pt x="17443" y="59734"/>
                </a:moveTo>
                <a:lnTo>
                  <a:pt x="17443" y="65806"/>
                </a:lnTo>
                <a:lnTo>
                  <a:pt x="11371" y="65806"/>
                </a:lnTo>
                <a:lnTo>
                  <a:pt x="11371" y="59734"/>
                </a:lnTo>
                <a:close/>
                <a:moveTo>
                  <a:pt x="24503" y="59734"/>
                </a:moveTo>
                <a:lnTo>
                  <a:pt x="24503" y="65806"/>
                </a:lnTo>
                <a:lnTo>
                  <a:pt x="18431" y="65806"/>
                </a:lnTo>
                <a:lnTo>
                  <a:pt x="18431" y="59734"/>
                </a:lnTo>
                <a:close/>
                <a:moveTo>
                  <a:pt x="31564" y="59734"/>
                </a:moveTo>
                <a:lnTo>
                  <a:pt x="31564" y="65806"/>
                </a:lnTo>
                <a:lnTo>
                  <a:pt x="25492" y="65806"/>
                </a:lnTo>
                <a:lnTo>
                  <a:pt x="25492" y="59734"/>
                </a:lnTo>
                <a:close/>
                <a:moveTo>
                  <a:pt x="38612" y="59734"/>
                </a:moveTo>
                <a:lnTo>
                  <a:pt x="38612" y="65806"/>
                </a:lnTo>
                <a:lnTo>
                  <a:pt x="32540" y="65806"/>
                </a:lnTo>
                <a:lnTo>
                  <a:pt x="32540" y="59734"/>
                </a:lnTo>
                <a:close/>
                <a:moveTo>
                  <a:pt x="45673" y="59734"/>
                </a:moveTo>
                <a:lnTo>
                  <a:pt x="45673" y="65806"/>
                </a:lnTo>
                <a:lnTo>
                  <a:pt x="39601" y="65806"/>
                </a:lnTo>
                <a:lnTo>
                  <a:pt x="39601" y="59734"/>
                </a:lnTo>
                <a:close/>
                <a:moveTo>
                  <a:pt x="52721" y="59734"/>
                </a:moveTo>
                <a:lnTo>
                  <a:pt x="52721" y="65806"/>
                </a:lnTo>
                <a:lnTo>
                  <a:pt x="46649" y="65806"/>
                </a:lnTo>
                <a:lnTo>
                  <a:pt x="46649" y="59734"/>
                </a:lnTo>
                <a:close/>
                <a:moveTo>
                  <a:pt x="59782" y="59734"/>
                </a:moveTo>
                <a:lnTo>
                  <a:pt x="59782" y="65806"/>
                </a:lnTo>
                <a:lnTo>
                  <a:pt x="53709" y="65806"/>
                </a:lnTo>
                <a:lnTo>
                  <a:pt x="53709" y="59734"/>
                </a:lnTo>
                <a:close/>
                <a:moveTo>
                  <a:pt x="66842" y="59734"/>
                </a:moveTo>
                <a:lnTo>
                  <a:pt x="66842" y="65806"/>
                </a:lnTo>
                <a:lnTo>
                  <a:pt x="60758" y="65806"/>
                </a:lnTo>
                <a:lnTo>
                  <a:pt x="60758" y="59734"/>
                </a:lnTo>
                <a:close/>
                <a:moveTo>
                  <a:pt x="73902" y="59734"/>
                </a:moveTo>
                <a:lnTo>
                  <a:pt x="73902" y="65806"/>
                </a:lnTo>
                <a:lnTo>
                  <a:pt x="67818" y="65806"/>
                </a:lnTo>
                <a:lnTo>
                  <a:pt x="67818" y="59734"/>
                </a:lnTo>
                <a:close/>
                <a:moveTo>
                  <a:pt x="80951" y="59734"/>
                </a:moveTo>
                <a:lnTo>
                  <a:pt x="80951" y="65806"/>
                </a:lnTo>
                <a:lnTo>
                  <a:pt x="74879" y="65806"/>
                </a:lnTo>
                <a:lnTo>
                  <a:pt x="74879" y="59734"/>
                </a:lnTo>
                <a:close/>
                <a:moveTo>
                  <a:pt x="88011" y="59734"/>
                </a:moveTo>
                <a:lnTo>
                  <a:pt x="88011" y="65806"/>
                </a:lnTo>
                <a:lnTo>
                  <a:pt x="81927" y="65806"/>
                </a:lnTo>
                <a:lnTo>
                  <a:pt x="81927" y="59734"/>
                </a:lnTo>
                <a:close/>
                <a:moveTo>
                  <a:pt x="95060" y="59734"/>
                </a:moveTo>
                <a:lnTo>
                  <a:pt x="95060" y="65806"/>
                </a:lnTo>
                <a:lnTo>
                  <a:pt x="88988" y="65806"/>
                </a:lnTo>
                <a:lnTo>
                  <a:pt x="88988" y="59734"/>
                </a:lnTo>
                <a:close/>
                <a:moveTo>
                  <a:pt x="123278" y="59734"/>
                </a:moveTo>
                <a:lnTo>
                  <a:pt x="123278" y="65806"/>
                </a:lnTo>
                <a:lnTo>
                  <a:pt x="117205" y="65806"/>
                </a:lnTo>
                <a:lnTo>
                  <a:pt x="117205" y="59734"/>
                </a:lnTo>
                <a:close/>
                <a:moveTo>
                  <a:pt x="130338" y="59734"/>
                </a:moveTo>
                <a:lnTo>
                  <a:pt x="130338" y="65806"/>
                </a:lnTo>
                <a:lnTo>
                  <a:pt x="124254" y="65806"/>
                </a:lnTo>
                <a:lnTo>
                  <a:pt x="124254" y="59734"/>
                </a:lnTo>
                <a:close/>
                <a:moveTo>
                  <a:pt x="144447" y="59734"/>
                </a:moveTo>
                <a:lnTo>
                  <a:pt x="144447" y="65806"/>
                </a:lnTo>
                <a:lnTo>
                  <a:pt x="138375" y="65806"/>
                </a:lnTo>
                <a:lnTo>
                  <a:pt x="138375" y="59734"/>
                </a:lnTo>
                <a:close/>
                <a:moveTo>
                  <a:pt x="151495" y="59734"/>
                </a:moveTo>
                <a:lnTo>
                  <a:pt x="151495" y="65806"/>
                </a:lnTo>
                <a:lnTo>
                  <a:pt x="145423" y="65806"/>
                </a:lnTo>
                <a:lnTo>
                  <a:pt x="145423" y="59734"/>
                </a:lnTo>
                <a:close/>
                <a:moveTo>
                  <a:pt x="158556" y="59734"/>
                </a:moveTo>
                <a:lnTo>
                  <a:pt x="158556" y="65806"/>
                </a:lnTo>
                <a:lnTo>
                  <a:pt x="152484" y="65806"/>
                </a:lnTo>
                <a:lnTo>
                  <a:pt x="152484" y="59734"/>
                </a:lnTo>
                <a:close/>
                <a:moveTo>
                  <a:pt x="165604" y="59734"/>
                </a:moveTo>
                <a:lnTo>
                  <a:pt x="165604" y="65806"/>
                </a:lnTo>
                <a:lnTo>
                  <a:pt x="159532" y="65806"/>
                </a:lnTo>
                <a:lnTo>
                  <a:pt x="159532" y="59734"/>
                </a:lnTo>
                <a:close/>
                <a:moveTo>
                  <a:pt x="172665" y="59734"/>
                </a:moveTo>
                <a:lnTo>
                  <a:pt x="172665" y="65806"/>
                </a:lnTo>
                <a:lnTo>
                  <a:pt x="166581" y="65806"/>
                </a:lnTo>
                <a:lnTo>
                  <a:pt x="166581" y="59734"/>
                </a:lnTo>
                <a:close/>
                <a:moveTo>
                  <a:pt x="179713" y="59734"/>
                </a:moveTo>
                <a:lnTo>
                  <a:pt x="179713" y="65806"/>
                </a:lnTo>
                <a:lnTo>
                  <a:pt x="173641" y="65806"/>
                </a:lnTo>
                <a:lnTo>
                  <a:pt x="173641" y="59734"/>
                </a:lnTo>
                <a:close/>
                <a:moveTo>
                  <a:pt x="186774" y="59734"/>
                </a:moveTo>
                <a:lnTo>
                  <a:pt x="186774" y="65806"/>
                </a:lnTo>
                <a:lnTo>
                  <a:pt x="180702" y="65806"/>
                </a:lnTo>
                <a:lnTo>
                  <a:pt x="180702" y="59734"/>
                </a:lnTo>
                <a:close/>
                <a:moveTo>
                  <a:pt x="193822" y="59734"/>
                </a:moveTo>
                <a:lnTo>
                  <a:pt x="193822" y="65806"/>
                </a:lnTo>
                <a:lnTo>
                  <a:pt x="187750" y="65806"/>
                </a:lnTo>
                <a:lnTo>
                  <a:pt x="187750" y="59734"/>
                </a:lnTo>
                <a:close/>
                <a:moveTo>
                  <a:pt x="200883" y="59734"/>
                </a:moveTo>
                <a:lnTo>
                  <a:pt x="200883" y="65806"/>
                </a:lnTo>
                <a:lnTo>
                  <a:pt x="194810" y="65806"/>
                </a:lnTo>
                <a:lnTo>
                  <a:pt x="194810" y="59734"/>
                </a:lnTo>
                <a:close/>
                <a:moveTo>
                  <a:pt x="207931" y="59734"/>
                </a:moveTo>
                <a:lnTo>
                  <a:pt x="207931" y="65806"/>
                </a:lnTo>
                <a:lnTo>
                  <a:pt x="201859" y="65806"/>
                </a:lnTo>
                <a:lnTo>
                  <a:pt x="201859" y="59734"/>
                </a:lnTo>
                <a:close/>
                <a:moveTo>
                  <a:pt x="214992" y="59734"/>
                </a:moveTo>
                <a:lnTo>
                  <a:pt x="214992" y="65806"/>
                </a:lnTo>
                <a:lnTo>
                  <a:pt x="208919" y="65806"/>
                </a:lnTo>
                <a:lnTo>
                  <a:pt x="208919" y="59734"/>
                </a:lnTo>
                <a:close/>
                <a:moveTo>
                  <a:pt x="222052" y="59734"/>
                </a:moveTo>
                <a:lnTo>
                  <a:pt x="222052" y="65806"/>
                </a:lnTo>
                <a:lnTo>
                  <a:pt x="215968" y="65806"/>
                </a:lnTo>
                <a:lnTo>
                  <a:pt x="215968" y="59734"/>
                </a:lnTo>
                <a:close/>
                <a:moveTo>
                  <a:pt x="229100" y="59734"/>
                </a:moveTo>
                <a:lnTo>
                  <a:pt x="229100" y="65806"/>
                </a:lnTo>
                <a:lnTo>
                  <a:pt x="223028" y="65806"/>
                </a:lnTo>
                <a:lnTo>
                  <a:pt x="223028" y="59734"/>
                </a:lnTo>
                <a:close/>
                <a:moveTo>
                  <a:pt x="236161" y="59734"/>
                </a:moveTo>
                <a:lnTo>
                  <a:pt x="236161" y="65806"/>
                </a:lnTo>
                <a:lnTo>
                  <a:pt x="230077" y="65806"/>
                </a:lnTo>
                <a:lnTo>
                  <a:pt x="230077" y="59734"/>
                </a:lnTo>
                <a:close/>
                <a:moveTo>
                  <a:pt x="243209" y="59734"/>
                </a:moveTo>
                <a:lnTo>
                  <a:pt x="243209" y="65806"/>
                </a:lnTo>
                <a:lnTo>
                  <a:pt x="237137" y="65806"/>
                </a:lnTo>
                <a:lnTo>
                  <a:pt x="237137" y="59734"/>
                </a:lnTo>
                <a:close/>
                <a:moveTo>
                  <a:pt x="250270" y="59734"/>
                </a:moveTo>
                <a:lnTo>
                  <a:pt x="250270" y="65806"/>
                </a:lnTo>
                <a:lnTo>
                  <a:pt x="244198" y="65806"/>
                </a:lnTo>
                <a:lnTo>
                  <a:pt x="244198" y="59734"/>
                </a:lnTo>
                <a:close/>
                <a:moveTo>
                  <a:pt x="257318" y="59734"/>
                </a:moveTo>
                <a:lnTo>
                  <a:pt x="257318" y="65806"/>
                </a:lnTo>
                <a:lnTo>
                  <a:pt x="251246" y="65806"/>
                </a:lnTo>
                <a:lnTo>
                  <a:pt x="251246" y="59734"/>
                </a:lnTo>
                <a:close/>
                <a:moveTo>
                  <a:pt x="264379" y="59734"/>
                </a:moveTo>
                <a:lnTo>
                  <a:pt x="264379" y="65806"/>
                </a:lnTo>
                <a:lnTo>
                  <a:pt x="258306" y="65806"/>
                </a:lnTo>
                <a:lnTo>
                  <a:pt x="258306" y="59734"/>
                </a:lnTo>
                <a:close/>
                <a:moveTo>
                  <a:pt x="271427" y="59734"/>
                </a:moveTo>
                <a:lnTo>
                  <a:pt x="271427" y="65806"/>
                </a:lnTo>
                <a:lnTo>
                  <a:pt x="265355" y="65806"/>
                </a:lnTo>
                <a:lnTo>
                  <a:pt x="265355" y="59734"/>
                </a:lnTo>
                <a:close/>
                <a:moveTo>
                  <a:pt x="278488" y="59734"/>
                </a:moveTo>
                <a:lnTo>
                  <a:pt x="278488" y="65806"/>
                </a:lnTo>
                <a:lnTo>
                  <a:pt x="272415" y="65806"/>
                </a:lnTo>
                <a:lnTo>
                  <a:pt x="272415" y="59734"/>
                </a:lnTo>
                <a:close/>
                <a:moveTo>
                  <a:pt x="102120" y="59734"/>
                </a:moveTo>
                <a:lnTo>
                  <a:pt x="102120" y="65818"/>
                </a:lnTo>
                <a:lnTo>
                  <a:pt x="96036" y="65818"/>
                </a:lnTo>
                <a:lnTo>
                  <a:pt x="96036" y="59734"/>
                </a:lnTo>
                <a:close/>
                <a:moveTo>
                  <a:pt x="109169" y="59734"/>
                </a:moveTo>
                <a:lnTo>
                  <a:pt x="109169" y="65818"/>
                </a:lnTo>
                <a:lnTo>
                  <a:pt x="103097" y="65818"/>
                </a:lnTo>
                <a:lnTo>
                  <a:pt x="103097" y="59734"/>
                </a:lnTo>
                <a:close/>
                <a:moveTo>
                  <a:pt x="116229" y="59734"/>
                </a:moveTo>
                <a:lnTo>
                  <a:pt x="116229" y="65818"/>
                </a:lnTo>
                <a:lnTo>
                  <a:pt x="110157" y="65818"/>
                </a:lnTo>
                <a:lnTo>
                  <a:pt x="110157" y="59734"/>
                </a:lnTo>
                <a:close/>
                <a:moveTo>
                  <a:pt x="137387" y="59734"/>
                </a:moveTo>
                <a:lnTo>
                  <a:pt x="137387" y="65818"/>
                </a:lnTo>
                <a:lnTo>
                  <a:pt x="131314" y="65818"/>
                </a:lnTo>
                <a:lnTo>
                  <a:pt x="131314" y="59734"/>
                </a:lnTo>
                <a:close/>
                <a:moveTo>
                  <a:pt x="17443" y="66783"/>
                </a:moveTo>
                <a:lnTo>
                  <a:pt x="17443" y="72867"/>
                </a:lnTo>
                <a:lnTo>
                  <a:pt x="11371" y="72867"/>
                </a:lnTo>
                <a:lnTo>
                  <a:pt x="11371" y="66783"/>
                </a:lnTo>
                <a:close/>
                <a:moveTo>
                  <a:pt x="24503" y="66783"/>
                </a:moveTo>
                <a:lnTo>
                  <a:pt x="24503" y="72867"/>
                </a:lnTo>
                <a:lnTo>
                  <a:pt x="18431" y="72867"/>
                </a:lnTo>
                <a:lnTo>
                  <a:pt x="18431" y="66783"/>
                </a:lnTo>
                <a:close/>
                <a:moveTo>
                  <a:pt x="31564" y="66783"/>
                </a:moveTo>
                <a:lnTo>
                  <a:pt x="31564" y="72867"/>
                </a:lnTo>
                <a:lnTo>
                  <a:pt x="25492" y="72867"/>
                </a:lnTo>
                <a:lnTo>
                  <a:pt x="25492" y="66783"/>
                </a:lnTo>
                <a:close/>
                <a:moveTo>
                  <a:pt x="38612" y="66783"/>
                </a:moveTo>
                <a:lnTo>
                  <a:pt x="38612" y="72867"/>
                </a:lnTo>
                <a:lnTo>
                  <a:pt x="32540" y="72867"/>
                </a:lnTo>
                <a:lnTo>
                  <a:pt x="32540" y="66783"/>
                </a:lnTo>
                <a:close/>
                <a:moveTo>
                  <a:pt x="45673" y="66783"/>
                </a:moveTo>
                <a:lnTo>
                  <a:pt x="45673" y="72867"/>
                </a:lnTo>
                <a:lnTo>
                  <a:pt x="39601" y="72867"/>
                </a:lnTo>
                <a:lnTo>
                  <a:pt x="39601" y="66783"/>
                </a:lnTo>
                <a:close/>
                <a:moveTo>
                  <a:pt x="52721" y="66783"/>
                </a:moveTo>
                <a:lnTo>
                  <a:pt x="52721" y="72867"/>
                </a:lnTo>
                <a:lnTo>
                  <a:pt x="46649" y="72867"/>
                </a:lnTo>
                <a:lnTo>
                  <a:pt x="46649" y="66783"/>
                </a:lnTo>
                <a:close/>
                <a:moveTo>
                  <a:pt x="59782" y="66783"/>
                </a:moveTo>
                <a:lnTo>
                  <a:pt x="59782" y="72867"/>
                </a:lnTo>
                <a:lnTo>
                  <a:pt x="53709" y="72867"/>
                </a:lnTo>
                <a:lnTo>
                  <a:pt x="53709" y="66783"/>
                </a:lnTo>
                <a:close/>
                <a:moveTo>
                  <a:pt x="60758" y="66783"/>
                </a:moveTo>
                <a:lnTo>
                  <a:pt x="66842" y="66795"/>
                </a:lnTo>
                <a:lnTo>
                  <a:pt x="66842" y="72867"/>
                </a:lnTo>
                <a:lnTo>
                  <a:pt x="60758" y="72867"/>
                </a:lnTo>
                <a:lnTo>
                  <a:pt x="60758" y="66783"/>
                </a:lnTo>
                <a:close/>
                <a:moveTo>
                  <a:pt x="67818" y="66783"/>
                </a:moveTo>
                <a:lnTo>
                  <a:pt x="73902" y="66795"/>
                </a:lnTo>
                <a:lnTo>
                  <a:pt x="73902" y="72867"/>
                </a:lnTo>
                <a:lnTo>
                  <a:pt x="67818" y="72867"/>
                </a:lnTo>
                <a:lnTo>
                  <a:pt x="67818" y="66783"/>
                </a:lnTo>
                <a:close/>
                <a:moveTo>
                  <a:pt x="74879" y="66783"/>
                </a:moveTo>
                <a:lnTo>
                  <a:pt x="80951" y="66795"/>
                </a:lnTo>
                <a:lnTo>
                  <a:pt x="80951" y="72867"/>
                </a:lnTo>
                <a:lnTo>
                  <a:pt x="74879" y="72867"/>
                </a:lnTo>
                <a:lnTo>
                  <a:pt x="74879" y="66783"/>
                </a:lnTo>
                <a:close/>
                <a:moveTo>
                  <a:pt x="88011" y="66783"/>
                </a:moveTo>
                <a:lnTo>
                  <a:pt x="88011" y="72867"/>
                </a:lnTo>
                <a:lnTo>
                  <a:pt x="81927" y="72867"/>
                </a:lnTo>
                <a:lnTo>
                  <a:pt x="81927" y="66783"/>
                </a:lnTo>
                <a:close/>
                <a:moveTo>
                  <a:pt x="95060" y="66783"/>
                </a:moveTo>
                <a:lnTo>
                  <a:pt x="95060" y="72867"/>
                </a:lnTo>
                <a:lnTo>
                  <a:pt x="88988" y="72867"/>
                </a:lnTo>
                <a:lnTo>
                  <a:pt x="88988" y="66783"/>
                </a:lnTo>
                <a:close/>
                <a:moveTo>
                  <a:pt x="96036" y="66783"/>
                </a:moveTo>
                <a:lnTo>
                  <a:pt x="102120" y="66795"/>
                </a:lnTo>
                <a:lnTo>
                  <a:pt x="102120" y="72867"/>
                </a:lnTo>
                <a:lnTo>
                  <a:pt x="96036" y="72867"/>
                </a:lnTo>
                <a:lnTo>
                  <a:pt x="96036" y="66783"/>
                </a:lnTo>
                <a:close/>
                <a:moveTo>
                  <a:pt x="103097" y="66783"/>
                </a:moveTo>
                <a:lnTo>
                  <a:pt x="109169" y="66795"/>
                </a:lnTo>
                <a:lnTo>
                  <a:pt x="109169" y="72867"/>
                </a:lnTo>
                <a:lnTo>
                  <a:pt x="103097" y="72867"/>
                </a:lnTo>
                <a:lnTo>
                  <a:pt x="103097" y="66783"/>
                </a:lnTo>
                <a:close/>
                <a:moveTo>
                  <a:pt x="110157" y="66783"/>
                </a:moveTo>
                <a:lnTo>
                  <a:pt x="116229" y="66795"/>
                </a:lnTo>
                <a:lnTo>
                  <a:pt x="116229" y="72867"/>
                </a:lnTo>
                <a:lnTo>
                  <a:pt x="110157" y="72867"/>
                </a:lnTo>
                <a:lnTo>
                  <a:pt x="110157" y="66783"/>
                </a:lnTo>
                <a:close/>
                <a:moveTo>
                  <a:pt x="123278" y="66783"/>
                </a:moveTo>
                <a:lnTo>
                  <a:pt x="123278" y="72867"/>
                </a:lnTo>
                <a:lnTo>
                  <a:pt x="117205" y="72867"/>
                </a:lnTo>
                <a:lnTo>
                  <a:pt x="117205" y="66783"/>
                </a:lnTo>
                <a:close/>
                <a:moveTo>
                  <a:pt x="130338" y="66783"/>
                </a:moveTo>
                <a:lnTo>
                  <a:pt x="130338" y="72867"/>
                </a:lnTo>
                <a:lnTo>
                  <a:pt x="124254" y="72867"/>
                </a:lnTo>
                <a:lnTo>
                  <a:pt x="124254" y="66783"/>
                </a:lnTo>
                <a:close/>
                <a:moveTo>
                  <a:pt x="131314" y="66783"/>
                </a:moveTo>
                <a:lnTo>
                  <a:pt x="137387" y="66795"/>
                </a:lnTo>
                <a:lnTo>
                  <a:pt x="137387" y="72867"/>
                </a:lnTo>
                <a:lnTo>
                  <a:pt x="131314" y="72867"/>
                </a:lnTo>
                <a:lnTo>
                  <a:pt x="131314" y="66783"/>
                </a:lnTo>
                <a:close/>
                <a:moveTo>
                  <a:pt x="144447" y="66783"/>
                </a:moveTo>
                <a:lnTo>
                  <a:pt x="144447" y="72867"/>
                </a:lnTo>
                <a:lnTo>
                  <a:pt x="138375" y="72867"/>
                </a:lnTo>
                <a:lnTo>
                  <a:pt x="138375" y="66783"/>
                </a:lnTo>
                <a:close/>
                <a:moveTo>
                  <a:pt x="151495" y="66783"/>
                </a:moveTo>
                <a:lnTo>
                  <a:pt x="151495" y="72867"/>
                </a:lnTo>
                <a:lnTo>
                  <a:pt x="145423" y="72867"/>
                </a:lnTo>
                <a:lnTo>
                  <a:pt x="145423" y="66783"/>
                </a:lnTo>
                <a:close/>
                <a:moveTo>
                  <a:pt x="158556" y="66783"/>
                </a:moveTo>
                <a:lnTo>
                  <a:pt x="158556" y="72867"/>
                </a:lnTo>
                <a:lnTo>
                  <a:pt x="152484" y="72867"/>
                </a:lnTo>
                <a:lnTo>
                  <a:pt x="152484" y="66783"/>
                </a:lnTo>
                <a:close/>
                <a:moveTo>
                  <a:pt x="165604" y="66783"/>
                </a:moveTo>
                <a:lnTo>
                  <a:pt x="165604" y="72867"/>
                </a:lnTo>
                <a:lnTo>
                  <a:pt x="159532" y="72867"/>
                </a:lnTo>
                <a:lnTo>
                  <a:pt x="159532" y="66783"/>
                </a:lnTo>
                <a:close/>
                <a:moveTo>
                  <a:pt x="172665" y="66783"/>
                </a:moveTo>
                <a:lnTo>
                  <a:pt x="172665" y="72867"/>
                </a:lnTo>
                <a:lnTo>
                  <a:pt x="166581" y="72867"/>
                </a:lnTo>
                <a:lnTo>
                  <a:pt x="166581" y="66783"/>
                </a:lnTo>
                <a:close/>
                <a:moveTo>
                  <a:pt x="179713" y="66783"/>
                </a:moveTo>
                <a:lnTo>
                  <a:pt x="179713" y="72867"/>
                </a:lnTo>
                <a:lnTo>
                  <a:pt x="173641" y="72867"/>
                </a:lnTo>
                <a:lnTo>
                  <a:pt x="173641" y="66783"/>
                </a:lnTo>
                <a:close/>
                <a:moveTo>
                  <a:pt x="186774" y="66783"/>
                </a:moveTo>
                <a:lnTo>
                  <a:pt x="186774" y="72867"/>
                </a:lnTo>
                <a:lnTo>
                  <a:pt x="180702" y="72867"/>
                </a:lnTo>
                <a:lnTo>
                  <a:pt x="180702" y="66783"/>
                </a:lnTo>
                <a:close/>
                <a:moveTo>
                  <a:pt x="193822" y="66783"/>
                </a:moveTo>
                <a:lnTo>
                  <a:pt x="193822" y="72867"/>
                </a:lnTo>
                <a:lnTo>
                  <a:pt x="187750" y="72867"/>
                </a:lnTo>
                <a:lnTo>
                  <a:pt x="187750" y="66783"/>
                </a:lnTo>
                <a:close/>
                <a:moveTo>
                  <a:pt x="200883" y="66783"/>
                </a:moveTo>
                <a:lnTo>
                  <a:pt x="200883" y="72867"/>
                </a:lnTo>
                <a:lnTo>
                  <a:pt x="194810" y="72867"/>
                </a:lnTo>
                <a:lnTo>
                  <a:pt x="194810" y="66783"/>
                </a:lnTo>
                <a:close/>
                <a:moveTo>
                  <a:pt x="207931" y="66783"/>
                </a:moveTo>
                <a:lnTo>
                  <a:pt x="207931" y="72867"/>
                </a:lnTo>
                <a:lnTo>
                  <a:pt x="201859" y="72867"/>
                </a:lnTo>
                <a:lnTo>
                  <a:pt x="201859" y="66783"/>
                </a:lnTo>
                <a:close/>
                <a:moveTo>
                  <a:pt x="214992" y="66783"/>
                </a:moveTo>
                <a:lnTo>
                  <a:pt x="214992" y="72867"/>
                </a:lnTo>
                <a:lnTo>
                  <a:pt x="208919" y="72867"/>
                </a:lnTo>
                <a:lnTo>
                  <a:pt x="208919" y="66783"/>
                </a:lnTo>
                <a:close/>
                <a:moveTo>
                  <a:pt x="222052" y="66783"/>
                </a:moveTo>
                <a:lnTo>
                  <a:pt x="222052" y="72867"/>
                </a:lnTo>
                <a:lnTo>
                  <a:pt x="215968" y="72867"/>
                </a:lnTo>
                <a:lnTo>
                  <a:pt x="215968" y="66783"/>
                </a:lnTo>
                <a:close/>
                <a:moveTo>
                  <a:pt x="229100" y="66783"/>
                </a:moveTo>
                <a:lnTo>
                  <a:pt x="229100" y="72867"/>
                </a:lnTo>
                <a:lnTo>
                  <a:pt x="223028" y="72867"/>
                </a:lnTo>
                <a:lnTo>
                  <a:pt x="223028" y="66783"/>
                </a:lnTo>
                <a:close/>
                <a:moveTo>
                  <a:pt x="236161" y="66783"/>
                </a:moveTo>
                <a:lnTo>
                  <a:pt x="236161" y="72867"/>
                </a:lnTo>
                <a:lnTo>
                  <a:pt x="230077" y="72867"/>
                </a:lnTo>
                <a:lnTo>
                  <a:pt x="230077" y="66783"/>
                </a:lnTo>
                <a:close/>
                <a:moveTo>
                  <a:pt x="243209" y="66783"/>
                </a:moveTo>
                <a:lnTo>
                  <a:pt x="243209" y="72867"/>
                </a:lnTo>
                <a:lnTo>
                  <a:pt x="237137" y="72867"/>
                </a:lnTo>
                <a:lnTo>
                  <a:pt x="237137" y="66783"/>
                </a:lnTo>
                <a:close/>
                <a:moveTo>
                  <a:pt x="250270" y="66783"/>
                </a:moveTo>
                <a:lnTo>
                  <a:pt x="250270" y="72867"/>
                </a:lnTo>
                <a:lnTo>
                  <a:pt x="244198" y="72867"/>
                </a:lnTo>
                <a:lnTo>
                  <a:pt x="244198" y="66783"/>
                </a:lnTo>
                <a:close/>
                <a:moveTo>
                  <a:pt x="257318" y="66783"/>
                </a:moveTo>
                <a:lnTo>
                  <a:pt x="257318" y="72867"/>
                </a:lnTo>
                <a:lnTo>
                  <a:pt x="251246" y="72867"/>
                </a:lnTo>
                <a:lnTo>
                  <a:pt x="251246" y="66783"/>
                </a:lnTo>
                <a:close/>
                <a:moveTo>
                  <a:pt x="264379" y="66783"/>
                </a:moveTo>
                <a:lnTo>
                  <a:pt x="264379" y="72867"/>
                </a:lnTo>
                <a:lnTo>
                  <a:pt x="258306" y="72867"/>
                </a:lnTo>
                <a:lnTo>
                  <a:pt x="258306" y="66783"/>
                </a:lnTo>
                <a:close/>
                <a:moveTo>
                  <a:pt x="271427" y="66783"/>
                </a:moveTo>
                <a:lnTo>
                  <a:pt x="271427" y="72867"/>
                </a:lnTo>
                <a:lnTo>
                  <a:pt x="265355" y="72867"/>
                </a:lnTo>
                <a:lnTo>
                  <a:pt x="265355" y="66783"/>
                </a:lnTo>
                <a:close/>
                <a:moveTo>
                  <a:pt x="278488" y="66783"/>
                </a:moveTo>
                <a:lnTo>
                  <a:pt x="278488" y="72867"/>
                </a:lnTo>
                <a:lnTo>
                  <a:pt x="272415" y="72867"/>
                </a:lnTo>
                <a:lnTo>
                  <a:pt x="272415" y="66783"/>
                </a:lnTo>
                <a:close/>
                <a:moveTo>
                  <a:pt x="17443" y="73843"/>
                </a:moveTo>
                <a:lnTo>
                  <a:pt x="17443" y="79915"/>
                </a:lnTo>
                <a:lnTo>
                  <a:pt x="11371" y="79915"/>
                </a:lnTo>
                <a:lnTo>
                  <a:pt x="11371" y="73843"/>
                </a:lnTo>
                <a:close/>
                <a:moveTo>
                  <a:pt x="24503" y="73843"/>
                </a:moveTo>
                <a:lnTo>
                  <a:pt x="24503" y="79915"/>
                </a:lnTo>
                <a:lnTo>
                  <a:pt x="18431" y="79915"/>
                </a:lnTo>
                <a:lnTo>
                  <a:pt x="18431" y="73843"/>
                </a:lnTo>
                <a:close/>
                <a:moveTo>
                  <a:pt x="31564" y="73843"/>
                </a:moveTo>
                <a:lnTo>
                  <a:pt x="31564" y="79915"/>
                </a:lnTo>
                <a:lnTo>
                  <a:pt x="25492" y="79915"/>
                </a:lnTo>
                <a:lnTo>
                  <a:pt x="25492" y="73843"/>
                </a:lnTo>
                <a:close/>
                <a:moveTo>
                  <a:pt x="38612" y="73843"/>
                </a:moveTo>
                <a:lnTo>
                  <a:pt x="38612" y="79915"/>
                </a:lnTo>
                <a:lnTo>
                  <a:pt x="32540" y="79915"/>
                </a:lnTo>
                <a:lnTo>
                  <a:pt x="32540" y="73843"/>
                </a:lnTo>
                <a:close/>
                <a:moveTo>
                  <a:pt x="45673" y="73843"/>
                </a:moveTo>
                <a:lnTo>
                  <a:pt x="45673" y="79915"/>
                </a:lnTo>
                <a:lnTo>
                  <a:pt x="39601" y="79915"/>
                </a:lnTo>
                <a:lnTo>
                  <a:pt x="39601" y="73843"/>
                </a:lnTo>
                <a:close/>
                <a:moveTo>
                  <a:pt x="52721" y="73843"/>
                </a:moveTo>
                <a:lnTo>
                  <a:pt x="52721" y="79915"/>
                </a:lnTo>
                <a:lnTo>
                  <a:pt x="46649" y="79915"/>
                </a:lnTo>
                <a:lnTo>
                  <a:pt x="46649" y="73843"/>
                </a:lnTo>
                <a:close/>
                <a:moveTo>
                  <a:pt x="59782" y="73843"/>
                </a:moveTo>
                <a:lnTo>
                  <a:pt x="59782" y="79915"/>
                </a:lnTo>
                <a:lnTo>
                  <a:pt x="53709" y="79915"/>
                </a:lnTo>
                <a:lnTo>
                  <a:pt x="53709" y="73843"/>
                </a:lnTo>
                <a:close/>
                <a:moveTo>
                  <a:pt x="66842" y="73843"/>
                </a:moveTo>
                <a:lnTo>
                  <a:pt x="66842" y="79915"/>
                </a:lnTo>
                <a:lnTo>
                  <a:pt x="60758" y="79915"/>
                </a:lnTo>
                <a:lnTo>
                  <a:pt x="60758" y="73843"/>
                </a:lnTo>
                <a:close/>
                <a:moveTo>
                  <a:pt x="73902" y="73843"/>
                </a:moveTo>
                <a:lnTo>
                  <a:pt x="73902" y="79915"/>
                </a:lnTo>
                <a:lnTo>
                  <a:pt x="67818" y="79915"/>
                </a:lnTo>
                <a:lnTo>
                  <a:pt x="67818" y="73843"/>
                </a:lnTo>
                <a:close/>
                <a:moveTo>
                  <a:pt x="80951" y="73843"/>
                </a:moveTo>
                <a:lnTo>
                  <a:pt x="80951" y="79915"/>
                </a:lnTo>
                <a:lnTo>
                  <a:pt x="74879" y="79915"/>
                </a:lnTo>
                <a:lnTo>
                  <a:pt x="74879" y="73843"/>
                </a:lnTo>
                <a:close/>
                <a:moveTo>
                  <a:pt x="88011" y="73843"/>
                </a:moveTo>
                <a:lnTo>
                  <a:pt x="88011" y="79915"/>
                </a:lnTo>
                <a:lnTo>
                  <a:pt x="81927" y="79915"/>
                </a:lnTo>
                <a:lnTo>
                  <a:pt x="81927" y="73843"/>
                </a:lnTo>
                <a:close/>
                <a:moveTo>
                  <a:pt x="95060" y="73843"/>
                </a:moveTo>
                <a:lnTo>
                  <a:pt x="95060" y="79915"/>
                </a:lnTo>
                <a:lnTo>
                  <a:pt x="88988" y="79915"/>
                </a:lnTo>
                <a:lnTo>
                  <a:pt x="88988" y="73843"/>
                </a:lnTo>
                <a:close/>
                <a:moveTo>
                  <a:pt x="123278" y="73843"/>
                </a:moveTo>
                <a:lnTo>
                  <a:pt x="123278" y="79915"/>
                </a:lnTo>
                <a:lnTo>
                  <a:pt x="117205" y="79915"/>
                </a:lnTo>
                <a:lnTo>
                  <a:pt x="117205" y="73843"/>
                </a:lnTo>
                <a:close/>
                <a:moveTo>
                  <a:pt x="130338" y="73843"/>
                </a:moveTo>
                <a:lnTo>
                  <a:pt x="130338" y="79915"/>
                </a:lnTo>
                <a:lnTo>
                  <a:pt x="124254" y="79915"/>
                </a:lnTo>
                <a:lnTo>
                  <a:pt x="124254" y="73843"/>
                </a:lnTo>
                <a:close/>
                <a:moveTo>
                  <a:pt x="144447" y="73843"/>
                </a:moveTo>
                <a:lnTo>
                  <a:pt x="144447" y="79915"/>
                </a:lnTo>
                <a:lnTo>
                  <a:pt x="138375" y="79915"/>
                </a:lnTo>
                <a:lnTo>
                  <a:pt x="138375" y="73843"/>
                </a:lnTo>
                <a:close/>
                <a:moveTo>
                  <a:pt x="151495" y="73843"/>
                </a:moveTo>
                <a:lnTo>
                  <a:pt x="151495" y="79915"/>
                </a:lnTo>
                <a:lnTo>
                  <a:pt x="145423" y="79915"/>
                </a:lnTo>
                <a:lnTo>
                  <a:pt x="145423" y="73843"/>
                </a:lnTo>
                <a:close/>
                <a:moveTo>
                  <a:pt x="158556" y="73843"/>
                </a:moveTo>
                <a:lnTo>
                  <a:pt x="158556" y="79915"/>
                </a:lnTo>
                <a:lnTo>
                  <a:pt x="152484" y="79915"/>
                </a:lnTo>
                <a:lnTo>
                  <a:pt x="152484" y="73843"/>
                </a:lnTo>
                <a:close/>
                <a:moveTo>
                  <a:pt x="165604" y="73843"/>
                </a:moveTo>
                <a:lnTo>
                  <a:pt x="165604" y="79915"/>
                </a:lnTo>
                <a:lnTo>
                  <a:pt x="159532" y="79915"/>
                </a:lnTo>
                <a:lnTo>
                  <a:pt x="159532" y="73843"/>
                </a:lnTo>
                <a:close/>
                <a:moveTo>
                  <a:pt x="172665" y="73843"/>
                </a:moveTo>
                <a:lnTo>
                  <a:pt x="172665" y="79915"/>
                </a:lnTo>
                <a:lnTo>
                  <a:pt x="166581" y="79915"/>
                </a:lnTo>
                <a:lnTo>
                  <a:pt x="166581" y="73843"/>
                </a:lnTo>
                <a:close/>
                <a:moveTo>
                  <a:pt x="179713" y="73843"/>
                </a:moveTo>
                <a:lnTo>
                  <a:pt x="179713" y="79915"/>
                </a:lnTo>
                <a:lnTo>
                  <a:pt x="173641" y="79915"/>
                </a:lnTo>
                <a:lnTo>
                  <a:pt x="173641" y="73843"/>
                </a:lnTo>
                <a:close/>
                <a:moveTo>
                  <a:pt x="186774" y="73843"/>
                </a:moveTo>
                <a:lnTo>
                  <a:pt x="186774" y="79915"/>
                </a:lnTo>
                <a:lnTo>
                  <a:pt x="180702" y="79915"/>
                </a:lnTo>
                <a:lnTo>
                  <a:pt x="180702" y="73843"/>
                </a:lnTo>
                <a:close/>
                <a:moveTo>
                  <a:pt x="193822" y="73843"/>
                </a:moveTo>
                <a:lnTo>
                  <a:pt x="193822" y="79915"/>
                </a:lnTo>
                <a:lnTo>
                  <a:pt x="187750" y="79915"/>
                </a:lnTo>
                <a:lnTo>
                  <a:pt x="187750" y="73843"/>
                </a:lnTo>
                <a:close/>
                <a:moveTo>
                  <a:pt x="200883" y="73843"/>
                </a:moveTo>
                <a:lnTo>
                  <a:pt x="200883" y="79915"/>
                </a:lnTo>
                <a:lnTo>
                  <a:pt x="194810" y="79915"/>
                </a:lnTo>
                <a:lnTo>
                  <a:pt x="194810" y="73843"/>
                </a:lnTo>
                <a:close/>
                <a:moveTo>
                  <a:pt x="207931" y="73843"/>
                </a:moveTo>
                <a:lnTo>
                  <a:pt x="207931" y="79915"/>
                </a:lnTo>
                <a:lnTo>
                  <a:pt x="201859" y="79915"/>
                </a:lnTo>
                <a:lnTo>
                  <a:pt x="201859" y="73843"/>
                </a:lnTo>
                <a:close/>
                <a:moveTo>
                  <a:pt x="214992" y="73843"/>
                </a:moveTo>
                <a:lnTo>
                  <a:pt x="214992" y="79915"/>
                </a:lnTo>
                <a:lnTo>
                  <a:pt x="208919" y="79915"/>
                </a:lnTo>
                <a:lnTo>
                  <a:pt x="208919" y="73843"/>
                </a:lnTo>
                <a:close/>
                <a:moveTo>
                  <a:pt x="222052" y="73843"/>
                </a:moveTo>
                <a:lnTo>
                  <a:pt x="222052" y="79915"/>
                </a:lnTo>
                <a:lnTo>
                  <a:pt x="215968" y="79915"/>
                </a:lnTo>
                <a:lnTo>
                  <a:pt x="215968" y="73843"/>
                </a:lnTo>
                <a:close/>
                <a:moveTo>
                  <a:pt x="229100" y="73843"/>
                </a:moveTo>
                <a:lnTo>
                  <a:pt x="229100" y="79915"/>
                </a:lnTo>
                <a:lnTo>
                  <a:pt x="223028" y="79915"/>
                </a:lnTo>
                <a:lnTo>
                  <a:pt x="223028" y="73843"/>
                </a:lnTo>
                <a:close/>
                <a:moveTo>
                  <a:pt x="236161" y="73843"/>
                </a:moveTo>
                <a:lnTo>
                  <a:pt x="236161" y="79915"/>
                </a:lnTo>
                <a:lnTo>
                  <a:pt x="230077" y="79915"/>
                </a:lnTo>
                <a:lnTo>
                  <a:pt x="230077" y="73843"/>
                </a:lnTo>
                <a:close/>
                <a:moveTo>
                  <a:pt x="243209" y="73843"/>
                </a:moveTo>
                <a:lnTo>
                  <a:pt x="243209" y="79915"/>
                </a:lnTo>
                <a:lnTo>
                  <a:pt x="237137" y="79915"/>
                </a:lnTo>
                <a:lnTo>
                  <a:pt x="237137" y="73843"/>
                </a:lnTo>
                <a:close/>
                <a:moveTo>
                  <a:pt x="250270" y="73843"/>
                </a:moveTo>
                <a:lnTo>
                  <a:pt x="250270" y="79915"/>
                </a:lnTo>
                <a:lnTo>
                  <a:pt x="244198" y="79915"/>
                </a:lnTo>
                <a:lnTo>
                  <a:pt x="244198" y="73843"/>
                </a:lnTo>
                <a:close/>
                <a:moveTo>
                  <a:pt x="257318" y="73843"/>
                </a:moveTo>
                <a:lnTo>
                  <a:pt x="257318" y="79915"/>
                </a:lnTo>
                <a:lnTo>
                  <a:pt x="251246" y="79915"/>
                </a:lnTo>
                <a:lnTo>
                  <a:pt x="251246" y="73843"/>
                </a:lnTo>
                <a:close/>
                <a:moveTo>
                  <a:pt x="264379" y="73843"/>
                </a:moveTo>
                <a:lnTo>
                  <a:pt x="264379" y="79915"/>
                </a:lnTo>
                <a:lnTo>
                  <a:pt x="258306" y="79915"/>
                </a:lnTo>
                <a:lnTo>
                  <a:pt x="258306" y="73843"/>
                </a:lnTo>
                <a:close/>
                <a:moveTo>
                  <a:pt x="271427" y="73843"/>
                </a:moveTo>
                <a:lnTo>
                  <a:pt x="271427" y="79915"/>
                </a:lnTo>
                <a:lnTo>
                  <a:pt x="265355" y="79915"/>
                </a:lnTo>
                <a:lnTo>
                  <a:pt x="265355" y="73843"/>
                </a:lnTo>
                <a:close/>
                <a:moveTo>
                  <a:pt x="278488" y="73843"/>
                </a:moveTo>
                <a:lnTo>
                  <a:pt x="278488" y="79915"/>
                </a:lnTo>
                <a:lnTo>
                  <a:pt x="272415" y="79915"/>
                </a:lnTo>
                <a:lnTo>
                  <a:pt x="272415" y="73843"/>
                </a:lnTo>
                <a:close/>
                <a:moveTo>
                  <a:pt x="96036" y="73843"/>
                </a:moveTo>
                <a:lnTo>
                  <a:pt x="102120" y="73855"/>
                </a:lnTo>
                <a:lnTo>
                  <a:pt x="102120" y="79927"/>
                </a:lnTo>
                <a:lnTo>
                  <a:pt x="96036" y="79927"/>
                </a:lnTo>
                <a:lnTo>
                  <a:pt x="96036" y="73843"/>
                </a:lnTo>
                <a:close/>
                <a:moveTo>
                  <a:pt x="103097" y="73843"/>
                </a:moveTo>
                <a:lnTo>
                  <a:pt x="109169" y="73855"/>
                </a:lnTo>
                <a:lnTo>
                  <a:pt x="109169" y="79927"/>
                </a:lnTo>
                <a:lnTo>
                  <a:pt x="103097" y="79927"/>
                </a:lnTo>
                <a:lnTo>
                  <a:pt x="103097" y="73843"/>
                </a:lnTo>
                <a:close/>
                <a:moveTo>
                  <a:pt x="110157" y="73843"/>
                </a:moveTo>
                <a:lnTo>
                  <a:pt x="116229" y="73855"/>
                </a:lnTo>
                <a:lnTo>
                  <a:pt x="116229" y="79927"/>
                </a:lnTo>
                <a:lnTo>
                  <a:pt x="110157" y="79927"/>
                </a:lnTo>
                <a:lnTo>
                  <a:pt x="110157" y="73843"/>
                </a:lnTo>
                <a:close/>
                <a:moveTo>
                  <a:pt x="131314" y="73843"/>
                </a:moveTo>
                <a:lnTo>
                  <a:pt x="137387" y="73855"/>
                </a:lnTo>
                <a:lnTo>
                  <a:pt x="137387" y="79927"/>
                </a:lnTo>
                <a:lnTo>
                  <a:pt x="131314" y="79927"/>
                </a:lnTo>
                <a:lnTo>
                  <a:pt x="131314" y="73843"/>
                </a:lnTo>
                <a:close/>
                <a:moveTo>
                  <a:pt x="17443" y="80903"/>
                </a:moveTo>
                <a:lnTo>
                  <a:pt x="17443" y="86976"/>
                </a:lnTo>
                <a:lnTo>
                  <a:pt x="11371" y="86976"/>
                </a:lnTo>
                <a:lnTo>
                  <a:pt x="11371" y="80903"/>
                </a:lnTo>
                <a:close/>
                <a:moveTo>
                  <a:pt x="24503" y="80903"/>
                </a:moveTo>
                <a:lnTo>
                  <a:pt x="24503" y="86976"/>
                </a:lnTo>
                <a:lnTo>
                  <a:pt x="18431" y="86976"/>
                </a:lnTo>
                <a:lnTo>
                  <a:pt x="18431" y="80903"/>
                </a:lnTo>
                <a:close/>
                <a:moveTo>
                  <a:pt x="31564" y="80903"/>
                </a:moveTo>
                <a:lnTo>
                  <a:pt x="31564" y="86976"/>
                </a:lnTo>
                <a:lnTo>
                  <a:pt x="25492" y="86976"/>
                </a:lnTo>
                <a:lnTo>
                  <a:pt x="25492" y="80903"/>
                </a:lnTo>
                <a:close/>
                <a:moveTo>
                  <a:pt x="38612" y="80903"/>
                </a:moveTo>
                <a:lnTo>
                  <a:pt x="38612" y="86976"/>
                </a:lnTo>
                <a:lnTo>
                  <a:pt x="32540" y="86976"/>
                </a:lnTo>
                <a:lnTo>
                  <a:pt x="32540" y="80903"/>
                </a:lnTo>
                <a:close/>
                <a:moveTo>
                  <a:pt x="45673" y="80903"/>
                </a:moveTo>
                <a:lnTo>
                  <a:pt x="45673" y="86976"/>
                </a:lnTo>
                <a:lnTo>
                  <a:pt x="39601" y="86976"/>
                </a:lnTo>
                <a:lnTo>
                  <a:pt x="39601" y="80903"/>
                </a:lnTo>
                <a:close/>
                <a:moveTo>
                  <a:pt x="52721" y="80903"/>
                </a:moveTo>
                <a:lnTo>
                  <a:pt x="52721" y="86976"/>
                </a:lnTo>
                <a:lnTo>
                  <a:pt x="46649" y="86976"/>
                </a:lnTo>
                <a:lnTo>
                  <a:pt x="46649" y="80903"/>
                </a:lnTo>
                <a:close/>
                <a:moveTo>
                  <a:pt x="59782" y="80903"/>
                </a:moveTo>
                <a:lnTo>
                  <a:pt x="59782" y="86976"/>
                </a:lnTo>
                <a:lnTo>
                  <a:pt x="53709" y="86976"/>
                </a:lnTo>
                <a:lnTo>
                  <a:pt x="53709" y="80903"/>
                </a:lnTo>
                <a:close/>
                <a:moveTo>
                  <a:pt x="66842" y="80903"/>
                </a:moveTo>
                <a:lnTo>
                  <a:pt x="66842" y="86976"/>
                </a:lnTo>
                <a:lnTo>
                  <a:pt x="60758" y="86976"/>
                </a:lnTo>
                <a:lnTo>
                  <a:pt x="60758" y="80903"/>
                </a:lnTo>
                <a:close/>
                <a:moveTo>
                  <a:pt x="73902" y="80903"/>
                </a:moveTo>
                <a:lnTo>
                  <a:pt x="73902" y="86976"/>
                </a:lnTo>
                <a:lnTo>
                  <a:pt x="67818" y="86976"/>
                </a:lnTo>
                <a:lnTo>
                  <a:pt x="67818" y="80903"/>
                </a:lnTo>
                <a:close/>
                <a:moveTo>
                  <a:pt x="80951" y="80903"/>
                </a:moveTo>
                <a:lnTo>
                  <a:pt x="80951" y="86976"/>
                </a:lnTo>
                <a:lnTo>
                  <a:pt x="74879" y="86976"/>
                </a:lnTo>
                <a:lnTo>
                  <a:pt x="74879" y="80903"/>
                </a:lnTo>
                <a:close/>
                <a:moveTo>
                  <a:pt x="88011" y="80903"/>
                </a:moveTo>
                <a:lnTo>
                  <a:pt x="88011" y="86976"/>
                </a:lnTo>
                <a:lnTo>
                  <a:pt x="81927" y="86976"/>
                </a:lnTo>
                <a:lnTo>
                  <a:pt x="81927" y="80903"/>
                </a:lnTo>
                <a:close/>
                <a:moveTo>
                  <a:pt x="95060" y="80903"/>
                </a:moveTo>
                <a:lnTo>
                  <a:pt x="95060" y="86976"/>
                </a:lnTo>
                <a:lnTo>
                  <a:pt x="88988" y="86976"/>
                </a:lnTo>
                <a:lnTo>
                  <a:pt x="88988" y="80903"/>
                </a:lnTo>
                <a:close/>
                <a:moveTo>
                  <a:pt x="102120" y="80903"/>
                </a:moveTo>
                <a:lnTo>
                  <a:pt x="102120" y="86976"/>
                </a:lnTo>
                <a:lnTo>
                  <a:pt x="96036" y="86976"/>
                </a:lnTo>
                <a:lnTo>
                  <a:pt x="96036" y="80903"/>
                </a:lnTo>
                <a:close/>
                <a:moveTo>
                  <a:pt x="109169" y="80903"/>
                </a:moveTo>
                <a:lnTo>
                  <a:pt x="109169" y="86976"/>
                </a:lnTo>
                <a:lnTo>
                  <a:pt x="103097" y="86976"/>
                </a:lnTo>
                <a:lnTo>
                  <a:pt x="103097" y="80903"/>
                </a:lnTo>
                <a:close/>
                <a:moveTo>
                  <a:pt x="116229" y="80903"/>
                </a:moveTo>
                <a:lnTo>
                  <a:pt x="116229" y="86976"/>
                </a:lnTo>
                <a:lnTo>
                  <a:pt x="110157" y="86976"/>
                </a:lnTo>
                <a:lnTo>
                  <a:pt x="110157" y="80903"/>
                </a:lnTo>
                <a:close/>
                <a:moveTo>
                  <a:pt x="123278" y="80903"/>
                </a:moveTo>
                <a:lnTo>
                  <a:pt x="123278" y="86976"/>
                </a:lnTo>
                <a:lnTo>
                  <a:pt x="117205" y="86976"/>
                </a:lnTo>
                <a:lnTo>
                  <a:pt x="117205" y="80903"/>
                </a:lnTo>
                <a:close/>
                <a:moveTo>
                  <a:pt x="130338" y="80903"/>
                </a:moveTo>
                <a:lnTo>
                  <a:pt x="130338" y="86976"/>
                </a:lnTo>
                <a:lnTo>
                  <a:pt x="124254" y="86976"/>
                </a:lnTo>
                <a:lnTo>
                  <a:pt x="124254" y="80903"/>
                </a:lnTo>
                <a:close/>
                <a:moveTo>
                  <a:pt x="137387" y="80903"/>
                </a:moveTo>
                <a:lnTo>
                  <a:pt x="137387" y="86976"/>
                </a:lnTo>
                <a:lnTo>
                  <a:pt x="131314" y="86976"/>
                </a:lnTo>
                <a:lnTo>
                  <a:pt x="131314" y="80903"/>
                </a:lnTo>
                <a:close/>
                <a:moveTo>
                  <a:pt x="144447" y="80903"/>
                </a:moveTo>
                <a:lnTo>
                  <a:pt x="144447" y="86976"/>
                </a:lnTo>
                <a:lnTo>
                  <a:pt x="138375" y="86976"/>
                </a:lnTo>
                <a:lnTo>
                  <a:pt x="138375" y="80903"/>
                </a:lnTo>
                <a:close/>
                <a:moveTo>
                  <a:pt x="151495" y="80903"/>
                </a:moveTo>
                <a:lnTo>
                  <a:pt x="151495" y="86976"/>
                </a:lnTo>
                <a:lnTo>
                  <a:pt x="145423" y="86976"/>
                </a:lnTo>
                <a:lnTo>
                  <a:pt x="145423" y="80903"/>
                </a:lnTo>
                <a:close/>
                <a:moveTo>
                  <a:pt x="158556" y="80903"/>
                </a:moveTo>
                <a:lnTo>
                  <a:pt x="158556" y="86976"/>
                </a:lnTo>
                <a:lnTo>
                  <a:pt x="152484" y="86976"/>
                </a:lnTo>
                <a:lnTo>
                  <a:pt x="152484" y="80903"/>
                </a:lnTo>
                <a:close/>
                <a:moveTo>
                  <a:pt x="165604" y="80903"/>
                </a:moveTo>
                <a:lnTo>
                  <a:pt x="165604" y="86976"/>
                </a:lnTo>
                <a:lnTo>
                  <a:pt x="159532" y="86976"/>
                </a:lnTo>
                <a:lnTo>
                  <a:pt x="159532" y="80903"/>
                </a:lnTo>
                <a:close/>
                <a:moveTo>
                  <a:pt x="172665" y="80903"/>
                </a:moveTo>
                <a:lnTo>
                  <a:pt x="172665" y="86976"/>
                </a:lnTo>
                <a:lnTo>
                  <a:pt x="166581" y="86976"/>
                </a:lnTo>
                <a:lnTo>
                  <a:pt x="166581" y="80903"/>
                </a:lnTo>
                <a:close/>
                <a:moveTo>
                  <a:pt x="179713" y="80903"/>
                </a:moveTo>
                <a:lnTo>
                  <a:pt x="179713" y="86976"/>
                </a:lnTo>
                <a:lnTo>
                  <a:pt x="173641" y="86976"/>
                </a:lnTo>
                <a:lnTo>
                  <a:pt x="173641" y="80903"/>
                </a:lnTo>
                <a:close/>
                <a:moveTo>
                  <a:pt x="186774" y="80903"/>
                </a:moveTo>
                <a:lnTo>
                  <a:pt x="186774" y="86976"/>
                </a:lnTo>
                <a:lnTo>
                  <a:pt x="180702" y="86976"/>
                </a:lnTo>
                <a:lnTo>
                  <a:pt x="180702" y="80903"/>
                </a:lnTo>
                <a:close/>
                <a:moveTo>
                  <a:pt x="193822" y="80903"/>
                </a:moveTo>
                <a:lnTo>
                  <a:pt x="193822" y="86976"/>
                </a:lnTo>
                <a:lnTo>
                  <a:pt x="187750" y="86976"/>
                </a:lnTo>
                <a:lnTo>
                  <a:pt x="187750" y="80903"/>
                </a:lnTo>
                <a:close/>
                <a:moveTo>
                  <a:pt x="200883" y="80903"/>
                </a:moveTo>
                <a:lnTo>
                  <a:pt x="200883" y="86976"/>
                </a:lnTo>
                <a:lnTo>
                  <a:pt x="194810" y="86976"/>
                </a:lnTo>
                <a:lnTo>
                  <a:pt x="194810" y="80903"/>
                </a:lnTo>
                <a:close/>
                <a:moveTo>
                  <a:pt x="207931" y="80903"/>
                </a:moveTo>
                <a:lnTo>
                  <a:pt x="207931" y="86976"/>
                </a:lnTo>
                <a:lnTo>
                  <a:pt x="201859" y="86976"/>
                </a:lnTo>
                <a:lnTo>
                  <a:pt x="201859" y="80903"/>
                </a:lnTo>
                <a:close/>
                <a:moveTo>
                  <a:pt x="214992" y="80903"/>
                </a:moveTo>
                <a:lnTo>
                  <a:pt x="214992" y="86976"/>
                </a:lnTo>
                <a:lnTo>
                  <a:pt x="208919" y="86976"/>
                </a:lnTo>
                <a:lnTo>
                  <a:pt x="208919" y="80903"/>
                </a:lnTo>
                <a:close/>
                <a:moveTo>
                  <a:pt x="222052" y="80903"/>
                </a:moveTo>
                <a:lnTo>
                  <a:pt x="222052" y="86976"/>
                </a:lnTo>
                <a:lnTo>
                  <a:pt x="215968" y="86976"/>
                </a:lnTo>
                <a:lnTo>
                  <a:pt x="215968" y="80903"/>
                </a:lnTo>
                <a:close/>
                <a:moveTo>
                  <a:pt x="229100" y="80903"/>
                </a:moveTo>
                <a:lnTo>
                  <a:pt x="229100" y="86976"/>
                </a:lnTo>
                <a:lnTo>
                  <a:pt x="223028" y="86976"/>
                </a:lnTo>
                <a:lnTo>
                  <a:pt x="223028" y="80903"/>
                </a:lnTo>
                <a:close/>
                <a:moveTo>
                  <a:pt x="236161" y="80903"/>
                </a:moveTo>
                <a:lnTo>
                  <a:pt x="236161" y="86976"/>
                </a:lnTo>
                <a:lnTo>
                  <a:pt x="230077" y="86976"/>
                </a:lnTo>
                <a:lnTo>
                  <a:pt x="230077" y="80903"/>
                </a:lnTo>
                <a:close/>
                <a:moveTo>
                  <a:pt x="243209" y="80903"/>
                </a:moveTo>
                <a:lnTo>
                  <a:pt x="243209" y="86976"/>
                </a:lnTo>
                <a:lnTo>
                  <a:pt x="237137" y="86976"/>
                </a:lnTo>
                <a:lnTo>
                  <a:pt x="237137" y="80903"/>
                </a:lnTo>
                <a:close/>
                <a:moveTo>
                  <a:pt x="250270" y="80903"/>
                </a:moveTo>
                <a:lnTo>
                  <a:pt x="250270" y="86976"/>
                </a:lnTo>
                <a:lnTo>
                  <a:pt x="244198" y="86976"/>
                </a:lnTo>
                <a:lnTo>
                  <a:pt x="244198" y="80903"/>
                </a:lnTo>
                <a:close/>
                <a:moveTo>
                  <a:pt x="257318" y="80903"/>
                </a:moveTo>
                <a:lnTo>
                  <a:pt x="257318" y="86976"/>
                </a:lnTo>
                <a:lnTo>
                  <a:pt x="251246" y="86976"/>
                </a:lnTo>
                <a:lnTo>
                  <a:pt x="251246" y="80903"/>
                </a:lnTo>
                <a:close/>
                <a:moveTo>
                  <a:pt x="264379" y="80903"/>
                </a:moveTo>
                <a:lnTo>
                  <a:pt x="264379" y="86976"/>
                </a:lnTo>
                <a:lnTo>
                  <a:pt x="258306" y="86976"/>
                </a:lnTo>
                <a:lnTo>
                  <a:pt x="258306" y="80903"/>
                </a:lnTo>
                <a:close/>
                <a:moveTo>
                  <a:pt x="271427" y="80903"/>
                </a:moveTo>
                <a:lnTo>
                  <a:pt x="271427" y="86976"/>
                </a:lnTo>
                <a:lnTo>
                  <a:pt x="265355" y="86976"/>
                </a:lnTo>
                <a:lnTo>
                  <a:pt x="265355" y="80903"/>
                </a:lnTo>
                <a:close/>
                <a:moveTo>
                  <a:pt x="278488" y="80903"/>
                </a:moveTo>
                <a:lnTo>
                  <a:pt x="278488" y="86976"/>
                </a:lnTo>
                <a:lnTo>
                  <a:pt x="272415" y="86976"/>
                </a:lnTo>
                <a:lnTo>
                  <a:pt x="272415" y="80903"/>
                </a:lnTo>
                <a:close/>
                <a:moveTo>
                  <a:pt x="17443" y="87952"/>
                </a:moveTo>
                <a:lnTo>
                  <a:pt x="17443" y="94024"/>
                </a:lnTo>
                <a:lnTo>
                  <a:pt x="11371" y="94024"/>
                </a:lnTo>
                <a:lnTo>
                  <a:pt x="11371" y="87952"/>
                </a:lnTo>
                <a:close/>
                <a:moveTo>
                  <a:pt x="24503" y="87952"/>
                </a:moveTo>
                <a:lnTo>
                  <a:pt x="24503" y="94024"/>
                </a:lnTo>
                <a:lnTo>
                  <a:pt x="18431" y="94024"/>
                </a:lnTo>
                <a:lnTo>
                  <a:pt x="18431" y="87952"/>
                </a:lnTo>
                <a:close/>
                <a:moveTo>
                  <a:pt x="31564" y="87952"/>
                </a:moveTo>
                <a:lnTo>
                  <a:pt x="31564" y="94024"/>
                </a:lnTo>
                <a:lnTo>
                  <a:pt x="25492" y="94024"/>
                </a:lnTo>
                <a:lnTo>
                  <a:pt x="25492" y="87952"/>
                </a:lnTo>
                <a:close/>
                <a:moveTo>
                  <a:pt x="38612" y="87952"/>
                </a:moveTo>
                <a:lnTo>
                  <a:pt x="38612" y="94024"/>
                </a:lnTo>
                <a:lnTo>
                  <a:pt x="32540" y="94024"/>
                </a:lnTo>
                <a:lnTo>
                  <a:pt x="32540" y="87952"/>
                </a:lnTo>
                <a:close/>
                <a:moveTo>
                  <a:pt x="45673" y="87952"/>
                </a:moveTo>
                <a:lnTo>
                  <a:pt x="45673" y="94024"/>
                </a:lnTo>
                <a:lnTo>
                  <a:pt x="39601" y="94024"/>
                </a:lnTo>
                <a:lnTo>
                  <a:pt x="39601" y="87952"/>
                </a:lnTo>
                <a:close/>
                <a:moveTo>
                  <a:pt x="52721" y="87952"/>
                </a:moveTo>
                <a:lnTo>
                  <a:pt x="52721" y="94024"/>
                </a:lnTo>
                <a:lnTo>
                  <a:pt x="46649" y="94024"/>
                </a:lnTo>
                <a:lnTo>
                  <a:pt x="46649" y="87952"/>
                </a:lnTo>
                <a:close/>
                <a:moveTo>
                  <a:pt x="59782" y="87952"/>
                </a:moveTo>
                <a:lnTo>
                  <a:pt x="59782" y="94024"/>
                </a:lnTo>
                <a:lnTo>
                  <a:pt x="53709" y="94024"/>
                </a:lnTo>
                <a:lnTo>
                  <a:pt x="53709" y="87952"/>
                </a:lnTo>
                <a:close/>
                <a:moveTo>
                  <a:pt x="88011" y="87952"/>
                </a:moveTo>
                <a:lnTo>
                  <a:pt x="88011" y="94024"/>
                </a:lnTo>
                <a:lnTo>
                  <a:pt x="81927" y="94024"/>
                </a:lnTo>
                <a:lnTo>
                  <a:pt x="81927" y="87952"/>
                </a:lnTo>
                <a:close/>
                <a:moveTo>
                  <a:pt x="95060" y="87952"/>
                </a:moveTo>
                <a:lnTo>
                  <a:pt x="95060" y="94024"/>
                </a:lnTo>
                <a:lnTo>
                  <a:pt x="88988" y="94024"/>
                </a:lnTo>
                <a:lnTo>
                  <a:pt x="88988" y="87952"/>
                </a:lnTo>
                <a:close/>
                <a:moveTo>
                  <a:pt x="123278" y="87952"/>
                </a:moveTo>
                <a:lnTo>
                  <a:pt x="123278" y="94024"/>
                </a:lnTo>
                <a:lnTo>
                  <a:pt x="117205" y="94024"/>
                </a:lnTo>
                <a:lnTo>
                  <a:pt x="117205" y="87952"/>
                </a:lnTo>
                <a:close/>
                <a:moveTo>
                  <a:pt x="130338" y="87952"/>
                </a:moveTo>
                <a:lnTo>
                  <a:pt x="130338" y="94024"/>
                </a:lnTo>
                <a:lnTo>
                  <a:pt x="124254" y="94024"/>
                </a:lnTo>
                <a:lnTo>
                  <a:pt x="124254" y="87952"/>
                </a:lnTo>
                <a:close/>
                <a:moveTo>
                  <a:pt x="144447" y="87952"/>
                </a:moveTo>
                <a:lnTo>
                  <a:pt x="144447" y="94024"/>
                </a:lnTo>
                <a:lnTo>
                  <a:pt x="138375" y="94024"/>
                </a:lnTo>
                <a:lnTo>
                  <a:pt x="138375" y="87952"/>
                </a:lnTo>
                <a:close/>
                <a:moveTo>
                  <a:pt x="151495" y="87952"/>
                </a:moveTo>
                <a:lnTo>
                  <a:pt x="151495" y="94024"/>
                </a:lnTo>
                <a:lnTo>
                  <a:pt x="145423" y="94024"/>
                </a:lnTo>
                <a:lnTo>
                  <a:pt x="145423" y="87952"/>
                </a:lnTo>
                <a:close/>
                <a:moveTo>
                  <a:pt x="158556" y="87952"/>
                </a:moveTo>
                <a:lnTo>
                  <a:pt x="158556" y="94024"/>
                </a:lnTo>
                <a:lnTo>
                  <a:pt x="152484" y="94024"/>
                </a:lnTo>
                <a:lnTo>
                  <a:pt x="152484" y="87952"/>
                </a:lnTo>
                <a:close/>
                <a:moveTo>
                  <a:pt x="165604" y="87952"/>
                </a:moveTo>
                <a:lnTo>
                  <a:pt x="165604" y="94024"/>
                </a:lnTo>
                <a:lnTo>
                  <a:pt x="159532" y="94024"/>
                </a:lnTo>
                <a:lnTo>
                  <a:pt x="159532" y="87952"/>
                </a:lnTo>
                <a:close/>
                <a:moveTo>
                  <a:pt x="172665" y="87952"/>
                </a:moveTo>
                <a:lnTo>
                  <a:pt x="172665" y="94024"/>
                </a:lnTo>
                <a:lnTo>
                  <a:pt x="166581" y="94024"/>
                </a:lnTo>
                <a:lnTo>
                  <a:pt x="166581" y="87952"/>
                </a:lnTo>
                <a:close/>
                <a:moveTo>
                  <a:pt x="179713" y="87952"/>
                </a:moveTo>
                <a:lnTo>
                  <a:pt x="179713" y="94024"/>
                </a:lnTo>
                <a:lnTo>
                  <a:pt x="173641" y="94024"/>
                </a:lnTo>
                <a:lnTo>
                  <a:pt x="173641" y="87952"/>
                </a:lnTo>
                <a:close/>
                <a:moveTo>
                  <a:pt x="186774" y="87952"/>
                </a:moveTo>
                <a:lnTo>
                  <a:pt x="186774" y="94024"/>
                </a:lnTo>
                <a:lnTo>
                  <a:pt x="180702" y="94024"/>
                </a:lnTo>
                <a:lnTo>
                  <a:pt x="180702" y="87952"/>
                </a:lnTo>
                <a:close/>
                <a:moveTo>
                  <a:pt x="193822" y="87952"/>
                </a:moveTo>
                <a:lnTo>
                  <a:pt x="193822" y="94024"/>
                </a:lnTo>
                <a:lnTo>
                  <a:pt x="187750" y="94024"/>
                </a:lnTo>
                <a:lnTo>
                  <a:pt x="187750" y="87952"/>
                </a:lnTo>
                <a:close/>
                <a:moveTo>
                  <a:pt x="200883" y="87952"/>
                </a:moveTo>
                <a:lnTo>
                  <a:pt x="200883" y="94024"/>
                </a:lnTo>
                <a:lnTo>
                  <a:pt x="194810" y="94024"/>
                </a:lnTo>
                <a:lnTo>
                  <a:pt x="194810" y="87952"/>
                </a:lnTo>
                <a:close/>
                <a:moveTo>
                  <a:pt x="207931" y="87952"/>
                </a:moveTo>
                <a:lnTo>
                  <a:pt x="207931" y="94024"/>
                </a:lnTo>
                <a:lnTo>
                  <a:pt x="201859" y="94024"/>
                </a:lnTo>
                <a:lnTo>
                  <a:pt x="201859" y="87952"/>
                </a:lnTo>
                <a:close/>
                <a:moveTo>
                  <a:pt x="214992" y="87952"/>
                </a:moveTo>
                <a:lnTo>
                  <a:pt x="214992" y="94024"/>
                </a:lnTo>
                <a:lnTo>
                  <a:pt x="208919" y="94024"/>
                </a:lnTo>
                <a:lnTo>
                  <a:pt x="208919" y="87952"/>
                </a:lnTo>
                <a:close/>
                <a:moveTo>
                  <a:pt x="222052" y="87952"/>
                </a:moveTo>
                <a:lnTo>
                  <a:pt x="222052" y="94024"/>
                </a:lnTo>
                <a:lnTo>
                  <a:pt x="215968" y="94024"/>
                </a:lnTo>
                <a:lnTo>
                  <a:pt x="215968" y="87952"/>
                </a:lnTo>
                <a:close/>
                <a:moveTo>
                  <a:pt x="229100" y="87952"/>
                </a:moveTo>
                <a:lnTo>
                  <a:pt x="229100" y="94024"/>
                </a:lnTo>
                <a:lnTo>
                  <a:pt x="223028" y="94024"/>
                </a:lnTo>
                <a:lnTo>
                  <a:pt x="223028" y="87952"/>
                </a:lnTo>
                <a:close/>
                <a:moveTo>
                  <a:pt x="236161" y="87952"/>
                </a:moveTo>
                <a:lnTo>
                  <a:pt x="236161" y="94024"/>
                </a:lnTo>
                <a:lnTo>
                  <a:pt x="230077" y="94024"/>
                </a:lnTo>
                <a:lnTo>
                  <a:pt x="230077" y="87952"/>
                </a:lnTo>
                <a:close/>
                <a:moveTo>
                  <a:pt x="243209" y="87952"/>
                </a:moveTo>
                <a:lnTo>
                  <a:pt x="243209" y="94024"/>
                </a:lnTo>
                <a:lnTo>
                  <a:pt x="237137" y="94024"/>
                </a:lnTo>
                <a:lnTo>
                  <a:pt x="237137" y="87952"/>
                </a:lnTo>
                <a:close/>
                <a:moveTo>
                  <a:pt x="250270" y="87952"/>
                </a:moveTo>
                <a:lnTo>
                  <a:pt x="250270" y="94024"/>
                </a:lnTo>
                <a:lnTo>
                  <a:pt x="244198" y="94024"/>
                </a:lnTo>
                <a:lnTo>
                  <a:pt x="244198" y="87952"/>
                </a:lnTo>
                <a:close/>
                <a:moveTo>
                  <a:pt x="257318" y="87952"/>
                </a:moveTo>
                <a:lnTo>
                  <a:pt x="257318" y="94024"/>
                </a:lnTo>
                <a:lnTo>
                  <a:pt x="251246" y="94024"/>
                </a:lnTo>
                <a:lnTo>
                  <a:pt x="251246" y="87952"/>
                </a:lnTo>
                <a:close/>
                <a:moveTo>
                  <a:pt x="264379" y="87952"/>
                </a:moveTo>
                <a:lnTo>
                  <a:pt x="264379" y="94024"/>
                </a:lnTo>
                <a:lnTo>
                  <a:pt x="258306" y="94024"/>
                </a:lnTo>
                <a:lnTo>
                  <a:pt x="258306" y="87952"/>
                </a:lnTo>
                <a:close/>
                <a:moveTo>
                  <a:pt x="271427" y="87952"/>
                </a:moveTo>
                <a:lnTo>
                  <a:pt x="271427" y="94024"/>
                </a:lnTo>
                <a:lnTo>
                  <a:pt x="265355" y="94024"/>
                </a:lnTo>
                <a:lnTo>
                  <a:pt x="265355" y="87952"/>
                </a:lnTo>
                <a:close/>
                <a:moveTo>
                  <a:pt x="278488" y="87952"/>
                </a:moveTo>
                <a:lnTo>
                  <a:pt x="278488" y="94024"/>
                </a:lnTo>
                <a:lnTo>
                  <a:pt x="272415" y="94024"/>
                </a:lnTo>
                <a:lnTo>
                  <a:pt x="272415" y="87952"/>
                </a:lnTo>
                <a:close/>
                <a:moveTo>
                  <a:pt x="66842" y="87952"/>
                </a:moveTo>
                <a:lnTo>
                  <a:pt x="66842" y="94036"/>
                </a:lnTo>
                <a:lnTo>
                  <a:pt x="60758" y="94036"/>
                </a:lnTo>
                <a:lnTo>
                  <a:pt x="60758" y="87952"/>
                </a:lnTo>
                <a:close/>
                <a:moveTo>
                  <a:pt x="73902" y="87952"/>
                </a:moveTo>
                <a:lnTo>
                  <a:pt x="73902" y="94036"/>
                </a:lnTo>
                <a:lnTo>
                  <a:pt x="67818" y="94036"/>
                </a:lnTo>
                <a:lnTo>
                  <a:pt x="67818" y="87952"/>
                </a:lnTo>
                <a:close/>
                <a:moveTo>
                  <a:pt x="80951" y="87952"/>
                </a:moveTo>
                <a:lnTo>
                  <a:pt x="80951" y="94036"/>
                </a:lnTo>
                <a:lnTo>
                  <a:pt x="74879" y="94036"/>
                </a:lnTo>
                <a:lnTo>
                  <a:pt x="74879" y="87952"/>
                </a:lnTo>
                <a:close/>
                <a:moveTo>
                  <a:pt x="102120" y="87952"/>
                </a:moveTo>
                <a:lnTo>
                  <a:pt x="102120" y="94036"/>
                </a:lnTo>
                <a:lnTo>
                  <a:pt x="96036" y="94036"/>
                </a:lnTo>
                <a:lnTo>
                  <a:pt x="96036" y="87952"/>
                </a:lnTo>
                <a:close/>
                <a:moveTo>
                  <a:pt x="103097" y="87952"/>
                </a:moveTo>
                <a:lnTo>
                  <a:pt x="109169" y="87964"/>
                </a:lnTo>
                <a:lnTo>
                  <a:pt x="109169" y="94036"/>
                </a:lnTo>
                <a:lnTo>
                  <a:pt x="103097" y="94036"/>
                </a:lnTo>
                <a:lnTo>
                  <a:pt x="103097" y="87952"/>
                </a:lnTo>
                <a:close/>
                <a:moveTo>
                  <a:pt x="110157" y="87952"/>
                </a:moveTo>
                <a:lnTo>
                  <a:pt x="116229" y="87964"/>
                </a:lnTo>
                <a:lnTo>
                  <a:pt x="116229" y="94036"/>
                </a:lnTo>
                <a:lnTo>
                  <a:pt x="110157" y="94036"/>
                </a:lnTo>
                <a:lnTo>
                  <a:pt x="110157" y="87952"/>
                </a:lnTo>
                <a:close/>
                <a:moveTo>
                  <a:pt x="137387" y="87952"/>
                </a:moveTo>
                <a:lnTo>
                  <a:pt x="137387" y="94036"/>
                </a:lnTo>
                <a:lnTo>
                  <a:pt x="131314" y="94036"/>
                </a:lnTo>
                <a:lnTo>
                  <a:pt x="131314" y="87952"/>
                </a:lnTo>
                <a:close/>
                <a:moveTo>
                  <a:pt x="17443" y="95012"/>
                </a:moveTo>
                <a:lnTo>
                  <a:pt x="17443" y="101085"/>
                </a:lnTo>
                <a:lnTo>
                  <a:pt x="11371" y="101085"/>
                </a:lnTo>
                <a:lnTo>
                  <a:pt x="11371" y="95012"/>
                </a:lnTo>
                <a:close/>
                <a:moveTo>
                  <a:pt x="24503" y="95012"/>
                </a:moveTo>
                <a:lnTo>
                  <a:pt x="24503" y="101085"/>
                </a:lnTo>
                <a:lnTo>
                  <a:pt x="18431" y="101085"/>
                </a:lnTo>
                <a:lnTo>
                  <a:pt x="18431" y="95012"/>
                </a:lnTo>
                <a:close/>
                <a:moveTo>
                  <a:pt x="31564" y="95012"/>
                </a:moveTo>
                <a:lnTo>
                  <a:pt x="31564" y="101085"/>
                </a:lnTo>
                <a:lnTo>
                  <a:pt x="25492" y="101085"/>
                </a:lnTo>
                <a:lnTo>
                  <a:pt x="25492" y="95012"/>
                </a:lnTo>
                <a:close/>
                <a:moveTo>
                  <a:pt x="38612" y="95012"/>
                </a:moveTo>
                <a:lnTo>
                  <a:pt x="38612" y="101085"/>
                </a:lnTo>
                <a:lnTo>
                  <a:pt x="32540" y="101085"/>
                </a:lnTo>
                <a:lnTo>
                  <a:pt x="32540" y="95012"/>
                </a:lnTo>
                <a:close/>
                <a:moveTo>
                  <a:pt x="45673" y="95012"/>
                </a:moveTo>
                <a:lnTo>
                  <a:pt x="45673" y="101085"/>
                </a:lnTo>
                <a:lnTo>
                  <a:pt x="39601" y="101085"/>
                </a:lnTo>
                <a:lnTo>
                  <a:pt x="39601" y="95012"/>
                </a:lnTo>
                <a:close/>
                <a:moveTo>
                  <a:pt x="52721" y="95012"/>
                </a:moveTo>
                <a:lnTo>
                  <a:pt x="52721" y="101085"/>
                </a:lnTo>
                <a:lnTo>
                  <a:pt x="46649" y="101085"/>
                </a:lnTo>
                <a:lnTo>
                  <a:pt x="46649" y="95012"/>
                </a:lnTo>
                <a:close/>
                <a:moveTo>
                  <a:pt x="59782" y="95012"/>
                </a:moveTo>
                <a:lnTo>
                  <a:pt x="59782" y="101085"/>
                </a:lnTo>
                <a:lnTo>
                  <a:pt x="53709" y="101085"/>
                </a:lnTo>
                <a:lnTo>
                  <a:pt x="53709" y="95012"/>
                </a:lnTo>
                <a:close/>
                <a:moveTo>
                  <a:pt x="66842" y="95012"/>
                </a:moveTo>
                <a:lnTo>
                  <a:pt x="66842" y="101085"/>
                </a:lnTo>
                <a:lnTo>
                  <a:pt x="60758" y="101085"/>
                </a:lnTo>
                <a:lnTo>
                  <a:pt x="60758" y="95012"/>
                </a:lnTo>
                <a:close/>
                <a:moveTo>
                  <a:pt x="73902" y="95012"/>
                </a:moveTo>
                <a:lnTo>
                  <a:pt x="73902" y="101085"/>
                </a:lnTo>
                <a:lnTo>
                  <a:pt x="67818" y="101085"/>
                </a:lnTo>
                <a:lnTo>
                  <a:pt x="67818" y="95012"/>
                </a:lnTo>
                <a:close/>
                <a:moveTo>
                  <a:pt x="80951" y="95012"/>
                </a:moveTo>
                <a:lnTo>
                  <a:pt x="80951" y="101085"/>
                </a:lnTo>
                <a:lnTo>
                  <a:pt x="74879" y="101085"/>
                </a:lnTo>
                <a:lnTo>
                  <a:pt x="74879" y="95012"/>
                </a:lnTo>
                <a:close/>
                <a:moveTo>
                  <a:pt x="88011" y="95012"/>
                </a:moveTo>
                <a:lnTo>
                  <a:pt x="88011" y="101085"/>
                </a:lnTo>
                <a:lnTo>
                  <a:pt x="81927" y="101085"/>
                </a:lnTo>
                <a:lnTo>
                  <a:pt x="81927" y="95012"/>
                </a:lnTo>
                <a:close/>
                <a:moveTo>
                  <a:pt x="95060" y="95012"/>
                </a:moveTo>
                <a:lnTo>
                  <a:pt x="95060" y="101085"/>
                </a:lnTo>
                <a:lnTo>
                  <a:pt x="88988" y="101085"/>
                </a:lnTo>
                <a:lnTo>
                  <a:pt x="88988" y="95012"/>
                </a:lnTo>
                <a:close/>
                <a:moveTo>
                  <a:pt x="102120" y="95012"/>
                </a:moveTo>
                <a:lnTo>
                  <a:pt x="102120" y="101085"/>
                </a:lnTo>
                <a:lnTo>
                  <a:pt x="96036" y="101085"/>
                </a:lnTo>
                <a:lnTo>
                  <a:pt x="96036" y="95012"/>
                </a:lnTo>
                <a:close/>
                <a:moveTo>
                  <a:pt x="109169" y="95012"/>
                </a:moveTo>
                <a:lnTo>
                  <a:pt x="109169" y="101085"/>
                </a:lnTo>
                <a:lnTo>
                  <a:pt x="103097" y="101085"/>
                </a:lnTo>
                <a:lnTo>
                  <a:pt x="103097" y="95012"/>
                </a:lnTo>
                <a:close/>
                <a:moveTo>
                  <a:pt x="116229" y="95012"/>
                </a:moveTo>
                <a:lnTo>
                  <a:pt x="116229" y="101085"/>
                </a:lnTo>
                <a:lnTo>
                  <a:pt x="110157" y="101085"/>
                </a:lnTo>
                <a:lnTo>
                  <a:pt x="110157" y="95012"/>
                </a:lnTo>
                <a:close/>
                <a:moveTo>
                  <a:pt x="123278" y="95012"/>
                </a:moveTo>
                <a:lnTo>
                  <a:pt x="123278" y="101085"/>
                </a:lnTo>
                <a:lnTo>
                  <a:pt x="117205" y="101085"/>
                </a:lnTo>
                <a:lnTo>
                  <a:pt x="117205" y="95012"/>
                </a:lnTo>
                <a:close/>
                <a:moveTo>
                  <a:pt x="130338" y="95012"/>
                </a:moveTo>
                <a:lnTo>
                  <a:pt x="130338" y="101085"/>
                </a:lnTo>
                <a:lnTo>
                  <a:pt x="124254" y="101085"/>
                </a:lnTo>
                <a:lnTo>
                  <a:pt x="124254" y="95012"/>
                </a:lnTo>
                <a:close/>
                <a:moveTo>
                  <a:pt x="137387" y="95012"/>
                </a:moveTo>
                <a:lnTo>
                  <a:pt x="137387" y="101085"/>
                </a:lnTo>
                <a:lnTo>
                  <a:pt x="131314" y="101085"/>
                </a:lnTo>
                <a:lnTo>
                  <a:pt x="131314" y="95012"/>
                </a:lnTo>
                <a:close/>
                <a:moveTo>
                  <a:pt x="144447" y="95012"/>
                </a:moveTo>
                <a:lnTo>
                  <a:pt x="144447" y="101085"/>
                </a:lnTo>
                <a:lnTo>
                  <a:pt x="138375" y="101085"/>
                </a:lnTo>
                <a:lnTo>
                  <a:pt x="138375" y="95012"/>
                </a:lnTo>
                <a:close/>
                <a:moveTo>
                  <a:pt x="151495" y="95012"/>
                </a:moveTo>
                <a:lnTo>
                  <a:pt x="151495" y="101085"/>
                </a:lnTo>
                <a:lnTo>
                  <a:pt x="145423" y="101085"/>
                </a:lnTo>
                <a:lnTo>
                  <a:pt x="145423" y="95012"/>
                </a:lnTo>
                <a:close/>
                <a:moveTo>
                  <a:pt x="158556" y="95012"/>
                </a:moveTo>
                <a:lnTo>
                  <a:pt x="158556" y="101085"/>
                </a:lnTo>
                <a:lnTo>
                  <a:pt x="152484" y="101085"/>
                </a:lnTo>
                <a:lnTo>
                  <a:pt x="152484" y="95012"/>
                </a:lnTo>
                <a:close/>
                <a:moveTo>
                  <a:pt x="165604" y="95012"/>
                </a:moveTo>
                <a:lnTo>
                  <a:pt x="165604" y="101085"/>
                </a:lnTo>
                <a:lnTo>
                  <a:pt x="159532" y="101085"/>
                </a:lnTo>
                <a:lnTo>
                  <a:pt x="159532" y="95012"/>
                </a:lnTo>
                <a:close/>
                <a:moveTo>
                  <a:pt x="172665" y="95012"/>
                </a:moveTo>
                <a:lnTo>
                  <a:pt x="172665" y="101085"/>
                </a:lnTo>
                <a:lnTo>
                  <a:pt x="166581" y="101085"/>
                </a:lnTo>
                <a:lnTo>
                  <a:pt x="166581" y="95012"/>
                </a:lnTo>
                <a:close/>
                <a:moveTo>
                  <a:pt x="179713" y="95012"/>
                </a:moveTo>
                <a:lnTo>
                  <a:pt x="179713" y="101085"/>
                </a:lnTo>
                <a:lnTo>
                  <a:pt x="173641" y="101085"/>
                </a:lnTo>
                <a:lnTo>
                  <a:pt x="173641" y="95012"/>
                </a:lnTo>
                <a:close/>
                <a:moveTo>
                  <a:pt x="186774" y="95012"/>
                </a:moveTo>
                <a:lnTo>
                  <a:pt x="186774" y="101085"/>
                </a:lnTo>
                <a:lnTo>
                  <a:pt x="180702" y="101085"/>
                </a:lnTo>
                <a:lnTo>
                  <a:pt x="180702" y="95012"/>
                </a:lnTo>
                <a:close/>
                <a:moveTo>
                  <a:pt x="193822" y="95012"/>
                </a:moveTo>
                <a:lnTo>
                  <a:pt x="193822" y="101085"/>
                </a:lnTo>
                <a:lnTo>
                  <a:pt x="187750" y="101085"/>
                </a:lnTo>
                <a:lnTo>
                  <a:pt x="187750" y="95012"/>
                </a:lnTo>
                <a:close/>
                <a:moveTo>
                  <a:pt x="200883" y="95012"/>
                </a:moveTo>
                <a:lnTo>
                  <a:pt x="200883" y="101085"/>
                </a:lnTo>
                <a:lnTo>
                  <a:pt x="194810" y="101085"/>
                </a:lnTo>
                <a:lnTo>
                  <a:pt x="194810" y="95012"/>
                </a:lnTo>
                <a:close/>
                <a:moveTo>
                  <a:pt x="207931" y="95012"/>
                </a:moveTo>
                <a:lnTo>
                  <a:pt x="207931" y="101085"/>
                </a:lnTo>
                <a:lnTo>
                  <a:pt x="201859" y="101085"/>
                </a:lnTo>
                <a:lnTo>
                  <a:pt x="201859" y="95012"/>
                </a:lnTo>
                <a:close/>
                <a:moveTo>
                  <a:pt x="214992" y="95012"/>
                </a:moveTo>
                <a:lnTo>
                  <a:pt x="214992" y="101085"/>
                </a:lnTo>
                <a:lnTo>
                  <a:pt x="208919" y="101085"/>
                </a:lnTo>
                <a:lnTo>
                  <a:pt x="208919" y="95012"/>
                </a:lnTo>
                <a:close/>
                <a:moveTo>
                  <a:pt x="222052" y="95012"/>
                </a:moveTo>
                <a:lnTo>
                  <a:pt x="222052" y="101085"/>
                </a:lnTo>
                <a:lnTo>
                  <a:pt x="215968" y="101085"/>
                </a:lnTo>
                <a:lnTo>
                  <a:pt x="215968" y="95012"/>
                </a:lnTo>
                <a:close/>
                <a:moveTo>
                  <a:pt x="229100" y="95012"/>
                </a:moveTo>
                <a:lnTo>
                  <a:pt x="229100" y="101085"/>
                </a:lnTo>
                <a:lnTo>
                  <a:pt x="223028" y="101085"/>
                </a:lnTo>
                <a:lnTo>
                  <a:pt x="223028" y="95012"/>
                </a:lnTo>
                <a:close/>
                <a:moveTo>
                  <a:pt x="236161" y="95012"/>
                </a:moveTo>
                <a:lnTo>
                  <a:pt x="236161" y="101085"/>
                </a:lnTo>
                <a:lnTo>
                  <a:pt x="230077" y="101085"/>
                </a:lnTo>
                <a:lnTo>
                  <a:pt x="230077" y="95012"/>
                </a:lnTo>
                <a:close/>
                <a:moveTo>
                  <a:pt x="243209" y="95012"/>
                </a:moveTo>
                <a:lnTo>
                  <a:pt x="243209" y="101085"/>
                </a:lnTo>
                <a:lnTo>
                  <a:pt x="237137" y="101085"/>
                </a:lnTo>
                <a:lnTo>
                  <a:pt x="237137" y="95012"/>
                </a:lnTo>
                <a:close/>
                <a:moveTo>
                  <a:pt x="250270" y="95012"/>
                </a:moveTo>
                <a:lnTo>
                  <a:pt x="250270" y="101085"/>
                </a:lnTo>
                <a:lnTo>
                  <a:pt x="244198" y="101085"/>
                </a:lnTo>
                <a:lnTo>
                  <a:pt x="244198" y="95012"/>
                </a:lnTo>
                <a:close/>
                <a:moveTo>
                  <a:pt x="257318" y="95012"/>
                </a:moveTo>
                <a:lnTo>
                  <a:pt x="257318" y="101085"/>
                </a:lnTo>
                <a:lnTo>
                  <a:pt x="251246" y="101085"/>
                </a:lnTo>
                <a:lnTo>
                  <a:pt x="251246" y="95012"/>
                </a:lnTo>
                <a:close/>
                <a:moveTo>
                  <a:pt x="264379" y="95012"/>
                </a:moveTo>
                <a:lnTo>
                  <a:pt x="264379" y="101085"/>
                </a:lnTo>
                <a:lnTo>
                  <a:pt x="258306" y="101085"/>
                </a:lnTo>
                <a:lnTo>
                  <a:pt x="258306" y="95012"/>
                </a:lnTo>
                <a:close/>
                <a:moveTo>
                  <a:pt x="271427" y="95012"/>
                </a:moveTo>
                <a:lnTo>
                  <a:pt x="271427" y="101085"/>
                </a:lnTo>
                <a:lnTo>
                  <a:pt x="265355" y="101085"/>
                </a:lnTo>
                <a:lnTo>
                  <a:pt x="265355" y="95012"/>
                </a:lnTo>
                <a:close/>
                <a:moveTo>
                  <a:pt x="278488" y="95012"/>
                </a:moveTo>
                <a:lnTo>
                  <a:pt x="278488" y="101085"/>
                </a:lnTo>
                <a:lnTo>
                  <a:pt x="272415" y="101085"/>
                </a:lnTo>
                <a:lnTo>
                  <a:pt x="272415" y="95012"/>
                </a:lnTo>
                <a:close/>
                <a:moveTo>
                  <a:pt x="17443" y="102061"/>
                </a:moveTo>
                <a:lnTo>
                  <a:pt x="17443" y="108145"/>
                </a:lnTo>
                <a:lnTo>
                  <a:pt x="11371" y="108145"/>
                </a:lnTo>
                <a:lnTo>
                  <a:pt x="11371" y="102061"/>
                </a:lnTo>
                <a:close/>
                <a:moveTo>
                  <a:pt x="24503" y="102061"/>
                </a:moveTo>
                <a:lnTo>
                  <a:pt x="24503" y="108145"/>
                </a:lnTo>
                <a:lnTo>
                  <a:pt x="18431" y="108145"/>
                </a:lnTo>
                <a:lnTo>
                  <a:pt x="18431" y="102061"/>
                </a:lnTo>
                <a:close/>
                <a:moveTo>
                  <a:pt x="31564" y="102061"/>
                </a:moveTo>
                <a:lnTo>
                  <a:pt x="31564" y="108145"/>
                </a:lnTo>
                <a:lnTo>
                  <a:pt x="25492" y="108145"/>
                </a:lnTo>
                <a:lnTo>
                  <a:pt x="25492" y="102061"/>
                </a:lnTo>
                <a:close/>
                <a:moveTo>
                  <a:pt x="38612" y="102061"/>
                </a:moveTo>
                <a:lnTo>
                  <a:pt x="38612" y="108145"/>
                </a:lnTo>
                <a:lnTo>
                  <a:pt x="32540" y="108145"/>
                </a:lnTo>
                <a:lnTo>
                  <a:pt x="32540" y="102061"/>
                </a:lnTo>
                <a:close/>
                <a:moveTo>
                  <a:pt x="45673" y="102061"/>
                </a:moveTo>
                <a:lnTo>
                  <a:pt x="45673" y="108145"/>
                </a:lnTo>
                <a:lnTo>
                  <a:pt x="39601" y="108145"/>
                </a:lnTo>
                <a:lnTo>
                  <a:pt x="39601" y="102061"/>
                </a:lnTo>
                <a:close/>
                <a:moveTo>
                  <a:pt x="52721" y="102061"/>
                </a:moveTo>
                <a:lnTo>
                  <a:pt x="52721" y="108145"/>
                </a:lnTo>
                <a:lnTo>
                  <a:pt x="46649" y="108145"/>
                </a:lnTo>
                <a:lnTo>
                  <a:pt x="46649" y="102061"/>
                </a:lnTo>
                <a:close/>
                <a:moveTo>
                  <a:pt x="59782" y="102061"/>
                </a:moveTo>
                <a:lnTo>
                  <a:pt x="59782" y="108145"/>
                </a:lnTo>
                <a:lnTo>
                  <a:pt x="53709" y="108145"/>
                </a:lnTo>
                <a:lnTo>
                  <a:pt x="53709" y="102061"/>
                </a:lnTo>
                <a:close/>
                <a:moveTo>
                  <a:pt x="66842" y="102061"/>
                </a:moveTo>
                <a:lnTo>
                  <a:pt x="66842" y="108145"/>
                </a:lnTo>
                <a:lnTo>
                  <a:pt x="60758" y="108145"/>
                </a:lnTo>
                <a:lnTo>
                  <a:pt x="60758" y="102061"/>
                </a:lnTo>
                <a:close/>
                <a:moveTo>
                  <a:pt x="73902" y="102061"/>
                </a:moveTo>
                <a:lnTo>
                  <a:pt x="73902" y="108145"/>
                </a:lnTo>
                <a:lnTo>
                  <a:pt x="67818" y="108145"/>
                </a:lnTo>
                <a:lnTo>
                  <a:pt x="67818" y="102061"/>
                </a:lnTo>
                <a:close/>
                <a:moveTo>
                  <a:pt x="80951" y="102061"/>
                </a:moveTo>
                <a:lnTo>
                  <a:pt x="80951" y="108145"/>
                </a:lnTo>
                <a:lnTo>
                  <a:pt x="74879" y="108145"/>
                </a:lnTo>
                <a:lnTo>
                  <a:pt x="74879" y="102061"/>
                </a:lnTo>
                <a:close/>
                <a:moveTo>
                  <a:pt x="88011" y="102061"/>
                </a:moveTo>
                <a:lnTo>
                  <a:pt x="88011" y="108145"/>
                </a:lnTo>
                <a:lnTo>
                  <a:pt x="81927" y="108145"/>
                </a:lnTo>
                <a:lnTo>
                  <a:pt x="81927" y="102061"/>
                </a:lnTo>
                <a:close/>
                <a:moveTo>
                  <a:pt x="95060" y="102061"/>
                </a:moveTo>
                <a:lnTo>
                  <a:pt x="95060" y="108145"/>
                </a:lnTo>
                <a:lnTo>
                  <a:pt x="88988" y="108145"/>
                </a:lnTo>
                <a:lnTo>
                  <a:pt x="88988" y="102061"/>
                </a:lnTo>
                <a:close/>
                <a:moveTo>
                  <a:pt x="102120" y="102061"/>
                </a:moveTo>
                <a:lnTo>
                  <a:pt x="102120" y="108145"/>
                </a:lnTo>
                <a:lnTo>
                  <a:pt x="96036" y="108145"/>
                </a:lnTo>
                <a:lnTo>
                  <a:pt x="96036" y="102061"/>
                </a:lnTo>
                <a:close/>
                <a:moveTo>
                  <a:pt x="103097" y="102061"/>
                </a:moveTo>
                <a:lnTo>
                  <a:pt x="109169" y="102073"/>
                </a:lnTo>
                <a:lnTo>
                  <a:pt x="109169" y="108145"/>
                </a:lnTo>
                <a:lnTo>
                  <a:pt x="103097" y="108145"/>
                </a:lnTo>
                <a:lnTo>
                  <a:pt x="103097" y="102061"/>
                </a:lnTo>
                <a:close/>
                <a:moveTo>
                  <a:pt x="110157" y="102061"/>
                </a:moveTo>
                <a:lnTo>
                  <a:pt x="116229" y="102073"/>
                </a:lnTo>
                <a:lnTo>
                  <a:pt x="116229" y="108145"/>
                </a:lnTo>
                <a:lnTo>
                  <a:pt x="110157" y="108145"/>
                </a:lnTo>
                <a:lnTo>
                  <a:pt x="110157" y="102061"/>
                </a:lnTo>
                <a:close/>
                <a:moveTo>
                  <a:pt x="123278" y="102061"/>
                </a:moveTo>
                <a:lnTo>
                  <a:pt x="123278" y="108145"/>
                </a:lnTo>
                <a:lnTo>
                  <a:pt x="117205" y="108145"/>
                </a:lnTo>
                <a:lnTo>
                  <a:pt x="117205" y="102061"/>
                </a:lnTo>
                <a:close/>
                <a:moveTo>
                  <a:pt x="130338" y="102061"/>
                </a:moveTo>
                <a:lnTo>
                  <a:pt x="130338" y="108145"/>
                </a:lnTo>
                <a:lnTo>
                  <a:pt x="124254" y="108145"/>
                </a:lnTo>
                <a:lnTo>
                  <a:pt x="124254" y="102061"/>
                </a:lnTo>
                <a:close/>
                <a:moveTo>
                  <a:pt x="137387" y="102061"/>
                </a:moveTo>
                <a:lnTo>
                  <a:pt x="137387" y="108145"/>
                </a:lnTo>
                <a:lnTo>
                  <a:pt x="131314" y="108145"/>
                </a:lnTo>
                <a:lnTo>
                  <a:pt x="131314" y="102061"/>
                </a:lnTo>
                <a:close/>
                <a:moveTo>
                  <a:pt x="144447" y="102061"/>
                </a:moveTo>
                <a:lnTo>
                  <a:pt x="144447" y="108145"/>
                </a:lnTo>
                <a:lnTo>
                  <a:pt x="138375" y="108145"/>
                </a:lnTo>
                <a:lnTo>
                  <a:pt x="138375" y="102061"/>
                </a:lnTo>
                <a:close/>
                <a:moveTo>
                  <a:pt x="151495" y="102061"/>
                </a:moveTo>
                <a:lnTo>
                  <a:pt x="151495" y="108145"/>
                </a:lnTo>
                <a:lnTo>
                  <a:pt x="145423" y="108145"/>
                </a:lnTo>
                <a:lnTo>
                  <a:pt x="145423" y="102061"/>
                </a:lnTo>
                <a:close/>
                <a:moveTo>
                  <a:pt x="158556" y="102061"/>
                </a:moveTo>
                <a:lnTo>
                  <a:pt x="158556" y="108145"/>
                </a:lnTo>
                <a:lnTo>
                  <a:pt x="152484" y="108145"/>
                </a:lnTo>
                <a:lnTo>
                  <a:pt x="152484" y="102061"/>
                </a:lnTo>
                <a:close/>
                <a:moveTo>
                  <a:pt x="165604" y="102061"/>
                </a:moveTo>
                <a:lnTo>
                  <a:pt x="165604" y="108145"/>
                </a:lnTo>
                <a:lnTo>
                  <a:pt x="159532" y="108145"/>
                </a:lnTo>
                <a:lnTo>
                  <a:pt x="159532" y="102061"/>
                </a:lnTo>
                <a:close/>
                <a:moveTo>
                  <a:pt x="172665" y="102061"/>
                </a:moveTo>
                <a:lnTo>
                  <a:pt x="172665" y="108145"/>
                </a:lnTo>
                <a:lnTo>
                  <a:pt x="166581" y="108145"/>
                </a:lnTo>
                <a:lnTo>
                  <a:pt x="166581" y="102061"/>
                </a:lnTo>
                <a:close/>
                <a:moveTo>
                  <a:pt x="179713" y="102061"/>
                </a:moveTo>
                <a:lnTo>
                  <a:pt x="179713" y="108145"/>
                </a:lnTo>
                <a:lnTo>
                  <a:pt x="173641" y="108145"/>
                </a:lnTo>
                <a:lnTo>
                  <a:pt x="173641" y="102061"/>
                </a:lnTo>
                <a:close/>
                <a:moveTo>
                  <a:pt x="186774" y="102061"/>
                </a:moveTo>
                <a:lnTo>
                  <a:pt x="186774" y="108145"/>
                </a:lnTo>
                <a:lnTo>
                  <a:pt x="180702" y="108145"/>
                </a:lnTo>
                <a:lnTo>
                  <a:pt x="180702" y="102061"/>
                </a:lnTo>
                <a:close/>
                <a:moveTo>
                  <a:pt x="193822" y="102061"/>
                </a:moveTo>
                <a:lnTo>
                  <a:pt x="193822" y="108145"/>
                </a:lnTo>
                <a:lnTo>
                  <a:pt x="187750" y="108145"/>
                </a:lnTo>
                <a:lnTo>
                  <a:pt x="187750" y="102061"/>
                </a:lnTo>
                <a:close/>
                <a:moveTo>
                  <a:pt x="200883" y="102061"/>
                </a:moveTo>
                <a:lnTo>
                  <a:pt x="200883" y="108145"/>
                </a:lnTo>
                <a:lnTo>
                  <a:pt x="194810" y="108145"/>
                </a:lnTo>
                <a:lnTo>
                  <a:pt x="194810" y="102061"/>
                </a:lnTo>
                <a:close/>
                <a:moveTo>
                  <a:pt x="207931" y="102061"/>
                </a:moveTo>
                <a:lnTo>
                  <a:pt x="207931" y="108145"/>
                </a:lnTo>
                <a:lnTo>
                  <a:pt x="201859" y="108145"/>
                </a:lnTo>
                <a:lnTo>
                  <a:pt x="201859" y="102061"/>
                </a:lnTo>
                <a:close/>
                <a:moveTo>
                  <a:pt x="214992" y="102061"/>
                </a:moveTo>
                <a:lnTo>
                  <a:pt x="214992" y="108145"/>
                </a:lnTo>
                <a:lnTo>
                  <a:pt x="208919" y="108145"/>
                </a:lnTo>
                <a:lnTo>
                  <a:pt x="208919" y="102061"/>
                </a:lnTo>
                <a:close/>
                <a:moveTo>
                  <a:pt x="222052" y="102061"/>
                </a:moveTo>
                <a:lnTo>
                  <a:pt x="222052" y="108145"/>
                </a:lnTo>
                <a:lnTo>
                  <a:pt x="215968" y="108145"/>
                </a:lnTo>
                <a:lnTo>
                  <a:pt x="215968" y="102061"/>
                </a:lnTo>
                <a:close/>
                <a:moveTo>
                  <a:pt x="229100" y="102061"/>
                </a:moveTo>
                <a:lnTo>
                  <a:pt x="229100" y="108145"/>
                </a:lnTo>
                <a:lnTo>
                  <a:pt x="223028" y="108145"/>
                </a:lnTo>
                <a:lnTo>
                  <a:pt x="223028" y="102061"/>
                </a:lnTo>
                <a:close/>
                <a:moveTo>
                  <a:pt x="236161" y="102061"/>
                </a:moveTo>
                <a:lnTo>
                  <a:pt x="236161" y="108145"/>
                </a:lnTo>
                <a:lnTo>
                  <a:pt x="230077" y="108145"/>
                </a:lnTo>
                <a:lnTo>
                  <a:pt x="230077" y="102061"/>
                </a:lnTo>
                <a:close/>
                <a:moveTo>
                  <a:pt x="243209" y="102061"/>
                </a:moveTo>
                <a:lnTo>
                  <a:pt x="243209" y="108145"/>
                </a:lnTo>
                <a:lnTo>
                  <a:pt x="237137" y="108145"/>
                </a:lnTo>
                <a:lnTo>
                  <a:pt x="237137" y="102061"/>
                </a:lnTo>
                <a:close/>
                <a:moveTo>
                  <a:pt x="250270" y="102061"/>
                </a:moveTo>
                <a:lnTo>
                  <a:pt x="250270" y="108145"/>
                </a:lnTo>
                <a:lnTo>
                  <a:pt x="244198" y="108145"/>
                </a:lnTo>
                <a:lnTo>
                  <a:pt x="244198" y="102061"/>
                </a:lnTo>
                <a:close/>
                <a:moveTo>
                  <a:pt x="257318" y="102061"/>
                </a:moveTo>
                <a:lnTo>
                  <a:pt x="257318" y="108145"/>
                </a:lnTo>
                <a:lnTo>
                  <a:pt x="251246" y="108145"/>
                </a:lnTo>
                <a:lnTo>
                  <a:pt x="251246" y="102061"/>
                </a:lnTo>
                <a:close/>
                <a:moveTo>
                  <a:pt x="264379" y="102061"/>
                </a:moveTo>
                <a:lnTo>
                  <a:pt x="264379" y="108145"/>
                </a:lnTo>
                <a:lnTo>
                  <a:pt x="258306" y="108145"/>
                </a:lnTo>
                <a:lnTo>
                  <a:pt x="258306" y="102061"/>
                </a:lnTo>
                <a:close/>
                <a:moveTo>
                  <a:pt x="271427" y="102061"/>
                </a:moveTo>
                <a:lnTo>
                  <a:pt x="271427" y="108145"/>
                </a:lnTo>
                <a:lnTo>
                  <a:pt x="265355" y="108145"/>
                </a:lnTo>
                <a:lnTo>
                  <a:pt x="265355" y="102061"/>
                </a:lnTo>
                <a:close/>
                <a:moveTo>
                  <a:pt x="278488" y="102061"/>
                </a:moveTo>
                <a:lnTo>
                  <a:pt x="278488" y="108145"/>
                </a:lnTo>
                <a:lnTo>
                  <a:pt x="272415" y="108145"/>
                </a:lnTo>
                <a:lnTo>
                  <a:pt x="272415" y="102061"/>
                </a:lnTo>
                <a:close/>
                <a:moveTo>
                  <a:pt x="17443" y="109121"/>
                </a:moveTo>
                <a:lnTo>
                  <a:pt x="17443" y="115193"/>
                </a:lnTo>
                <a:lnTo>
                  <a:pt x="11371" y="115193"/>
                </a:lnTo>
                <a:lnTo>
                  <a:pt x="11371" y="109121"/>
                </a:lnTo>
                <a:close/>
                <a:moveTo>
                  <a:pt x="24503" y="109121"/>
                </a:moveTo>
                <a:lnTo>
                  <a:pt x="24503" y="115193"/>
                </a:lnTo>
                <a:lnTo>
                  <a:pt x="18431" y="115193"/>
                </a:lnTo>
                <a:lnTo>
                  <a:pt x="18431" y="109121"/>
                </a:lnTo>
                <a:close/>
                <a:moveTo>
                  <a:pt x="31564" y="109121"/>
                </a:moveTo>
                <a:lnTo>
                  <a:pt x="31564" y="115193"/>
                </a:lnTo>
                <a:lnTo>
                  <a:pt x="25492" y="115193"/>
                </a:lnTo>
                <a:lnTo>
                  <a:pt x="25492" y="109121"/>
                </a:lnTo>
                <a:close/>
                <a:moveTo>
                  <a:pt x="38612" y="109121"/>
                </a:moveTo>
                <a:lnTo>
                  <a:pt x="38612" y="115193"/>
                </a:lnTo>
                <a:lnTo>
                  <a:pt x="32540" y="115193"/>
                </a:lnTo>
                <a:lnTo>
                  <a:pt x="32540" y="109121"/>
                </a:lnTo>
                <a:close/>
                <a:moveTo>
                  <a:pt x="45673" y="109121"/>
                </a:moveTo>
                <a:lnTo>
                  <a:pt x="45673" y="115193"/>
                </a:lnTo>
                <a:lnTo>
                  <a:pt x="39601" y="115193"/>
                </a:lnTo>
                <a:lnTo>
                  <a:pt x="39601" y="109121"/>
                </a:lnTo>
                <a:close/>
                <a:moveTo>
                  <a:pt x="52721" y="109121"/>
                </a:moveTo>
                <a:lnTo>
                  <a:pt x="52721" y="115193"/>
                </a:lnTo>
                <a:lnTo>
                  <a:pt x="46649" y="115193"/>
                </a:lnTo>
                <a:lnTo>
                  <a:pt x="46649" y="109121"/>
                </a:lnTo>
                <a:close/>
                <a:moveTo>
                  <a:pt x="59782" y="109121"/>
                </a:moveTo>
                <a:lnTo>
                  <a:pt x="59782" y="115193"/>
                </a:lnTo>
                <a:lnTo>
                  <a:pt x="53709" y="115193"/>
                </a:lnTo>
                <a:lnTo>
                  <a:pt x="53709" y="109121"/>
                </a:lnTo>
                <a:close/>
                <a:moveTo>
                  <a:pt x="66842" y="109121"/>
                </a:moveTo>
                <a:lnTo>
                  <a:pt x="66842" y="115193"/>
                </a:lnTo>
                <a:lnTo>
                  <a:pt x="60758" y="115193"/>
                </a:lnTo>
                <a:lnTo>
                  <a:pt x="60758" y="109121"/>
                </a:lnTo>
                <a:close/>
                <a:moveTo>
                  <a:pt x="73902" y="109121"/>
                </a:moveTo>
                <a:lnTo>
                  <a:pt x="73902" y="115193"/>
                </a:lnTo>
                <a:lnTo>
                  <a:pt x="67818" y="115193"/>
                </a:lnTo>
                <a:lnTo>
                  <a:pt x="67818" y="109121"/>
                </a:lnTo>
                <a:close/>
                <a:moveTo>
                  <a:pt x="80951" y="109121"/>
                </a:moveTo>
                <a:lnTo>
                  <a:pt x="80951" y="115193"/>
                </a:lnTo>
                <a:lnTo>
                  <a:pt x="74879" y="115193"/>
                </a:lnTo>
                <a:lnTo>
                  <a:pt x="74879" y="109121"/>
                </a:lnTo>
                <a:close/>
                <a:moveTo>
                  <a:pt x="88011" y="109121"/>
                </a:moveTo>
                <a:lnTo>
                  <a:pt x="88011" y="115193"/>
                </a:lnTo>
                <a:lnTo>
                  <a:pt x="81927" y="115193"/>
                </a:lnTo>
                <a:lnTo>
                  <a:pt x="81927" y="109121"/>
                </a:lnTo>
                <a:close/>
                <a:moveTo>
                  <a:pt x="95060" y="109121"/>
                </a:moveTo>
                <a:lnTo>
                  <a:pt x="95060" y="115193"/>
                </a:lnTo>
                <a:lnTo>
                  <a:pt x="88988" y="115193"/>
                </a:lnTo>
                <a:lnTo>
                  <a:pt x="88988" y="109121"/>
                </a:lnTo>
                <a:close/>
                <a:moveTo>
                  <a:pt x="102120" y="109121"/>
                </a:moveTo>
                <a:lnTo>
                  <a:pt x="102120" y="115193"/>
                </a:lnTo>
                <a:lnTo>
                  <a:pt x="96036" y="115193"/>
                </a:lnTo>
                <a:lnTo>
                  <a:pt x="96036" y="109121"/>
                </a:lnTo>
                <a:close/>
                <a:moveTo>
                  <a:pt x="109169" y="109121"/>
                </a:moveTo>
                <a:lnTo>
                  <a:pt x="109169" y="115193"/>
                </a:lnTo>
                <a:lnTo>
                  <a:pt x="103097" y="115193"/>
                </a:lnTo>
                <a:lnTo>
                  <a:pt x="103097" y="109121"/>
                </a:lnTo>
                <a:close/>
                <a:moveTo>
                  <a:pt x="116229" y="109121"/>
                </a:moveTo>
                <a:lnTo>
                  <a:pt x="116229" y="115193"/>
                </a:lnTo>
                <a:lnTo>
                  <a:pt x="110157" y="115193"/>
                </a:lnTo>
                <a:lnTo>
                  <a:pt x="110157" y="109121"/>
                </a:lnTo>
                <a:close/>
                <a:moveTo>
                  <a:pt x="123278" y="109121"/>
                </a:moveTo>
                <a:lnTo>
                  <a:pt x="123278" y="115193"/>
                </a:lnTo>
                <a:lnTo>
                  <a:pt x="117205" y="115193"/>
                </a:lnTo>
                <a:lnTo>
                  <a:pt x="117205" y="109121"/>
                </a:lnTo>
                <a:close/>
                <a:moveTo>
                  <a:pt x="130338" y="109121"/>
                </a:moveTo>
                <a:lnTo>
                  <a:pt x="130338" y="115193"/>
                </a:lnTo>
                <a:lnTo>
                  <a:pt x="124254" y="115193"/>
                </a:lnTo>
                <a:lnTo>
                  <a:pt x="124254" y="109121"/>
                </a:lnTo>
                <a:close/>
                <a:moveTo>
                  <a:pt x="137387" y="109121"/>
                </a:moveTo>
                <a:lnTo>
                  <a:pt x="137387" y="115193"/>
                </a:lnTo>
                <a:lnTo>
                  <a:pt x="131314" y="115193"/>
                </a:lnTo>
                <a:lnTo>
                  <a:pt x="131314" y="109121"/>
                </a:lnTo>
                <a:close/>
                <a:moveTo>
                  <a:pt x="144447" y="109121"/>
                </a:moveTo>
                <a:lnTo>
                  <a:pt x="144447" y="115193"/>
                </a:lnTo>
                <a:lnTo>
                  <a:pt x="138375" y="115193"/>
                </a:lnTo>
                <a:lnTo>
                  <a:pt x="138375" y="109121"/>
                </a:lnTo>
                <a:close/>
                <a:moveTo>
                  <a:pt x="151495" y="109121"/>
                </a:moveTo>
                <a:lnTo>
                  <a:pt x="151495" y="115193"/>
                </a:lnTo>
                <a:lnTo>
                  <a:pt x="145423" y="115193"/>
                </a:lnTo>
                <a:lnTo>
                  <a:pt x="145423" y="109121"/>
                </a:lnTo>
                <a:close/>
                <a:moveTo>
                  <a:pt x="158556" y="109121"/>
                </a:moveTo>
                <a:lnTo>
                  <a:pt x="158556" y="115193"/>
                </a:lnTo>
                <a:lnTo>
                  <a:pt x="152484" y="115193"/>
                </a:lnTo>
                <a:lnTo>
                  <a:pt x="152484" y="109121"/>
                </a:lnTo>
                <a:close/>
                <a:moveTo>
                  <a:pt x="165604" y="109121"/>
                </a:moveTo>
                <a:lnTo>
                  <a:pt x="165604" y="115193"/>
                </a:lnTo>
                <a:lnTo>
                  <a:pt x="159532" y="115193"/>
                </a:lnTo>
                <a:lnTo>
                  <a:pt x="159532" y="109121"/>
                </a:lnTo>
                <a:close/>
                <a:moveTo>
                  <a:pt x="172665" y="109121"/>
                </a:moveTo>
                <a:lnTo>
                  <a:pt x="172665" y="115193"/>
                </a:lnTo>
                <a:lnTo>
                  <a:pt x="166581" y="115193"/>
                </a:lnTo>
                <a:lnTo>
                  <a:pt x="166581" y="109121"/>
                </a:lnTo>
                <a:close/>
                <a:moveTo>
                  <a:pt x="179713" y="109121"/>
                </a:moveTo>
                <a:lnTo>
                  <a:pt x="179713" y="115193"/>
                </a:lnTo>
                <a:lnTo>
                  <a:pt x="173641" y="115193"/>
                </a:lnTo>
                <a:lnTo>
                  <a:pt x="173641" y="109121"/>
                </a:lnTo>
                <a:close/>
                <a:moveTo>
                  <a:pt x="186774" y="109121"/>
                </a:moveTo>
                <a:lnTo>
                  <a:pt x="186774" y="115193"/>
                </a:lnTo>
                <a:lnTo>
                  <a:pt x="180702" y="115193"/>
                </a:lnTo>
                <a:lnTo>
                  <a:pt x="180702" y="109121"/>
                </a:lnTo>
                <a:close/>
                <a:moveTo>
                  <a:pt x="193822" y="109121"/>
                </a:moveTo>
                <a:lnTo>
                  <a:pt x="193822" y="115193"/>
                </a:lnTo>
                <a:lnTo>
                  <a:pt x="187750" y="115193"/>
                </a:lnTo>
                <a:lnTo>
                  <a:pt x="187750" y="109121"/>
                </a:lnTo>
                <a:close/>
                <a:moveTo>
                  <a:pt x="200883" y="109121"/>
                </a:moveTo>
                <a:lnTo>
                  <a:pt x="200883" y="115193"/>
                </a:lnTo>
                <a:lnTo>
                  <a:pt x="194810" y="115193"/>
                </a:lnTo>
                <a:lnTo>
                  <a:pt x="194810" y="109121"/>
                </a:lnTo>
                <a:close/>
                <a:moveTo>
                  <a:pt x="207931" y="109121"/>
                </a:moveTo>
                <a:lnTo>
                  <a:pt x="207931" y="115193"/>
                </a:lnTo>
                <a:lnTo>
                  <a:pt x="201859" y="115193"/>
                </a:lnTo>
                <a:lnTo>
                  <a:pt x="201859" y="109121"/>
                </a:lnTo>
                <a:close/>
                <a:moveTo>
                  <a:pt x="214992" y="109121"/>
                </a:moveTo>
                <a:lnTo>
                  <a:pt x="214992" y="115193"/>
                </a:lnTo>
                <a:lnTo>
                  <a:pt x="208919" y="115193"/>
                </a:lnTo>
                <a:lnTo>
                  <a:pt x="208919" y="109121"/>
                </a:lnTo>
                <a:close/>
                <a:moveTo>
                  <a:pt x="222052" y="109121"/>
                </a:moveTo>
                <a:lnTo>
                  <a:pt x="222052" y="115193"/>
                </a:lnTo>
                <a:lnTo>
                  <a:pt x="215968" y="115193"/>
                </a:lnTo>
                <a:lnTo>
                  <a:pt x="215968" y="109121"/>
                </a:lnTo>
                <a:close/>
                <a:moveTo>
                  <a:pt x="229100" y="109121"/>
                </a:moveTo>
                <a:lnTo>
                  <a:pt x="229100" y="115193"/>
                </a:lnTo>
                <a:lnTo>
                  <a:pt x="223028" y="115193"/>
                </a:lnTo>
                <a:lnTo>
                  <a:pt x="223028" y="109121"/>
                </a:lnTo>
                <a:close/>
                <a:moveTo>
                  <a:pt x="236161" y="109121"/>
                </a:moveTo>
                <a:lnTo>
                  <a:pt x="236161" y="115193"/>
                </a:lnTo>
                <a:lnTo>
                  <a:pt x="230077" y="115193"/>
                </a:lnTo>
                <a:lnTo>
                  <a:pt x="230077" y="109121"/>
                </a:lnTo>
                <a:close/>
                <a:moveTo>
                  <a:pt x="243209" y="109121"/>
                </a:moveTo>
                <a:lnTo>
                  <a:pt x="243209" y="115193"/>
                </a:lnTo>
                <a:lnTo>
                  <a:pt x="237137" y="115193"/>
                </a:lnTo>
                <a:lnTo>
                  <a:pt x="237137" y="109121"/>
                </a:lnTo>
                <a:close/>
                <a:moveTo>
                  <a:pt x="250270" y="109121"/>
                </a:moveTo>
                <a:lnTo>
                  <a:pt x="250270" y="115193"/>
                </a:lnTo>
                <a:lnTo>
                  <a:pt x="244198" y="115193"/>
                </a:lnTo>
                <a:lnTo>
                  <a:pt x="244198" y="109121"/>
                </a:lnTo>
                <a:close/>
                <a:moveTo>
                  <a:pt x="257318" y="109121"/>
                </a:moveTo>
                <a:lnTo>
                  <a:pt x="257318" y="115193"/>
                </a:lnTo>
                <a:lnTo>
                  <a:pt x="251246" y="115193"/>
                </a:lnTo>
                <a:lnTo>
                  <a:pt x="251246" y="109121"/>
                </a:lnTo>
                <a:close/>
                <a:moveTo>
                  <a:pt x="264379" y="109121"/>
                </a:moveTo>
                <a:lnTo>
                  <a:pt x="264379" y="115193"/>
                </a:lnTo>
                <a:lnTo>
                  <a:pt x="258306" y="115193"/>
                </a:lnTo>
                <a:lnTo>
                  <a:pt x="258306" y="109121"/>
                </a:lnTo>
                <a:close/>
                <a:moveTo>
                  <a:pt x="271427" y="109121"/>
                </a:moveTo>
                <a:lnTo>
                  <a:pt x="271427" y="115193"/>
                </a:lnTo>
                <a:lnTo>
                  <a:pt x="265355" y="115193"/>
                </a:lnTo>
                <a:lnTo>
                  <a:pt x="265355" y="109121"/>
                </a:lnTo>
                <a:close/>
                <a:moveTo>
                  <a:pt x="278488" y="109121"/>
                </a:moveTo>
                <a:lnTo>
                  <a:pt x="278488" y="115193"/>
                </a:lnTo>
                <a:lnTo>
                  <a:pt x="272415" y="115193"/>
                </a:lnTo>
                <a:lnTo>
                  <a:pt x="272415" y="109121"/>
                </a:lnTo>
                <a:close/>
                <a:moveTo>
                  <a:pt x="17443" y="116170"/>
                </a:moveTo>
                <a:lnTo>
                  <a:pt x="17443" y="122254"/>
                </a:lnTo>
                <a:lnTo>
                  <a:pt x="11371" y="122254"/>
                </a:lnTo>
                <a:lnTo>
                  <a:pt x="11371" y="116182"/>
                </a:lnTo>
                <a:lnTo>
                  <a:pt x="17443" y="116170"/>
                </a:lnTo>
                <a:close/>
                <a:moveTo>
                  <a:pt x="24503" y="116170"/>
                </a:moveTo>
                <a:lnTo>
                  <a:pt x="24503" y="122254"/>
                </a:lnTo>
                <a:lnTo>
                  <a:pt x="18431" y="122254"/>
                </a:lnTo>
                <a:lnTo>
                  <a:pt x="18431" y="116182"/>
                </a:lnTo>
                <a:lnTo>
                  <a:pt x="24503" y="116170"/>
                </a:lnTo>
                <a:close/>
                <a:moveTo>
                  <a:pt x="31564" y="116170"/>
                </a:moveTo>
                <a:lnTo>
                  <a:pt x="31564" y="122254"/>
                </a:lnTo>
                <a:lnTo>
                  <a:pt x="25492" y="122254"/>
                </a:lnTo>
                <a:lnTo>
                  <a:pt x="25492" y="116182"/>
                </a:lnTo>
                <a:lnTo>
                  <a:pt x="31564" y="116170"/>
                </a:lnTo>
                <a:close/>
                <a:moveTo>
                  <a:pt x="38612" y="116170"/>
                </a:moveTo>
                <a:lnTo>
                  <a:pt x="38612" y="122254"/>
                </a:lnTo>
                <a:lnTo>
                  <a:pt x="32540" y="122254"/>
                </a:lnTo>
                <a:lnTo>
                  <a:pt x="32540" y="116182"/>
                </a:lnTo>
                <a:lnTo>
                  <a:pt x="38612" y="116170"/>
                </a:lnTo>
                <a:close/>
                <a:moveTo>
                  <a:pt x="45673" y="116170"/>
                </a:moveTo>
                <a:lnTo>
                  <a:pt x="45673" y="122254"/>
                </a:lnTo>
                <a:lnTo>
                  <a:pt x="39601" y="122254"/>
                </a:lnTo>
                <a:lnTo>
                  <a:pt x="39601" y="116182"/>
                </a:lnTo>
                <a:lnTo>
                  <a:pt x="45673" y="116170"/>
                </a:lnTo>
                <a:close/>
                <a:moveTo>
                  <a:pt x="52721" y="116170"/>
                </a:moveTo>
                <a:lnTo>
                  <a:pt x="52721" y="122254"/>
                </a:lnTo>
                <a:lnTo>
                  <a:pt x="46649" y="122254"/>
                </a:lnTo>
                <a:lnTo>
                  <a:pt x="46649" y="116182"/>
                </a:lnTo>
                <a:lnTo>
                  <a:pt x="52721" y="116170"/>
                </a:lnTo>
                <a:close/>
                <a:moveTo>
                  <a:pt x="59782" y="116170"/>
                </a:moveTo>
                <a:lnTo>
                  <a:pt x="59782" y="122254"/>
                </a:lnTo>
                <a:lnTo>
                  <a:pt x="53709" y="122254"/>
                </a:lnTo>
                <a:lnTo>
                  <a:pt x="53709" y="116182"/>
                </a:lnTo>
                <a:lnTo>
                  <a:pt x="59782" y="116170"/>
                </a:lnTo>
                <a:close/>
                <a:moveTo>
                  <a:pt x="66842" y="116182"/>
                </a:moveTo>
                <a:lnTo>
                  <a:pt x="66842" y="122254"/>
                </a:lnTo>
                <a:lnTo>
                  <a:pt x="60758" y="122254"/>
                </a:lnTo>
                <a:lnTo>
                  <a:pt x="60758" y="116182"/>
                </a:lnTo>
                <a:close/>
                <a:moveTo>
                  <a:pt x="73902" y="116182"/>
                </a:moveTo>
                <a:lnTo>
                  <a:pt x="73902" y="122254"/>
                </a:lnTo>
                <a:lnTo>
                  <a:pt x="67818" y="122254"/>
                </a:lnTo>
                <a:lnTo>
                  <a:pt x="67818" y="116182"/>
                </a:lnTo>
                <a:close/>
                <a:moveTo>
                  <a:pt x="80951" y="116182"/>
                </a:moveTo>
                <a:lnTo>
                  <a:pt x="80951" y="122254"/>
                </a:lnTo>
                <a:lnTo>
                  <a:pt x="74879" y="122254"/>
                </a:lnTo>
                <a:lnTo>
                  <a:pt x="74879" y="116182"/>
                </a:lnTo>
                <a:close/>
                <a:moveTo>
                  <a:pt x="88011" y="116170"/>
                </a:moveTo>
                <a:lnTo>
                  <a:pt x="88011" y="122254"/>
                </a:lnTo>
                <a:lnTo>
                  <a:pt x="81927" y="122254"/>
                </a:lnTo>
                <a:lnTo>
                  <a:pt x="81927" y="116182"/>
                </a:lnTo>
                <a:lnTo>
                  <a:pt x="88011" y="116170"/>
                </a:lnTo>
                <a:close/>
                <a:moveTo>
                  <a:pt x="95060" y="116170"/>
                </a:moveTo>
                <a:lnTo>
                  <a:pt x="95060" y="122254"/>
                </a:lnTo>
                <a:lnTo>
                  <a:pt x="88988" y="122254"/>
                </a:lnTo>
                <a:lnTo>
                  <a:pt x="88988" y="116182"/>
                </a:lnTo>
                <a:lnTo>
                  <a:pt x="95060" y="116170"/>
                </a:lnTo>
                <a:close/>
                <a:moveTo>
                  <a:pt x="102120" y="116182"/>
                </a:moveTo>
                <a:lnTo>
                  <a:pt x="102120" y="122254"/>
                </a:lnTo>
                <a:lnTo>
                  <a:pt x="96036" y="122254"/>
                </a:lnTo>
                <a:lnTo>
                  <a:pt x="96036" y="116182"/>
                </a:lnTo>
                <a:close/>
                <a:moveTo>
                  <a:pt x="109169" y="116182"/>
                </a:moveTo>
                <a:lnTo>
                  <a:pt x="109169" y="122254"/>
                </a:lnTo>
                <a:lnTo>
                  <a:pt x="103097" y="122254"/>
                </a:lnTo>
                <a:lnTo>
                  <a:pt x="103097" y="116182"/>
                </a:lnTo>
                <a:close/>
                <a:moveTo>
                  <a:pt x="116229" y="116182"/>
                </a:moveTo>
                <a:lnTo>
                  <a:pt x="116229" y="122254"/>
                </a:lnTo>
                <a:lnTo>
                  <a:pt x="110157" y="122254"/>
                </a:lnTo>
                <a:lnTo>
                  <a:pt x="110157" y="116182"/>
                </a:lnTo>
                <a:close/>
                <a:moveTo>
                  <a:pt x="123278" y="116170"/>
                </a:moveTo>
                <a:lnTo>
                  <a:pt x="123278" y="122254"/>
                </a:lnTo>
                <a:lnTo>
                  <a:pt x="117205" y="122254"/>
                </a:lnTo>
                <a:lnTo>
                  <a:pt x="117205" y="116182"/>
                </a:lnTo>
                <a:lnTo>
                  <a:pt x="123278" y="116170"/>
                </a:lnTo>
                <a:close/>
                <a:moveTo>
                  <a:pt x="130338" y="116170"/>
                </a:moveTo>
                <a:lnTo>
                  <a:pt x="130338" y="122254"/>
                </a:lnTo>
                <a:lnTo>
                  <a:pt x="124254" y="122254"/>
                </a:lnTo>
                <a:lnTo>
                  <a:pt x="124254" y="116182"/>
                </a:lnTo>
                <a:lnTo>
                  <a:pt x="130338" y="116170"/>
                </a:lnTo>
                <a:close/>
                <a:moveTo>
                  <a:pt x="137387" y="116182"/>
                </a:moveTo>
                <a:lnTo>
                  <a:pt x="137387" y="122254"/>
                </a:lnTo>
                <a:lnTo>
                  <a:pt x="131314" y="122254"/>
                </a:lnTo>
                <a:lnTo>
                  <a:pt x="131314" y="116182"/>
                </a:lnTo>
                <a:close/>
                <a:moveTo>
                  <a:pt x="144447" y="116170"/>
                </a:moveTo>
                <a:lnTo>
                  <a:pt x="144447" y="122254"/>
                </a:lnTo>
                <a:lnTo>
                  <a:pt x="138375" y="122254"/>
                </a:lnTo>
                <a:lnTo>
                  <a:pt x="138375" y="116182"/>
                </a:lnTo>
                <a:lnTo>
                  <a:pt x="144447" y="116170"/>
                </a:lnTo>
                <a:close/>
                <a:moveTo>
                  <a:pt x="151495" y="116170"/>
                </a:moveTo>
                <a:lnTo>
                  <a:pt x="151495" y="122254"/>
                </a:lnTo>
                <a:lnTo>
                  <a:pt x="145423" y="122254"/>
                </a:lnTo>
                <a:lnTo>
                  <a:pt x="145423" y="116182"/>
                </a:lnTo>
                <a:lnTo>
                  <a:pt x="151495" y="116170"/>
                </a:lnTo>
                <a:close/>
                <a:moveTo>
                  <a:pt x="158556" y="116170"/>
                </a:moveTo>
                <a:lnTo>
                  <a:pt x="158556" y="122254"/>
                </a:lnTo>
                <a:lnTo>
                  <a:pt x="152484" y="122254"/>
                </a:lnTo>
                <a:lnTo>
                  <a:pt x="152484" y="116182"/>
                </a:lnTo>
                <a:lnTo>
                  <a:pt x="158556" y="116170"/>
                </a:lnTo>
                <a:close/>
                <a:moveTo>
                  <a:pt x="165604" y="116170"/>
                </a:moveTo>
                <a:lnTo>
                  <a:pt x="165604" y="122254"/>
                </a:lnTo>
                <a:lnTo>
                  <a:pt x="159532" y="122254"/>
                </a:lnTo>
                <a:lnTo>
                  <a:pt x="159532" y="116182"/>
                </a:lnTo>
                <a:lnTo>
                  <a:pt x="165604" y="116170"/>
                </a:lnTo>
                <a:close/>
                <a:moveTo>
                  <a:pt x="172665" y="116170"/>
                </a:moveTo>
                <a:lnTo>
                  <a:pt x="172665" y="122254"/>
                </a:lnTo>
                <a:lnTo>
                  <a:pt x="166581" y="122254"/>
                </a:lnTo>
                <a:lnTo>
                  <a:pt x="166581" y="116182"/>
                </a:lnTo>
                <a:lnTo>
                  <a:pt x="172665" y="116170"/>
                </a:lnTo>
                <a:close/>
                <a:moveTo>
                  <a:pt x="179713" y="116170"/>
                </a:moveTo>
                <a:lnTo>
                  <a:pt x="179713" y="122254"/>
                </a:lnTo>
                <a:lnTo>
                  <a:pt x="173641" y="122254"/>
                </a:lnTo>
                <a:lnTo>
                  <a:pt x="173641" y="116182"/>
                </a:lnTo>
                <a:lnTo>
                  <a:pt x="179713" y="116170"/>
                </a:lnTo>
                <a:close/>
                <a:moveTo>
                  <a:pt x="186774" y="116170"/>
                </a:moveTo>
                <a:lnTo>
                  <a:pt x="186774" y="122254"/>
                </a:lnTo>
                <a:lnTo>
                  <a:pt x="180702" y="122254"/>
                </a:lnTo>
                <a:lnTo>
                  <a:pt x="180702" y="116182"/>
                </a:lnTo>
                <a:lnTo>
                  <a:pt x="186774" y="116170"/>
                </a:lnTo>
                <a:close/>
                <a:moveTo>
                  <a:pt x="193822" y="116170"/>
                </a:moveTo>
                <a:lnTo>
                  <a:pt x="193822" y="122254"/>
                </a:lnTo>
                <a:lnTo>
                  <a:pt x="187750" y="122254"/>
                </a:lnTo>
                <a:lnTo>
                  <a:pt x="187750" y="116182"/>
                </a:lnTo>
                <a:lnTo>
                  <a:pt x="193822" y="116170"/>
                </a:lnTo>
                <a:close/>
                <a:moveTo>
                  <a:pt x="200883" y="116170"/>
                </a:moveTo>
                <a:lnTo>
                  <a:pt x="200883" y="122254"/>
                </a:lnTo>
                <a:lnTo>
                  <a:pt x="194810" y="122254"/>
                </a:lnTo>
                <a:lnTo>
                  <a:pt x="194810" y="116182"/>
                </a:lnTo>
                <a:lnTo>
                  <a:pt x="200883" y="116170"/>
                </a:lnTo>
                <a:close/>
                <a:moveTo>
                  <a:pt x="207931" y="116170"/>
                </a:moveTo>
                <a:lnTo>
                  <a:pt x="207931" y="122254"/>
                </a:lnTo>
                <a:lnTo>
                  <a:pt x="201859" y="122254"/>
                </a:lnTo>
                <a:lnTo>
                  <a:pt x="201859" y="116182"/>
                </a:lnTo>
                <a:lnTo>
                  <a:pt x="207931" y="116170"/>
                </a:lnTo>
                <a:close/>
                <a:moveTo>
                  <a:pt x="214992" y="116170"/>
                </a:moveTo>
                <a:lnTo>
                  <a:pt x="214992" y="122254"/>
                </a:lnTo>
                <a:lnTo>
                  <a:pt x="208919" y="122254"/>
                </a:lnTo>
                <a:lnTo>
                  <a:pt x="208919" y="116182"/>
                </a:lnTo>
                <a:lnTo>
                  <a:pt x="214992" y="116170"/>
                </a:lnTo>
                <a:close/>
                <a:moveTo>
                  <a:pt x="222052" y="116170"/>
                </a:moveTo>
                <a:lnTo>
                  <a:pt x="222052" y="122254"/>
                </a:lnTo>
                <a:lnTo>
                  <a:pt x="215968" y="122254"/>
                </a:lnTo>
                <a:lnTo>
                  <a:pt x="215968" y="116182"/>
                </a:lnTo>
                <a:lnTo>
                  <a:pt x="222052" y="116170"/>
                </a:lnTo>
                <a:close/>
                <a:moveTo>
                  <a:pt x="229100" y="116170"/>
                </a:moveTo>
                <a:lnTo>
                  <a:pt x="229100" y="122254"/>
                </a:lnTo>
                <a:lnTo>
                  <a:pt x="223028" y="122254"/>
                </a:lnTo>
                <a:lnTo>
                  <a:pt x="223028" y="116182"/>
                </a:lnTo>
                <a:lnTo>
                  <a:pt x="229100" y="116170"/>
                </a:lnTo>
                <a:close/>
                <a:moveTo>
                  <a:pt x="236161" y="116170"/>
                </a:moveTo>
                <a:lnTo>
                  <a:pt x="236161" y="122254"/>
                </a:lnTo>
                <a:lnTo>
                  <a:pt x="230077" y="122254"/>
                </a:lnTo>
                <a:lnTo>
                  <a:pt x="230077" y="116182"/>
                </a:lnTo>
                <a:lnTo>
                  <a:pt x="236161" y="116170"/>
                </a:lnTo>
                <a:close/>
                <a:moveTo>
                  <a:pt x="243209" y="116170"/>
                </a:moveTo>
                <a:lnTo>
                  <a:pt x="243209" y="122254"/>
                </a:lnTo>
                <a:lnTo>
                  <a:pt x="237137" y="122254"/>
                </a:lnTo>
                <a:lnTo>
                  <a:pt x="237137" y="116182"/>
                </a:lnTo>
                <a:lnTo>
                  <a:pt x="243209" y="116170"/>
                </a:lnTo>
                <a:close/>
                <a:moveTo>
                  <a:pt x="250270" y="116170"/>
                </a:moveTo>
                <a:lnTo>
                  <a:pt x="250270" y="122254"/>
                </a:lnTo>
                <a:lnTo>
                  <a:pt x="244198" y="122254"/>
                </a:lnTo>
                <a:lnTo>
                  <a:pt x="244198" y="116182"/>
                </a:lnTo>
                <a:lnTo>
                  <a:pt x="250270" y="116170"/>
                </a:lnTo>
                <a:close/>
                <a:moveTo>
                  <a:pt x="257318" y="116170"/>
                </a:moveTo>
                <a:lnTo>
                  <a:pt x="257318" y="122254"/>
                </a:lnTo>
                <a:lnTo>
                  <a:pt x="251246" y="122254"/>
                </a:lnTo>
                <a:lnTo>
                  <a:pt x="251246" y="116182"/>
                </a:lnTo>
                <a:lnTo>
                  <a:pt x="257318" y="116170"/>
                </a:lnTo>
                <a:close/>
                <a:moveTo>
                  <a:pt x="264379" y="116170"/>
                </a:moveTo>
                <a:lnTo>
                  <a:pt x="264379" y="122254"/>
                </a:lnTo>
                <a:lnTo>
                  <a:pt x="258306" y="122254"/>
                </a:lnTo>
                <a:lnTo>
                  <a:pt x="258306" y="116182"/>
                </a:lnTo>
                <a:lnTo>
                  <a:pt x="264379" y="116170"/>
                </a:lnTo>
                <a:close/>
                <a:moveTo>
                  <a:pt x="271427" y="116170"/>
                </a:moveTo>
                <a:lnTo>
                  <a:pt x="271427" y="122254"/>
                </a:lnTo>
                <a:lnTo>
                  <a:pt x="265355" y="122254"/>
                </a:lnTo>
                <a:lnTo>
                  <a:pt x="265355" y="116182"/>
                </a:lnTo>
                <a:lnTo>
                  <a:pt x="271427" y="116170"/>
                </a:lnTo>
                <a:close/>
                <a:moveTo>
                  <a:pt x="278488" y="116170"/>
                </a:moveTo>
                <a:lnTo>
                  <a:pt x="278488" y="122254"/>
                </a:lnTo>
                <a:lnTo>
                  <a:pt x="272415" y="122254"/>
                </a:lnTo>
                <a:lnTo>
                  <a:pt x="272415" y="116182"/>
                </a:lnTo>
                <a:lnTo>
                  <a:pt x="278488" y="116170"/>
                </a:lnTo>
                <a:close/>
                <a:moveTo>
                  <a:pt x="17443" y="123230"/>
                </a:moveTo>
                <a:lnTo>
                  <a:pt x="17443" y="129302"/>
                </a:lnTo>
                <a:lnTo>
                  <a:pt x="11371" y="129302"/>
                </a:lnTo>
                <a:lnTo>
                  <a:pt x="11371" y="123230"/>
                </a:lnTo>
                <a:close/>
                <a:moveTo>
                  <a:pt x="24503" y="123230"/>
                </a:moveTo>
                <a:lnTo>
                  <a:pt x="24503" y="129302"/>
                </a:lnTo>
                <a:lnTo>
                  <a:pt x="18431" y="129302"/>
                </a:lnTo>
                <a:lnTo>
                  <a:pt x="18431" y="123230"/>
                </a:lnTo>
                <a:close/>
                <a:moveTo>
                  <a:pt x="31564" y="123230"/>
                </a:moveTo>
                <a:lnTo>
                  <a:pt x="31564" y="129302"/>
                </a:lnTo>
                <a:lnTo>
                  <a:pt x="25492" y="129302"/>
                </a:lnTo>
                <a:lnTo>
                  <a:pt x="25492" y="123230"/>
                </a:lnTo>
                <a:close/>
                <a:moveTo>
                  <a:pt x="38612" y="123230"/>
                </a:moveTo>
                <a:lnTo>
                  <a:pt x="38612" y="129302"/>
                </a:lnTo>
                <a:lnTo>
                  <a:pt x="32540" y="129302"/>
                </a:lnTo>
                <a:lnTo>
                  <a:pt x="32540" y="123230"/>
                </a:lnTo>
                <a:close/>
                <a:moveTo>
                  <a:pt x="45673" y="123230"/>
                </a:moveTo>
                <a:lnTo>
                  <a:pt x="45673" y="129302"/>
                </a:lnTo>
                <a:lnTo>
                  <a:pt x="39601" y="129302"/>
                </a:lnTo>
                <a:lnTo>
                  <a:pt x="39601" y="123230"/>
                </a:lnTo>
                <a:close/>
                <a:moveTo>
                  <a:pt x="52721" y="123230"/>
                </a:moveTo>
                <a:lnTo>
                  <a:pt x="52721" y="129302"/>
                </a:lnTo>
                <a:lnTo>
                  <a:pt x="46649" y="129302"/>
                </a:lnTo>
                <a:lnTo>
                  <a:pt x="46649" y="123230"/>
                </a:lnTo>
                <a:close/>
                <a:moveTo>
                  <a:pt x="59782" y="123230"/>
                </a:moveTo>
                <a:lnTo>
                  <a:pt x="59782" y="129302"/>
                </a:lnTo>
                <a:lnTo>
                  <a:pt x="53709" y="129302"/>
                </a:lnTo>
                <a:lnTo>
                  <a:pt x="53709" y="123230"/>
                </a:lnTo>
                <a:close/>
                <a:moveTo>
                  <a:pt x="66842" y="123230"/>
                </a:moveTo>
                <a:lnTo>
                  <a:pt x="66842" y="129302"/>
                </a:lnTo>
                <a:lnTo>
                  <a:pt x="60758" y="129302"/>
                </a:lnTo>
                <a:lnTo>
                  <a:pt x="60758" y="123230"/>
                </a:lnTo>
                <a:close/>
                <a:moveTo>
                  <a:pt x="73902" y="123230"/>
                </a:moveTo>
                <a:lnTo>
                  <a:pt x="73902" y="129302"/>
                </a:lnTo>
                <a:lnTo>
                  <a:pt x="67818" y="129302"/>
                </a:lnTo>
                <a:lnTo>
                  <a:pt x="67818" y="123230"/>
                </a:lnTo>
                <a:close/>
                <a:moveTo>
                  <a:pt x="80951" y="123230"/>
                </a:moveTo>
                <a:lnTo>
                  <a:pt x="80951" y="129302"/>
                </a:lnTo>
                <a:lnTo>
                  <a:pt x="74879" y="129302"/>
                </a:lnTo>
                <a:lnTo>
                  <a:pt x="74879" y="123230"/>
                </a:lnTo>
                <a:close/>
                <a:moveTo>
                  <a:pt x="88011" y="123230"/>
                </a:moveTo>
                <a:lnTo>
                  <a:pt x="88011" y="129302"/>
                </a:lnTo>
                <a:lnTo>
                  <a:pt x="81927" y="129302"/>
                </a:lnTo>
                <a:lnTo>
                  <a:pt x="81927" y="123230"/>
                </a:lnTo>
                <a:close/>
                <a:moveTo>
                  <a:pt x="95060" y="123230"/>
                </a:moveTo>
                <a:lnTo>
                  <a:pt x="95060" y="129302"/>
                </a:lnTo>
                <a:lnTo>
                  <a:pt x="88988" y="129302"/>
                </a:lnTo>
                <a:lnTo>
                  <a:pt x="88988" y="123230"/>
                </a:lnTo>
                <a:close/>
                <a:moveTo>
                  <a:pt x="102120" y="123230"/>
                </a:moveTo>
                <a:lnTo>
                  <a:pt x="102120" y="129302"/>
                </a:lnTo>
                <a:lnTo>
                  <a:pt x="96036" y="129302"/>
                </a:lnTo>
                <a:lnTo>
                  <a:pt x="96036" y="123230"/>
                </a:lnTo>
                <a:close/>
                <a:moveTo>
                  <a:pt x="109169" y="123230"/>
                </a:moveTo>
                <a:lnTo>
                  <a:pt x="109169" y="129302"/>
                </a:lnTo>
                <a:lnTo>
                  <a:pt x="103097" y="129302"/>
                </a:lnTo>
                <a:lnTo>
                  <a:pt x="103097" y="123230"/>
                </a:lnTo>
                <a:close/>
                <a:moveTo>
                  <a:pt x="116229" y="123230"/>
                </a:moveTo>
                <a:lnTo>
                  <a:pt x="116229" y="129302"/>
                </a:lnTo>
                <a:lnTo>
                  <a:pt x="110157" y="129302"/>
                </a:lnTo>
                <a:lnTo>
                  <a:pt x="110157" y="123230"/>
                </a:lnTo>
                <a:close/>
                <a:moveTo>
                  <a:pt x="123278" y="123230"/>
                </a:moveTo>
                <a:lnTo>
                  <a:pt x="123278" y="129302"/>
                </a:lnTo>
                <a:lnTo>
                  <a:pt x="117205" y="129302"/>
                </a:lnTo>
                <a:lnTo>
                  <a:pt x="117205" y="123230"/>
                </a:lnTo>
                <a:close/>
                <a:moveTo>
                  <a:pt x="130338" y="123230"/>
                </a:moveTo>
                <a:lnTo>
                  <a:pt x="130338" y="129302"/>
                </a:lnTo>
                <a:lnTo>
                  <a:pt x="124254" y="129302"/>
                </a:lnTo>
                <a:lnTo>
                  <a:pt x="124254" y="123230"/>
                </a:lnTo>
                <a:close/>
                <a:moveTo>
                  <a:pt x="137387" y="123230"/>
                </a:moveTo>
                <a:lnTo>
                  <a:pt x="137387" y="129302"/>
                </a:lnTo>
                <a:lnTo>
                  <a:pt x="131314" y="129302"/>
                </a:lnTo>
                <a:lnTo>
                  <a:pt x="131314" y="123230"/>
                </a:lnTo>
                <a:close/>
                <a:moveTo>
                  <a:pt x="144447" y="123230"/>
                </a:moveTo>
                <a:lnTo>
                  <a:pt x="144447" y="129302"/>
                </a:lnTo>
                <a:lnTo>
                  <a:pt x="138375" y="129302"/>
                </a:lnTo>
                <a:lnTo>
                  <a:pt x="138375" y="123230"/>
                </a:lnTo>
                <a:close/>
                <a:moveTo>
                  <a:pt x="151495" y="123230"/>
                </a:moveTo>
                <a:lnTo>
                  <a:pt x="151495" y="129302"/>
                </a:lnTo>
                <a:lnTo>
                  <a:pt x="145423" y="129302"/>
                </a:lnTo>
                <a:lnTo>
                  <a:pt x="145423" y="123230"/>
                </a:lnTo>
                <a:close/>
                <a:moveTo>
                  <a:pt x="158556" y="123230"/>
                </a:moveTo>
                <a:lnTo>
                  <a:pt x="158556" y="129302"/>
                </a:lnTo>
                <a:lnTo>
                  <a:pt x="152484" y="129302"/>
                </a:lnTo>
                <a:lnTo>
                  <a:pt x="152484" y="123230"/>
                </a:lnTo>
                <a:close/>
                <a:moveTo>
                  <a:pt x="165604" y="123230"/>
                </a:moveTo>
                <a:lnTo>
                  <a:pt x="165604" y="129302"/>
                </a:lnTo>
                <a:lnTo>
                  <a:pt x="159532" y="129302"/>
                </a:lnTo>
                <a:lnTo>
                  <a:pt x="159532" y="123230"/>
                </a:lnTo>
                <a:close/>
                <a:moveTo>
                  <a:pt x="172665" y="123230"/>
                </a:moveTo>
                <a:lnTo>
                  <a:pt x="172665" y="129302"/>
                </a:lnTo>
                <a:lnTo>
                  <a:pt x="166581" y="129302"/>
                </a:lnTo>
                <a:lnTo>
                  <a:pt x="166581" y="123230"/>
                </a:lnTo>
                <a:close/>
                <a:moveTo>
                  <a:pt x="179713" y="123230"/>
                </a:moveTo>
                <a:lnTo>
                  <a:pt x="179713" y="129302"/>
                </a:lnTo>
                <a:lnTo>
                  <a:pt x="173641" y="129302"/>
                </a:lnTo>
                <a:lnTo>
                  <a:pt x="173641" y="123230"/>
                </a:lnTo>
                <a:close/>
                <a:moveTo>
                  <a:pt x="186774" y="123230"/>
                </a:moveTo>
                <a:lnTo>
                  <a:pt x="186774" y="129302"/>
                </a:lnTo>
                <a:lnTo>
                  <a:pt x="180702" y="129302"/>
                </a:lnTo>
                <a:lnTo>
                  <a:pt x="180702" y="123230"/>
                </a:lnTo>
                <a:close/>
                <a:moveTo>
                  <a:pt x="193822" y="123230"/>
                </a:moveTo>
                <a:lnTo>
                  <a:pt x="193822" y="129302"/>
                </a:lnTo>
                <a:lnTo>
                  <a:pt x="187750" y="129302"/>
                </a:lnTo>
                <a:lnTo>
                  <a:pt x="187750" y="123230"/>
                </a:lnTo>
                <a:close/>
                <a:moveTo>
                  <a:pt x="200883" y="123230"/>
                </a:moveTo>
                <a:lnTo>
                  <a:pt x="200883" y="129302"/>
                </a:lnTo>
                <a:lnTo>
                  <a:pt x="194810" y="129302"/>
                </a:lnTo>
                <a:lnTo>
                  <a:pt x="194810" y="123230"/>
                </a:lnTo>
                <a:close/>
                <a:moveTo>
                  <a:pt x="207931" y="123230"/>
                </a:moveTo>
                <a:lnTo>
                  <a:pt x="207931" y="129302"/>
                </a:lnTo>
                <a:lnTo>
                  <a:pt x="201859" y="129302"/>
                </a:lnTo>
                <a:lnTo>
                  <a:pt x="201859" y="123230"/>
                </a:lnTo>
                <a:close/>
                <a:moveTo>
                  <a:pt x="214992" y="123230"/>
                </a:moveTo>
                <a:lnTo>
                  <a:pt x="214992" y="129302"/>
                </a:lnTo>
                <a:lnTo>
                  <a:pt x="208919" y="129302"/>
                </a:lnTo>
                <a:lnTo>
                  <a:pt x="208919" y="123230"/>
                </a:lnTo>
                <a:close/>
                <a:moveTo>
                  <a:pt x="222052" y="123230"/>
                </a:moveTo>
                <a:lnTo>
                  <a:pt x="222052" y="129302"/>
                </a:lnTo>
                <a:lnTo>
                  <a:pt x="215968" y="129302"/>
                </a:lnTo>
                <a:lnTo>
                  <a:pt x="215968" y="123230"/>
                </a:lnTo>
                <a:close/>
                <a:moveTo>
                  <a:pt x="229100" y="123230"/>
                </a:moveTo>
                <a:lnTo>
                  <a:pt x="229100" y="129302"/>
                </a:lnTo>
                <a:lnTo>
                  <a:pt x="223028" y="129302"/>
                </a:lnTo>
                <a:lnTo>
                  <a:pt x="223028" y="123230"/>
                </a:lnTo>
                <a:close/>
                <a:moveTo>
                  <a:pt x="236161" y="123230"/>
                </a:moveTo>
                <a:lnTo>
                  <a:pt x="236161" y="129302"/>
                </a:lnTo>
                <a:lnTo>
                  <a:pt x="230077" y="129302"/>
                </a:lnTo>
                <a:lnTo>
                  <a:pt x="230077" y="123230"/>
                </a:lnTo>
                <a:close/>
                <a:moveTo>
                  <a:pt x="243209" y="123230"/>
                </a:moveTo>
                <a:lnTo>
                  <a:pt x="243209" y="129302"/>
                </a:lnTo>
                <a:lnTo>
                  <a:pt x="237137" y="129302"/>
                </a:lnTo>
                <a:lnTo>
                  <a:pt x="237137" y="123230"/>
                </a:lnTo>
                <a:close/>
                <a:moveTo>
                  <a:pt x="250270" y="123230"/>
                </a:moveTo>
                <a:lnTo>
                  <a:pt x="250270" y="129302"/>
                </a:lnTo>
                <a:lnTo>
                  <a:pt x="244198" y="129302"/>
                </a:lnTo>
                <a:lnTo>
                  <a:pt x="244198" y="123230"/>
                </a:lnTo>
                <a:close/>
                <a:moveTo>
                  <a:pt x="257318" y="123230"/>
                </a:moveTo>
                <a:lnTo>
                  <a:pt x="257318" y="129302"/>
                </a:lnTo>
                <a:lnTo>
                  <a:pt x="251246" y="129302"/>
                </a:lnTo>
                <a:lnTo>
                  <a:pt x="251246" y="123230"/>
                </a:lnTo>
                <a:close/>
                <a:moveTo>
                  <a:pt x="264379" y="123230"/>
                </a:moveTo>
                <a:lnTo>
                  <a:pt x="264379" y="129302"/>
                </a:lnTo>
                <a:lnTo>
                  <a:pt x="258306" y="129302"/>
                </a:lnTo>
                <a:lnTo>
                  <a:pt x="258306" y="123230"/>
                </a:lnTo>
                <a:close/>
                <a:moveTo>
                  <a:pt x="271427" y="123230"/>
                </a:moveTo>
                <a:lnTo>
                  <a:pt x="271427" y="129302"/>
                </a:lnTo>
                <a:lnTo>
                  <a:pt x="265355" y="129302"/>
                </a:lnTo>
                <a:lnTo>
                  <a:pt x="265355" y="123230"/>
                </a:lnTo>
                <a:close/>
                <a:moveTo>
                  <a:pt x="278488" y="123230"/>
                </a:moveTo>
                <a:lnTo>
                  <a:pt x="278488" y="129302"/>
                </a:lnTo>
                <a:lnTo>
                  <a:pt x="272415" y="129302"/>
                </a:lnTo>
                <a:lnTo>
                  <a:pt x="272415" y="123230"/>
                </a:lnTo>
                <a:close/>
                <a:moveTo>
                  <a:pt x="17443" y="130279"/>
                </a:moveTo>
                <a:lnTo>
                  <a:pt x="17443" y="136363"/>
                </a:lnTo>
                <a:lnTo>
                  <a:pt x="11371" y="136363"/>
                </a:lnTo>
                <a:lnTo>
                  <a:pt x="11371" y="130279"/>
                </a:lnTo>
                <a:close/>
                <a:moveTo>
                  <a:pt x="24503" y="130279"/>
                </a:moveTo>
                <a:lnTo>
                  <a:pt x="24503" y="136363"/>
                </a:lnTo>
                <a:lnTo>
                  <a:pt x="18431" y="136363"/>
                </a:lnTo>
                <a:lnTo>
                  <a:pt x="18431" y="130279"/>
                </a:lnTo>
                <a:close/>
                <a:moveTo>
                  <a:pt x="31564" y="130279"/>
                </a:moveTo>
                <a:lnTo>
                  <a:pt x="31564" y="136363"/>
                </a:lnTo>
                <a:lnTo>
                  <a:pt x="25492" y="136363"/>
                </a:lnTo>
                <a:lnTo>
                  <a:pt x="25492" y="130279"/>
                </a:lnTo>
                <a:close/>
                <a:moveTo>
                  <a:pt x="38612" y="130279"/>
                </a:moveTo>
                <a:lnTo>
                  <a:pt x="38612" y="136363"/>
                </a:lnTo>
                <a:lnTo>
                  <a:pt x="32540" y="136363"/>
                </a:lnTo>
                <a:lnTo>
                  <a:pt x="32540" y="130279"/>
                </a:lnTo>
                <a:close/>
                <a:moveTo>
                  <a:pt x="45673" y="130279"/>
                </a:moveTo>
                <a:lnTo>
                  <a:pt x="45673" y="136363"/>
                </a:lnTo>
                <a:lnTo>
                  <a:pt x="39601" y="136363"/>
                </a:lnTo>
                <a:lnTo>
                  <a:pt x="39601" y="130279"/>
                </a:lnTo>
                <a:close/>
                <a:moveTo>
                  <a:pt x="52721" y="130279"/>
                </a:moveTo>
                <a:lnTo>
                  <a:pt x="52721" y="136363"/>
                </a:lnTo>
                <a:lnTo>
                  <a:pt x="46649" y="136363"/>
                </a:lnTo>
                <a:lnTo>
                  <a:pt x="46649" y="130279"/>
                </a:lnTo>
                <a:close/>
                <a:moveTo>
                  <a:pt x="59782" y="130279"/>
                </a:moveTo>
                <a:lnTo>
                  <a:pt x="59782" y="136363"/>
                </a:lnTo>
                <a:lnTo>
                  <a:pt x="53709" y="136363"/>
                </a:lnTo>
                <a:lnTo>
                  <a:pt x="53709" y="130279"/>
                </a:lnTo>
                <a:close/>
                <a:moveTo>
                  <a:pt x="66842" y="130279"/>
                </a:moveTo>
                <a:lnTo>
                  <a:pt x="66842" y="136363"/>
                </a:lnTo>
                <a:lnTo>
                  <a:pt x="60758" y="136363"/>
                </a:lnTo>
                <a:lnTo>
                  <a:pt x="60758" y="130279"/>
                </a:lnTo>
                <a:close/>
                <a:moveTo>
                  <a:pt x="67818" y="130279"/>
                </a:moveTo>
                <a:lnTo>
                  <a:pt x="73902" y="130290"/>
                </a:lnTo>
                <a:lnTo>
                  <a:pt x="73902" y="136363"/>
                </a:lnTo>
                <a:lnTo>
                  <a:pt x="67818" y="136363"/>
                </a:lnTo>
                <a:lnTo>
                  <a:pt x="67818" y="130279"/>
                </a:lnTo>
                <a:close/>
                <a:moveTo>
                  <a:pt x="74879" y="130279"/>
                </a:moveTo>
                <a:lnTo>
                  <a:pt x="80951" y="130290"/>
                </a:lnTo>
                <a:lnTo>
                  <a:pt x="80951" y="136363"/>
                </a:lnTo>
                <a:lnTo>
                  <a:pt x="74879" y="136363"/>
                </a:lnTo>
                <a:lnTo>
                  <a:pt x="74879" y="130279"/>
                </a:lnTo>
                <a:close/>
                <a:moveTo>
                  <a:pt x="88011" y="130279"/>
                </a:moveTo>
                <a:lnTo>
                  <a:pt x="88011" y="136363"/>
                </a:lnTo>
                <a:lnTo>
                  <a:pt x="81927" y="136363"/>
                </a:lnTo>
                <a:lnTo>
                  <a:pt x="81927" y="130279"/>
                </a:lnTo>
                <a:close/>
                <a:moveTo>
                  <a:pt x="95060" y="130279"/>
                </a:moveTo>
                <a:lnTo>
                  <a:pt x="95060" y="136363"/>
                </a:lnTo>
                <a:lnTo>
                  <a:pt x="88988" y="136363"/>
                </a:lnTo>
                <a:lnTo>
                  <a:pt x="88988" y="130279"/>
                </a:lnTo>
                <a:close/>
                <a:moveTo>
                  <a:pt x="102120" y="130279"/>
                </a:moveTo>
                <a:lnTo>
                  <a:pt x="102120" y="136363"/>
                </a:lnTo>
                <a:lnTo>
                  <a:pt x="96036" y="136363"/>
                </a:lnTo>
                <a:lnTo>
                  <a:pt x="96036" y="130279"/>
                </a:lnTo>
                <a:close/>
                <a:moveTo>
                  <a:pt x="103097" y="130279"/>
                </a:moveTo>
                <a:lnTo>
                  <a:pt x="109169" y="130290"/>
                </a:lnTo>
                <a:lnTo>
                  <a:pt x="109169" y="136363"/>
                </a:lnTo>
                <a:lnTo>
                  <a:pt x="103097" y="136363"/>
                </a:lnTo>
                <a:lnTo>
                  <a:pt x="103097" y="130279"/>
                </a:lnTo>
                <a:close/>
                <a:moveTo>
                  <a:pt x="110157" y="130279"/>
                </a:moveTo>
                <a:lnTo>
                  <a:pt x="116229" y="130290"/>
                </a:lnTo>
                <a:lnTo>
                  <a:pt x="116229" y="136363"/>
                </a:lnTo>
                <a:lnTo>
                  <a:pt x="110157" y="136363"/>
                </a:lnTo>
                <a:lnTo>
                  <a:pt x="110157" y="130279"/>
                </a:lnTo>
                <a:close/>
                <a:moveTo>
                  <a:pt x="123278" y="130279"/>
                </a:moveTo>
                <a:lnTo>
                  <a:pt x="123278" y="136363"/>
                </a:lnTo>
                <a:lnTo>
                  <a:pt x="117205" y="136363"/>
                </a:lnTo>
                <a:lnTo>
                  <a:pt x="117205" y="130279"/>
                </a:lnTo>
                <a:close/>
                <a:moveTo>
                  <a:pt x="130338" y="130279"/>
                </a:moveTo>
                <a:lnTo>
                  <a:pt x="130338" y="136363"/>
                </a:lnTo>
                <a:lnTo>
                  <a:pt x="124254" y="136363"/>
                </a:lnTo>
                <a:lnTo>
                  <a:pt x="124254" y="130279"/>
                </a:lnTo>
                <a:close/>
                <a:moveTo>
                  <a:pt x="137387" y="130279"/>
                </a:moveTo>
                <a:lnTo>
                  <a:pt x="137387" y="136363"/>
                </a:lnTo>
                <a:lnTo>
                  <a:pt x="131314" y="136363"/>
                </a:lnTo>
                <a:lnTo>
                  <a:pt x="131314" y="130279"/>
                </a:lnTo>
                <a:close/>
                <a:moveTo>
                  <a:pt x="144447" y="130279"/>
                </a:moveTo>
                <a:lnTo>
                  <a:pt x="144447" y="136363"/>
                </a:lnTo>
                <a:lnTo>
                  <a:pt x="138375" y="136363"/>
                </a:lnTo>
                <a:lnTo>
                  <a:pt x="138375" y="130279"/>
                </a:lnTo>
                <a:close/>
                <a:moveTo>
                  <a:pt x="151495" y="130279"/>
                </a:moveTo>
                <a:lnTo>
                  <a:pt x="151495" y="136363"/>
                </a:lnTo>
                <a:lnTo>
                  <a:pt x="145423" y="136363"/>
                </a:lnTo>
                <a:lnTo>
                  <a:pt x="145423" y="130279"/>
                </a:lnTo>
                <a:close/>
                <a:moveTo>
                  <a:pt x="158556" y="130279"/>
                </a:moveTo>
                <a:lnTo>
                  <a:pt x="158556" y="136363"/>
                </a:lnTo>
                <a:lnTo>
                  <a:pt x="152484" y="136363"/>
                </a:lnTo>
                <a:lnTo>
                  <a:pt x="152484" y="130279"/>
                </a:lnTo>
                <a:close/>
                <a:moveTo>
                  <a:pt x="165604" y="130279"/>
                </a:moveTo>
                <a:lnTo>
                  <a:pt x="165604" y="136363"/>
                </a:lnTo>
                <a:lnTo>
                  <a:pt x="159532" y="136363"/>
                </a:lnTo>
                <a:lnTo>
                  <a:pt x="159532" y="130279"/>
                </a:lnTo>
                <a:close/>
                <a:moveTo>
                  <a:pt x="172665" y="130279"/>
                </a:moveTo>
                <a:lnTo>
                  <a:pt x="172665" y="136363"/>
                </a:lnTo>
                <a:lnTo>
                  <a:pt x="166581" y="136363"/>
                </a:lnTo>
                <a:lnTo>
                  <a:pt x="166581" y="130279"/>
                </a:lnTo>
                <a:close/>
                <a:moveTo>
                  <a:pt x="179713" y="130279"/>
                </a:moveTo>
                <a:lnTo>
                  <a:pt x="179713" y="136363"/>
                </a:lnTo>
                <a:lnTo>
                  <a:pt x="173641" y="136363"/>
                </a:lnTo>
                <a:lnTo>
                  <a:pt x="173641" y="130279"/>
                </a:lnTo>
                <a:close/>
                <a:moveTo>
                  <a:pt x="186774" y="130279"/>
                </a:moveTo>
                <a:lnTo>
                  <a:pt x="186774" y="136363"/>
                </a:lnTo>
                <a:lnTo>
                  <a:pt x="180702" y="136363"/>
                </a:lnTo>
                <a:lnTo>
                  <a:pt x="180702" y="130279"/>
                </a:lnTo>
                <a:close/>
                <a:moveTo>
                  <a:pt x="193822" y="130279"/>
                </a:moveTo>
                <a:lnTo>
                  <a:pt x="193822" y="136363"/>
                </a:lnTo>
                <a:lnTo>
                  <a:pt x="187750" y="136363"/>
                </a:lnTo>
                <a:lnTo>
                  <a:pt x="187750" y="130279"/>
                </a:lnTo>
                <a:close/>
                <a:moveTo>
                  <a:pt x="200883" y="130279"/>
                </a:moveTo>
                <a:lnTo>
                  <a:pt x="200883" y="136363"/>
                </a:lnTo>
                <a:lnTo>
                  <a:pt x="194810" y="136363"/>
                </a:lnTo>
                <a:lnTo>
                  <a:pt x="194810" y="130279"/>
                </a:lnTo>
                <a:close/>
                <a:moveTo>
                  <a:pt x="207931" y="130279"/>
                </a:moveTo>
                <a:lnTo>
                  <a:pt x="207931" y="136363"/>
                </a:lnTo>
                <a:lnTo>
                  <a:pt x="201859" y="136363"/>
                </a:lnTo>
                <a:lnTo>
                  <a:pt x="201859" y="130279"/>
                </a:lnTo>
                <a:close/>
                <a:moveTo>
                  <a:pt x="214992" y="130279"/>
                </a:moveTo>
                <a:lnTo>
                  <a:pt x="214992" y="136363"/>
                </a:lnTo>
                <a:lnTo>
                  <a:pt x="208919" y="136363"/>
                </a:lnTo>
                <a:lnTo>
                  <a:pt x="208919" y="130279"/>
                </a:lnTo>
                <a:close/>
                <a:moveTo>
                  <a:pt x="222052" y="130279"/>
                </a:moveTo>
                <a:lnTo>
                  <a:pt x="222052" y="136363"/>
                </a:lnTo>
                <a:lnTo>
                  <a:pt x="215968" y="136363"/>
                </a:lnTo>
                <a:lnTo>
                  <a:pt x="215968" y="130279"/>
                </a:lnTo>
                <a:close/>
                <a:moveTo>
                  <a:pt x="229100" y="130279"/>
                </a:moveTo>
                <a:lnTo>
                  <a:pt x="229100" y="136363"/>
                </a:lnTo>
                <a:lnTo>
                  <a:pt x="223028" y="136363"/>
                </a:lnTo>
                <a:lnTo>
                  <a:pt x="223028" y="130279"/>
                </a:lnTo>
                <a:close/>
                <a:moveTo>
                  <a:pt x="236161" y="130279"/>
                </a:moveTo>
                <a:lnTo>
                  <a:pt x="236161" y="136363"/>
                </a:lnTo>
                <a:lnTo>
                  <a:pt x="230077" y="136363"/>
                </a:lnTo>
                <a:lnTo>
                  <a:pt x="230077" y="130279"/>
                </a:lnTo>
                <a:close/>
                <a:moveTo>
                  <a:pt x="243209" y="130279"/>
                </a:moveTo>
                <a:lnTo>
                  <a:pt x="243209" y="136363"/>
                </a:lnTo>
                <a:lnTo>
                  <a:pt x="237137" y="136363"/>
                </a:lnTo>
                <a:lnTo>
                  <a:pt x="237137" y="130279"/>
                </a:lnTo>
                <a:close/>
                <a:moveTo>
                  <a:pt x="250270" y="130279"/>
                </a:moveTo>
                <a:lnTo>
                  <a:pt x="250270" y="136363"/>
                </a:lnTo>
                <a:lnTo>
                  <a:pt x="244198" y="136363"/>
                </a:lnTo>
                <a:lnTo>
                  <a:pt x="244198" y="130279"/>
                </a:lnTo>
                <a:close/>
                <a:moveTo>
                  <a:pt x="257318" y="130279"/>
                </a:moveTo>
                <a:lnTo>
                  <a:pt x="257318" y="136363"/>
                </a:lnTo>
                <a:lnTo>
                  <a:pt x="251246" y="136363"/>
                </a:lnTo>
                <a:lnTo>
                  <a:pt x="251246" y="130279"/>
                </a:lnTo>
                <a:close/>
                <a:moveTo>
                  <a:pt x="264379" y="130279"/>
                </a:moveTo>
                <a:lnTo>
                  <a:pt x="264379" y="136363"/>
                </a:lnTo>
                <a:lnTo>
                  <a:pt x="258306" y="136363"/>
                </a:lnTo>
                <a:lnTo>
                  <a:pt x="258306" y="130279"/>
                </a:lnTo>
                <a:close/>
                <a:moveTo>
                  <a:pt x="271427" y="130279"/>
                </a:moveTo>
                <a:lnTo>
                  <a:pt x="271427" y="136363"/>
                </a:lnTo>
                <a:lnTo>
                  <a:pt x="265355" y="136363"/>
                </a:lnTo>
                <a:lnTo>
                  <a:pt x="265355" y="130279"/>
                </a:lnTo>
                <a:close/>
                <a:moveTo>
                  <a:pt x="278488" y="130279"/>
                </a:moveTo>
                <a:lnTo>
                  <a:pt x="278488" y="136363"/>
                </a:lnTo>
                <a:lnTo>
                  <a:pt x="272415" y="136363"/>
                </a:lnTo>
                <a:lnTo>
                  <a:pt x="272415" y="130279"/>
                </a:lnTo>
                <a:close/>
                <a:moveTo>
                  <a:pt x="17443" y="137339"/>
                </a:moveTo>
                <a:lnTo>
                  <a:pt x="17443" y="143411"/>
                </a:lnTo>
                <a:lnTo>
                  <a:pt x="11371" y="143411"/>
                </a:lnTo>
                <a:lnTo>
                  <a:pt x="11371" y="137339"/>
                </a:lnTo>
                <a:close/>
                <a:moveTo>
                  <a:pt x="24503" y="137339"/>
                </a:moveTo>
                <a:lnTo>
                  <a:pt x="24503" y="143411"/>
                </a:lnTo>
                <a:lnTo>
                  <a:pt x="18431" y="143411"/>
                </a:lnTo>
                <a:lnTo>
                  <a:pt x="18431" y="137339"/>
                </a:lnTo>
                <a:close/>
                <a:moveTo>
                  <a:pt x="31564" y="137339"/>
                </a:moveTo>
                <a:lnTo>
                  <a:pt x="31564" y="143411"/>
                </a:lnTo>
                <a:lnTo>
                  <a:pt x="25492" y="143411"/>
                </a:lnTo>
                <a:lnTo>
                  <a:pt x="25492" y="137339"/>
                </a:lnTo>
                <a:close/>
                <a:moveTo>
                  <a:pt x="38612" y="137339"/>
                </a:moveTo>
                <a:lnTo>
                  <a:pt x="38612" y="143411"/>
                </a:lnTo>
                <a:lnTo>
                  <a:pt x="32540" y="143411"/>
                </a:lnTo>
                <a:lnTo>
                  <a:pt x="32540" y="137339"/>
                </a:lnTo>
                <a:close/>
                <a:moveTo>
                  <a:pt x="45673" y="137339"/>
                </a:moveTo>
                <a:lnTo>
                  <a:pt x="45673" y="143411"/>
                </a:lnTo>
                <a:lnTo>
                  <a:pt x="39601" y="143411"/>
                </a:lnTo>
                <a:lnTo>
                  <a:pt x="39601" y="137339"/>
                </a:lnTo>
                <a:close/>
                <a:moveTo>
                  <a:pt x="52721" y="137339"/>
                </a:moveTo>
                <a:lnTo>
                  <a:pt x="52721" y="143411"/>
                </a:lnTo>
                <a:lnTo>
                  <a:pt x="46649" y="143411"/>
                </a:lnTo>
                <a:lnTo>
                  <a:pt x="46649" y="137339"/>
                </a:lnTo>
                <a:close/>
                <a:moveTo>
                  <a:pt x="59782" y="137339"/>
                </a:moveTo>
                <a:lnTo>
                  <a:pt x="59782" y="143411"/>
                </a:lnTo>
                <a:lnTo>
                  <a:pt x="53709" y="143411"/>
                </a:lnTo>
                <a:lnTo>
                  <a:pt x="53709" y="137339"/>
                </a:lnTo>
                <a:close/>
                <a:moveTo>
                  <a:pt x="66842" y="137339"/>
                </a:moveTo>
                <a:lnTo>
                  <a:pt x="66842" y="143411"/>
                </a:lnTo>
                <a:lnTo>
                  <a:pt x="60758" y="143411"/>
                </a:lnTo>
                <a:lnTo>
                  <a:pt x="60758" y="137339"/>
                </a:lnTo>
                <a:close/>
                <a:moveTo>
                  <a:pt x="73902" y="137339"/>
                </a:moveTo>
                <a:lnTo>
                  <a:pt x="73902" y="143411"/>
                </a:lnTo>
                <a:lnTo>
                  <a:pt x="67818" y="143411"/>
                </a:lnTo>
                <a:lnTo>
                  <a:pt x="67818" y="137339"/>
                </a:lnTo>
                <a:close/>
                <a:moveTo>
                  <a:pt x="80951" y="137339"/>
                </a:moveTo>
                <a:lnTo>
                  <a:pt x="80951" y="143411"/>
                </a:lnTo>
                <a:lnTo>
                  <a:pt x="74879" y="143411"/>
                </a:lnTo>
                <a:lnTo>
                  <a:pt x="74879" y="137339"/>
                </a:lnTo>
                <a:close/>
                <a:moveTo>
                  <a:pt x="88011" y="137339"/>
                </a:moveTo>
                <a:lnTo>
                  <a:pt x="88011" y="143411"/>
                </a:lnTo>
                <a:lnTo>
                  <a:pt x="81927" y="143411"/>
                </a:lnTo>
                <a:lnTo>
                  <a:pt x="81927" y="137339"/>
                </a:lnTo>
                <a:close/>
                <a:moveTo>
                  <a:pt x="95060" y="137339"/>
                </a:moveTo>
                <a:lnTo>
                  <a:pt x="95060" y="143411"/>
                </a:lnTo>
                <a:lnTo>
                  <a:pt x="88988" y="143411"/>
                </a:lnTo>
                <a:lnTo>
                  <a:pt x="88988" y="137339"/>
                </a:lnTo>
                <a:close/>
                <a:moveTo>
                  <a:pt x="102120" y="137339"/>
                </a:moveTo>
                <a:lnTo>
                  <a:pt x="102120" y="143411"/>
                </a:lnTo>
                <a:lnTo>
                  <a:pt x="96036" y="143411"/>
                </a:lnTo>
                <a:lnTo>
                  <a:pt x="96036" y="137339"/>
                </a:lnTo>
                <a:close/>
                <a:moveTo>
                  <a:pt x="103097" y="137339"/>
                </a:moveTo>
                <a:lnTo>
                  <a:pt x="109169" y="137351"/>
                </a:lnTo>
                <a:lnTo>
                  <a:pt x="109169" y="143411"/>
                </a:lnTo>
                <a:lnTo>
                  <a:pt x="103097" y="143411"/>
                </a:lnTo>
                <a:lnTo>
                  <a:pt x="103097" y="137339"/>
                </a:lnTo>
                <a:close/>
                <a:moveTo>
                  <a:pt x="110157" y="137339"/>
                </a:moveTo>
                <a:lnTo>
                  <a:pt x="116229" y="137351"/>
                </a:lnTo>
                <a:lnTo>
                  <a:pt x="116229" y="143411"/>
                </a:lnTo>
                <a:lnTo>
                  <a:pt x="110157" y="143411"/>
                </a:lnTo>
                <a:lnTo>
                  <a:pt x="110157" y="137339"/>
                </a:lnTo>
                <a:close/>
                <a:moveTo>
                  <a:pt x="123278" y="137339"/>
                </a:moveTo>
                <a:lnTo>
                  <a:pt x="123278" y="143411"/>
                </a:lnTo>
                <a:lnTo>
                  <a:pt x="117205" y="143411"/>
                </a:lnTo>
                <a:lnTo>
                  <a:pt x="117205" y="137339"/>
                </a:lnTo>
                <a:close/>
                <a:moveTo>
                  <a:pt x="130338" y="137339"/>
                </a:moveTo>
                <a:lnTo>
                  <a:pt x="130338" y="143411"/>
                </a:lnTo>
                <a:lnTo>
                  <a:pt x="124254" y="143411"/>
                </a:lnTo>
                <a:lnTo>
                  <a:pt x="124254" y="137339"/>
                </a:lnTo>
                <a:close/>
                <a:moveTo>
                  <a:pt x="137387" y="137339"/>
                </a:moveTo>
                <a:lnTo>
                  <a:pt x="137387" y="143411"/>
                </a:lnTo>
                <a:lnTo>
                  <a:pt x="131314" y="143411"/>
                </a:lnTo>
                <a:lnTo>
                  <a:pt x="131314" y="137339"/>
                </a:lnTo>
                <a:close/>
                <a:moveTo>
                  <a:pt x="144447" y="137339"/>
                </a:moveTo>
                <a:lnTo>
                  <a:pt x="144447" y="143411"/>
                </a:lnTo>
                <a:lnTo>
                  <a:pt x="138375" y="143411"/>
                </a:lnTo>
                <a:lnTo>
                  <a:pt x="138375" y="137339"/>
                </a:lnTo>
                <a:close/>
                <a:moveTo>
                  <a:pt x="151495" y="137339"/>
                </a:moveTo>
                <a:lnTo>
                  <a:pt x="151495" y="143411"/>
                </a:lnTo>
                <a:lnTo>
                  <a:pt x="145423" y="143411"/>
                </a:lnTo>
                <a:lnTo>
                  <a:pt x="145423" y="137339"/>
                </a:lnTo>
                <a:close/>
                <a:moveTo>
                  <a:pt x="158556" y="137339"/>
                </a:moveTo>
                <a:lnTo>
                  <a:pt x="158556" y="143411"/>
                </a:lnTo>
                <a:lnTo>
                  <a:pt x="152484" y="143411"/>
                </a:lnTo>
                <a:lnTo>
                  <a:pt x="152484" y="137339"/>
                </a:lnTo>
                <a:close/>
                <a:moveTo>
                  <a:pt x="165604" y="137339"/>
                </a:moveTo>
                <a:lnTo>
                  <a:pt x="165604" y="143411"/>
                </a:lnTo>
                <a:lnTo>
                  <a:pt x="159532" y="143411"/>
                </a:lnTo>
                <a:lnTo>
                  <a:pt x="159532" y="137339"/>
                </a:lnTo>
                <a:close/>
                <a:moveTo>
                  <a:pt x="172665" y="137339"/>
                </a:moveTo>
                <a:lnTo>
                  <a:pt x="172665" y="143411"/>
                </a:lnTo>
                <a:lnTo>
                  <a:pt x="166581" y="143411"/>
                </a:lnTo>
                <a:lnTo>
                  <a:pt x="166581" y="137339"/>
                </a:lnTo>
                <a:close/>
                <a:moveTo>
                  <a:pt x="179713" y="137339"/>
                </a:moveTo>
                <a:lnTo>
                  <a:pt x="179713" y="143411"/>
                </a:lnTo>
                <a:lnTo>
                  <a:pt x="173641" y="143411"/>
                </a:lnTo>
                <a:lnTo>
                  <a:pt x="173641" y="137339"/>
                </a:lnTo>
                <a:close/>
                <a:moveTo>
                  <a:pt x="186774" y="137339"/>
                </a:moveTo>
                <a:lnTo>
                  <a:pt x="186774" y="143411"/>
                </a:lnTo>
                <a:lnTo>
                  <a:pt x="180702" y="143411"/>
                </a:lnTo>
                <a:lnTo>
                  <a:pt x="180702" y="137339"/>
                </a:lnTo>
                <a:close/>
                <a:moveTo>
                  <a:pt x="193822" y="137339"/>
                </a:moveTo>
                <a:lnTo>
                  <a:pt x="193822" y="143411"/>
                </a:lnTo>
                <a:lnTo>
                  <a:pt x="187750" y="143411"/>
                </a:lnTo>
                <a:lnTo>
                  <a:pt x="187750" y="137339"/>
                </a:lnTo>
                <a:close/>
                <a:moveTo>
                  <a:pt x="200883" y="137339"/>
                </a:moveTo>
                <a:lnTo>
                  <a:pt x="200883" y="143411"/>
                </a:lnTo>
                <a:lnTo>
                  <a:pt x="194810" y="143411"/>
                </a:lnTo>
                <a:lnTo>
                  <a:pt x="194810" y="137339"/>
                </a:lnTo>
                <a:close/>
                <a:moveTo>
                  <a:pt x="207931" y="137339"/>
                </a:moveTo>
                <a:lnTo>
                  <a:pt x="207931" y="143411"/>
                </a:lnTo>
                <a:lnTo>
                  <a:pt x="201859" y="143411"/>
                </a:lnTo>
                <a:lnTo>
                  <a:pt x="201859" y="137339"/>
                </a:lnTo>
                <a:close/>
                <a:moveTo>
                  <a:pt x="214992" y="137339"/>
                </a:moveTo>
                <a:lnTo>
                  <a:pt x="214992" y="143411"/>
                </a:lnTo>
                <a:lnTo>
                  <a:pt x="208919" y="143411"/>
                </a:lnTo>
                <a:lnTo>
                  <a:pt x="208919" y="137339"/>
                </a:lnTo>
                <a:close/>
                <a:moveTo>
                  <a:pt x="222052" y="137339"/>
                </a:moveTo>
                <a:lnTo>
                  <a:pt x="222052" y="143411"/>
                </a:lnTo>
                <a:lnTo>
                  <a:pt x="215968" y="143411"/>
                </a:lnTo>
                <a:lnTo>
                  <a:pt x="215968" y="137339"/>
                </a:lnTo>
                <a:close/>
                <a:moveTo>
                  <a:pt x="229100" y="137339"/>
                </a:moveTo>
                <a:lnTo>
                  <a:pt x="229100" y="143411"/>
                </a:lnTo>
                <a:lnTo>
                  <a:pt x="223028" y="143411"/>
                </a:lnTo>
                <a:lnTo>
                  <a:pt x="223028" y="137339"/>
                </a:lnTo>
                <a:close/>
                <a:moveTo>
                  <a:pt x="236161" y="137339"/>
                </a:moveTo>
                <a:lnTo>
                  <a:pt x="236161" y="143411"/>
                </a:lnTo>
                <a:lnTo>
                  <a:pt x="230077" y="143411"/>
                </a:lnTo>
                <a:lnTo>
                  <a:pt x="230077" y="137339"/>
                </a:lnTo>
                <a:close/>
                <a:moveTo>
                  <a:pt x="243209" y="137339"/>
                </a:moveTo>
                <a:lnTo>
                  <a:pt x="243209" y="143411"/>
                </a:lnTo>
                <a:lnTo>
                  <a:pt x="237137" y="143411"/>
                </a:lnTo>
                <a:lnTo>
                  <a:pt x="237137" y="137339"/>
                </a:lnTo>
                <a:close/>
                <a:moveTo>
                  <a:pt x="250270" y="137339"/>
                </a:moveTo>
                <a:lnTo>
                  <a:pt x="250270" y="143411"/>
                </a:lnTo>
                <a:lnTo>
                  <a:pt x="244198" y="143411"/>
                </a:lnTo>
                <a:lnTo>
                  <a:pt x="244198" y="137339"/>
                </a:lnTo>
                <a:close/>
                <a:moveTo>
                  <a:pt x="257318" y="137339"/>
                </a:moveTo>
                <a:lnTo>
                  <a:pt x="257318" y="143411"/>
                </a:lnTo>
                <a:lnTo>
                  <a:pt x="251246" y="143411"/>
                </a:lnTo>
                <a:lnTo>
                  <a:pt x="251246" y="137339"/>
                </a:lnTo>
                <a:close/>
                <a:moveTo>
                  <a:pt x="264379" y="137339"/>
                </a:moveTo>
                <a:lnTo>
                  <a:pt x="264379" y="143411"/>
                </a:lnTo>
                <a:lnTo>
                  <a:pt x="258306" y="143411"/>
                </a:lnTo>
                <a:lnTo>
                  <a:pt x="258306" y="137339"/>
                </a:lnTo>
                <a:close/>
                <a:moveTo>
                  <a:pt x="271427" y="137339"/>
                </a:moveTo>
                <a:lnTo>
                  <a:pt x="271427" y="143411"/>
                </a:lnTo>
                <a:lnTo>
                  <a:pt x="265355" y="143411"/>
                </a:lnTo>
                <a:lnTo>
                  <a:pt x="265355" y="137339"/>
                </a:lnTo>
                <a:close/>
                <a:moveTo>
                  <a:pt x="278488" y="137339"/>
                </a:moveTo>
                <a:lnTo>
                  <a:pt x="278488" y="143411"/>
                </a:lnTo>
                <a:lnTo>
                  <a:pt x="272415" y="143411"/>
                </a:lnTo>
                <a:lnTo>
                  <a:pt x="272415" y="137339"/>
                </a:lnTo>
                <a:close/>
                <a:moveTo>
                  <a:pt x="17443" y="144399"/>
                </a:moveTo>
                <a:lnTo>
                  <a:pt x="17443" y="150472"/>
                </a:lnTo>
                <a:lnTo>
                  <a:pt x="11371" y="150472"/>
                </a:lnTo>
                <a:lnTo>
                  <a:pt x="11371" y="144399"/>
                </a:lnTo>
                <a:close/>
                <a:moveTo>
                  <a:pt x="24503" y="144399"/>
                </a:moveTo>
                <a:lnTo>
                  <a:pt x="24503" y="150472"/>
                </a:lnTo>
                <a:lnTo>
                  <a:pt x="18431" y="150472"/>
                </a:lnTo>
                <a:lnTo>
                  <a:pt x="18431" y="144399"/>
                </a:lnTo>
                <a:close/>
                <a:moveTo>
                  <a:pt x="31564" y="144399"/>
                </a:moveTo>
                <a:lnTo>
                  <a:pt x="31564" y="150472"/>
                </a:lnTo>
                <a:lnTo>
                  <a:pt x="25492" y="150472"/>
                </a:lnTo>
                <a:lnTo>
                  <a:pt x="25492" y="144399"/>
                </a:lnTo>
                <a:close/>
                <a:moveTo>
                  <a:pt x="38612" y="144399"/>
                </a:moveTo>
                <a:lnTo>
                  <a:pt x="38612" y="150472"/>
                </a:lnTo>
                <a:lnTo>
                  <a:pt x="32540" y="150472"/>
                </a:lnTo>
                <a:lnTo>
                  <a:pt x="32540" y="144399"/>
                </a:lnTo>
                <a:close/>
                <a:moveTo>
                  <a:pt x="45673" y="144399"/>
                </a:moveTo>
                <a:lnTo>
                  <a:pt x="45673" y="150472"/>
                </a:lnTo>
                <a:lnTo>
                  <a:pt x="39601" y="150472"/>
                </a:lnTo>
                <a:lnTo>
                  <a:pt x="39601" y="144399"/>
                </a:lnTo>
                <a:close/>
                <a:moveTo>
                  <a:pt x="52721" y="144399"/>
                </a:moveTo>
                <a:lnTo>
                  <a:pt x="52721" y="150472"/>
                </a:lnTo>
                <a:lnTo>
                  <a:pt x="46649" y="150472"/>
                </a:lnTo>
                <a:lnTo>
                  <a:pt x="46649" y="144399"/>
                </a:lnTo>
                <a:close/>
                <a:moveTo>
                  <a:pt x="59782" y="144399"/>
                </a:moveTo>
                <a:lnTo>
                  <a:pt x="59782" y="150472"/>
                </a:lnTo>
                <a:lnTo>
                  <a:pt x="53709" y="150472"/>
                </a:lnTo>
                <a:lnTo>
                  <a:pt x="53709" y="144399"/>
                </a:lnTo>
                <a:close/>
                <a:moveTo>
                  <a:pt x="66842" y="144387"/>
                </a:moveTo>
                <a:lnTo>
                  <a:pt x="66842" y="150472"/>
                </a:lnTo>
                <a:lnTo>
                  <a:pt x="60758" y="150472"/>
                </a:lnTo>
                <a:lnTo>
                  <a:pt x="60758" y="144399"/>
                </a:lnTo>
                <a:lnTo>
                  <a:pt x="66842" y="144387"/>
                </a:lnTo>
                <a:close/>
                <a:moveTo>
                  <a:pt x="73902" y="144399"/>
                </a:moveTo>
                <a:lnTo>
                  <a:pt x="73902" y="150472"/>
                </a:lnTo>
                <a:lnTo>
                  <a:pt x="67818" y="150472"/>
                </a:lnTo>
                <a:lnTo>
                  <a:pt x="67818" y="144399"/>
                </a:lnTo>
                <a:close/>
                <a:moveTo>
                  <a:pt x="80951" y="144399"/>
                </a:moveTo>
                <a:lnTo>
                  <a:pt x="80951" y="150472"/>
                </a:lnTo>
                <a:lnTo>
                  <a:pt x="74879" y="150472"/>
                </a:lnTo>
                <a:lnTo>
                  <a:pt x="74879" y="144399"/>
                </a:lnTo>
                <a:close/>
                <a:moveTo>
                  <a:pt x="88011" y="144399"/>
                </a:moveTo>
                <a:lnTo>
                  <a:pt x="88011" y="150472"/>
                </a:lnTo>
                <a:lnTo>
                  <a:pt x="81927" y="150472"/>
                </a:lnTo>
                <a:lnTo>
                  <a:pt x="81927" y="144399"/>
                </a:lnTo>
                <a:close/>
                <a:moveTo>
                  <a:pt x="95060" y="144399"/>
                </a:moveTo>
                <a:lnTo>
                  <a:pt x="95060" y="150472"/>
                </a:lnTo>
                <a:lnTo>
                  <a:pt x="88988" y="150472"/>
                </a:lnTo>
                <a:lnTo>
                  <a:pt x="88988" y="144399"/>
                </a:lnTo>
                <a:close/>
                <a:moveTo>
                  <a:pt x="102120" y="144387"/>
                </a:moveTo>
                <a:lnTo>
                  <a:pt x="102120" y="150472"/>
                </a:lnTo>
                <a:lnTo>
                  <a:pt x="96036" y="150472"/>
                </a:lnTo>
                <a:lnTo>
                  <a:pt x="96036" y="144399"/>
                </a:lnTo>
                <a:lnTo>
                  <a:pt x="102120" y="144387"/>
                </a:lnTo>
                <a:close/>
                <a:moveTo>
                  <a:pt x="109169" y="144399"/>
                </a:moveTo>
                <a:lnTo>
                  <a:pt x="109169" y="150472"/>
                </a:lnTo>
                <a:lnTo>
                  <a:pt x="103097" y="150472"/>
                </a:lnTo>
                <a:lnTo>
                  <a:pt x="103097" y="144399"/>
                </a:lnTo>
                <a:close/>
                <a:moveTo>
                  <a:pt x="116229" y="144399"/>
                </a:moveTo>
                <a:lnTo>
                  <a:pt x="116229" y="150472"/>
                </a:lnTo>
                <a:lnTo>
                  <a:pt x="110157" y="150472"/>
                </a:lnTo>
                <a:lnTo>
                  <a:pt x="110157" y="144399"/>
                </a:lnTo>
                <a:close/>
                <a:moveTo>
                  <a:pt x="123278" y="144399"/>
                </a:moveTo>
                <a:lnTo>
                  <a:pt x="123278" y="150472"/>
                </a:lnTo>
                <a:lnTo>
                  <a:pt x="117205" y="150472"/>
                </a:lnTo>
                <a:lnTo>
                  <a:pt x="117205" y="144399"/>
                </a:lnTo>
                <a:close/>
                <a:moveTo>
                  <a:pt x="130338" y="144399"/>
                </a:moveTo>
                <a:lnTo>
                  <a:pt x="130338" y="150472"/>
                </a:lnTo>
                <a:lnTo>
                  <a:pt x="124254" y="150472"/>
                </a:lnTo>
                <a:lnTo>
                  <a:pt x="124254" y="144399"/>
                </a:lnTo>
                <a:close/>
                <a:moveTo>
                  <a:pt x="137387" y="144387"/>
                </a:moveTo>
                <a:lnTo>
                  <a:pt x="137387" y="150472"/>
                </a:lnTo>
                <a:lnTo>
                  <a:pt x="131314" y="150472"/>
                </a:lnTo>
                <a:lnTo>
                  <a:pt x="131314" y="144399"/>
                </a:lnTo>
                <a:lnTo>
                  <a:pt x="137387" y="144387"/>
                </a:lnTo>
                <a:close/>
                <a:moveTo>
                  <a:pt x="144447" y="144399"/>
                </a:moveTo>
                <a:lnTo>
                  <a:pt x="144447" y="150472"/>
                </a:lnTo>
                <a:lnTo>
                  <a:pt x="138375" y="150472"/>
                </a:lnTo>
                <a:lnTo>
                  <a:pt x="138375" y="144399"/>
                </a:lnTo>
                <a:close/>
                <a:moveTo>
                  <a:pt x="151495" y="144399"/>
                </a:moveTo>
                <a:lnTo>
                  <a:pt x="151495" y="150472"/>
                </a:lnTo>
                <a:lnTo>
                  <a:pt x="145423" y="150472"/>
                </a:lnTo>
                <a:lnTo>
                  <a:pt x="145423" y="144399"/>
                </a:lnTo>
                <a:close/>
                <a:moveTo>
                  <a:pt x="158556" y="144399"/>
                </a:moveTo>
                <a:lnTo>
                  <a:pt x="158556" y="150472"/>
                </a:lnTo>
                <a:lnTo>
                  <a:pt x="152484" y="150472"/>
                </a:lnTo>
                <a:lnTo>
                  <a:pt x="152484" y="144399"/>
                </a:lnTo>
                <a:close/>
                <a:moveTo>
                  <a:pt x="165604" y="144399"/>
                </a:moveTo>
                <a:lnTo>
                  <a:pt x="165604" y="150472"/>
                </a:lnTo>
                <a:lnTo>
                  <a:pt x="159532" y="150472"/>
                </a:lnTo>
                <a:lnTo>
                  <a:pt x="159532" y="144399"/>
                </a:lnTo>
                <a:close/>
                <a:moveTo>
                  <a:pt x="172665" y="144399"/>
                </a:moveTo>
                <a:lnTo>
                  <a:pt x="172665" y="150472"/>
                </a:lnTo>
                <a:lnTo>
                  <a:pt x="166581" y="150472"/>
                </a:lnTo>
                <a:lnTo>
                  <a:pt x="166581" y="144399"/>
                </a:lnTo>
                <a:close/>
                <a:moveTo>
                  <a:pt x="179713" y="144399"/>
                </a:moveTo>
                <a:lnTo>
                  <a:pt x="179713" y="150472"/>
                </a:lnTo>
                <a:lnTo>
                  <a:pt x="173641" y="150472"/>
                </a:lnTo>
                <a:lnTo>
                  <a:pt x="173641" y="144399"/>
                </a:lnTo>
                <a:close/>
                <a:moveTo>
                  <a:pt x="186774" y="144399"/>
                </a:moveTo>
                <a:lnTo>
                  <a:pt x="186774" y="150472"/>
                </a:lnTo>
                <a:lnTo>
                  <a:pt x="180702" y="150472"/>
                </a:lnTo>
                <a:lnTo>
                  <a:pt x="180702" y="144399"/>
                </a:lnTo>
                <a:close/>
                <a:moveTo>
                  <a:pt x="193822" y="144399"/>
                </a:moveTo>
                <a:lnTo>
                  <a:pt x="193822" y="150472"/>
                </a:lnTo>
                <a:lnTo>
                  <a:pt x="187750" y="150472"/>
                </a:lnTo>
                <a:lnTo>
                  <a:pt x="187750" y="144399"/>
                </a:lnTo>
                <a:close/>
                <a:moveTo>
                  <a:pt x="200883" y="144399"/>
                </a:moveTo>
                <a:lnTo>
                  <a:pt x="200883" y="150472"/>
                </a:lnTo>
                <a:lnTo>
                  <a:pt x="194810" y="150472"/>
                </a:lnTo>
                <a:lnTo>
                  <a:pt x="194810" y="144399"/>
                </a:lnTo>
                <a:close/>
                <a:moveTo>
                  <a:pt x="207931" y="144399"/>
                </a:moveTo>
                <a:lnTo>
                  <a:pt x="207931" y="150472"/>
                </a:lnTo>
                <a:lnTo>
                  <a:pt x="201859" y="150472"/>
                </a:lnTo>
                <a:lnTo>
                  <a:pt x="201859" y="144399"/>
                </a:lnTo>
                <a:close/>
                <a:moveTo>
                  <a:pt x="214992" y="144399"/>
                </a:moveTo>
                <a:lnTo>
                  <a:pt x="214992" y="150472"/>
                </a:lnTo>
                <a:lnTo>
                  <a:pt x="208919" y="150472"/>
                </a:lnTo>
                <a:lnTo>
                  <a:pt x="208919" y="144399"/>
                </a:lnTo>
                <a:close/>
                <a:moveTo>
                  <a:pt x="222052" y="144399"/>
                </a:moveTo>
                <a:lnTo>
                  <a:pt x="222052" y="150472"/>
                </a:lnTo>
                <a:lnTo>
                  <a:pt x="215968" y="150472"/>
                </a:lnTo>
                <a:lnTo>
                  <a:pt x="215968" y="144399"/>
                </a:lnTo>
                <a:close/>
                <a:moveTo>
                  <a:pt x="229100" y="144399"/>
                </a:moveTo>
                <a:lnTo>
                  <a:pt x="229100" y="150472"/>
                </a:lnTo>
                <a:lnTo>
                  <a:pt x="223028" y="150472"/>
                </a:lnTo>
                <a:lnTo>
                  <a:pt x="223028" y="144399"/>
                </a:lnTo>
                <a:close/>
                <a:moveTo>
                  <a:pt x="236161" y="144399"/>
                </a:moveTo>
                <a:lnTo>
                  <a:pt x="236161" y="150472"/>
                </a:lnTo>
                <a:lnTo>
                  <a:pt x="230077" y="150472"/>
                </a:lnTo>
                <a:lnTo>
                  <a:pt x="230077" y="144399"/>
                </a:lnTo>
                <a:close/>
                <a:moveTo>
                  <a:pt x="243209" y="144399"/>
                </a:moveTo>
                <a:lnTo>
                  <a:pt x="243209" y="150472"/>
                </a:lnTo>
                <a:lnTo>
                  <a:pt x="237137" y="150472"/>
                </a:lnTo>
                <a:lnTo>
                  <a:pt x="237137" y="144399"/>
                </a:lnTo>
                <a:close/>
                <a:moveTo>
                  <a:pt x="250270" y="144399"/>
                </a:moveTo>
                <a:lnTo>
                  <a:pt x="250270" y="150472"/>
                </a:lnTo>
                <a:lnTo>
                  <a:pt x="244198" y="150472"/>
                </a:lnTo>
                <a:lnTo>
                  <a:pt x="244198" y="144399"/>
                </a:lnTo>
                <a:close/>
                <a:moveTo>
                  <a:pt x="257318" y="144399"/>
                </a:moveTo>
                <a:lnTo>
                  <a:pt x="257318" y="150472"/>
                </a:lnTo>
                <a:lnTo>
                  <a:pt x="251246" y="150472"/>
                </a:lnTo>
                <a:lnTo>
                  <a:pt x="251246" y="144399"/>
                </a:lnTo>
                <a:close/>
                <a:moveTo>
                  <a:pt x="264379" y="144399"/>
                </a:moveTo>
                <a:lnTo>
                  <a:pt x="264379" y="150472"/>
                </a:lnTo>
                <a:lnTo>
                  <a:pt x="258306" y="150472"/>
                </a:lnTo>
                <a:lnTo>
                  <a:pt x="258306" y="144399"/>
                </a:lnTo>
                <a:close/>
                <a:moveTo>
                  <a:pt x="271427" y="144399"/>
                </a:moveTo>
                <a:lnTo>
                  <a:pt x="271427" y="150472"/>
                </a:lnTo>
                <a:lnTo>
                  <a:pt x="265355" y="150472"/>
                </a:lnTo>
                <a:lnTo>
                  <a:pt x="265355" y="144399"/>
                </a:lnTo>
                <a:close/>
                <a:moveTo>
                  <a:pt x="278488" y="144399"/>
                </a:moveTo>
                <a:lnTo>
                  <a:pt x="278488" y="150472"/>
                </a:lnTo>
                <a:lnTo>
                  <a:pt x="272415" y="150472"/>
                </a:lnTo>
                <a:lnTo>
                  <a:pt x="272415" y="144399"/>
                </a:lnTo>
                <a:close/>
                <a:moveTo>
                  <a:pt x="17443" y="151448"/>
                </a:moveTo>
                <a:lnTo>
                  <a:pt x="17443" y="157520"/>
                </a:lnTo>
                <a:lnTo>
                  <a:pt x="11371" y="157520"/>
                </a:lnTo>
                <a:lnTo>
                  <a:pt x="11371" y="151448"/>
                </a:lnTo>
                <a:close/>
                <a:moveTo>
                  <a:pt x="24503" y="151448"/>
                </a:moveTo>
                <a:lnTo>
                  <a:pt x="24503" y="157520"/>
                </a:lnTo>
                <a:lnTo>
                  <a:pt x="18431" y="157520"/>
                </a:lnTo>
                <a:lnTo>
                  <a:pt x="18431" y="151448"/>
                </a:lnTo>
                <a:close/>
                <a:moveTo>
                  <a:pt x="31564" y="151448"/>
                </a:moveTo>
                <a:lnTo>
                  <a:pt x="31564" y="157520"/>
                </a:lnTo>
                <a:lnTo>
                  <a:pt x="25492" y="157520"/>
                </a:lnTo>
                <a:lnTo>
                  <a:pt x="25492" y="151448"/>
                </a:lnTo>
                <a:close/>
                <a:moveTo>
                  <a:pt x="38612" y="151448"/>
                </a:moveTo>
                <a:lnTo>
                  <a:pt x="38612" y="157520"/>
                </a:lnTo>
                <a:lnTo>
                  <a:pt x="32540" y="157520"/>
                </a:lnTo>
                <a:lnTo>
                  <a:pt x="32540" y="151448"/>
                </a:lnTo>
                <a:close/>
                <a:moveTo>
                  <a:pt x="45673" y="151448"/>
                </a:moveTo>
                <a:lnTo>
                  <a:pt x="45673" y="157520"/>
                </a:lnTo>
                <a:lnTo>
                  <a:pt x="39601" y="157520"/>
                </a:lnTo>
                <a:lnTo>
                  <a:pt x="39601" y="151448"/>
                </a:lnTo>
                <a:close/>
                <a:moveTo>
                  <a:pt x="52721" y="151448"/>
                </a:moveTo>
                <a:lnTo>
                  <a:pt x="52721" y="157520"/>
                </a:lnTo>
                <a:lnTo>
                  <a:pt x="46649" y="157520"/>
                </a:lnTo>
                <a:lnTo>
                  <a:pt x="46649" y="151448"/>
                </a:lnTo>
                <a:close/>
                <a:moveTo>
                  <a:pt x="59782" y="151448"/>
                </a:moveTo>
                <a:lnTo>
                  <a:pt x="59782" y="157520"/>
                </a:lnTo>
                <a:lnTo>
                  <a:pt x="53709" y="157520"/>
                </a:lnTo>
                <a:lnTo>
                  <a:pt x="53709" y="151448"/>
                </a:lnTo>
                <a:close/>
                <a:moveTo>
                  <a:pt x="66842" y="151448"/>
                </a:moveTo>
                <a:lnTo>
                  <a:pt x="66842" y="157520"/>
                </a:lnTo>
                <a:lnTo>
                  <a:pt x="60758" y="157520"/>
                </a:lnTo>
                <a:lnTo>
                  <a:pt x="60758" y="151448"/>
                </a:lnTo>
                <a:close/>
                <a:moveTo>
                  <a:pt x="88011" y="151448"/>
                </a:moveTo>
                <a:lnTo>
                  <a:pt x="88011" y="157520"/>
                </a:lnTo>
                <a:lnTo>
                  <a:pt x="81927" y="157520"/>
                </a:lnTo>
                <a:lnTo>
                  <a:pt x="81927" y="151448"/>
                </a:lnTo>
                <a:close/>
                <a:moveTo>
                  <a:pt x="95060" y="151448"/>
                </a:moveTo>
                <a:lnTo>
                  <a:pt x="95060" y="157520"/>
                </a:lnTo>
                <a:lnTo>
                  <a:pt x="88988" y="157520"/>
                </a:lnTo>
                <a:lnTo>
                  <a:pt x="88988" y="151448"/>
                </a:lnTo>
                <a:close/>
                <a:moveTo>
                  <a:pt x="102120" y="151448"/>
                </a:moveTo>
                <a:lnTo>
                  <a:pt x="102120" y="157520"/>
                </a:lnTo>
                <a:lnTo>
                  <a:pt x="96036" y="157520"/>
                </a:lnTo>
                <a:lnTo>
                  <a:pt x="96036" y="151448"/>
                </a:lnTo>
                <a:close/>
                <a:moveTo>
                  <a:pt x="123278" y="151448"/>
                </a:moveTo>
                <a:lnTo>
                  <a:pt x="123278" y="157520"/>
                </a:lnTo>
                <a:lnTo>
                  <a:pt x="117205" y="157520"/>
                </a:lnTo>
                <a:lnTo>
                  <a:pt x="117205" y="151448"/>
                </a:lnTo>
                <a:close/>
                <a:moveTo>
                  <a:pt x="130338" y="151448"/>
                </a:moveTo>
                <a:lnTo>
                  <a:pt x="130338" y="157520"/>
                </a:lnTo>
                <a:lnTo>
                  <a:pt x="124254" y="157520"/>
                </a:lnTo>
                <a:lnTo>
                  <a:pt x="124254" y="151448"/>
                </a:lnTo>
                <a:close/>
                <a:moveTo>
                  <a:pt x="137387" y="151448"/>
                </a:moveTo>
                <a:lnTo>
                  <a:pt x="137387" y="157520"/>
                </a:lnTo>
                <a:lnTo>
                  <a:pt x="131314" y="157520"/>
                </a:lnTo>
                <a:lnTo>
                  <a:pt x="131314" y="151448"/>
                </a:lnTo>
                <a:close/>
                <a:moveTo>
                  <a:pt x="144447" y="151448"/>
                </a:moveTo>
                <a:lnTo>
                  <a:pt x="144447" y="157520"/>
                </a:lnTo>
                <a:lnTo>
                  <a:pt x="138375" y="157520"/>
                </a:lnTo>
                <a:lnTo>
                  <a:pt x="138375" y="151448"/>
                </a:lnTo>
                <a:close/>
                <a:moveTo>
                  <a:pt x="151495" y="151448"/>
                </a:moveTo>
                <a:lnTo>
                  <a:pt x="151495" y="157520"/>
                </a:lnTo>
                <a:lnTo>
                  <a:pt x="145423" y="157520"/>
                </a:lnTo>
                <a:lnTo>
                  <a:pt x="145423" y="151448"/>
                </a:lnTo>
                <a:close/>
                <a:moveTo>
                  <a:pt x="158556" y="151448"/>
                </a:moveTo>
                <a:lnTo>
                  <a:pt x="158556" y="157520"/>
                </a:lnTo>
                <a:lnTo>
                  <a:pt x="152484" y="157520"/>
                </a:lnTo>
                <a:lnTo>
                  <a:pt x="152484" y="151448"/>
                </a:lnTo>
                <a:close/>
                <a:moveTo>
                  <a:pt x="165604" y="151448"/>
                </a:moveTo>
                <a:lnTo>
                  <a:pt x="165604" y="157520"/>
                </a:lnTo>
                <a:lnTo>
                  <a:pt x="159532" y="157520"/>
                </a:lnTo>
                <a:lnTo>
                  <a:pt x="159532" y="151448"/>
                </a:lnTo>
                <a:close/>
                <a:moveTo>
                  <a:pt x="172665" y="151448"/>
                </a:moveTo>
                <a:lnTo>
                  <a:pt x="172665" y="157520"/>
                </a:lnTo>
                <a:lnTo>
                  <a:pt x="166581" y="157520"/>
                </a:lnTo>
                <a:lnTo>
                  <a:pt x="166581" y="151448"/>
                </a:lnTo>
                <a:close/>
                <a:moveTo>
                  <a:pt x="179713" y="151448"/>
                </a:moveTo>
                <a:lnTo>
                  <a:pt x="179713" y="157520"/>
                </a:lnTo>
                <a:lnTo>
                  <a:pt x="173641" y="157520"/>
                </a:lnTo>
                <a:lnTo>
                  <a:pt x="173641" y="151448"/>
                </a:lnTo>
                <a:close/>
                <a:moveTo>
                  <a:pt x="186774" y="151448"/>
                </a:moveTo>
                <a:lnTo>
                  <a:pt x="186774" y="157520"/>
                </a:lnTo>
                <a:lnTo>
                  <a:pt x="180702" y="157520"/>
                </a:lnTo>
                <a:lnTo>
                  <a:pt x="180702" y="151448"/>
                </a:lnTo>
                <a:close/>
                <a:moveTo>
                  <a:pt x="193822" y="151448"/>
                </a:moveTo>
                <a:lnTo>
                  <a:pt x="193822" y="157520"/>
                </a:lnTo>
                <a:lnTo>
                  <a:pt x="187750" y="157520"/>
                </a:lnTo>
                <a:lnTo>
                  <a:pt x="187750" y="151448"/>
                </a:lnTo>
                <a:close/>
                <a:moveTo>
                  <a:pt x="200883" y="151448"/>
                </a:moveTo>
                <a:lnTo>
                  <a:pt x="200883" y="157520"/>
                </a:lnTo>
                <a:lnTo>
                  <a:pt x="194810" y="157520"/>
                </a:lnTo>
                <a:lnTo>
                  <a:pt x="194810" y="151448"/>
                </a:lnTo>
                <a:close/>
                <a:moveTo>
                  <a:pt x="207931" y="151448"/>
                </a:moveTo>
                <a:lnTo>
                  <a:pt x="207931" y="157520"/>
                </a:lnTo>
                <a:lnTo>
                  <a:pt x="201859" y="157520"/>
                </a:lnTo>
                <a:lnTo>
                  <a:pt x="201859" y="151448"/>
                </a:lnTo>
                <a:close/>
                <a:moveTo>
                  <a:pt x="214992" y="151448"/>
                </a:moveTo>
                <a:lnTo>
                  <a:pt x="214992" y="157520"/>
                </a:lnTo>
                <a:lnTo>
                  <a:pt x="208919" y="157520"/>
                </a:lnTo>
                <a:lnTo>
                  <a:pt x="208919" y="151448"/>
                </a:lnTo>
                <a:close/>
                <a:moveTo>
                  <a:pt x="222052" y="151448"/>
                </a:moveTo>
                <a:lnTo>
                  <a:pt x="222052" y="157520"/>
                </a:lnTo>
                <a:lnTo>
                  <a:pt x="215968" y="157520"/>
                </a:lnTo>
                <a:lnTo>
                  <a:pt x="215968" y="151448"/>
                </a:lnTo>
                <a:close/>
                <a:moveTo>
                  <a:pt x="229100" y="151448"/>
                </a:moveTo>
                <a:lnTo>
                  <a:pt x="229100" y="157520"/>
                </a:lnTo>
                <a:lnTo>
                  <a:pt x="223028" y="157520"/>
                </a:lnTo>
                <a:lnTo>
                  <a:pt x="223028" y="151448"/>
                </a:lnTo>
                <a:close/>
                <a:moveTo>
                  <a:pt x="236161" y="151448"/>
                </a:moveTo>
                <a:lnTo>
                  <a:pt x="236161" y="157520"/>
                </a:lnTo>
                <a:lnTo>
                  <a:pt x="230077" y="157520"/>
                </a:lnTo>
                <a:lnTo>
                  <a:pt x="230077" y="151448"/>
                </a:lnTo>
                <a:close/>
                <a:moveTo>
                  <a:pt x="243209" y="151448"/>
                </a:moveTo>
                <a:lnTo>
                  <a:pt x="243209" y="157520"/>
                </a:lnTo>
                <a:lnTo>
                  <a:pt x="237137" y="157520"/>
                </a:lnTo>
                <a:lnTo>
                  <a:pt x="237137" y="151448"/>
                </a:lnTo>
                <a:close/>
                <a:moveTo>
                  <a:pt x="250270" y="151448"/>
                </a:moveTo>
                <a:lnTo>
                  <a:pt x="250270" y="157520"/>
                </a:lnTo>
                <a:lnTo>
                  <a:pt x="244198" y="157520"/>
                </a:lnTo>
                <a:lnTo>
                  <a:pt x="244198" y="151448"/>
                </a:lnTo>
                <a:close/>
                <a:moveTo>
                  <a:pt x="257318" y="151448"/>
                </a:moveTo>
                <a:lnTo>
                  <a:pt x="257318" y="157520"/>
                </a:lnTo>
                <a:lnTo>
                  <a:pt x="251246" y="157520"/>
                </a:lnTo>
                <a:lnTo>
                  <a:pt x="251246" y="151448"/>
                </a:lnTo>
                <a:close/>
                <a:moveTo>
                  <a:pt x="264379" y="151448"/>
                </a:moveTo>
                <a:lnTo>
                  <a:pt x="264379" y="157520"/>
                </a:lnTo>
                <a:lnTo>
                  <a:pt x="258306" y="157520"/>
                </a:lnTo>
                <a:lnTo>
                  <a:pt x="258306" y="151448"/>
                </a:lnTo>
                <a:close/>
                <a:moveTo>
                  <a:pt x="271427" y="151448"/>
                </a:moveTo>
                <a:lnTo>
                  <a:pt x="271427" y="157520"/>
                </a:lnTo>
                <a:lnTo>
                  <a:pt x="265355" y="157520"/>
                </a:lnTo>
                <a:lnTo>
                  <a:pt x="265355" y="151448"/>
                </a:lnTo>
                <a:close/>
                <a:moveTo>
                  <a:pt x="278488" y="151448"/>
                </a:moveTo>
                <a:lnTo>
                  <a:pt x="278488" y="157520"/>
                </a:lnTo>
                <a:lnTo>
                  <a:pt x="272415" y="157520"/>
                </a:lnTo>
                <a:lnTo>
                  <a:pt x="272415" y="151448"/>
                </a:lnTo>
                <a:close/>
                <a:moveTo>
                  <a:pt x="73902" y="151448"/>
                </a:moveTo>
                <a:lnTo>
                  <a:pt x="73902" y="157532"/>
                </a:lnTo>
                <a:lnTo>
                  <a:pt x="67818" y="157532"/>
                </a:lnTo>
                <a:lnTo>
                  <a:pt x="67818" y="151448"/>
                </a:lnTo>
                <a:close/>
                <a:moveTo>
                  <a:pt x="80951" y="151448"/>
                </a:moveTo>
                <a:lnTo>
                  <a:pt x="80951" y="157532"/>
                </a:lnTo>
                <a:lnTo>
                  <a:pt x="74879" y="157532"/>
                </a:lnTo>
                <a:lnTo>
                  <a:pt x="74879" y="151448"/>
                </a:lnTo>
                <a:close/>
                <a:moveTo>
                  <a:pt x="103097" y="151448"/>
                </a:moveTo>
                <a:lnTo>
                  <a:pt x="109169" y="151460"/>
                </a:lnTo>
                <a:lnTo>
                  <a:pt x="109169" y="157532"/>
                </a:lnTo>
                <a:lnTo>
                  <a:pt x="103097" y="157532"/>
                </a:lnTo>
                <a:lnTo>
                  <a:pt x="103097" y="151448"/>
                </a:lnTo>
                <a:close/>
                <a:moveTo>
                  <a:pt x="110157" y="151448"/>
                </a:moveTo>
                <a:lnTo>
                  <a:pt x="116229" y="151460"/>
                </a:lnTo>
                <a:lnTo>
                  <a:pt x="116229" y="157532"/>
                </a:lnTo>
                <a:lnTo>
                  <a:pt x="110157" y="157532"/>
                </a:lnTo>
                <a:lnTo>
                  <a:pt x="110157" y="151448"/>
                </a:lnTo>
                <a:close/>
                <a:moveTo>
                  <a:pt x="17443" y="158508"/>
                </a:moveTo>
                <a:lnTo>
                  <a:pt x="17443" y="164580"/>
                </a:lnTo>
                <a:lnTo>
                  <a:pt x="11371" y="164580"/>
                </a:lnTo>
                <a:lnTo>
                  <a:pt x="11371" y="158508"/>
                </a:lnTo>
                <a:close/>
                <a:moveTo>
                  <a:pt x="24503" y="158508"/>
                </a:moveTo>
                <a:lnTo>
                  <a:pt x="24503" y="164580"/>
                </a:lnTo>
                <a:lnTo>
                  <a:pt x="18431" y="164580"/>
                </a:lnTo>
                <a:lnTo>
                  <a:pt x="18431" y="158508"/>
                </a:lnTo>
                <a:close/>
                <a:moveTo>
                  <a:pt x="31564" y="158508"/>
                </a:moveTo>
                <a:lnTo>
                  <a:pt x="31564" y="164580"/>
                </a:lnTo>
                <a:lnTo>
                  <a:pt x="25492" y="164580"/>
                </a:lnTo>
                <a:lnTo>
                  <a:pt x="25492" y="158508"/>
                </a:lnTo>
                <a:close/>
                <a:moveTo>
                  <a:pt x="38612" y="158508"/>
                </a:moveTo>
                <a:lnTo>
                  <a:pt x="38612" y="164580"/>
                </a:lnTo>
                <a:lnTo>
                  <a:pt x="32540" y="164580"/>
                </a:lnTo>
                <a:lnTo>
                  <a:pt x="32540" y="158508"/>
                </a:lnTo>
                <a:close/>
                <a:moveTo>
                  <a:pt x="45673" y="158508"/>
                </a:moveTo>
                <a:lnTo>
                  <a:pt x="45673" y="164580"/>
                </a:lnTo>
                <a:lnTo>
                  <a:pt x="39601" y="164580"/>
                </a:lnTo>
                <a:lnTo>
                  <a:pt x="39601" y="158508"/>
                </a:lnTo>
                <a:close/>
                <a:moveTo>
                  <a:pt x="52721" y="158508"/>
                </a:moveTo>
                <a:lnTo>
                  <a:pt x="52721" y="164580"/>
                </a:lnTo>
                <a:lnTo>
                  <a:pt x="46649" y="164580"/>
                </a:lnTo>
                <a:lnTo>
                  <a:pt x="46649" y="158508"/>
                </a:lnTo>
                <a:close/>
                <a:moveTo>
                  <a:pt x="59782" y="158508"/>
                </a:moveTo>
                <a:lnTo>
                  <a:pt x="59782" y="164580"/>
                </a:lnTo>
                <a:lnTo>
                  <a:pt x="53709" y="164580"/>
                </a:lnTo>
                <a:lnTo>
                  <a:pt x="53709" y="158508"/>
                </a:lnTo>
                <a:close/>
                <a:moveTo>
                  <a:pt x="66842" y="158508"/>
                </a:moveTo>
                <a:lnTo>
                  <a:pt x="66842" y="164580"/>
                </a:lnTo>
                <a:lnTo>
                  <a:pt x="60758" y="164580"/>
                </a:lnTo>
                <a:lnTo>
                  <a:pt x="60758" y="158508"/>
                </a:lnTo>
                <a:close/>
                <a:moveTo>
                  <a:pt x="73902" y="158508"/>
                </a:moveTo>
                <a:lnTo>
                  <a:pt x="73902" y="164580"/>
                </a:lnTo>
                <a:lnTo>
                  <a:pt x="67818" y="164580"/>
                </a:lnTo>
                <a:lnTo>
                  <a:pt x="67818" y="158508"/>
                </a:lnTo>
                <a:close/>
                <a:moveTo>
                  <a:pt x="80951" y="158508"/>
                </a:moveTo>
                <a:lnTo>
                  <a:pt x="80951" y="164580"/>
                </a:lnTo>
                <a:lnTo>
                  <a:pt x="74879" y="164580"/>
                </a:lnTo>
                <a:lnTo>
                  <a:pt x="74879" y="158508"/>
                </a:lnTo>
                <a:close/>
                <a:moveTo>
                  <a:pt x="88011" y="158508"/>
                </a:moveTo>
                <a:lnTo>
                  <a:pt x="88011" y="164580"/>
                </a:lnTo>
                <a:lnTo>
                  <a:pt x="81927" y="164580"/>
                </a:lnTo>
                <a:lnTo>
                  <a:pt x="81927" y="158508"/>
                </a:lnTo>
                <a:close/>
                <a:moveTo>
                  <a:pt x="95060" y="158508"/>
                </a:moveTo>
                <a:lnTo>
                  <a:pt x="95060" y="164580"/>
                </a:lnTo>
                <a:lnTo>
                  <a:pt x="88988" y="164580"/>
                </a:lnTo>
                <a:lnTo>
                  <a:pt x="88988" y="158508"/>
                </a:lnTo>
                <a:close/>
                <a:moveTo>
                  <a:pt x="102120" y="158508"/>
                </a:moveTo>
                <a:lnTo>
                  <a:pt x="102120" y="164580"/>
                </a:lnTo>
                <a:lnTo>
                  <a:pt x="96036" y="164580"/>
                </a:lnTo>
                <a:lnTo>
                  <a:pt x="96036" y="158508"/>
                </a:lnTo>
                <a:close/>
                <a:moveTo>
                  <a:pt x="109169" y="158508"/>
                </a:moveTo>
                <a:lnTo>
                  <a:pt x="109169" y="164580"/>
                </a:lnTo>
                <a:lnTo>
                  <a:pt x="103097" y="164580"/>
                </a:lnTo>
                <a:lnTo>
                  <a:pt x="103097" y="158508"/>
                </a:lnTo>
                <a:close/>
                <a:moveTo>
                  <a:pt x="116229" y="158508"/>
                </a:moveTo>
                <a:lnTo>
                  <a:pt x="116229" y="164580"/>
                </a:lnTo>
                <a:lnTo>
                  <a:pt x="110157" y="164580"/>
                </a:lnTo>
                <a:lnTo>
                  <a:pt x="110157" y="158508"/>
                </a:lnTo>
                <a:close/>
                <a:moveTo>
                  <a:pt x="123278" y="158508"/>
                </a:moveTo>
                <a:lnTo>
                  <a:pt x="123278" y="164580"/>
                </a:lnTo>
                <a:lnTo>
                  <a:pt x="117205" y="164580"/>
                </a:lnTo>
                <a:lnTo>
                  <a:pt x="117205" y="158508"/>
                </a:lnTo>
                <a:close/>
                <a:moveTo>
                  <a:pt x="130338" y="158508"/>
                </a:moveTo>
                <a:lnTo>
                  <a:pt x="130338" y="164580"/>
                </a:lnTo>
                <a:lnTo>
                  <a:pt x="124254" y="164580"/>
                </a:lnTo>
                <a:lnTo>
                  <a:pt x="124254" y="158508"/>
                </a:lnTo>
                <a:close/>
                <a:moveTo>
                  <a:pt x="137387" y="158508"/>
                </a:moveTo>
                <a:lnTo>
                  <a:pt x="137387" y="164580"/>
                </a:lnTo>
                <a:lnTo>
                  <a:pt x="131314" y="164580"/>
                </a:lnTo>
                <a:lnTo>
                  <a:pt x="131314" y="158508"/>
                </a:lnTo>
                <a:close/>
                <a:moveTo>
                  <a:pt x="144447" y="158508"/>
                </a:moveTo>
                <a:lnTo>
                  <a:pt x="144447" y="164580"/>
                </a:lnTo>
                <a:lnTo>
                  <a:pt x="138375" y="164580"/>
                </a:lnTo>
                <a:lnTo>
                  <a:pt x="138375" y="158508"/>
                </a:lnTo>
                <a:close/>
                <a:moveTo>
                  <a:pt x="151495" y="158508"/>
                </a:moveTo>
                <a:lnTo>
                  <a:pt x="151495" y="164580"/>
                </a:lnTo>
                <a:lnTo>
                  <a:pt x="145423" y="164580"/>
                </a:lnTo>
                <a:lnTo>
                  <a:pt x="145423" y="158508"/>
                </a:lnTo>
                <a:close/>
                <a:moveTo>
                  <a:pt x="158556" y="158508"/>
                </a:moveTo>
                <a:lnTo>
                  <a:pt x="158556" y="164580"/>
                </a:lnTo>
                <a:lnTo>
                  <a:pt x="152484" y="164580"/>
                </a:lnTo>
                <a:lnTo>
                  <a:pt x="152484" y="158508"/>
                </a:lnTo>
                <a:close/>
                <a:moveTo>
                  <a:pt x="165604" y="158508"/>
                </a:moveTo>
                <a:lnTo>
                  <a:pt x="165604" y="164580"/>
                </a:lnTo>
                <a:lnTo>
                  <a:pt x="159532" y="164580"/>
                </a:lnTo>
                <a:lnTo>
                  <a:pt x="159532" y="158508"/>
                </a:lnTo>
                <a:close/>
                <a:moveTo>
                  <a:pt x="172665" y="158508"/>
                </a:moveTo>
                <a:lnTo>
                  <a:pt x="172665" y="164580"/>
                </a:lnTo>
                <a:lnTo>
                  <a:pt x="166581" y="164580"/>
                </a:lnTo>
                <a:lnTo>
                  <a:pt x="166581" y="158508"/>
                </a:lnTo>
                <a:close/>
                <a:moveTo>
                  <a:pt x="179713" y="158508"/>
                </a:moveTo>
                <a:lnTo>
                  <a:pt x="179713" y="164580"/>
                </a:lnTo>
                <a:lnTo>
                  <a:pt x="173641" y="164580"/>
                </a:lnTo>
                <a:lnTo>
                  <a:pt x="173641" y="158508"/>
                </a:lnTo>
                <a:close/>
                <a:moveTo>
                  <a:pt x="186774" y="158508"/>
                </a:moveTo>
                <a:lnTo>
                  <a:pt x="186774" y="164580"/>
                </a:lnTo>
                <a:lnTo>
                  <a:pt x="180702" y="164580"/>
                </a:lnTo>
                <a:lnTo>
                  <a:pt x="180702" y="158508"/>
                </a:lnTo>
                <a:close/>
                <a:moveTo>
                  <a:pt x="193822" y="158508"/>
                </a:moveTo>
                <a:lnTo>
                  <a:pt x="193822" y="164580"/>
                </a:lnTo>
                <a:lnTo>
                  <a:pt x="187750" y="164580"/>
                </a:lnTo>
                <a:lnTo>
                  <a:pt x="187750" y="158508"/>
                </a:lnTo>
                <a:close/>
                <a:moveTo>
                  <a:pt x="200883" y="158508"/>
                </a:moveTo>
                <a:lnTo>
                  <a:pt x="200883" y="164580"/>
                </a:lnTo>
                <a:lnTo>
                  <a:pt x="194810" y="164580"/>
                </a:lnTo>
                <a:lnTo>
                  <a:pt x="194810" y="158508"/>
                </a:lnTo>
                <a:close/>
                <a:moveTo>
                  <a:pt x="207931" y="158508"/>
                </a:moveTo>
                <a:lnTo>
                  <a:pt x="207931" y="164580"/>
                </a:lnTo>
                <a:lnTo>
                  <a:pt x="201859" y="164580"/>
                </a:lnTo>
                <a:lnTo>
                  <a:pt x="201859" y="158508"/>
                </a:lnTo>
                <a:close/>
                <a:moveTo>
                  <a:pt x="214992" y="158508"/>
                </a:moveTo>
                <a:lnTo>
                  <a:pt x="214992" y="164580"/>
                </a:lnTo>
                <a:lnTo>
                  <a:pt x="208919" y="164580"/>
                </a:lnTo>
                <a:lnTo>
                  <a:pt x="208919" y="158508"/>
                </a:lnTo>
                <a:close/>
                <a:moveTo>
                  <a:pt x="222052" y="158508"/>
                </a:moveTo>
                <a:lnTo>
                  <a:pt x="222052" y="164580"/>
                </a:lnTo>
                <a:lnTo>
                  <a:pt x="215968" y="164580"/>
                </a:lnTo>
                <a:lnTo>
                  <a:pt x="215968" y="158508"/>
                </a:lnTo>
                <a:close/>
                <a:moveTo>
                  <a:pt x="229100" y="158508"/>
                </a:moveTo>
                <a:lnTo>
                  <a:pt x="229100" y="164580"/>
                </a:lnTo>
                <a:lnTo>
                  <a:pt x="223028" y="164580"/>
                </a:lnTo>
                <a:lnTo>
                  <a:pt x="223028" y="158508"/>
                </a:lnTo>
                <a:close/>
                <a:moveTo>
                  <a:pt x="236161" y="158508"/>
                </a:moveTo>
                <a:lnTo>
                  <a:pt x="236161" y="164580"/>
                </a:lnTo>
                <a:lnTo>
                  <a:pt x="230077" y="164580"/>
                </a:lnTo>
                <a:lnTo>
                  <a:pt x="230077" y="158508"/>
                </a:lnTo>
                <a:close/>
                <a:moveTo>
                  <a:pt x="243209" y="158508"/>
                </a:moveTo>
                <a:lnTo>
                  <a:pt x="243209" y="164580"/>
                </a:lnTo>
                <a:lnTo>
                  <a:pt x="237137" y="164580"/>
                </a:lnTo>
                <a:lnTo>
                  <a:pt x="237137" y="158508"/>
                </a:lnTo>
                <a:close/>
                <a:moveTo>
                  <a:pt x="250270" y="158508"/>
                </a:moveTo>
                <a:lnTo>
                  <a:pt x="250270" y="164580"/>
                </a:lnTo>
                <a:lnTo>
                  <a:pt x="244198" y="164580"/>
                </a:lnTo>
                <a:lnTo>
                  <a:pt x="244198" y="158508"/>
                </a:lnTo>
                <a:close/>
                <a:moveTo>
                  <a:pt x="257318" y="158508"/>
                </a:moveTo>
                <a:lnTo>
                  <a:pt x="257318" y="164580"/>
                </a:lnTo>
                <a:lnTo>
                  <a:pt x="251246" y="164580"/>
                </a:lnTo>
                <a:lnTo>
                  <a:pt x="251246" y="158508"/>
                </a:lnTo>
                <a:close/>
                <a:moveTo>
                  <a:pt x="264379" y="158508"/>
                </a:moveTo>
                <a:lnTo>
                  <a:pt x="264379" y="164580"/>
                </a:lnTo>
                <a:lnTo>
                  <a:pt x="258306" y="164580"/>
                </a:lnTo>
                <a:lnTo>
                  <a:pt x="258306" y="158508"/>
                </a:lnTo>
                <a:close/>
                <a:moveTo>
                  <a:pt x="271427" y="158508"/>
                </a:moveTo>
                <a:lnTo>
                  <a:pt x="271427" y="164580"/>
                </a:lnTo>
                <a:lnTo>
                  <a:pt x="265355" y="164580"/>
                </a:lnTo>
                <a:lnTo>
                  <a:pt x="265355" y="158508"/>
                </a:lnTo>
                <a:close/>
                <a:moveTo>
                  <a:pt x="278488" y="158508"/>
                </a:moveTo>
                <a:lnTo>
                  <a:pt x="278488" y="164580"/>
                </a:lnTo>
                <a:lnTo>
                  <a:pt x="272415" y="164580"/>
                </a:lnTo>
                <a:lnTo>
                  <a:pt x="272415" y="158508"/>
                </a:lnTo>
                <a:close/>
                <a:moveTo>
                  <a:pt x="10395" y="1"/>
                </a:moveTo>
                <a:lnTo>
                  <a:pt x="10395" y="2310"/>
                </a:lnTo>
                <a:lnTo>
                  <a:pt x="0" y="2310"/>
                </a:lnTo>
                <a:lnTo>
                  <a:pt x="0" y="3287"/>
                </a:lnTo>
                <a:lnTo>
                  <a:pt x="10395" y="3287"/>
                </a:lnTo>
                <a:lnTo>
                  <a:pt x="10395" y="9371"/>
                </a:lnTo>
                <a:lnTo>
                  <a:pt x="0" y="9371"/>
                </a:lnTo>
                <a:lnTo>
                  <a:pt x="0" y="10347"/>
                </a:lnTo>
                <a:lnTo>
                  <a:pt x="10395" y="10347"/>
                </a:lnTo>
                <a:lnTo>
                  <a:pt x="10395" y="16419"/>
                </a:lnTo>
                <a:lnTo>
                  <a:pt x="0" y="16419"/>
                </a:lnTo>
                <a:lnTo>
                  <a:pt x="0" y="17408"/>
                </a:lnTo>
                <a:lnTo>
                  <a:pt x="10395" y="17408"/>
                </a:lnTo>
                <a:lnTo>
                  <a:pt x="10395" y="23480"/>
                </a:lnTo>
                <a:lnTo>
                  <a:pt x="0" y="23480"/>
                </a:lnTo>
                <a:lnTo>
                  <a:pt x="0" y="24456"/>
                </a:lnTo>
                <a:lnTo>
                  <a:pt x="10395" y="24456"/>
                </a:lnTo>
                <a:lnTo>
                  <a:pt x="10395" y="30528"/>
                </a:lnTo>
                <a:lnTo>
                  <a:pt x="0" y="30528"/>
                </a:lnTo>
                <a:lnTo>
                  <a:pt x="0" y="31516"/>
                </a:lnTo>
                <a:lnTo>
                  <a:pt x="10395" y="31516"/>
                </a:lnTo>
                <a:lnTo>
                  <a:pt x="10395" y="37589"/>
                </a:lnTo>
                <a:lnTo>
                  <a:pt x="0" y="37589"/>
                </a:lnTo>
                <a:lnTo>
                  <a:pt x="0" y="38565"/>
                </a:lnTo>
                <a:lnTo>
                  <a:pt x="10395" y="38565"/>
                </a:lnTo>
                <a:lnTo>
                  <a:pt x="10395" y="44637"/>
                </a:lnTo>
                <a:lnTo>
                  <a:pt x="0" y="44637"/>
                </a:lnTo>
                <a:lnTo>
                  <a:pt x="0" y="45625"/>
                </a:lnTo>
                <a:lnTo>
                  <a:pt x="10395" y="45625"/>
                </a:lnTo>
                <a:lnTo>
                  <a:pt x="10395" y="51697"/>
                </a:lnTo>
                <a:lnTo>
                  <a:pt x="0" y="51697"/>
                </a:lnTo>
                <a:lnTo>
                  <a:pt x="0" y="52674"/>
                </a:lnTo>
                <a:lnTo>
                  <a:pt x="10395" y="52674"/>
                </a:lnTo>
                <a:lnTo>
                  <a:pt x="10395" y="58746"/>
                </a:lnTo>
                <a:lnTo>
                  <a:pt x="0" y="58746"/>
                </a:lnTo>
                <a:lnTo>
                  <a:pt x="0" y="59734"/>
                </a:lnTo>
                <a:lnTo>
                  <a:pt x="10395" y="59734"/>
                </a:lnTo>
                <a:lnTo>
                  <a:pt x="10395" y="65806"/>
                </a:lnTo>
                <a:lnTo>
                  <a:pt x="0" y="65806"/>
                </a:lnTo>
                <a:lnTo>
                  <a:pt x="0" y="66783"/>
                </a:lnTo>
                <a:lnTo>
                  <a:pt x="10395" y="66783"/>
                </a:lnTo>
                <a:lnTo>
                  <a:pt x="10395" y="72867"/>
                </a:lnTo>
                <a:lnTo>
                  <a:pt x="0" y="72867"/>
                </a:lnTo>
                <a:lnTo>
                  <a:pt x="0" y="73843"/>
                </a:lnTo>
                <a:lnTo>
                  <a:pt x="10395" y="73843"/>
                </a:lnTo>
                <a:lnTo>
                  <a:pt x="10395" y="79927"/>
                </a:lnTo>
                <a:lnTo>
                  <a:pt x="0" y="79927"/>
                </a:lnTo>
                <a:lnTo>
                  <a:pt x="0" y="80903"/>
                </a:lnTo>
                <a:lnTo>
                  <a:pt x="10395" y="80903"/>
                </a:lnTo>
                <a:lnTo>
                  <a:pt x="10395" y="86976"/>
                </a:lnTo>
                <a:lnTo>
                  <a:pt x="0" y="86976"/>
                </a:lnTo>
                <a:lnTo>
                  <a:pt x="0" y="87964"/>
                </a:lnTo>
                <a:lnTo>
                  <a:pt x="10395" y="87964"/>
                </a:lnTo>
                <a:lnTo>
                  <a:pt x="10395" y="94036"/>
                </a:lnTo>
                <a:lnTo>
                  <a:pt x="0" y="94036"/>
                </a:lnTo>
                <a:lnTo>
                  <a:pt x="0" y="95012"/>
                </a:lnTo>
                <a:lnTo>
                  <a:pt x="10395" y="95012"/>
                </a:lnTo>
                <a:lnTo>
                  <a:pt x="10395" y="101085"/>
                </a:lnTo>
                <a:lnTo>
                  <a:pt x="0" y="101085"/>
                </a:lnTo>
                <a:lnTo>
                  <a:pt x="0" y="102073"/>
                </a:lnTo>
                <a:lnTo>
                  <a:pt x="10395" y="102073"/>
                </a:lnTo>
                <a:lnTo>
                  <a:pt x="10395" y="108145"/>
                </a:lnTo>
                <a:lnTo>
                  <a:pt x="0" y="108145"/>
                </a:lnTo>
                <a:lnTo>
                  <a:pt x="0" y="109121"/>
                </a:lnTo>
                <a:lnTo>
                  <a:pt x="10395" y="109121"/>
                </a:lnTo>
                <a:lnTo>
                  <a:pt x="10395" y="115193"/>
                </a:lnTo>
                <a:lnTo>
                  <a:pt x="0" y="115193"/>
                </a:lnTo>
                <a:lnTo>
                  <a:pt x="0" y="116182"/>
                </a:lnTo>
                <a:lnTo>
                  <a:pt x="10395" y="116182"/>
                </a:lnTo>
                <a:lnTo>
                  <a:pt x="10395" y="122254"/>
                </a:lnTo>
                <a:lnTo>
                  <a:pt x="0" y="122254"/>
                </a:lnTo>
                <a:lnTo>
                  <a:pt x="0" y="123230"/>
                </a:lnTo>
                <a:lnTo>
                  <a:pt x="10395" y="123230"/>
                </a:lnTo>
                <a:lnTo>
                  <a:pt x="10395" y="129302"/>
                </a:lnTo>
                <a:lnTo>
                  <a:pt x="0" y="129302"/>
                </a:lnTo>
                <a:lnTo>
                  <a:pt x="0" y="130279"/>
                </a:lnTo>
                <a:lnTo>
                  <a:pt x="10395" y="130279"/>
                </a:lnTo>
                <a:lnTo>
                  <a:pt x="10395" y="136363"/>
                </a:lnTo>
                <a:lnTo>
                  <a:pt x="0" y="136363"/>
                </a:lnTo>
                <a:lnTo>
                  <a:pt x="0" y="137339"/>
                </a:lnTo>
                <a:lnTo>
                  <a:pt x="10395" y="137339"/>
                </a:lnTo>
                <a:lnTo>
                  <a:pt x="10395" y="143411"/>
                </a:lnTo>
                <a:lnTo>
                  <a:pt x="0" y="143411"/>
                </a:lnTo>
                <a:lnTo>
                  <a:pt x="0" y="144387"/>
                </a:lnTo>
                <a:lnTo>
                  <a:pt x="10395" y="144387"/>
                </a:lnTo>
                <a:lnTo>
                  <a:pt x="10395" y="150472"/>
                </a:lnTo>
                <a:lnTo>
                  <a:pt x="0" y="150472"/>
                </a:lnTo>
                <a:lnTo>
                  <a:pt x="0" y="151448"/>
                </a:lnTo>
                <a:lnTo>
                  <a:pt x="10395" y="151448"/>
                </a:lnTo>
                <a:lnTo>
                  <a:pt x="10395" y="157520"/>
                </a:lnTo>
                <a:lnTo>
                  <a:pt x="0" y="157520"/>
                </a:lnTo>
                <a:lnTo>
                  <a:pt x="0" y="158508"/>
                </a:lnTo>
                <a:lnTo>
                  <a:pt x="10395" y="158508"/>
                </a:lnTo>
                <a:lnTo>
                  <a:pt x="10395" y="164580"/>
                </a:lnTo>
                <a:lnTo>
                  <a:pt x="0" y="164580"/>
                </a:lnTo>
                <a:lnTo>
                  <a:pt x="0" y="165557"/>
                </a:lnTo>
                <a:lnTo>
                  <a:pt x="10395" y="165557"/>
                </a:lnTo>
                <a:lnTo>
                  <a:pt x="10395" y="169248"/>
                </a:lnTo>
                <a:lnTo>
                  <a:pt x="11371" y="169248"/>
                </a:lnTo>
                <a:lnTo>
                  <a:pt x="11371" y="165557"/>
                </a:lnTo>
                <a:lnTo>
                  <a:pt x="17455" y="165557"/>
                </a:lnTo>
                <a:lnTo>
                  <a:pt x="17455" y="169248"/>
                </a:lnTo>
                <a:lnTo>
                  <a:pt x="18431" y="169248"/>
                </a:lnTo>
                <a:lnTo>
                  <a:pt x="18431" y="165557"/>
                </a:lnTo>
                <a:lnTo>
                  <a:pt x="24503" y="165557"/>
                </a:lnTo>
                <a:lnTo>
                  <a:pt x="24503" y="169248"/>
                </a:lnTo>
                <a:lnTo>
                  <a:pt x="25492" y="169248"/>
                </a:lnTo>
                <a:lnTo>
                  <a:pt x="25492" y="165557"/>
                </a:lnTo>
                <a:lnTo>
                  <a:pt x="31564" y="165557"/>
                </a:lnTo>
                <a:lnTo>
                  <a:pt x="31564" y="169248"/>
                </a:lnTo>
                <a:lnTo>
                  <a:pt x="32540" y="169248"/>
                </a:lnTo>
                <a:lnTo>
                  <a:pt x="32540" y="165557"/>
                </a:lnTo>
                <a:lnTo>
                  <a:pt x="38612" y="165557"/>
                </a:lnTo>
                <a:lnTo>
                  <a:pt x="38612" y="169248"/>
                </a:lnTo>
                <a:lnTo>
                  <a:pt x="39601" y="169248"/>
                </a:lnTo>
                <a:lnTo>
                  <a:pt x="39601" y="165557"/>
                </a:lnTo>
                <a:lnTo>
                  <a:pt x="45673" y="165557"/>
                </a:lnTo>
                <a:lnTo>
                  <a:pt x="45673" y="169248"/>
                </a:lnTo>
                <a:lnTo>
                  <a:pt x="46649" y="169248"/>
                </a:lnTo>
                <a:lnTo>
                  <a:pt x="46649" y="165557"/>
                </a:lnTo>
                <a:lnTo>
                  <a:pt x="52721" y="165557"/>
                </a:lnTo>
                <a:lnTo>
                  <a:pt x="52721" y="169248"/>
                </a:lnTo>
                <a:lnTo>
                  <a:pt x="53709" y="169248"/>
                </a:lnTo>
                <a:lnTo>
                  <a:pt x="53709" y="165557"/>
                </a:lnTo>
                <a:lnTo>
                  <a:pt x="59782" y="165557"/>
                </a:lnTo>
                <a:lnTo>
                  <a:pt x="59782" y="169248"/>
                </a:lnTo>
                <a:lnTo>
                  <a:pt x="60758" y="169248"/>
                </a:lnTo>
                <a:lnTo>
                  <a:pt x="60758" y="165557"/>
                </a:lnTo>
                <a:lnTo>
                  <a:pt x="66842" y="165557"/>
                </a:lnTo>
                <a:lnTo>
                  <a:pt x="66842" y="169248"/>
                </a:lnTo>
                <a:lnTo>
                  <a:pt x="67818" y="169248"/>
                </a:lnTo>
                <a:lnTo>
                  <a:pt x="67818" y="165557"/>
                </a:lnTo>
                <a:lnTo>
                  <a:pt x="73902" y="165557"/>
                </a:lnTo>
                <a:lnTo>
                  <a:pt x="73902" y="169248"/>
                </a:lnTo>
                <a:lnTo>
                  <a:pt x="74879" y="169248"/>
                </a:lnTo>
                <a:lnTo>
                  <a:pt x="74879" y="165557"/>
                </a:lnTo>
                <a:lnTo>
                  <a:pt x="80951" y="165557"/>
                </a:lnTo>
                <a:lnTo>
                  <a:pt x="80951" y="169248"/>
                </a:lnTo>
                <a:lnTo>
                  <a:pt x="81939" y="169248"/>
                </a:lnTo>
                <a:lnTo>
                  <a:pt x="81939" y="165557"/>
                </a:lnTo>
                <a:lnTo>
                  <a:pt x="88011" y="165557"/>
                </a:lnTo>
                <a:lnTo>
                  <a:pt x="88011" y="169248"/>
                </a:lnTo>
                <a:lnTo>
                  <a:pt x="88988" y="169248"/>
                </a:lnTo>
                <a:lnTo>
                  <a:pt x="88988" y="165557"/>
                </a:lnTo>
                <a:lnTo>
                  <a:pt x="95060" y="165557"/>
                </a:lnTo>
                <a:lnTo>
                  <a:pt x="95060" y="169248"/>
                </a:lnTo>
                <a:lnTo>
                  <a:pt x="96048" y="169248"/>
                </a:lnTo>
                <a:lnTo>
                  <a:pt x="96048" y="165557"/>
                </a:lnTo>
                <a:lnTo>
                  <a:pt x="102120" y="165557"/>
                </a:lnTo>
                <a:lnTo>
                  <a:pt x="102120" y="169248"/>
                </a:lnTo>
                <a:lnTo>
                  <a:pt x="103097" y="169248"/>
                </a:lnTo>
                <a:lnTo>
                  <a:pt x="103097" y="165557"/>
                </a:lnTo>
                <a:lnTo>
                  <a:pt x="109169" y="165557"/>
                </a:lnTo>
                <a:lnTo>
                  <a:pt x="109169" y="169248"/>
                </a:lnTo>
                <a:lnTo>
                  <a:pt x="110157" y="169248"/>
                </a:lnTo>
                <a:lnTo>
                  <a:pt x="110157" y="165557"/>
                </a:lnTo>
                <a:lnTo>
                  <a:pt x="116229" y="165557"/>
                </a:lnTo>
                <a:lnTo>
                  <a:pt x="116229" y="169248"/>
                </a:lnTo>
                <a:lnTo>
                  <a:pt x="117205" y="169248"/>
                </a:lnTo>
                <a:lnTo>
                  <a:pt x="117205" y="165557"/>
                </a:lnTo>
                <a:lnTo>
                  <a:pt x="123278" y="165557"/>
                </a:lnTo>
                <a:lnTo>
                  <a:pt x="123278" y="169248"/>
                </a:lnTo>
                <a:lnTo>
                  <a:pt x="124254" y="169248"/>
                </a:lnTo>
                <a:lnTo>
                  <a:pt x="124254" y="165557"/>
                </a:lnTo>
                <a:lnTo>
                  <a:pt x="130338" y="165557"/>
                </a:lnTo>
                <a:lnTo>
                  <a:pt x="130338" y="169248"/>
                </a:lnTo>
                <a:lnTo>
                  <a:pt x="131314" y="169248"/>
                </a:lnTo>
                <a:lnTo>
                  <a:pt x="131314" y="165557"/>
                </a:lnTo>
                <a:lnTo>
                  <a:pt x="137387" y="165557"/>
                </a:lnTo>
                <a:lnTo>
                  <a:pt x="137387" y="169248"/>
                </a:lnTo>
                <a:lnTo>
                  <a:pt x="138363" y="169248"/>
                </a:lnTo>
                <a:lnTo>
                  <a:pt x="138363" y="165557"/>
                </a:lnTo>
                <a:lnTo>
                  <a:pt x="144447" y="165557"/>
                </a:lnTo>
                <a:lnTo>
                  <a:pt x="144447" y="169248"/>
                </a:lnTo>
                <a:lnTo>
                  <a:pt x="145423" y="169248"/>
                </a:lnTo>
                <a:lnTo>
                  <a:pt x="145423" y="165557"/>
                </a:lnTo>
                <a:lnTo>
                  <a:pt x="151495" y="165557"/>
                </a:lnTo>
                <a:lnTo>
                  <a:pt x="151495" y="169248"/>
                </a:lnTo>
                <a:lnTo>
                  <a:pt x="152484" y="169248"/>
                </a:lnTo>
                <a:lnTo>
                  <a:pt x="152484" y="165557"/>
                </a:lnTo>
                <a:lnTo>
                  <a:pt x="158556" y="165557"/>
                </a:lnTo>
                <a:lnTo>
                  <a:pt x="158556" y="169248"/>
                </a:lnTo>
                <a:lnTo>
                  <a:pt x="159532" y="169248"/>
                </a:lnTo>
                <a:lnTo>
                  <a:pt x="159532" y="165557"/>
                </a:lnTo>
                <a:lnTo>
                  <a:pt x="165604" y="165557"/>
                </a:lnTo>
                <a:lnTo>
                  <a:pt x="165604" y="169248"/>
                </a:lnTo>
                <a:lnTo>
                  <a:pt x="166593" y="169248"/>
                </a:lnTo>
                <a:lnTo>
                  <a:pt x="166593" y="165557"/>
                </a:lnTo>
                <a:lnTo>
                  <a:pt x="172665" y="165557"/>
                </a:lnTo>
                <a:lnTo>
                  <a:pt x="172665" y="169248"/>
                </a:lnTo>
                <a:lnTo>
                  <a:pt x="173641" y="169248"/>
                </a:lnTo>
                <a:lnTo>
                  <a:pt x="173641" y="165557"/>
                </a:lnTo>
                <a:lnTo>
                  <a:pt x="179713" y="165557"/>
                </a:lnTo>
                <a:lnTo>
                  <a:pt x="179713" y="169248"/>
                </a:lnTo>
                <a:lnTo>
                  <a:pt x="180702" y="169248"/>
                </a:lnTo>
                <a:lnTo>
                  <a:pt x="180702" y="165557"/>
                </a:lnTo>
                <a:lnTo>
                  <a:pt x="186774" y="165557"/>
                </a:lnTo>
                <a:lnTo>
                  <a:pt x="186774" y="169248"/>
                </a:lnTo>
                <a:lnTo>
                  <a:pt x="187750" y="169248"/>
                </a:lnTo>
                <a:lnTo>
                  <a:pt x="187750" y="165557"/>
                </a:lnTo>
                <a:lnTo>
                  <a:pt x="193822" y="165557"/>
                </a:lnTo>
                <a:lnTo>
                  <a:pt x="193822" y="169248"/>
                </a:lnTo>
                <a:lnTo>
                  <a:pt x="194810" y="169248"/>
                </a:lnTo>
                <a:lnTo>
                  <a:pt x="194810" y="165557"/>
                </a:lnTo>
                <a:lnTo>
                  <a:pt x="200883" y="165557"/>
                </a:lnTo>
                <a:lnTo>
                  <a:pt x="200883" y="169248"/>
                </a:lnTo>
                <a:lnTo>
                  <a:pt x="201859" y="169248"/>
                </a:lnTo>
                <a:lnTo>
                  <a:pt x="201859" y="165557"/>
                </a:lnTo>
                <a:lnTo>
                  <a:pt x="207931" y="165557"/>
                </a:lnTo>
                <a:lnTo>
                  <a:pt x="207931" y="169248"/>
                </a:lnTo>
                <a:lnTo>
                  <a:pt x="208919" y="169248"/>
                </a:lnTo>
                <a:lnTo>
                  <a:pt x="208919" y="165557"/>
                </a:lnTo>
                <a:lnTo>
                  <a:pt x="214992" y="165557"/>
                </a:lnTo>
                <a:lnTo>
                  <a:pt x="214992" y="169248"/>
                </a:lnTo>
                <a:lnTo>
                  <a:pt x="215968" y="169248"/>
                </a:lnTo>
                <a:lnTo>
                  <a:pt x="215968" y="165557"/>
                </a:lnTo>
                <a:lnTo>
                  <a:pt x="222040" y="165557"/>
                </a:lnTo>
                <a:lnTo>
                  <a:pt x="222040" y="169248"/>
                </a:lnTo>
                <a:lnTo>
                  <a:pt x="223028" y="169248"/>
                </a:lnTo>
                <a:lnTo>
                  <a:pt x="223028" y="165557"/>
                </a:lnTo>
                <a:lnTo>
                  <a:pt x="229100" y="165557"/>
                </a:lnTo>
                <a:lnTo>
                  <a:pt x="229100" y="169248"/>
                </a:lnTo>
                <a:lnTo>
                  <a:pt x="230077" y="169248"/>
                </a:lnTo>
                <a:lnTo>
                  <a:pt x="230077" y="165557"/>
                </a:lnTo>
                <a:lnTo>
                  <a:pt x="236161" y="165557"/>
                </a:lnTo>
                <a:lnTo>
                  <a:pt x="236161" y="169248"/>
                </a:lnTo>
                <a:lnTo>
                  <a:pt x="237137" y="169248"/>
                </a:lnTo>
                <a:lnTo>
                  <a:pt x="237137" y="165557"/>
                </a:lnTo>
                <a:lnTo>
                  <a:pt x="243209" y="165557"/>
                </a:lnTo>
                <a:lnTo>
                  <a:pt x="243209" y="169248"/>
                </a:lnTo>
                <a:lnTo>
                  <a:pt x="244198" y="169248"/>
                </a:lnTo>
                <a:lnTo>
                  <a:pt x="244198" y="165557"/>
                </a:lnTo>
                <a:lnTo>
                  <a:pt x="250270" y="165557"/>
                </a:lnTo>
                <a:lnTo>
                  <a:pt x="250270" y="169248"/>
                </a:lnTo>
                <a:lnTo>
                  <a:pt x="251246" y="169248"/>
                </a:lnTo>
                <a:lnTo>
                  <a:pt x="251246" y="165557"/>
                </a:lnTo>
                <a:lnTo>
                  <a:pt x="257318" y="165557"/>
                </a:lnTo>
                <a:lnTo>
                  <a:pt x="257318" y="169248"/>
                </a:lnTo>
                <a:lnTo>
                  <a:pt x="258306" y="169248"/>
                </a:lnTo>
                <a:lnTo>
                  <a:pt x="258306" y="165557"/>
                </a:lnTo>
                <a:lnTo>
                  <a:pt x="264379" y="165557"/>
                </a:lnTo>
                <a:lnTo>
                  <a:pt x="264379" y="169248"/>
                </a:lnTo>
                <a:lnTo>
                  <a:pt x="265355" y="169248"/>
                </a:lnTo>
                <a:lnTo>
                  <a:pt x="265355" y="165557"/>
                </a:lnTo>
                <a:lnTo>
                  <a:pt x="271427" y="165557"/>
                </a:lnTo>
                <a:lnTo>
                  <a:pt x="271427" y="169248"/>
                </a:lnTo>
                <a:lnTo>
                  <a:pt x="272415" y="169248"/>
                </a:lnTo>
                <a:lnTo>
                  <a:pt x="272415" y="165557"/>
                </a:lnTo>
                <a:lnTo>
                  <a:pt x="278488" y="165557"/>
                </a:lnTo>
                <a:lnTo>
                  <a:pt x="278488" y="169248"/>
                </a:lnTo>
                <a:lnTo>
                  <a:pt x="279464" y="169248"/>
                </a:lnTo>
                <a:lnTo>
                  <a:pt x="279464" y="165557"/>
                </a:lnTo>
                <a:lnTo>
                  <a:pt x="287858" y="165557"/>
                </a:lnTo>
                <a:lnTo>
                  <a:pt x="287858" y="164580"/>
                </a:lnTo>
                <a:lnTo>
                  <a:pt x="279476" y="164580"/>
                </a:lnTo>
                <a:lnTo>
                  <a:pt x="279476" y="158508"/>
                </a:lnTo>
                <a:lnTo>
                  <a:pt x="287870" y="158508"/>
                </a:lnTo>
                <a:lnTo>
                  <a:pt x="287870" y="157520"/>
                </a:lnTo>
                <a:lnTo>
                  <a:pt x="279476" y="157520"/>
                </a:lnTo>
                <a:lnTo>
                  <a:pt x="279476" y="151448"/>
                </a:lnTo>
                <a:lnTo>
                  <a:pt x="287870" y="151448"/>
                </a:lnTo>
                <a:lnTo>
                  <a:pt x="287870" y="150472"/>
                </a:lnTo>
                <a:lnTo>
                  <a:pt x="279476" y="150472"/>
                </a:lnTo>
                <a:lnTo>
                  <a:pt x="279476" y="144399"/>
                </a:lnTo>
                <a:lnTo>
                  <a:pt x="287870" y="144399"/>
                </a:lnTo>
                <a:lnTo>
                  <a:pt x="287870" y="143411"/>
                </a:lnTo>
                <a:lnTo>
                  <a:pt x="279476" y="143411"/>
                </a:lnTo>
                <a:lnTo>
                  <a:pt x="279476" y="137339"/>
                </a:lnTo>
                <a:lnTo>
                  <a:pt x="287870" y="137339"/>
                </a:lnTo>
                <a:lnTo>
                  <a:pt x="287870" y="136363"/>
                </a:lnTo>
                <a:lnTo>
                  <a:pt x="279476" y="136363"/>
                </a:lnTo>
                <a:lnTo>
                  <a:pt x="279476" y="130279"/>
                </a:lnTo>
                <a:lnTo>
                  <a:pt x="287870" y="130279"/>
                </a:lnTo>
                <a:lnTo>
                  <a:pt x="287870" y="129302"/>
                </a:lnTo>
                <a:lnTo>
                  <a:pt x="279476" y="129302"/>
                </a:lnTo>
                <a:lnTo>
                  <a:pt x="279476" y="123230"/>
                </a:lnTo>
                <a:lnTo>
                  <a:pt x="287870" y="123230"/>
                </a:lnTo>
                <a:lnTo>
                  <a:pt x="287870" y="122254"/>
                </a:lnTo>
                <a:lnTo>
                  <a:pt x="279476" y="122254"/>
                </a:lnTo>
                <a:lnTo>
                  <a:pt x="279476" y="116182"/>
                </a:lnTo>
                <a:lnTo>
                  <a:pt x="287870" y="116182"/>
                </a:lnTo>
                <a:lnTo>
                  <a:pt x="287870" y="115193"/>
                </a:lnTo>
                <a:lnTo>
                  <a:pt x="279476" y="115193"/>
                </a:lnTo>
                <a:lnTo>
                  <a:pt x="279476" y="109121"/>
                </a:lnTo>
                <a:lnTo>
                  <a:pt x="287870" y="109121"/>
                </a:lnTo>
                <a:lnTo>
                  <a:pt x="287870" y="108145"/>
                </a:lnTo>
                <a:lnTo>
                  <a:pt x="279476" y="108145"/>
                </a:lnTo>
                <a:lnTo>
                  <a:pt x="279476" y="102061"/>
                </a:lnTo>
                <a:lnTo>
                  <a:pt x="287870" y="102061"/>
                </a:lnTo>
                <a:lnTo>
                  <a:pt x="287870" y="101085"/>
                </a:lnTo>
                <a:lnTo>
                  <a:pt x="279476" y="101085"/>
                </a:lnTo>
                <a:lnTo>
                  <a:pt x="279476" y="95012"/>
                </a:lnTo>
                <a:lnTo>
                  <a:pt x="287870" y="95012"/>
                </a:lnTo>
                <a:lnTo>
                  <a:pt x="287870" y="94024"/>
                </a:lnTo>
                <a:lnTo>
                  <a:pt x="279476" y="94024"/>
                </a:lnTo>
                <a:lnTo>
                  <a:pt x="279476" y="87952"/>
                </a:lnTo>
                <a:lnTo>
                  <a:pt x="287870" y="87952"/>
                </a:lnTo>
                <a:lnTo>
                  <a:pt x="287870" y="86976"/>
                </a:lnTo>
                <a:lnTo>
                  <a:pt x="279476" y="86976"/>
                </a:lnTo>
                <a:lnTo>
                  <a:pt x="279476" y="80903"/>
                </a:lnTo>
                <a:lnTo>
                  <a:pt x="287870" y="80903"/>
                </a:lnTo>
                <a:lnTo>
                  <a:pt x="287870" y="79927"/>
                </a:lnTo>
                <a:lnTo>
                  <a:pt x="279476" y="79927"/>
                </a:lnTo>
                <a:lnTo>
                  <a:pt x="279476" y="73843"/>
                </a:lnTo>
                <a:lnTo>
                  <a:pt x="287870" y="73843"/>
                </a:lnTo>
                <a:lnTo>
                  <a:pt x="287870" y="72867"/>
                </a:lnTo>
                <a:lnTo>
                  <a:pt x="279476" y="72867"/>
                </a:lnTo>
                <a:lnTo>
                  <a:pt x="279476" y="66783"/>
                </a:lnTo>
                <a:lnTo>
                  <a:pt x="287870" y="66783"/>
                </a:lnTo>
                <a:lnTo>
                  <a:pt x="287870" y="65806"/>
                </a:lnTo>
                <a:lnTo>
                  <a:pt x="279476" y="65806"/>
                </a:lnTo>
                <a:lnTo>
                  <a:pt x="279476" y="59734"/>
                </a:lnTo>
                <a:lnTo>
                  <a:pt x="287870" y="59734"/>
                </a:lnTo>
                <a:lnTo>
                  <a:pt x="287870" y="58746"/>
                </a:lnTo>
                <a:lnTo>
                  <a:pt x="279476" y="58746"/>
                </a:lnTo>
                <a:lnTo>
                  <a:pt x="279476" y="52674"/>
                </a:lnTo>
                <a:lnTo>
                  <a:pt x="287870" y="52674"/>
                </a:lnTo>
                <a:lnTo>
                  <a:pt x="287870" y="51697"/>
                </a:lnTo>
                <a:lnTo>
                  <a:pt x="279476" y="51697"/>
                </a:lnTo>
                <a:lnTo>
                  <a:pt x="279476" y="45625"/>
                </a:lnTo>
                <a:lnTo>
                  <a:pt x="287870" y="45625"/>
                </a:lnTo>
                <a:lnTo>
                  <a:pt x="287870" y="44637"/>
                </a:lnTo>
                <a:lnTo>
                  <a:pt x="279476" y="44637"/>
                </a:lnTo>
                <a:lnTo>
                  <a:pt x="279476" y="38565"/>
                </a:lnTo>
                <a:lnTo>
                  <a:pt x="287870" y="38565"/>
                </a:lnTo>
                <a:lnTo>
                  <a:pt x="287870" y="37589"/>
                </a:lnTo>
                <a:lnTo>
                  <a:pt x="279476" y="37589"/>
                </a:lnTo>
                <a:lnTo>
                  <a:pt x="279476" y="31516"/>
                </a:lnTo>
                <a:lnTo>
                  <a:pt x="287870" y="31516"/>
                </a:lnTo>
                <a:lnTo>
                  <a:pt x="287870" y="30528"/>
                </a:lnTo>
                <a:lnTo>
                  <a:pt x="279476" y="30528"/>
                </a:lnTo>
                <a:lnTo>
                  <a:pt x="279476" y="24456"/>
                </a:lnTo>
                <a:lnTo>
                  <a:pt x="287870" y="24456"/>
                </a:lnTo>
                <a:lnTo>
                  <a:pt x="287870" y="23480"/>
                </a:lnTo>
                <a:lnTo>
                  <a:pt x="279476" y="23480"/>
                </a:lnTo>
                <a:lnTo>
                  <a:pt x="279476" y="17408"/>
                </a:lnTo>
                <a:lnTo>
                  <a:pt x="287870" y="17408"/>
                </a:lnTo>
                <a:lnTo>
                  <a:pt x="287870" y="16419"/>
                </a:lnTo>
                <a:lnTo>
                  <a:pt x="279476" y="16419"/>
                </a:lnTo>
                <a:lnTo>
                  <a:pt x="279476" y="10347"/>
                </a:lnTo>
                <a:lnTo>
                  <a:pt x="287870" y="10347"/>
                </a:lnTo>
                <a:lnTo>
                  <a:pt x="287870" y="9371"/>
                </a:lnTo>
                <a:lnTo>
                  <a:pt x="279476" y="9371"/>
                </a:lnTo>
                <a:lnTo>
                  <a:pt x="279476" y="3287"/>
                </a:lnTo>
                <a:lnTo>
                  <a:pt x="287870" y="3287"/>
                </a:lnTo>
                <a:lnTo>
                  <a:pt x="287870" y="2310"/>
                </a:lnTo>
                <a:lnTo>
                  <a:pt x="279476" y="2310"/>
                </a:lnTo>
                <a:lnTo>
                  <a:pt x="279476" y="1"/>
                </a:lnTo>
                <a:lnTo>
                  <a:pt x="278488" y="1"/>
                </a:lnTo>
                <a:lnTo>
                  <a:pt x="278488" y="2310"/>
                </a:lnTo>
                <a:lnTo>
                  <a:pt x="272415" y="2310"/>
                </a:lnTo>
                <a:lnTo>
                  <a:pt x="272415" y="1"/>
                </a:lnTo>
                <a:lnTo>
                  <a:pt x="271439" y="1"/>
                </a:lnTo>
                <a:lnTo>
                  <a:pt x="271439" y="2310"/>
                </a:lnTo>
                <a:lnTo>
                  <a:pt x="265367" y="2310"/>
                </a:lnTo>
                <a:lnTo>
                  <a:pt x="265367" y="1"/>
                </a:lnTo>
                <a:lnTo>
                  <a:pt x="264379" y="1"/>
                </a:lnTo>
                <a:lnTo>
                  <a:pt x="264379" y="2310"/>
                </a:lnTo>
                <a:lnTo>
                  <a:pt x="258306" y="2310"/>
                </a:lnTo>
                <a:lnTo>
                  <a:pt x="258306" y="1"/>
                </a:lnTo>
                <a:lnTo>
                  <a:pt x="257330" y="1"/>
                </a:lnTo>
                <a:lnTo>
                  <a:pt x="257330" y="2310"/>
                </a:lnTo>
                <a:lnTo>
                  <a:pt x="251258" y="2310"/>
                </a:lnTo>
                <a:lnTo>
                  <a:pt x="251258" y="1"/>
                </a:lnTo>
                <a:lnTo>
                  <a:pt x="250270" y="1"/>
                </a:lnTo>
                <a:lnTo>
                  <a:pt x="250270" y="2310"/>
                </a:lnTo>
                <a:lnTo>
                  <a:pt x="244198" y="2310"/>
                </a:lnTo>
                <a:lnTo>
                  <a:pt x="244198" y="1"/>
                </a:lnTo>
                <a:lnTo>
                  <a:pt x="243221" y="1"/>
                </a:lnTo>
                <a:lnTo>
                  <a:pt x="243221" y="2310"/>
                </a:lnTo>
                <a:lnTo>
                  <a:pt x="237137" y="2310"/>
                </a:lnTo>
                <a:lnTo>
                  <a:pt x="237137" y="1"/>
                </a:lnTo>
                <a:lnTo>
                  <a:pt x="236161" y="1"/>
                </a:lnTo>
                <a:lnTo>
                  <a:pt x="236161" y="2310"/>
                </a:lnTo>
                <a:lnTo>
                  <a:pt x="230089" y="2310"/>
                </a:lnTo>
                <a:lnTo>
                  <a:pt x="230089" y="1"/>
                </a:lnTo>
                <a:lnTo>
                  <a:pt x="229100" y="1"/>
                </a:lnTo>
                <a:lnTo>
                  <a:pt x="229100" y="2310"/>
                </a:lnTo>
                <a:lnTo>
                  <a:pt x="223028" y="2310"/>
                </a:lnTo>
                <a:lnTo>
                  <a:pt x="223028" y="1"/>
                </a:lnTo>
                <a:lnTo>
                  <a:pt x="222052" y="1"/>
                </a:lnTo>
                <a:lnTo>
                  <a:pt x="222052" y="2310"/>
                </a:lnTo>
                <a:lnTo>
                  <a:pt x="215980" y="2310"/>
                </a:lnTo>
                <a:lnTo>
                  <a:pt x="215980" y="1"/>
                </a:lnTo>
                <a:lnTo>
                  <a:pt x="214992" y="1"/>
                </a:lnTo>
                <a:lnTo>
                  <a:pt x="214992" y="2310"/>
                </a:lnTo>
                <a:lnTo>
                  <a:pt x="208919" y="2310"/>
                </a:lnTo>
                <a:lnTo>
                  <a:pt x="208919" y="1"/>
                </a:lnTo>
                <a:lnTo>
                  <a:pt x="207943" y="1"/>
                </a:lnTo>
                <a:lnTo>
                  <a:pt x="207943" y="2310"/>
                </a:lnTo>
                <a:lnTo>
                  <a:pt x="201871" y="2310"/>
                </a:lnTo>
                <a:lnTo>
                  <a:pt x="201871" y="1"/>
                </a:lnTo>
                <a:lnTo>
                  <a:pt x="200883" y="1"/>
                </a:lnTo>
                <a:lnTo>
                  <a:pt x="200883" y="2310"/>
                </a:lnTo>
                <a:lnTo>
                  <a:pt x="194810" y="2310"/>
                </a:lnTo>
                <a:lnTo>
                  <a:pt x="194810" y="1"/>
                </a:lnTo>
                <a:lnTo>
                  <a:pt x="193834" y="1"/>
                </a:lnTo>
                <a:lnTo>
                  <a:pt x="193834" y="2310"/>
                </a:lnTo>
                <a:lnTo>
                  <a:pt x="187762" y="2310"/>
                </a:lnTo>
                <a:lnTo>
                  <a:pt x="187762" y="1"/>
                </a:lnTo>
                <a:lnTo>
                  <a:pt x="186774" y="1"/>
                </a:lnTo>
                <a:lnTo>
                  <a:pt x="186774" y="2310"/>
                </a:lnTo>
                <a:lnTo>
                  <a:pt x="180702" y="2310"/>
                </a:lnTo>
                <a:lnTo>
                  <a:pt x="180702" y="1"/>
                </a:lnTo>
                <a:lnTo>
                  <a:pt x="179713" y="1"/>
                </a:lnTo>
                <a:lnTo>
                  <a:pt x="179713" y="2310"/>
                </a:lnTo>
                <a:lnTo>
                  <a:pt x="173641" y="2310"/>
                </a:lnTo>
                <a:lnTo>
                  <a:pt x="173641" y="1"/>
                </a:lnTo>
                <a:lnTo>
                  <a:pt x="172665" y="1"/>
                </a:lnTo>
                <a:lnTo>
                  <a:pt x="172665" y="2310"/>
                </a:lnTo>
                <a:lnTo>
                  <a:pt x="166581" y="2310"/>
                </a:lnTo>
                <a:lnTo>
                  <a:pt x="166581" y="1"/>
                </a:lnTo>
                <a:lnTo>
                  <a:pt x="165604" y="1"/>
                </a:lnTo>
                <a:lnTo>
                  <a:pt x="165604" y="2310"/>
                </a:lnTo>
                <a:lnTo>
                  <a:pt x="159532" y="2310"/>
                </a:lnTo>
                <a:lnTo>
                  <a:pt x="159532" y="1"/>
                </a:lnTo>
                <a:lnTo>
                  <a:pt x="158544" y="1"/>
                </a:lnTo>
                <a:lnTo>
                  <a:pt x="158544" y="2310"/>
                </a:lnTo>
                <a:lnTo>
                  <a:pt x="152472" y="2310"/>
                </a:lnTo>
                <a:lnTo>
                  <a:pt x="152472" y="1"/>
                </a:lnTo>
                <a:lnTo>
                  <a:pt x="151495" y="1"/>
                </a:lnTo>
                <a:lnTo>
                  <a:pt x="151495" y="2310"/>
                </a:lnTo>
                <a:lnTo>
                  <a:pt x="145423" y="2310"/>
                </a:lnTo>
                <a:lnTo>
                  <a:pt x="145423" y="1"/>
                </a:lnTo>
                <a:lnTo>
                  <a:pt x="144447" y="1"/>
                </a:lnTo>
                <a:lnTo>
                  <a:pt x="144447" y="2310"/>
                </a:lnTo>
                <a:lnTo>
                  <a:pt x="138375" y="2310"/>
                </a:lnTo>
                <a:lnTo>
                  <a:pt x="138375" y="1"/>
                </a:lnTo>
                <a:lnTo>
                  <a:pt x="137387" y="1"/>
                </a:lnTo>
                <a:lnTo>
                  <a:pt x="137387" y="2310"/>
                </a:lnTo>
                <a:lnTo>
                  <a:pt x="131314" y="2310"/>
                </a:lnTo>
                <a:lnTo>
                  <a:pt x="131314" y="1"/>
                </a:lnTo>
                <a:lnTo>
                  <a:pt x="130338" y="1"/>
                </a:lnTo>
                <a:lnTo>
                  <a:pt x="130338" y="2310"/>
                </a:lnTo>
                <a:lnTo>
                  <a:pt x="124254" y="2310"/>
                </a:lnTo>
                <a:lnTo>
                  <a:pt x="124254" y="1"/>
                </a:lnTo>
                <a:lnTo>
                  <a:pt x="123278" y="1"/>
                </a:lnTo>
                <a:lnTo>
                  <a:pt x="123278" y="2310"/>
                </a:lnTo>
                <a:lnTo>
                  <a:pt x="117205" y="2310"/>
                </a:lnTo>
                <a:lnTo>
                  <a:pt x="117205" y="1"/>
                </a:lnTo>
                <a:lnTo>
                  <a:pt x="116217" y="1"/>
                </a:lnTo>
                <a:lnTo>
                  <a:pt x="116217" y="2310"/>
                </a:lnTo>
                <a:lnTo>
                  <a:pt x="110157" y="2310"/>
                </a:lnTo>
                <a:lnTo>
                  <a:pt x="110157" y="1"/>
                </a:lnTo>
                <a:lnTo>
                  <a:pt x="109169" y="1"/>
                </a:lnTo>
                <a:lnTo>
                  <a:pt x="109169" y="2310"/>
                </a:lnTo>
                <a:lnTo>
                  <a:pt x="103097" y="2310"/>
                </a:lnTo>
                <a:lnTo>
                  <a:pt x="103097" y="1"/>
                </a:lnTo>
                <a:lnTo>
                  <a:pt x="102120" y="1"/>
                </a:lnTo>
                <a:lnTo>
                  <a:pt x="102120" y="2310"/>
                </a:lnTo>
                <a:lnTo>
                  <a:pt x="96036" y="2310"/>
                </a:lnTo>
                <a:lnTo>
                  <a:pt x="96036" y="1"/>
                </a:lnTo>
                <a:lnTo>
                  <a:pt x="95060" y="1"/>
                </a:lnTo>
                <a:lnTo>
                  <a:pt x="95060" y="2310"/>
                </a:lnTo>
                <a:lnTo>
                  <a:pt x="88988" y="2310"/>
                </a:lnTo>
                <a:lnTo>
                  <a:pt x="88988" y="1"/>
                </a:lnTo>
                <a:lnTo>
                  <a:pt x="87999" y="1"/>
                </a:lnTo>
                <a:lnTo>
                  <a:pt x="87999" y="2310"/>
                </a:lnTo>
                <a:lnTo>
                  <a:pt x="81927" y="2310"/>
                </a:lnTo>
                <a:lnTo>
                  <a:pt x="81927" y="1"/>
                </a:lnTo>
                <a:lnTo>
                  <a:pt x="80951" y="1"/>
                </a:lnTo>
                <a:lnTo>
                  <a:pt x="80951" y="2310"/>
                </a:lnTo>
                <a:lnTo>
                  <a:pt x="74879" y="2310"/>
                </a:lnTo>
                <a:lnTo>
                  <a:pt x="74879" y="1"/>
                </a:lnTo>
                <a:lnTo>
                  <a:pt x="73902" y="1"/>
                </a:lnTo>
                <a:lnTo>
                  <a:pt x="73902" y="2310"/>
                </a:lnTo>
                <a:lnTo>
                  <a:pt x="67818" y="2310"/>
                </a:lnTo>
                <a:lnTo>
                  <a:pt x="67818" y="1"/>
                </a:lnTo>
                <a:lnTo>
                  <a:pt x="66842" y="1"/>
                </a:lnTo>
                <a:lnTo>
                  <a:pt x="66842" y="2310"/>
                </a:lnTo>
                <a:lnTo>
                  <a:pt x="60758" y="2310"/>
                </a:lnTo>
                <a:lnTo>
                  <a:pt x="60758" y="1"/>
                </a:lnTo>
                <a:lnTo>
                  <a:pt x="59782" y="1"/>
                </a:lnTo>
                <a:lnTo>
                  <a:pt x="59782" y="2310"/>
                </a:lnTo>
                <a:lnTo>
                  <a:pt x="53709" y="2310"/>
                </a:lnTo>
                <a:lnTo>
                  <a:pt x="53709" y="1"/>
                </a:lnTo>
                <a:lnTo>
                  <a:pt x="52721" y="1"/>
                </a:lnTo>
                <a:lnTo>
                  <a:pt x="52721" y="2310"/>
                </a:lnTo>
                <a:lnTo>
                  <a:pt x="46649" y="2310"/>
                </a:lnTo>
                <a:lnTo>
                  <a:pt x="46649" y="1"/>
                </a:lnTo>
                <a:lnTo>
                  <a:pt x="45673" y="1"/>
                </a:lnTo>
                <a:lnTo>
                  <a:pt x="45673" y="2310"/>
                </a:lnTo>
                <a:lnTo>
                  <a:pt x="39601" y="2310"/>
                </a:lnTo>
                <a:lnTo>
                  <a:pt x="39601" y="1"/>
                </a:lnTo>
                <a:lnTo>
                  <a:pt x="38612" y="1"/>
                </a:lnTo>
                <a:lnTo>
                  <a:pt x="38612" y="2310"/>
                </a:lnTo>
                <a:lnTo>
                  <a:pt x="32540" y="2310"/>
                </a:lnTo>
                <a:lnTo>
                  <a:pt x="32540" y="1"/>
                </a:lnTo>
                <a:lnTo>
                  <a:pt x="31564" y="1"/>
                </a:lnTo>
                <a:lnTo>
                  <a:pt x="31564" y="2310"/>
                </a:lnTo>
                <a:lnTo>
                  <a:pt x="25492" y="2310"/>
                </a:lnTo>
                <a:lnTo>
                  <a:pt x="25492" y="1"/>
                </a:lnTo>
                <a:lnTo>
                  <a:pt x="24503" y="1"/>
                </a:lnTo>
                <a:lnTo>
                  <a:pt x="24503" y="2310"/>
                </a:lnTo>
                <a:lnTo>
                  <a:pt x="18431" y="2310"/>
                </a:lnTo>
                <a:lnTo>
                  <a:pt x="18431" y="1"/>
                </a:lnTo>
                <a:lnTo>
                  <a:pt x="17455" y="1"/>
                </a:lnTo>
                <a:lnTo>
                  <a:pt x="17455" y="2310"/>
                </a:lnTo>
                <a:lnTo>
                  <a:pt x="11371" y="2310"/>
                </a:lnTo>
                <a:lnTo>
                  <a:pt x="113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3"/>
          <p:cNvSpPr txBox="1">
            <a:spLocks noGrp="1"/>
          </p:cNvSpPr>
          <p:nvPr>
            <p:ph type="title" hasCustomPrompt="1"/>
          </p:nvPr>
        </p:nvSpPr>
        <p:spPr>
          <a:xfrm>
            <a:off x="1587267" y="2437967"/>
            <a:ext cx="1040000" cy="839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5" name="Google Shape;1235;p13"/>
          <p:cNvSpPr txBox="1">
            <a:spLocks noGrp="1"/>
          </p:cNvSpPr>
          <p:nvPr>
            <p:ph type="subTitle" idx="1"/>
          </p:nvPr>
        </p:nvSpPr>
        <p:spPr>
          <a:xfrm>
            <a:off x="2748000" y="2731381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6" name="Google Shape;1236;p13"/>
          <p:cNvSpPr txBox="1">
            <a:spLocks noGrp="1"/>
          </p:cNvSpPr>
          <p:nvPr>
            <p:ph type="title" idx="2" hasCustomPrompt="1"/>
          </p:nvPr>
        </p:nvSpPr>
        <p:spPr>
          <a:xfrm>
            <a:off x="6351400" y="2437967"/>
            <a:ext cx="1040000" cy="839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7" name="Google Shape;1237;p13"/>
          <p:cNvSpPr txBox="1">
            <a:spLocks noGrp="1"/>
          </p:cNvSpPr>
          <p:nvPr>
            <p:ph type="subTitle" idx="3"/>
          </p:nvPr>
        </p:nvSpPr>
        <p:spPr>
          <a:xfrm>
            <a:off x="7545600" y="2731381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8" name="Google Shape;1238;p13"/>
          <p:cNvSpPr txBox="1">
            <a:spLocks noGrp="1"/>
          </p:cNvSpPr>
          <p:nvPr>
            <p:ph type="title" idx="4" hasCustomPrompt="1"/>
          </p:nvPr>
        </p:nvSpPr>
        <p:spPr>
          <a:xfrm>
            <a:off x="1587267" y="4536667"/>
            <a:ext cx="1040000" cy="839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9" name="Google Shape;1239;p13"/>
          <p:cNvSpPr txBox="1">
            <a:spLocks noGrp="1"/>
          </p:cNvSpPr>
          <p:nvPr>
            <p:ph type="subTitle" idx="5"/>
          </p:nvPr>
        </p:nvSpPr>
        <p:spPr>
          <a:xfrm>
            <a:off x="2748000" y="4829171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0" name="Google Shape;1240;p13"/>
          <p:cNvSpPr txBox="1">
            <a:spLocks noGrp="1"/>
          </p:cNvSpPr>
          <p:nvPr>
            <p:ph type="title" idx="6" hasCustomPrompt="1"/>
          </p:nvPr>
        </p:nvSpPr>
        <p:spPr>
          <a:xfrm>
            <a:off x="6351400" y="4536667"/>
            <a:ext cx="1040000" cy="839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41" name="Google Shape;1241;p13"/>
          <p:cNvSpPr txBox="1">
            <a:spLocks noGrp="1"/>
          </p:cNvSpPr>
          <p:nvPr>
            <p:ph type="subTitle" idx="7"/>
          </p:nvPr>
        </p:nvSpPr>
        <p:spPr>
          <a:xfrm>
            <a:off x="7545600" y="4829171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2" name="Google Shape;1242;p13"/>
          <p:cNvSpPr txBox="1">
            <a:spLocks noGrp="1"/>
          </p:cNvSpPr>
          <p:nvPr>
            <p:ph type="subTitle" idx="8"/>
          </p:nvPr>
        </p:nvSpPr>
        <p:spPr>
          <a:xfrm>
            <a:off x="2748000" y="2196500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3" name="Google Shape;1243;p13"/>
          <p:cNvSpPr txBox="1">
            <a:spLocks noGrp="1"/>
          </p:cNvSpPr>
          <p:nvPr>
            <p:ph type="subTitle" idx="9"/>
          </p:nvPr>
        </p:nvSpPr>
        <p:spPr>
          <a:xfrm>
            <a:off x="7552133" y="2196500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4" name="Google Shape;1244;p13"/>
          <p:cNvSpPr txBox="1">
            <a:spLocks noGrp="1"/>
          </p:cNvSpPr>
          <p:nvPr>
            <p:ph type="subTitle" idx="13"/>
          </p:nvPr>
        </p:nvSpPr>
        <p:spPr>
          <a:xfrm>
            <a:off x="2748000" y="4299933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5" name="Google Shape;1245;p13"/>
          <p:cNvSpPr txBox="1">
            <a:spLocks noGrp="1"/>
          </p:cNvSpPr>
          <p:nvPr>
            <p:ph type="subTitle" idx="14"/>
          </p:nvPr>
        </p:nvSpPr>
        <p:spPr>
          <a:xfrm>
            <a:off x="7552133" y="4299933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6" name="Google Shape;1246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" name="Google Shape;1247;p13"/>
          <p:cNvGrpSpPr/>
          <p:nvPr/>
        </p:nvGrpSpPr>
        <p:grpSpPr>
          <a:xfrm>
            <a:off x="58567" y="4772937"/>
            <a:ext cx="2053156" cy="2139424"/>
            <a:chOff x="43925" y="3579703"/>
            <a:chExt cx="1539867" cy="1604568"/>
          </a:xfrm>
        </p:grpSpPr>
        <p:sp>
          <p:nvSpPr>
            <p:cNvPr id="1248" name="Google Shape;1248;p13"/>
            <p:cNvSpPr/>
            <p:nvPr/>
          </p:nvSpPr>
          <p:spPr>
            <a:xfrm>
              <a:off x="43925" y="4343775"/>
              <a:ext cx="96224" cy="96476"/>
            </a:xfrm>
            <a:custGeom>
              <a:avLst/>
              <a:gdLst/>
              <a:ahLst/>
              <a:cxnLst/>
              <a:rect l="l" t="t" r="r" b="b"/>
              <a:pathLst>
                <a:path w="1121" h="1124" extrusionOk="0">
                  <a:moveTo>
                    <a:pt x="563" y="164"/>
                  </a:moveTo>
                  <a:lnTo>
                    <a:pt x="563" y="164"/>
                  </a:lnTo>
                  <a:cubicBezTo>
                    <a:pt x="782" y="168"/>
                    <a:pt x="960" y="347"/>
                    <a:pt x="957" y="565"/>
                  </a:cubicBezTo>
                  <a:cubicBezTo>
                    <a:pt x="957" y="784"/>
                    <a:pt x="778" y="960"/>
                    <a:pt x="562" y="960"/>
                  </a:cubicBezTo>
                  <a:cubicBezTo>
                    <a:pt x="340" y="960"/>
                    <a:pt x="164" y="781"/>
                    <a:pt x="164" y="562"/>
                  </a:cubicBezTo>
                  <a:cubicBezTo>
                    <a:pt x="164" y="341"/>
                    <a:pt x="342" y="166"/>
                    <a:pt x="563" y="164"/>
                  </a:cubicBezTo>
                  <a:close/>
                  <a:moveTo>
                    <a:pt x="562" y="1"/>
                  </a:moveTo>
                  <a:cubicBezTo>
                    <a:pt x="251" y="1"/>
                    <a:pt x="1" y="251"/>
                    <a:pt x="1" y="562"/>
                  </a:cubicBezTo>
                  <a:cubicBezTo>
                    <a:pt x="1" y="871"/>
                    <a:pt x="251" y="1121"/>
                    <a:pt x="559" y="1124"/>
                  </a:cubicBezTo>
                  <a:lnTo>
                    <a:pt x="562" y="1124"/>
                  </a:lnTo>
                  <a:cubicBezTo>
                    <a:pt x="871" y="1121"/>
                    <a:pt x="1121" y="871"/>
                    <a:pt x="1121" y="562"/>
                  </a:cubicBezTo>
                  <a:cubicBezTo>
                    <a:pt x="1121" y="251"/>
                    <a:pt x="871" y="1"/>
                    <a:pt x="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3"/>
            <p:cNvSpPr/>
            <p:nvPr/>
          </p:nvSpPr>
          <p:spPr>
            <a:xfrm>
              <a:off x="140141" y="3730159"/>
              <a:ext cx="102917" cy="102663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3"/>
            <p:cNvSpPr/>
            <p:nvPr/>
          </p:nvSpPr>
          <p:spPr>
            <a:xfrm>
              <a:off x="99302" y="4905950"/>
              <a:ext cx="184623" cy="198973"/>
            </a:xfrm>
            <a:custGeom>
              <a:avLst/>
              <a:gdLst/>
              <a:ahLst/>
              <a:cxnLst/>
              <a:rect l="l" t="t" r="r" b="b"/>
              <a:pathLst>
                <a:path w="2496" h="2690" extrusionOk="0">
                  <a:moveTo>
                    <a:pt x="1564" y="244"/>
                  </a:moveTo>
                  <a:cubicBezTo>
                    <a:pt x="1574" y="374"/>
                    <a:pt x="1580" y="596"/>
                    <a:pt x="1583" y="898"/>
                  </a:cubicBezTo>
                  <a:cubicBezTo>
                    <a:pt x="1450" y="849"/>
                    <a:pt x="1308" y="796"/>
                    <a:pt x="1151" y="741"/>
                  </a:cubicBezTo>
                  <a:cubicBezTo>
                    <a:pt x="1355" y="478"/>
                    <a:pt x="1487" y="327"/>
                    <a:pt x="1564" y="244"/>
                  </a:cubicBezTo>
                  <a:close/>
                  <a:moveTo>
                    <a:pt x="241" y="617"/>
                  </a:moveTo>
                  <a:cubicBezTo>
                    <a:pt x="371" y="657"/>
                    <a:pt x="605" y="734"/>
                    <a:pt x="870" y="824"/>
                  </a:cubicBezTo>
                  <a:cubicBezTo>
                    <a:pt x="775" y="947"/>
                    <a:pt x="679" y="1077"/>
                    <a:pt x="590" y="1203"/>
                  </a:cubicBezTo>
                  <a:cubicBezTo>
                    <a:pt x="352" y="864"/>
                    <a:pt x="269" y="697"/>
                    <a:pt x="241" y="617"/>
                  </a:cubicBezTo>
                  <a:close/>
                  <a:moveTo>
                    <a:pt x="1756" y="1149"/>
                  </a:moveTo>
                  <a:cubicBezTo>
                    <a:pt x="2099" y="1287"/>
                    <a:pt x="2237" y="1367"/>
                    <a:pt x="2289" y="1404"/>
                  </a:cubicBezTo>
                  <a:cubicBezTo>
                    <a:pt x="2117" y="1493"/>
                    <a:pt x="1935" y="1567"/>
                    <a:pt x="1749" y="1629"/>
                  </a:cubicBezTo>
                  <a:cubicBezTo>
                    <a:pt x="1756" y="1472"/>
                    <a:pt x="1756" y="1309"/>
                    <a:pt x="1756" y="1149"/>
                  </a:cubicBezTo>
                  <a:close/>
                  <a:moveTo>
                    <a:pt x="1043" y="883"/>
                  </a:moveTo>
                  <a:cubicBezTo>
                    <a:pt x="1244" y="953"/>
                    <a:pt x="1426" y="1021"/>
                    <a:pt x="1583" y="1080"/>
                  </a:cubicBezTo>
                  <a:cubicBezTo>
                    <a:pt x="1583" y="1283"/>
                    <a:pt x="1583" y="1493"/>
                    <a:pt x="1577" y="1691"/>
                  </a:cubicBezTo>
                  <a:cubicBezTo>
                    <a:pt x="1410" y="1749"/>
                    <a:pt x="1234" y="1802"/>
                    <a:pt x="1068" y="1851"/>
                  </a:cubicBezTo>
                  <a:cubicBezTo>
                    <a:pt x="929" y="1669"/>
                    <a:pt x="803" y="1502"/>
                    <a:pt x="695" y="1351"/>
                  </a:cubicBezTo>
                  <a:lnTo>
                    <a:pt x="692" y="1351"/>
                  </a:lnTo>
                  <a:cubicBezTo>
                    <a:pt x="806" y="1194"/>
                    <a:pt x="923" y="1037"/>
                    <a:pt x="1043" y="883"/>
                  </a:cubicBezTo>
                  <a:close/>
                  <a:moveTo>
                    <a:pt x="590" y="1496"/>
                  </a:moveTo>
                  <a:cubicBezTo>
                    <a:pt x="679" y="1623"/>
                    <a:pt x="778" y="1755"/>
                    <a:pt x="892" y="1900"/>
                  </a:cubicBezTo>
                  <a:cubicBezTo>
                    <a:pt x="590" y="1984"/>
                    <a:pt x="358" y="2030"/>
                    <a:pt x="238" y="2030"/>
                  </a:cubicBezTo>
                  <a:cubicBezTo>
                    <a:pt x="346" y="1848"/>
                    <a:pt x="463" y="1669"/>
                    <a:pt x="590" y="1496"/>
                  </a:cubicBezTo>
                  <a:close/>
                  <a:moveTo>
                    <a:pt x="1574" y="1873"/>
                  </a:moveTo>
                  <a:lnTo>
                    <a:pt x="1574" y="1873"/>
                  </a:lnTo>
                  <a:cubicBezTo>
                    <a:pt x="1561" y="2175"/>
                    <a:pt x="1546" y="2341"/>
                    <a:pt x="1534" y="2434"/>
                  </a:cubicBezTo>
                  <a:cubicBezTo>
                    <a:pt x="1456" y="2338"/>
                    <a:pt x="1327" y="2181"/>
                    <a:pt x="1182" y="1996"/>
                  </a:cubicBezTo>
                  <a:cubicBezTo>
                    <a:pt x="1312" y="1959"/>
                    <a:pt x="1441" y="1916"/>
                    <a:pt x="1574" y="1873"/>
                  </a:cubicBezTo>
                  <a:close/>
                  <a:moveTo>
                    <a:pt x="1629" y="0"/>
                  </a:moveTo>
                  <a:cubicBezTo>
                    <a:pt x="1583" y="0"/>
                    <a:pt x="1512" y="0"/>
                    <a:pt x="982" y="682"/>
                  </a:cubicBezTo>
                  <a:cubicBezTo>
                    <a:pt x="553" y="537"/>
                    <a:pt x="192" y="420"/>
                    <a:pt x="189" y="420"/>
                  </a:cubicBezTo>
                  <a:cubicBezTo>
                    <a:pt x="181" y="417"/>
                    <a:pt x="172" y="416"/>
                    <a:pt x="164" y="416"/>
                  </a:cubicBezTo>
                  <a:cubicBezTo>
                    <a:pt x="145" y="416"/>
                    <a:pt x="126" y="422"/>
                    <a:pt x="112" y="432"/>
                  </a:cubicBezTo>
                  <a:cubicBezTo>
                    <a:pt x="1" y="516"/>
                    <a:pt x="25" y="701"/>
                    <a:pt x="485" y="1351"/>
                  </a:cubicBezTo>
                  <a:cubicBezTo>
                    <a:pt x="325" y="1573"/>
                    <a:pt x="87" y="1919"/>
                    <a:pt x="50" y="2033"/>
                  </a:cubicBezTo>
                  <a:cubicBezTo>
                    <a:pt x="35" y="2070"/>
                    <a:pt x="41" y="2110"/>
                    <a:pt x="62" y="2141"/>
                  </a:cubicBezTo>
                  <a:cubicBezTo>
                    <a:pt x="102" y="2196"/>
                    <a:pt x="173" y="2203"/>
                    <a:pt x="232" y="2203"/>
                  </a:cubicBezTo>
                  <a:cubicBezTo>
                    <a:pt x="411" y="2203"/>
                    <a:pt x="741" y="2122"/>
                    <a:pt x="1003" y="2048"/>
                  </a:cubicBezTo>
                  <a:cubicBezTo>
                    <a:pt x="1271" y="2388"/>
                    <a:pt x="1487" y="2647"/>
                    <a:pt x="1490" y="2650"/>
                  </a:cubicBezTo>
                  <a:cubicBezTo>
                    <a:pt x="1512" y="2671"/>
                    <a:pt x="1540" y="2687"/>
                    <a:pt x="1571" y="2690"/>
                  </a:cubicBezTo>
                  <a:cubicBezTo>
                    <a:pt x="1660" y="2690"/>
                    <a:pt x="1719" y="2690"/>
                    <a:pt x="1746" y="1814"/>
                  </a:cubicBezTo>
                  <a:cubicBezTo>
                    <a:pt x="2039" y="1709"/>
                    <a:pt x="2382" y="1577"/>
                    <a:pt x="2459" y="1490"/>
                  </a:cubicBezTo>
                  <a:cubicBezTo>
                    <a:pt x="2487" y="1462"/>
                    <a:pt x="2496" y="1422"/>
                    <a:pt x="2487" y="1385"/>
                  </a:cubicBezTo>
                  <a:cubicBezTo>
                    <a:pt x="2471" y="1311"/>
                    <a:pt x="2397" y="1216"/>
                    <a:pt x="1756" y="963"/>
                  </a:cubicBezTo>
                  <a:cubicBezTo>
                    <a:pt x="1753" y="645"/>
                    <a:pt x="1743" y="148"/>
                    <a:pt x="1722" y="71"/>
                  </a:cubicBezTo>
                  <a:cubicBezTo>
                    <a:pt x="1706" y="31"/>
                    <a:pt x="1672" y="4"/>
                    <a:pt x="1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3"/>
            <p:cNvSpPr/>
            <p:nvPr/>
          </p:nvSpPr>
          <p:spPr>
            <a:xfrm>
              <a:off x="352924" y="3579703"/>
              <a:ext cx="122063" cy="122890"/>
            </a:xfrm>
            <a:custGeom>
              <a:avLst/>
              <a:gdLst/>
              <a:ahLst/>
              <a:cxnLst/>
              <a:rect l="l" t="t" r="r" b="b"/>
              <a:pathLst>
                <a:path w="1919" h="1932" extrusionOk="0">
                  <a:moveTo>
                    <a:pt x="1024" y="248"/>
                  </a:moveTo>
                  <a:cubicBezTo>
                    <a:pt x="1049" y="331"/>
                    <a:pt x="1076" y="442"/>
                    <a:pt x="1095" y="513"/>
                  </a:cubicBezTo>
                  <a:cubicBezTo>
                    <a:pt x="1141" y="704"/>
                    <a:pt x="1150" y="747"/>
                    <a:pt x="1175" y="781"/>
                  </a:cubicBezTo>
                  <a:cubicBezTo>
                    <a:pt x="1200" y="815"/>
                    <a:pt x="1234" y="828"/>
                    <a:pt x="1425" y="895"/>
                  </a:cubicBezTo>
                  <a:cubicBezTo>
                    <a:pt x="1490" y="920"/>
                    <a:pt x="1592" y="957"/>
                    <a:pt x="1669" y="988"/>
                  </a:cubicBezTo>
                  <a:cubicBezTo>
                    <a:pt x="1561" y="1037"/>
                    <a:pt x="1388" y="1102"/>
                    <a:pt x="1234" y="1154"/>
                  </a:cubicBezTo>
                  <a:cubicBezTo>
                    <a:pt x="1212" y="1164"/>
                    <a:pt x="1194" y="1179"/>
                    <a:pt x="1184" y="1201"/>
                  </a:cubicBezTo>
                  <a:cubicBezTo>
                    <a:pt x="1110" y="1377"/>
                    <a:pt x="1015" y="1577"/>
                    <a:pt x="953" y="1688"/>
                  </a:cubicBezTo>
                  <a:cubicBezTo>
                    <a:pt x="910" y="1568"/>
                    <a:pt x="851" y="1358"/>
                    <a:pt x="805" y="1173"/>
                  </a:cubicBezTo>
                  <a:cubicBezTo>
                    <a:pt x="796" y="1139"/>
                    <a:pt x="771" y="1114"/>
                    <a:pt x="737" y="1108"/>
                  </a:cubicBezTo>
                  <a:cubicBezTo>
                    <a:pt x="558" y="1071"/>
                    <a:pt x="355" y="1028"/>
                    <a:pt x="241" y="994"/>
                  </a:cubicBezTo>
                  <a:cubicBezTo>
                    <a:pt x="416" y="905"/>
                    <a:pt x="595" y="821"/>
                    <a:pt x="780" y="747"/>
                  </a:cubicBezTo>
                  <a:cubicBezTo>
                    <a:pt x="802" y="738"/>
                    <a:pt x="820" y="723"/>
                    <a:pt x="830" y="698"/>
                  </a:cubicBezTo>
                  <a:cubicBezTo>
                    <a:pt x="885" y="547"/>
                    <a:pt x="953" y="396"/>
                    <a:pt x="1024" y="248"/>
                  </a:cubicBezTo>
                  <a:close/>
                  <a:moveTo>
                    <a:pt x="1046" y="1"/>
                  </a:moveTo>
                  <a:cubicBezTo>
                    <a:pt x="993" y="1"/>
                    <a:pt x="916" y="1"/>
                    <a:pt x="685" y="605"/>
                  </a:cubicBezTo>
                  <a:cubicBezTo>
                    <a:pt x="40" y="865"/>
                    <a:pt x="19" y="948"/>
                    <a:pt x="6" y="982"/>
                  </a:cubicBezTo>
                  <a:cubicBezTo>
                    <a:pt x="0" y="1013"/>
                    <a:pt x="6" y="1043"/>
                    <a:pt x="22" y="1068"/>
                  </a:cubicBezTo>
                  <a:cubicBezTo>
                    <a:pt x="40" y="1093"/>
                    <a:pt x="89" y="1158"/>
                    <a:pt x="651" y="1265"/>
                  </a:cubicBezTo>
                  <a:cubicBezTo>
                    <a:pt x="817" y="1932"/>
                    <a:pt x="879" y="1932"/>
                    <a:pt x="941" y="1932"/>
                  </a:cubicBezTo>
                  <a:lnTo>
                    <a:pt x="947" y="1932"/>
                  </a:lnTo>
                  <a:cubicBezTo>
                    <a:pt x="999" y="1929"/>
                    <a:pt x="1058" y="1926"/>
                    <a:pt x="1329" y="1306"/>
                  </a:cubicBezTo>
                  <a:cubicBezTo>
                    <a:pt x="1499" y="1244"/>
                    <a:pt x="1817" y="1127"/>
                    <a:pt x="1885" y="1065"/>
                  </a:cubicBezTo>
                  <a:cubicBezTo>
                    <a:pt x="1909" y="1040"/>
                    <a:pt x="1918" y="1006"/>
                    <a:pt x="1915" y="972"/>
                  </a:cubicBezTo>
                  <a:cubicBezTo>
                    <a:pt x="1900" y="895"/>
                    <a:pt x="1814" y="855"/>
                    <a:pt x="1484" y="735"/>
                  </a:cubicBezTo>
                  <a:cubicBezTo>
                    <a:pt x="1422" y="713"/>
                    <a:pt x="1348" y="686"/>
                    <a:pt x="1314" y="670"/>
                  </a:cubicBezTo>
                  <a:cubicBezTo>
                    <a:pt x="1302" y="633"/>
                    <a:pt x="1280" y="547"/>
                    <a:pt x="1262" y="473"/>
                  </a:cubicBezTo>
                  <a:cubicBezTo>
                    <a:pt x="1203" y="241"/>
                    <a:pt x="1169" y="100"/>
                    <a:pt x="1126" y="44"/>
                  </a:cubicBezTo>
                  <a:cubicBezTo>
                    <a:pt x="1107" y="19"/>
                    <a:pt x="1076" y="4"/>
                    <a:pt x="10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3"/>
            <p:cNvSpPr/>
            <p:nvPr/>
          </p:nvSpPr>
          <p:spPr>
            <a:xfrm>
              <a:off x="461479" y="5081609"/>
              <a:ext cx="102917" cy="102663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3"/>
            <p:cNvSpPr/>
            <p:nvPr/>
          </p:nvSpPr>
          <p:spPr>
            <a:xfrm>
              <a:off x="1500911" y="4967660"/>
              <a:ext cx="82881" cy="75566"/>
            </a:xfrm>
            <a:custGeom>
              <a:avLst/>
              <a:gdLst/>
              <a:ahLst/>
              <a:cxnLst/>
              <a:rect l="l" t="t" r="r" b="b"/>
              <a:pathLst>
                <a:path w="1303" h="1188" extrusionOk="0">
                  <a:moveTo>
                    <a:pt x="710" y="173"/>
                  </a:moveTo>
                  <a:cubicBezTo>
                    <a:pt x="941" y="173"/>
                    <a:pt x="1129" y="364"/>
                    <a:pt x="1129" y="595"/>
                  </a:cubicBezTo>
                  <a:cubicBezTo>
                    <a:pt x="1126" y="827"/>
                    <a:pt x="938" y="1012"/>
                    <a:pt x="707" y="1015"/>
                  </a:cubicBezTo>
                  <a:cubicBezTo>
                    <a:pt x="476" y="1015"/>
                    <a:pt x="287" y="823"/>
                    <a:pt x="287" y="592"/>
                  </a:cubicBezTo>
                  <a:cubicBezTo>
                    <a:pt x="287" y="358"/>
                    <a:pt x="479" y="173"/>
                    <a:pt x="710" y="173"/>
                  </a:cubicBezTo>
                  <a:close/>
                  <a:moveTo>
                    <a:pt x="712" y="1"/>
                  </a:moveTo>
                  <a:cubicBezTo>
                    <a:pt x="485" y="1"/>
                    <a:pt x="263" y="130"/>
                    <a:pt x="164" y="364"/>
                  </a:cubicBezTo>
                  <a:cubicBezTo>
                    <a:pt x="1" y="752"/>
                    <a:pt x="284" y="1184"/>
                    <a:pt x="707" y="1187"/>
                  </a:cubicBezTo>
                  <a:lnTo>
                    <a:pt x="710" y="1187"/>
                  </a:lnTo>
                  <a:cubicBezTo>
                    <a:pt x="1034" y="1187"/>
                    <a:pt x="1299" y="922"/>
                    <a:pt x="1302" y="595"/>
                  </a:cubicBezTo>
                  <a:cubicBezTo>
                    <a:pt x="1302" y="438"/>
                    <a:pt x="1240" y="287"/>
                    <a:pt x="1129" y="176"/>
                  </a:cubicBezTo>
                  <a:cubicBezTo>
                    <a:pt x="1012" y="57"/>
                    <a:pt x="861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254;p13"/>
          <p:cNvGrpSpPr/>
          <p:nvPr/>
        </p:nvGrpSpPr>
        <p:grpSpPr>
          <a:xfrm>
            <a:off x="9820131" y="4273388"/>
            <a:ext cx="2286252" cy="2502073"/>
            <a:chOff x="7365098" y="3205040"/>
            <a:chExt cx="1714689" cy="1876555"/>
          </a:xfrm>
        </p:grpSpPr>
        <p:sp>
          <p:nvSpPr>
            <p:cNvPr id="1255" name="Google Shape;1255;p13"/>
            <p:cNvSpPr/>
            <p:nvPr/>
          </p:nvSpPr>
          <p:spPr>
            <a:xfrm>
              <a:off x="8957971" y="3553857"/>
              <a:ext cx="97552" cy="98090"/>
            </a:xfrm>
            <a:custGeom>
              <a:avLst/>
              <a:gdLst/>
              <a:ahLst/>
              <a:cxnLst/>
              <a:rect l="l" t="t" r="r" b="b"/>
              <a:pathLst>
                <a:path w="1814" h="1824" extrusionOk="0">
                  <a:moveTo>
                    <a:pt x="969" y="235"/>
                  </a:moveTo>
                  <a:cubicBezTo>
                    <a:pt x="990" y="315"/>
                    <a:pt x="1018" y="417"/>
                    <a:pt x="1034" y="485"/>
                  </a:cubicBezTo>
                  <a:cubicBezTo>
                    <a:pt x="1080" y="667"/>
                    <a:pt x="1089" y="707"/>
                    <a:pt x="1111" y="738"/>
                  </a:cubicBezTo>
                  <a:cubicBezTo>
                    <a:pt x="1135" y="769"/>
                    <a:pt x="1166" y="784"/>
                    <a:pt x="1345" y="846"/>
                  </a:cubicBezTo>
                  <a:cubicBezTo>
                    <a:pt x="1410" y="870"/>
                    <a:pt x="1505" y="904"/>
                    <a:pt x="1576" y="935"/>
                  </a:cubicBezTo>
                  <a:cubicBezTo>
                    <a:pt x="1478" y="978"/>
                    <a:pt x="1314" y="1040"/>
                    <a:pt x="1169" y="1093"/>
                  </a:cubicBezTo>
                  <a:cubicBezTo>
                    <a:pt x="1148" y="1099"/>
                    <a:pt x="1129" y="1114"/>
                    <a:pt x="1120" y="1136"/>
                  </a:cubicBezTo>
                  <a:cubicBezTo>
                    <a:pt x="1049" y="1302"/>
                    <a:pt x="960" y="1490"/>
                    <a:pt x="901" y="1595"/>
                  </a:cubicBezTo>
                  <a:cubicBezTo>
                    <a:pt x="861" y="1481"/>
                    <a:pt x="802" y="1281"/>
                    <a:pt x="759" y="1108"/>
                  </a:cubicBezTo>
                  <a:cubicBezTo>
                    <a:pt x="753" y="1077"/>
                    <a:pt x="728" y="1052"/>
                    <a:pt x="697" y="1046"/>
                  </a:cubicBezTo>
                  <a:cubicBezTo>
                    <a:pt x="528" y="1015"/>
                    <a:pt x="333" y="972"/>
                    <a:pt x="229" y="941"/>
                  </a:cubicBezTo>
                  <a:cubicBezTo>
                    <a:pt x="392" y="852"/>
                    <a:pt x="565" y="775"/>
                    <a:pt x="738" y="707"/>
                  </a:cubicBezTo>
                  <a:cubicBezTo>
                    <a:pt x="759" y="698"/>
                    <a:pt x="775" y="682"/>
                    <a:pt x="784" y="661"/>
                  </a:cubicBezTo>
                  <a:cubicBezTo>
                    <a:pt x="839" y="516"/>
                    <a:pt x="901" y="374"/>
                    <a:pt x="969" y="235"/>
                  </a:cubicBezTo>
                  <a:close/>
                  <a:moveTo>
                    <a:pt x="987" y="1"/>
                  </a:moveTo>
                  <a:cubicBezTo>
                    <a:pt x="938" y="1"/>
                    <a:pt x="864" y="1"/>
                    <a:pt x="648" y="571"/>
                  </a:cubicBezTo>
                  <a:cubicBezTo>
                    <a:pt x="40" y="815"/>
                    <a:pt x="16" y="895"/>
                    <a:pt x="7" y="929"/>
                  </a:cubicBezTo>
                  <a:cubicBezTo>
                    <a:pt x="0" y="957"/>
                    <a:pt x="7" y="985"/>
                    <a:pt x="22" y="1009"/>
                  </a:cubicBezTo>
                  <a:cubicBezTo>
                    <a:pt x="37" y="1031"/>
                    <a:pt x="84" y="1093"/>
                    <a:pt x="617" y="1194"/>
                  </a:cubicBezTo>
                  <a:cubicBezTo>
                    <a:pt x="775" y="1823"/>
                    <a:pt x="830" y="1823"/>
                    <a:pt x="889" y="1823"/>
                  </a:cubicBezTo>
                  <a:lnTo>
                    <a:pt x="895" y="1823"/>
                  </a:lnTo>
                  <a:cubicBezTo>
                    <a:pt x="944" y="1820"/>
                    <a:pt x="1000" y="1817"/>
                    <a:pt x="1256" y="1231"/>
                  </a:cubicBezTo>
                  <a:cubicBezTo>
                    <a:pt x="1416" y="1176"/>
                    <a:pt x="1718" y="1065"/>
                    <a:pt x="1780" y="1006"/>
                  </a:cubicBezTo>
                  <a:cubicBezTo>
                    <a:pt x="1805" y="985"/>
                    <a:pt x="1814" y="951"/>
                    <a:pt x="1811" y="920"/>
                  </a:cubicBezTo>
                  <a:cubicBezTo>
                    <a:pt x="1795" y="846"/>
                    <a:pt x="1715" y="806"/>
                    <a:pt x="1404" y="695"/>
                  </a:cubicBezTo>
                  <a:cubicBezTo>
                    <a:pt x="1345" y="673"/>
                    <a:pt x="1274" y="648"/>
                    <a:pt x="1243" y="633"/>
                  </a:cubicBezTo>
                  <a:cubicBezTo>
                    <a:pt x="1231" y="599"/>
                    <a:pt x="1209" y="516"/>
                    <a:pt x="1194" y="448"/>
                  </a:cubicBezTo>
                  <a:cubicBezTo>
                    <a:pt x="1142" y="229"/>
                    <a:pt x="1105" y="93"/>
                    <a:pt x="1064" y="41"/>
                  </a:cubicBezTo>
                  <a:cubicBezTo>
                    <a:pt x="1046" y="16"/>
                    <a:pt x="1018" y="4"/>
                    <a:pt x="9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3"/>
            <p:cNvSpPr/>
            <p:nvPr/>
          </p:nvSpPr>
          <p:spPr>
            <a:xfrm>
              <a:off x="8906457" y="3205040"/>
              <a:ext cx="173330" cy="167924"/>
            </a:xfrm>
            <a:custGeom>
              <a:avLst/>
              <a:gdLst/>
              <a:ahLst/>
              <a:cxnLst/>
              <a:rect l="l" t="t" r="r" b="b"/>
              <a:pathLst>
                <a:path w="2725" h="2640" extrusionOk="0">
                  <a:moveTo>
                    <a:pt x="889" y="243"/>
                  </a:moveTo>
                  <a:cubicBezTo>
                    <a:pt x="988" y="326"/>
                    <a:pt x="1151" y="474"/>
                    <a:pt x="1370" y="681"/>
                  </a:cubicBezTo>
                  <a:cubicBezTo>
                    <a:pt x="1244" y="739"/>
                    <a:pt x="1108" y="807"/>
                    <a:pt x="960" y="884"/>
                  </a:cubicBezTo>
                  <a:cubicBezTo>
                    <a:pt x="914" y="557"/>
                    <a:pt x="895" y="358"/>
                    <a:pt x="889" y="243"/>
                  </a:cubicBezTo>
                  <a:close/>
                  <a:moveTo>
                    <a:pt x="2227" y="520"/>
                  </a:moveTo>
                  <a:lnTo>
                    <a:pt x="2227" y="520"/>
                  </a:lnTo>
                  <a:cubicBezTo>
                    <a:pt x="2172" y="708"/>
                    <a:pt x="2101" y="890"/>
                    <a:pt x="2018" y="1066"/>
                  </a:cubicBezTo>
                  <a:cubicBezTo>
                    <a:pt x="1904" y="955"/>
                    <a:pt x="1786" y="841"/>
                    <a:pt x="1672" y="730"/>
                  </a:cubicBezTo>
                  <a:cubicBezTo>
                    <a:pt x="1996" y="585"/>
                    <a:pt x="2150" y="536"/>
                    <a:pt x="2227" y="520"/>
                  </a:cubicBezTo>
                  <a:close/>
                  <a:moveTo>
                    <a:pt x="827" y="1143"/>
                  </a:moveTo>
                  <a:cubicBezTo>
                    <a:pt x="849" y="1298"/>
                    <a:pt x="877" y="1455"/>
                    <a:pt x="904" y="1609"/>
                  </a:cubicBezTo>
                  <a:cubicBezTo>
                    <a:pt x="497" y="1544"/>
                    <a:pt x="318" y="1489"/>
                    <a:pt x="241" y="1455"/>
                  </a:cubicBezTo>
                  <a:cubicBezTo>
                    <a:pt x="358" y="1390"/>
                    <a:pt x="577" y="1273"/>
                    <a:pt x="827" y="1143"/>
                  </a:cubicBezTo>
                  <a:close/>
                  <a:moveTo>
                    <a:pt x="1506" y="810"/>
                  </a:moveTo>
                  <a:cubicBezTo>
                    <a:pt x="1651" y="946"/>
                    <a:pt x="1802" y="1094"/>
                    <a:pt x="1941" y="1233"/>
                  </a:cubicBezTo>
                  <a:cubicBezTo>
                    <a:pt x="1867" y="1396"/>
                    <a:pt x="1786" y="1557"/>
                    <a:pt x="1706" y="1711"/>
                  </a:cubicBezTo>
                  <a:cubicBezTo>
                    <a:pt x="1478" y="1689"/>
                    <a:pt x="1268" y="1661"/>
                    <a:pt x="1086" y="1637"/>
                  </a:cubicBezTo>
                  <a:lnTo>
                    <a:pt x="1083" y="1637"/>
                  </a:lnTo>
                  <a:cubicBezTo>
                    <a:pt x="1049" y="1449"/>
                    <a:pt x="1015" y="1251"/>
                    <a:pt x="988" y="1063"/>
                  </a:cubicBezTo>
                  <a:cubicBezTo>
                    <a:pt x="1179" y="968"/>
                    <a:pt x="1352" y="881"/>
                    <a:pt x="1506" y="810"/>
                  </a:cubicBezTo>
                  <a:close/>
                  <a:moveTo>
                    <a:pt x="2070" y="1362"/>
                  </a:moveTo>
                  <a:cubicBezTo>
                    <a:pt x="2280" y="1578"/>
                    <a:pt x="2394" y="1708"/>
                    <a:pt x="2453" y="1779"/>
                  </a:cubicBezTo>
                  <a:cubicBezTo>
                    <a:pt x="2314" y="1769"/>
                    <a:pt x="2110" y="1751"/>
                    <a:pt x="1888" y="1729"/>
                  </a:cubicBezTo>
                  <a:cubicBezTo>
                    <a:pt x="1950" y="1612"/>
                    <a:pt x="2012" y="1486"/>
                    <a:pt x="2070" y="1362"/>
                  </a:cubicBezTo>
                  <a:close/>
                  <a:moveTo>
                    <a:pt x="1117" y="1816"/>
                  </a:moveTo>
                  <a:lnTo>
                    <a:pt x="1117" y="1816"/>
                  </a:lnTo>
                  <a:cubicBezTo>
                    <a:pt x="1268" y="1834"/>
                    <a:pt x="1438" y="1856"/>
                    <a:pt x="1620" y="1874"/>
                  </a:cubicBezTo>
                  <a:cubicBezTo>
                    <a:pt x="1438" y="2207"/>
                    <a:pt x="1321" y="2371"/>
                    <a:pt x="1259" y="2436"/>
                  </a:cubicBezTo>
                  <a:cubicBezTo>
                    <a:pt x="1231" y="2340"/>
                    <a:pt x="1182" y="2143"/>
                    <a:pt x="1117" y="1816"/>
                  </a:cubicBezTo>
                  <a:close/>
                  <a:moveTo>
                    <a:pt x="826" y="0"/>
                  </a:moveTo>
                  <a:cubicBezTo>
                    <a:pt x="798" y="0"/>
                    <a:pt x="770" y="10"/>
                    <a:pt x="750" y="30"/>
                  </a:cubicBezTo>
                  <a:cubicBezTo>
                    <a:pt x="719" y="67"/>
                    <a:pt x="673" y="119"/>
                    <a:pt x="799" y="968"/>
                  </a:cubicBezTo>
                  <a:cubicBezTo>
                    <a:pt x="395" y="1174"/>
                    <a:pt x="65" y="1356"/>
                    <a:pt x="62" y="1356"/>
                  </a:cubicBezTo>
                  <a:cubicBezTo>
                    <a:pt x="38" y="1372"/>
                    <a:pt x="22" y="1393"/>
                    <a:pt x="19" y="1421"/>
                  </a:cubicBezTo>
                  <a:cubicBezTo>
                    <a:pt x="1" y="1557"/>
                    <a:pt x="149" y="1668"/>
                    <a:pt x="938" y="1788"/>
                  </a:cubicBezTo>
                  <a:cubicBezTo>
                    <a:pt x="988" y="2059"/>
                    <a:pt x="1071" y="2466"/>
                    <a:pt x="1129" y="2574"/>
                  </a:cubicBezTo>
                  <a:cubicBezTo>
                    <a:pt x="1148" y="2615"/>
                    <a:pt x="1188" y="2639"/>
                    <a:pt x="1234" y="2639"/>
                  </a:cubicBezTo>
                  <a:cubicBezTo>
                    <a:pt x="1290" y="2639"/>
                    <a:pt x="1404" y="2639"/>
                    <a:pt x="1802" y="1893"/>
                  </a:cubicBezTo>
                  <a:cubicBezTo>
                    <a:pt x="2144" y="1930"/>
                    <a:pt x="2453" y="1951"/>
                    <a:pt x="2573" y="1961"/>
                  </a:cubicBezTo>
                  <a:cubicBezTo>
                    <a:pt x="2616" y="1961"/>
                    <a:pt x="2656" y="1939"/>
                    <a:pt x="2675" y="1902"/>
                  </a:cubicBezTo>
                  <a:cubicBezTo>
                    <a:pt x="2702" y="1837"/>
                    <a:pt x="2724" y="1785"/>
                    <a:pt x="2144" y="1199"/>
                  </a:cubicBezTo>
                  <a:cubicBezTo>
                    <a:pt x="2274" y="912"/>
                    <a:pt x="2416" y="573"/>
                    <a:pt x="2406" y="459"/>
                  </a:cubicBezTo>
                  <a:cubicBezTo>
                    <a:pt x="2403" y="406"/>
                    <a:pt x="2363" y="344"/>
                    <a:pt x="2264" y="344"/>
                  </a:cubicBezTo>
                  <a:cubicBezTo>
                    <a:pt x="2194" y="344"/>
                    <a:pt x="2039" y="372"/>
                    <a:pt x="1537" y="604"/>
                  </a:cubicBezTo>
                  <a:cubicBezTo>
                    <a:pt x="1305" y="385"/>
                    <a:pt x="941" y="48"/>
                    <a:pt x="870" y="8"/>
                  </a:cubicBezTo>
                  <a:cubicBezTo>
                    <a:pt x="856" y="3"/>
                    <a:pt x="841" y="0"/>
                    <a:pt x="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3"/>
            <p:cNvSpPr/>
            <p:nvPr/>
          </p:nvSpPr>
          <p:spPr>
            <a:xfrm rot="-320246">
              <a:off x="8287495" y="4291232"/>
              <a:ext cx="649264" cy="445283"/>
            </a:xfrm>
            <a:custGeom>
              <a:avLst/>
              <a:gdLst/>
              <a:ahLst/>
              <a:cxnLst/>
              <a:rect l="l" t="t" r="r" b="b"/>
              <a:pathLst>
                <a:path w="12073" h="8280" extrusionOk="0">
                  <a:moveTo>
                    <a:pt x="8926" y="1"/>
                  </a:moveTo>
                  <a:cubicBezTo>
                    <a:pt x="8924" y="1"/>
                    <a:pt x="8922" y="1"/>
                    <a:pt x="8921" y="1"/>
                  </a:cubicBezTo>
                  <a:cubicBezTo>
                    <a:pt x="8831" y="4"/>
                    <a:pt x="8742" y="13"/>
                    <a:pt x="8652" y="29"/>
                  </a:cubicBezTo>
                  <a:lnTo>
                    <a:pt x="8588" y="41"/>
                  </a:lnTo>
                  <a:cubicBezTo>
                    <a:pt x="8492" y="60"/>
                    <a:pt x="8507" y="201"/>
                    <a:pt x="8606" y="201"/>
                  </a:cubicBezTo>
                  <a:cubicBezTo>
                    <a:pt x="8609" y="201"/>
                    <a:pt x="8615" y="201"/>
                    <a:pt x="8621" y="198"/>
                  </a:cubicBezTo>
                  <a:lnTo>
                    <a:pt x="8677" y="189"/>
                  </a:lnTo>
                  <a:cubicBezTo>
                    <a:pt x="8760" y="174"/>
                    <a:pt x="8844" y="164"/>
                    <a:pt x="8930" y="161"/>
                  </a:cubicBezTo>
                  <a:cubicBezTo>
                    <a:pt x="8973" y="158"/>
                    <a:pt x="9007" y="121"/>
                    <a:pt x="9007" y="78"/>
                  </a:cubicBezTo>
                  <a:cubicBezTo>
                    <a:pt x="9004" y="34"/>
                    <a:pt x="8967" y="1"/>
                    <a:pt x="8926" y="1"/>
                  </a:cubicBezTo>
                  <a:close/>
                  <a:moveTo>
                    <a:pt x="9248" y="13"/>
                  </a:moveTo>
                  <a:cubicBezTo>
                    <a:pt x="9151" y="13"/>
                    <a:pt x="9136" y="159"/>
                    <a:pt x="9238" y="174"/>
                  </a:cubicBezTo>
                  <a:cubicBezTo>
                    <a:pt x="9343" y="186"/>
                    <a:pt x="9445" y="205"/>
                    <a:pt x="9544" y="232"/>
                  </a:cubicBezTo>
                  <a:cubicBezTo>
                    <a:pt x="9553" y="235"/>
                    <a:pt x="9559" y="235"/>
                    <a:pt x="9565" y="235"/>
                  </a:cubicBezTo>
                  <a:cubicBezTo>
                    <a:pt x="9661" y="235"/>
                    <a:pt x="9679" y="100"/>
                    <a:pt x="9587" y="75"/>
                  </a:cubicBezTo>
                  <a:cubicBezTo>
                    <a:pt x="9479" y="47"/>
                    <a:pt x="9368" y="26"/>
                    <a:pt x="9257" y="13"/>
                  </a:cubicBezTo>
                  <a:cubicBezTo>
                    <a:pt x="9254" y="13"/>
                    <a:pt x="9251" y="13"/>
                    <a:pt x="9248" y="13"/>
                  </a:cubicBezTo>
                  <a:close/>
                  <a:moveTo>
                    <a:pt x="8303" y="128"/>
                  </a:moveTo>
                  <a:cubicBezTo>
                    <a:pt x="8291" y="128"/>
                    <a:pt x="8279" y="131"/>
                    <a:pt x="8267" y="137"/>
                  </a:cubicBezTo>
                  <a:cubicBezTo>
                    <a:pt x="8162" y="180"/>
                    <a:pt x="8060" y="232"/>
                    <a:pt x="7964" y="294"/>
                  </a:cubicBezTo>
                  <a:cubicBezTo>
                    <a:pt x="7900" y="340"/>
                    <a:pt x="7931" y="442"/>
                    <a:pt x="8011" y="442"/>
                  </a:cubicBezTo>
                  <a:lnTo>
                    <a:pt x="8011" y="445"/>
                  </a:lnTo>
                  <a:cubicBezTo>
                    <a:pt x="8026" y="445"/>
                    <a:pt x="8042" y="439"/>
                    <a:pt x="8054" y="430"/>
                  </a:cubicBezTo>
                  <a:cubicBezTo>
                    <a:pt x="8140" y="374"/>
                    <a:pt x="8233" y="325"/>
                    <a:pt x="8325" y="288"/>
                  </a:cubicBezTo>
                  <a:cubicBezTo>
                    <a:pt x="8420" y="255"/>
                    <a:pt x="8382" y="128"/>
                    <a:pt x="8303" y="128"/>
                  </a:cubicBezTo>
                  <a:close/>
                  <a:moveTo>
                    <a:pt x="9873" y="178"/>
                  </a:moveTo>
                  <a:cubicBezTo>
                    <a:pt x="9795" y="178"/>
                    <a:pt x="9757" y="295"/>
                    <a:pt x="9840" y="334"/>
                  </a:cubicBezTo>
                  <a:cubicBezTo>
                    <a:pt x="9938" y="374"/>
                    <a:pt x="10031" y="417"/>
                    <a:pt x="10123" y="470"/>
                  </a:cubicBezTo>
                  <a:cubicBezTo>
                    <a:pt x="10136" y="476"/>
                    <a:pt x="10148" y="479"/>
                    <a:pt x="10164" y="479"/>
                  </a:cubicBezTo>
                  <a:cubicBezTo>
                    <a:pt x="10247" y="479"/>
                    <a:pt x="10275" y="368"/>
                    <a:pt x="10201" y="328"/>
                  </a:cubicBezTo>
                  <a:cubicBezTo>
                    <a:pt x="10105" y="275"/>
                    <a:pt x="10003" y="226"/>
                    <a:pt x="9901" y="183"/>
                  </a:cubicBezTo>
                  <a:cubicBezTo>
                    <a:pt x="9891" y="179"/>
                    <a:pt x="9882" y="178"/>
                    <a:pt x="9873" y="178"/>
                  </a:cubicBezTo>
                  <a:close/>
                  <a:moveTo>
                    <a:pt x="5475" y="516"/>
                  </a:moveTo>
                  <a:cubicBezTo>
                    <a:pt x="5406" y="516"/>
                    <a:pt x="5337" y="518"/>
                    <a:pt x="5269" y="522"/>
                  </a:cubicBezTo>
                  <a:cubicBezTo>
                    <a:pt x="5167" y="531"/>
                    <a:pt x="5173" y="683"/>
                    <a:pt x="5275" y="686"/>
                  </a:cubicBezTo>
                  <a:lnTo>
                    <a:pt x="5281" y="683"/>
                  </a:lnTo>
                  <a:cubicBezTo>
                    <a:pt x="5341" y="679"/>
                    <a:pt x="5401" y="677"/>
                    <a:pt x="5463" y="677"/>
                  </a:cubicBezTo>
                  <a:cubicBezTo>
                    <a:pt x="5506" y="677"/>
                    <a:pt x="5549" y="678"/>
                    <a:pt x="5593" y="679"/>
                  </a:cubicBezTo>
                  <a:cubicBezTo>
                    <a:pt x="5698" y="679"/>
                    <a:pt x="5704" y="528"/>
                    <a:pt x="5602" y="519"/>
                  </a:cubicBezTo>
                  <a:cubicBezTo>
                    <a:pt x="5560" y="517"/>
                    <a:pt x="5517" y="516"/>
                    <a:pt x="5475" y="516"/>
                  </a:cubicBezTo>
                  <a:close/>
                  <a:moveTo>
                    <a:pt x="5916" y="551"/>
                  </a:moveTo>
                  <a:cubicBezTo>
                    <a:pt x="5879" y="551"/>
                    <a:pt x="5845" y="580"/>
                    <a:pt x="5839" y="621"/>
                  </a:cubicBezTo>
                  <a:cubicBezTo>
                    <a:pt x="5833" y="664"/>
                    <a:pt x="5861" y="704"/>
                    <a:pt x="5907" y="713"/>
                  </a:cubicBezTo>
                  <a:cubicBezTo>
                    <a:pt x="6009" y="729"/>
                    <a:pt x="6111" y="754"/>
                    <a:pt x="6213" y="781"/>
                  </a:cubicBezTo>
                  <a:cubicBezTo>
                    <a:pt x="6219" y="784"/>
                    <a:pt x="6228" y="784"/>
                    <a:pt x="6234" y="784"/>
                  </a:cubicBezTo>
                  <a:cubicBezTo>
                    <a:pt x="6327" y="784"/>
                    <a:pt x="6345" y="655"/>
                    <a:pt x="6256" y="627"/>
                  </a:cubicBezTo>
                  <a:cubicBezTo>
                    <a:pt x="6151" y="596"/>
                    <a:pt x="6043" y="572"/>
                    <a:pt x="5932" y="553"/>
                  </a:cubicBezTo>
                  <a:cubicBezTo>
                    <a:pt x="5927" y="552"/>
                    <a:pt x="5922" y="551"/>
                    <a:pt x="5916" y="551"/>
                  </a:cubicBezTo>
                  <a:close/>
                  <a:moveTo>
                    <a:pt x="4962" y="562"/>
                  </a:moveTo>
                  <a:cubicBezTo>
                    <a:pt x="4955" y="562"/>
                    <a:pt x="4947" y="563"/>
                    <a:pt x="4939" y="565"/>
                  </a:cubicBezTo>
                  <a:cubicBezTo>
                    <a:pt x="4831" y="587"/>
                    <a:pt x="4723" y="612"/>
                    <a:pt x="4615" y="642"/>
                  </a:cubicBezTo>
                  <a:cubicBezTo>
                    <a:pt x="4526" y="670"/>
                    <a:pt x="4544" y="803"/>
                    <a:pt x="4640" y="803"/>
                  </a:cubicBezTo>
                  <a:cubicBezTo>
                    <a:pt x="4646" y="803"/>
                    <a:pt x="4655" y="803"/>
                    <a:pt x="4661" y="800"/>
                  </a:cubicBezTo>
                  <a:cubicBezTo>
                    <a:pt x="4763" y="769"/>
                    <a:pt x="4865" y="744"/>
                    <a:pt x="4970" y="726"/>
                  </a:cubicBezTo>
                  <a:cubicBezTo>
                    <a:pt x="5075" y="711"/>
                    <a:pt x="5054" y="562"/>
                    <a:pt x="4962" y="562"/>
                  </a:cubicBezTo>
                  <a:close/>
                  <a:moveTo>
                    <a:pt x="10439" y="486"/>
                  </a:moveTo>
                  <a:cubicBezTo>
                    <a:pt x="10370" y="486"/>
                    <a:pt x="10324" y="585"/>
                    <a:pt x="10395" y="633"/>
                  </a:cubicBezTo>
                  <a:cubicBezTo>
                    <a:pt x="10478" y="692"/>
                    <a:pt x="10565" y="757"/>
                    <a:pt x="10651" y="821"/>
                  </a:cubicBezTo>
                  <a:cubicBezTo>
                    <a:pt x="10663" y="834"/>
                    <a:pt x="10682" y="840"/>
                    <a:pt x="10700" y="840"/>
                  </a:cubicBezTo>
                  <a:lnTo>
                    <a:pt x="10700" y="843"/>
                  </a:lnTo>
                  <a:cubicBezTo>
                    <a:pt x="10725" y="843"/>
                    <a:pt x="10747" y="831"/>
                    <a:pt x="10762" y="809"/>
                  </a:cubicBezTo>
                  <a:cubicBezTo>
                    <a:pt x="10790" y="775"/>
                    <a:pt x="10784" y="723"/>
                    <a:pt x="10750" y="695"/>
                  </a:cubicBezTo>
                  <a:cubicBezTo>
                    <a:pt x="10663" y="627"/>
                    <a:pt x="10574" y="559"/>
                    <a:pt x="10484" y="501"/>
                  </a:cubicBezTo>
                  <a:cubicBezTo>
                    <a:pt x="10469" y="490"/>
                    <a:pt x="10453" y="486"/>
                    <a:pt x="10439" y="486"/>
                  </a:cubicBezTo>
                  <a:close/>
                  <a:moveTo>
                    <a:pt x="7760" y="484"/>
                  </a:moveTo>
                  <a:cubicBezTo>
                    <a:pt x="7741" y="484"/>
                    <a:pt x="7720" y="492"/>
                    <a:pt x="7702" y="510"/>
                  </a:cubicBezTo>
                  <a:cubicBezTo>
                    <a:pt x="7622" y="590"/>
                    <a:pt x="7551" y="676"/>
                    <a:pt x="7490" y="772"/>
                  </a:cubicBezTo>
                  <a:cubicBezTo>
                    <a:pt x="7452" y="824"/>
                    <a:pt x="7490" y="898"/>
                    <a:pt x="7554" y="898"/>
                  </a:cubicBezTo>
                  <a:cubicBezTo>
                    <a:pt x="7582" y="898"/>
                    <a:pt x="7610" y="886"/>
                    <a:pt x="7625" y="861"/>
                  </a:cubicBezTo>
                  <a:cubicBezTo>
                    <a:pt x="7684" y="778"/>
                    <a:pt x="7749" y="698"/>
                    <a:pt x="7820" y="624"/>
                  </a:cubicBezTo>
                  <a:cubicBezTo>
                    <a:pt x="7879" y="565"/>
                    <a:pt x="7824" y="484"/>
                    <a:pt x="7760" y="484"/>
                  </a:cubicBezTo>
                  <a:close/>
                  <a:moveTo>
                    <a:pt x="6543" y="733"/>
                  </a:moveTo>
                  <a:cubicBezTo>
                    <a:pt x="6464" y="733"/>
                    <a:pt x="6426" y="848"/>
                    <a:pt x="6509" y="886"/>
                  </a:cubicBezTo>
                  <a:cubicBezTo>
                    <a:pt x="6604" y="929"/>
                    <a:pt x="6700" y="976"/>
                    <a:pt x="6789" y="1028"/>
                  </a:cubicBezTo>
                  <a:cubicBezTo>
                    <a:pt x="6802" y="1034"/>
                    <a:pt x="6814" y="1037"/>
                    <a:pt x="6829" y="1037"/>
                  </a:cubicBezTo>
                  <a:lnTo>
                    <a:pt x="6833" y="1037"/>
                  </a:lnTo>
                  <a:cubicBezTo>
                    <a:pt x="6913" y="1037"/>
                    <a:pt x="6941" y="926"/>
                    <a:pt x="6870" y="886"/>
                  </a:cubicBezTo>
                  <a:cubicBezTo>
                    <a:pt x="6774" y="831"/>
                    <a:pt x="6675" y="781"/>
                    <a:pt x="6573" y="738"/>
                  </a:cubicBezTo>
                  <a:cubicBezTo>
                    <a:pt x="6563" y="734"/>
                    <a:pt x="6553" y="733"/>
                    <a:pt x="6543" y="733"/>
                  </a:cubicBezTo>
                  <a:close/>
                  <a:moveTo>
                    <a:pt x="4337" y="747"/>
                  </a:moveTo>
                  <a:cubicBezTo>
                    <a:pt x="4326" y="747"/>
                    <a:pt x="4315" y="749"/>
                    <a:pt x="4303" y="754"/>
                  </a:cubicBezTo>
                  <a:cubicBezTo>
                    <a:pt x="4236" y="781"/>
                    <a:pt x="4168" y="812"/>
                    <a:pt x="4100" y="846"/>
                  </a:cubicBezTo>
                  <a:cubicBezTo>
                    <a:pt x="4069" y="861"/>
                    <a:pt x="4035" y="877"/>
                    <a:pt x="4004" y="892"/>
                  </a:cubicBezTo>
                  <a:cubicBezTo>
                    <a:pt x="3964" y="914"/>
                    <a:pt x="3949" y="963"/>
                    <a:pt x="3970" y="1003"/>
                  </a:cubicBezTo>
                  <a:cubicBezTo>
                    <a:pt x="3983" y="1031"/>
                    <a:pt x="4010" y="1047"/>
                    <a:pt x="4041" y="1047"/>
                  </a:cubicBezTo>
                  <a:cubicBezTo>
                    <a:pt x="4054" y="1047"/>
                    <a:pt x="4069" y="1043"/>
                    <a:pt x="4081" y="1037"/>
                  </a:cubicBezTo>
                  <a:cubicBezTo>
                    <a:pt x="4109" y="1022"/>
                    <a:pt x="4140" y="1006"/>
                    <a:pt x="4174" y="991"/>
                  </a:cubicBezTo>
                  <a:cubicBezTo>
                    <a:pt x="4236" y="960"/>
                    <a:pt x="4300" y="929"/>
                    <a:pt x="4365" y="905"/>
                  </a:cubicBezTo>
                  <a:cubicBezTo>
                    <a:pt x="4452" y="869"/>
                    <a:pt x="4417" y="747"/>
                    <a:pt x="4337" y="747"/>
                  </a:cubicBezTo>
                  <a:close/>
                  <a:moveTo>
                    <a:pt x="10948" y="890"/>
                  </a:moveTo>
                  <a:cubicBezTo>
                    <a:pt x="10885" y="890"/>
                    <a:pt x="10833" y="972"/>
                    <a:pt x="10891" y="1028"/>
                  </a:cubicBezTo>
                  <a:cubicBezTo>
                    <a:pt x="10972" y="1102"/>
                    <a:pt x="11049" y="1176"/>
                    <a:pt x="11120" y="1250"/>
                  </a:cubicBezTo>
                  <a:cubicBezTo>
                    <a:pt x="11135" y="1266"/>
                    <a:pt x="11157" y="1275"/>
                    <a:pt x="11178" y="1275"/>
                  </a:cubicBezTo>
                  <a:cubicBezTo>
                    <a:pt x="11249" y="1275"/>
                    <a:pt x="11286" y="1188"/>
                    <a:pt x="11237" y="1139"/>
                  </a:cubicBezTo>
                  <a:cubicBezTo>
                    <a:pt x="11163" y="1062"/>
                    <a:pt x="11083" y="988"/>
                    <a:pt x="10999" y="911"/>
                  </a:cubicBezTo>
                  <a:cubicBezTo>
                    <a:pt x="10983" y="896"/>
                    <a:pt x="10965" y="890"/>
                    <a:pt x="10948" y="890"/>
                  </a:cubicBezTo>
                  <a:close/>
                  <a:moveTo>
                    <a:pt x="3769" y="1046"/>
                  </a:moveTo>
                  <a:cubicBezTo>
                    <a:pt x="3753" y="1046"/>
                    <a:pt x="3735" y="1052"/>
                    <a:pt x="3717" y="1065"/>
                  </a:cubicBezTo>
                  <a:cubicBezTo>
                    <a:pt x="3628" y="1130"/>
                    <a:pt x="3539" y="1198"/>
                    <a:pt x="3458" y="1272"/>
                  </a:cubicBezTo>
                  <a:cubicBezTo>
                    <a:pt x="3403" y="1321"/>
                    <a:pt x="3437" y="1414"/>
                    <a:pt x="3511" y="1414"/>
                  </a:cubicBezTo>
                  <a:cubicBezTo>
                    <a:pt x="3529" y="1414"/>
                    <a:pt x="3551" y="1407"/>
                    <a:pt x="3566" y="1392"/>
                  </a:cubicBezTo>
                  <a:cubicBezTo>
                    <a:pt x="3643" y="1321"/>
                    <a:pt x="3724" y="1256"/>
                    <a:pt x="3810" y="1198"/>
                  </a:cubicBezTo>
                  <a:cubicBezTo>
                    <a:pt x="3890" y="1150"/>
                    <a:pt x="3840" y="1046"/>
                    <a:pt x="3769" y="1046"/>
                  </a:cubicBezTo>
                  <a:close/>
                  <a:moveTo>
                    <a:pt x="7396" y="1017"/>
                  </a:moveTo>
                  <a:cubicBezTo>
                    <a:pt x="7368" y="1017"/>
                    <a:pt x="7341" y="1031"/>
                    <a:pt x="7326" y="1065"/>
                  </a:cubicBezTo>
                  <a:cubicBezTo>
                    <a:pt x="7311" y="1102"/>
                    <a:pt x="7295" y="1136"/>
                    <a:pt x="7280" y="1176"/>
                  </a:cubicBezTo>
                  <a:cubicBezTo>
                    <a:pt x="7237" y="1139"/>
                    <a:pt x="7193" y="1102"/>
                    <a:pt x="7147" y="1068"/>
                  </a:cubicBezTo>
                  <a:cubicBezTo>
                    <a:pt x="7131" y="1056"/>
                    <a:pt x="7114" y="1050"/>
                    <a:pt x="7098" y="1050"/>
                  </a:cubicBezTo>
                  <a:cubicBezTo>
                    <a:pt x="7031" y="1050"/>
                    <a:pt x="6982" y="1145"/>
                    <a:pt x="7052" y="1198"/>
                  </a:cubicBezTo>
                  <a:cubicBezTo>
                    <a:pt x="7110" y="1244"/>
                    <a:pt x="7169" y="1290"/>
                    <a:pt x="7224" y="1343"/>
                  </a:cubicBezTo>
                  <a:cubicBezTo>
                    <a:pt x="7221" y="1355"/>
                    <a:pt x="7218" y="1370"/>
                    <a:pt x="7215" y="1383"/>
                  </a:cubicBezTo>
                  <a:cubicBezTo>
                    <a:pt x="7203" y="1426"/>
                    <a:pt x="7227" y="1472"/>
                    <a:pt x="7271" y="1481"/>
                  </a:cubicBezTo>
                  <a:cubicBezTo>
                    <a:pt x="7277" y="1484"/>
                    <a:pt x="7283" y="1484"/>
                    <a:pt x="7292" y="1484"/>
                  </a:cubicBezTo>
                  <a:cubicBezTo>
                    <a:pt x="7294" y="1485"/>
                    <a:pt x="7296" y="1485"/>
                    <a:pt x="7298" y="1485"/>
                  </a:cubicBezTo>
                  <a:cubicBezTo>
                    <a:pt x="7333" y="1485"/>
                    <a:pt x="7364" y="1461"/>
                    <a:pt x="7372" y="1426"/>
                  </a:cubicBezTo>
                  <a:lnTo>
                    <a:pt x="7372" y="1420"/>
                  </a:lnTo>
                  <a:cubicBezTo>
                    <a:pt x="7425" y="1401"/>
                    <a:pt x="7443" y="1340"/>
                    <a:pt x="7409" y="1293"/>
                  </a:cubicBezTo>
                  <a:cubicBezTo>
                    <a:pt x="7428" y="1238"/>
                    <a:pt x="7449" y="1182"/>
                    <a:pt x="7474" y="1133"/>
                  </a:cubicBezTo>
                  <a:cubicBezTo>
                    <a:pt x="7502" y="1068"/>
                    <a:pt x="7449" y="1017"/>
                    <a:pt x="7396" y="1017"/>
                  </a:cubicBezTo>
                  <a:close/>
                  <a:moveTo>
                    <a:pt x="11402" y="1354"/>
                  </a:moveTo>
                  <a:cubicBezTo>
                    <a:pt x="11342" y="1354"/>
                    <a:pt x="11290" y="1425"/>
                    <a:pt x="11339" y="1488"/>
                  </a:cubicBezTo>
                  <a:cubicBezTo>
                    <a:pt x="11413" y="1571"/>
                    <a:pt x="11481" y="1654"/>
                    <a:pt x="11542" y="1731"/>
                  </a:cubicBezTo>
                  <a:cubicBezTo>
                    <a:pt x="11558" y="1753"/>
                    <a:pt x="11579" y="1762"/>
                    <a:pt x="11607" y="1762"/>
                  </a:cubicBezTo>
                  <a:cubicBezTo>
                    <a:pt x="11672" y="1762"/>
                    <a:pt x="11712" y="1685"/>
                    <a:pt x="11669" y="1633"/>
                  </a:cubicBezTo>
                  <a:cubicBezTo>
                    <a:pt x="11607" y="1552"/>
                    <a:pt x="11536" y="1466"/>
                    <a:pt x="11459" y="1380"/>
                  </a:cubicBezTo>
                  <a:cubicBezTo>
                    <a:pt x="11441" y="1361"/>
                    <a:pt x="11421" y="1354"/>
                    <a:pt x="11402" y="1354"/>
                  </a:cubicBezTo>
                  <a:close/>
                  <a:moveTo>
                    <a:pt x="3285" y="1486"/>
                  </a:moveTo>
                  <a:cubicBezTo>
                    <a:pt x="3264" y="1486"/>
                    <a:pt x="3242" y="1494"/>
                    <a:pt x="3224" y="1515"/>
                  </a:cubicBezTo>
                  <a:cubicBezTo>
                    <a:pt x="3153" y="1602"/>
                    <a:pt x="3088" y="1694"/>
                    <a:pt x="3033" y="1790"/>
                  </a:cubicBezTo>
                  <a:cubicBezTo>
                    <a:pt x="3008" y="1827"/>
                    <a:pt x="3023" y="1876"/>
                    <a:pt x="3060" y="1901"/>
                  </a:cubicBezTo>
                  <a:cubicBezTo>
                    <a:pt x="3073" y="1907"/>
                    <a:pt x="3088" y="1910"/>
                    <a:pt x="3104" y="1910"/>
                  </a:cubicBezTo>
                  <a:lnTo>
                    <a:pt x="3101" y="1913"/>
                  </a:lnTo>
                  <a:cubicBezTo>
                    <a:pt x="3131" y="1913"/>
                    <a:pt x="3156" y="1898"/>
                    <a:pt x="3172" y="1870"/>
                  </a:cubicBezTo>
                  <a:cubicBezTo>
                    <a:pt x="3224" y="1784"/>
                    <a:pt x="3283" y="1697"/>
                    <a:pt x="3350" y="1617"/>
                  </a:cubicBezTo>
                  <a:cubicBezTo>
                    <a:pt x="3398" y="1556"/>
                    <a:pt x="3345" y="1486"/>
                    <a:pt x="3285" y="1486"/>
                  </a:cubicBezTo>
                  <a:close/>
                  <a:moveTo>
                    <a:pt x="7559" y="1500"/>
                  </a:moveTo>
                  <a:cubicBezTo>
                    <a:pt x="7501" y="1500"/>
                    <a:pt x="7445" y="1570"/>
                    <a:pt x="7496" y="1633"/>
                  </a:cubicBezTo>
                  <a:cubicBezTo>
                    <a:pt x="7557" y="1716"/>
                    <a:pt x="7610" y="1802"/>
                    <a:pt x="7656" y="1895"/>
                  </a:cubicBezTo>
                  <a:cubicBezTo>
                    <a:pt x="7668" y="1922"/>
                    <a:pt x="7696" y="1941"/>
                    <a:pt x="7730" y="1941"/>
                  </a:cubicBezTo>
                  <a:cubicBezTo>
                    <a:pt x="7742" y="1941"/>
                    <a:pt x="7752" y="1938"/>
                    <a:pt x="7764" y="1932"/>
                  </a:cubicBezTo>
                  <a:cubicBezTo>
                    <a:pt x="7804" y="1913"/>
                    <a:pt x="7820" y="1864"/>
                    <a:pt x="7801" y="1824"/>
                  </a:cubicBezTo>
                  <a:cubicBezTo>
                    <a:pt x="7752" y="1722"/>
                    <a:pt x="7693" y="1626"/>
                    <a:pt x="7622" y="1537"/>
                  </a:cubicBezTo>
                  <a:cubicBezTo>
                    <a:pt x="7605" y="1511"/>
                    <a:pt x="7582" y="1500"/>
                    <a:pt x="7559" y="1500"/>
                  </a:cubicBezTo>
                  <a:close/>
                  <a:moveTo>
                    <a:pt x="7233" y="1638"/>
                  </a:moveTo>
                  <a:cubicBezTo>
                    <a:pt x="7190" y="1638"/>
                    <a:pt x="7153" y="1669"/>
                    <a:pt x="7150" y="1713"/>
                  </a:cubicBezTo>
                  <a:cubicBezTo>
                    <a:pt x="7141" y="1787"/>
                    <a:pt x="7138" y="1861"/>
                    <a:pt x="7138" y="1938"/>
                  </a:cubicBezTo>
                  <a:cubicBezTo>
                    <a:pt x="7138" y="1975"/>
                    <a:pt x="7138" y="2012"/>
                    <a:pt x="7141" y="2049"/>
                  </a:cubicBezTo>
                  <a:cubicBezTo>
                    <a:pt x="7141" y="2092"/>
                    <a:pt x="7178" y="2126"/>
                    <a:pt x="7221" y="2126"/>
                  </a:cubicBezTo>
                  <a:lnTo>
                    <a:pt x="7224" y="2123"/>
                  </a:lnTo>
                  <a:cubicBezTo>
                    <a:pt x="7271" y="2123"/>
                    <a:pt x="7304" y="2083"/>
                    <a:pt x="7301" y="2040"/>
                  </a:cubicBezTo>
                  <a:cubicBezTo>
                    <a:pt x="7298" y="2006"/>
                    <a:pt x="7298" y="1972"/>
                    <a:pt x="7298" y="1938"/>
                  </a:cubicBezTo>
                  <a:cubicBezTo>
                    <a:pt x="7298" y="1867"/>
                    <a:pt x="7301" y="1799"/>
                    <a:pt x="7311" y="1728"/>
                  </a:cubicBezTo>
                  <a:cubicBezTo>
                    <a:pt x="7314" y="1685"/>
                    <a:pt x="7283" y="1645"/>
                    <a:pt x="7240" y="1639"/>
                  </a:cubicBezTo>
                  <a:cubicBezTo>
                    <a:pt x="7238" y="1639"/>
                    <a:pt x="7235" y="1638"/>
                    <a:pt x="7233" y="1638"/>
                  </a:cubicBezTo>
                  <a:close/>
                  <a:moveTo>
                    <a:pt x="11801" y="1860"/>
                  </a:moveTo>
                  <a:cubicBezTo>
                    <a:pt x="11742" y="1860"/>
                    <a:pt x="11687" y="1926"/>
                    <a:pt x="11733" y="1990"/>
                  </a:cubicBezTo>
                  <a:cubicBezTo>
                    <a:pt x="11848" y="2148"/>
                    <a:pt x="11909" y="2252"/>
                    <a:pt x="11909" y="2252"/>
                  </a:cubicBezTo>
                  <a:cubicBezTo>
                    <a:pt x="11925" y="2277"/>
                    <a:pt x="11952" y="2293"/>
                    <a:pt x="11980" y="2293"/>
                  </a:cubicBezTo>
                  <a:cubicBezTo>
                    <a:pt x="11996" y="2293"/>
                    <a:pt x="12008" y="2289"/>
                    <a:pt x="12020" y="2280"/>
                  </a:cubicBezTo>
                  <a:cubicBezTo>
                    <a:pt x="12060" y="2259"/>
                    <a:pt x="12073" y="2209"/>
                    <a:pt x="12048" y="2169"/>
                  </a:cubicBezTo>
                  <a:cubicBezTo>
                    <a:pt x="12045" y="2166"/>
                    <a:pt x="11983" y="2061"/>
                    <a:pt x="11866" y="1895"/>
                  </a:cubicBezTo>
                  <a:cubicBezTo>
                    <a:pt x="11848" y="1870"/>
                    <a:pt x="11824" y="1860"/>
                    <a:pt x="11801" y="1860"/>
                  </a:cubicBezTo>
                  <a:close/>
                  <a:moveTo>
                    <a:pt x="2955" y="2033"/>
                  </a:moveTo>
                  <a:cubicBezTo>
                    <a:pt x="2925" y="2033"/>
                    <a:pt x="2895" y="2050"/>
                    <a:pt x="2882" y="2089"/>
                  </a:cubicBezTo>
                  <a:cubicBezTo>
                    <a:pt x="2841" y="2194"/>
                    <a:pt x="2804" y="2299"/>
                    <a:pt x="2780" y="2407"/>
                  </a:cubicBezTo>
                  <a:cubicBezTo>
                    <a:pt x="2767" y="2453"/>
                    <a:pt x="2795" y="2496"/>
                    <a:pt x="2838" y="2505"/>
                  </a:cubicBezTo>
                  <a:cubicBezTo>
                    <a:pt x="2845" y="2508"/>
                    <a:pt x="2851" y="2508"/>
                    <a:pt x="2857" y="2508"/>
                  </a:cubicBezTo>
                  <a:lnTo>
                    <a:pt x="2860" y="2508"/>
                  </a:lnTo>
                  <a:cubicBezTo>
                    <a:pt x="2897" y="2508"/>
                    <a:pt x="2928" y="2484"/>
                    <a:pt x="2937" y="2447"/>
                  </a:cubicBezTo>
                  <a:cubicBezTo>
                    <a:pt x="2962" y="2345"/>
                    <a:pt x="2993" y="2246"/>
                    <a:pt x="3033" y="2151"/>
                  </a:cubicBezTo>
                  <a:cubicBezTo>
                    <a:pt x="3062" y="2084"/>
                    <a:pt x="3008" y="2033"/>
                    <a:pt x="2955" y="2033"/>
                  </a:cubicBezTo>
                  <a:close/>
                  <a:moveTo>
                    <a:pt x="7821" y="2084"/>
                  </a:moveTo>
                  <a:cubicBezTo>
                    <a:pt x="7777" y="2084"/>
                    <a:pt x="7733" y="2116"/>
                    <a:pt x="7739" y="2175"/>
                  </a:cubicBezTo>
                  <a:cubicBezTo>
                    <a:pt x="7742" y="2191"/>
                    <a:pt x="7742" y="2209"/>
                    <a:pt x="7742" y="2225"/>
                  </a:cubicBezTo>
                  <a:cubicBezTo>
                    <a:pt x="7746" y="2299"/>
                    <a:pt x="7724" y="2370"/>
                    <a:pt x="7684" y="2428"/>
                  </a:cubicBezTo>
                  <a:cubicBezTo>
                    <a:pt x="7656" y="2465"/>
                    <a:pt x="7665" y="2515"/>
                    <a:pt x="7699" y="2539"/>
                  </a:cubicBezTo>
                  <a:cubicBezTo>
                    <a:pt x="7715" y="2552"/>
                    <a:pt x="7730" y="2558"/>
                    <a:pt x="7749" y="2558"/>
                  </a:cubicBezTo>
                  <a:cubicBezTo>
                    <a:pt x="7773" y="2558"/>
                    <a:pt x="7798" y="2545"/>
                    <a:pt x="7813" y="2524"/>
                  </a:cubicBezTo>
                  <a:cubicBezTo>
                    <a:pt x="7875" y="2438"/>
                    <a:pt x="7906" y="2333"/>
                    <a:pt x="7903" y="2225"/>
                  </a:cubicBezTo>
                  <a:cubicBezTo>
                    <a:pt x="7903" y="2203"/>
                    <a:pt x="7900" y="2182"/>
                    <a:pt x="7900" y="2160"/>
                  </a:cubicBezTo>
                  <a:cubicBezTo>
                    <a:pt x="7897" y="2108"/>
                    <a:pt x="7859" y="2084"/>
                    <a:pt x="7821" y="2084"/>
                  </a:cubicBezTo>
                  <a:close/>
                  <a:moveTo>
                    <a:pt x="7283" y="2281"/>
                  </a:moveTo>
                  <a:cubicBezTo>
                    <a:pt x="7233" y="2281"/>
                    <a:pt x="7182" y="2325"/>
                    <a:pt x="7203" y="2388"/>
                  </a:cubicBezTo>
                  <a:cubicBezTo>
                    <a:pt x="7258" y="2549"/>
                    <a:pt x="7341" y="2650"/>
                    <a:pt x="7449" y="2684"/>
                  </a:cubicBezTo>
                  <a:cubicBezTo>
                    <a:pt x="7456" y="2687"/>
                    <a:pt x="7465" y="2687"/>
                    <a:pt x="7474" y="2687"/>
                  </a:cubicBezTo>
                  <a:cubicBezTo>
                    <a:pt x="7567" y="2687"/>
                    <a:pt x="7588" y="2555"/>
                    <a:pt x="7499" y="2530"/>
                  </a:cubicBezTo>
                  <a:cubicBezTo>
                    <a:pt x="7443" y="2512"/>
                    <a:pt x="7394" y="2444"/>
                    <a:pt x="7357" y="2336"/>
                  </a:cubicBezTo>
                  <a:cubicBezTo>
                    <a:pt x="7344" y="2297"/>
                    <a:pt x="7314" y="2281"/>
                    <a:pt x="7283" y="2281"/>
                  </a:cubicBezTo>
                  <a:close/>
                  <a:moveTo>
                    <a:pt x="2802" y="2670"/>
                  </a:moveTo>
                  <a:cubicBezTo>
                    <a:pt x="2766" y="2670"/>
                    <a:pt x="2731" y="2692"/>
                    <a:pt x="2724" y="2737"/>
                  </a:cubicBezTo>
                  <a:cubicBezTo>
                    <a:pt x="2712" y="2829"/>
                    <a:pt x="2709" y="2925"/>
                    <a:pt x="2709" y="3017"/>
                  </a:cubicBezTo>
                  <a:lnTo>
                    <a:pt x="2709" y="3070"/>
                  </a:lnTo>
                  <a:cubicBezTo>
                    <a:pt x="2709" y="3116"/>
                    <a:pt x="2746" y="3150"/>
                    <a:pt x="2789" y="3150"/>
                  </a:cubicBezTo>
                  <a:cubicBezTo>
                    <a:pt x="2835" y="3150"/>
                    <a:pt x="2869" y="3113"/>
                    <a:pt x="2869" y="3067"/>
                  </a:cubicBezTo>
                  <a:lnTo>
                    <a:pt x="2869" y="3017"/>
                  </a:lnTo>
                  <a:cubicBezTo>
                    <a:pt x="2869" y="2931"/>
                    <a:pt x="2875" y="2842"/>
                    <a:pt x="2885" y="2755"/>
                  </a:cubicBezTo>
                  <a:cubicBezTo>
                    <a:pt x="2886" y="2700"/>
                    <a:pt x="2844" y="2670"/>
                    <a:pt x="2802" y="2670"/>
                  </a:cubicBezTo>
                  <a:close/>
                  <a:moveTo>
                    <a:pt x="1978" y="3267"/>
                  </a:moveTo>
                  <a:cubicBezTo>
                    <a:pt x="1864" y="3273"/>
                    <a:pt x="1753" y="3292"/>
                    <a:pt x="1645" y="3320"/>
                  </a:cubicBezTo>
                  <a:cubicBezTo>
                    <a:pt x="1552" y="3344"/>
                    <a:pt x="1568" y="3477"/>
                    <a:pt x="1663" y="3480"/>
                  </a:cubicBezTo>
                  <a:cubicBezTo>
                    <a:pt x="1669" y="3480"/>
                    <a:pt x="1676" y="3480"/>
                    <a:pt x="1685" y="3477"/>
                  </a:cubicBezTo>
                  <a:cubicBezTo>
                    <a:pt x="1784" y="3452"/>
                    <a:pt x="1885" y="3437"/>
                    <a:pt x="1987" y="3428"/>
                  </a:cubicBezTo>
                  <a:cubicBezTo>
                    <a:pt x="2089" y="3415"/>
                    <a:pt x="2077" y="3267"/>
                    <a:pt x="1978" y="3267"/>
                  </a:cubicBezTo>
                  <a:close/>
                  <a:moveTo>
                    <a:pt x="2305" y="3270"/>
                  </a:moveTo>
                  <a:cubicBezTo>
                    <a:pt x="2209" y="3270"/>
                    <a:pt x="2196" y="3419"/>
                    <a:pt x="2299" y="3431"/>
                  </a:cubicBezTo>
                  <a:cubicBezTo>
                    <a:pt x="2400" y="3440"/>
                    <a:pt x="2505" y="3458"/>
                    <a:pt x="2607" y="3483"/>
                  </a:cubicBezTo>
                  <a:cubicBezTo>
                    <a:pt x="2613" y="3483"/>
                    <a:pt x="2619" y="3486"/>
                    <a:pt x="2625" y="3486"/>
                  </a:cubicBezTo>
                  <a:lnTo>
                    <a:pt x="2625" y="3486"/>
                  </a:lnTo>
                  <a:cubicBezTo>
                    <a:pt x="2718" y="3484"/>
                    <a:pt x="2733" y="3347"/>
                    <a:pt x="2641" y="3326"/>
                  </a:cubicBezTo>
                  <a:cubicBezTo>
                    <a:pt x="2533" y="3298"/>
                    <a:pt x="2422" y="3280"/>
                    <a:pt x="2311" y="3270"/>
                  </a:cubicBezTo>
                  <a:cubicBezTo>
                    <a:pt x="2309" y="3270"/>
                    <a:pt x="2307" y="3270"/>
                    <a:pt x="2305" y="3270"/>
                  </a:cubicBezTo>
                  <a:close/>
                  <a:moveTo>
                    <a:pt x="2625" y="3486"/>
                  </a:moveTo>
                  <a:cubicBezTo>
                    <a:pt x="2624" y="3486"/>
                    <a:pt x="2623" y="3486"/>
                    <a:pt x="2623" y="3486"/>
                  </a:cubicBezTo>
                  <a:lnTo>
                    <a:pt x="2626" y="3486"/>
                  </a:lnTo>
                  <a:cubicBezTo>
                    <a:pt x="2625" y="3486"/>
                    <a:pt x="2625" y="3486"/>
                    <a:pt x="2625" y="3486"/>
                  </a:cubicBezTo>
                  <a:close/>
                  <a:moveTo>
                    <a:pt x="1361" y="3427"/>
                  </a:moveTo>
                  <a:cubicBezTo>
                    <a:pt x="1350" y="3427"/>
                    <a:pt x="1339" y="3429"/>
                    <a:pt x="1327" y="3434"/>
                  </a:cubicBezTo>
                  <a:cubicBezTo>
                    <a:pt x="1225" y="3483"/>
                    <a:pt x="1127" y="3539"/>
                    <a:pt x="1034" y="3606"/>
                  </a:cubicBezTo>
                  <a:cubicBezTo>
                    <a:pt x="972" y="3653"/>
                    <a:pt x="1003" y="3751"/>
                    <a:pt x="1083" y="3751"/>
                  </a:cubicBezTo>
                  <a:lnTo>
                    <a:pt x="1083" y="3755"/>
                  </a:lnTo>
                  <a:cubicBezTo>
                    <a:pt x="1099" y="3751"/>
                    <a:pt x="1117" y="3745"/>
                    <a:pt x="1130" y="3736"/>
                  </a:cubicBezTo>
                  <a:cubicBezTo>
                    <a:pt x="1213" y="3674"/>
                    <a:pt x="1302" y="3625"/>
                    <a:pt x="1395" y="3582"/>
                  </a:cubicBezTo>
                  <a:cubicBezTo>
                    <a:pt x="1476" y="3539"/>
                    <a:pt x="1436" y="3427"/>
                    <a:pt x="1361" y="3427"/>
                  </a:cubicBezTo>
                  <a:close/>
                  <a:moveTo>
                    <a:pt x="2818" y="3311"/>
                  </a:moveTo>
                  <a:cubicBezTo>
                    <a:pt x="2773" y="3311"/>
                    <a:pt x="2728" y="3345"/>
                    <a:pt x="2737" y="3403"/>
                  </a:cubicBezTo>
                  <a:cubicBezTo>
                    <a:pt x="2752" y="3514"/>
                    <a:pt x="2774" y="3622"/>
                    <a:pt x="2801" y="3730"/>
                  </a:cubicBezTo>
                  <a:cubicBezTo>
                    <a:pt x="2811" y="3764"/>
                    <a:pt x="2841" y="3792"/>
                    <a:pt x="2878" y="3792"/>
                  </a:cubicBezTo>
                  <a:cubicBezTo>
                    <a:pt x="2885" y="3792"/>
                    <a:pt x="2894" y="3792"/>
                    <a:pt x="2900" y="3788"/>
                  </a:cubicBezTo>
                  <a:cubicBezTo>
                    <a:pt x="2943" y="3779"/>
                    <a:pt x="2968" y="3733"/>
                    <a:pt x="2959" y="3690"/>
                  </a:cubicBezTo>
                  <a:cubicBezTo>
                    <a:pt x="2949" y="3656"/>
                    <a:pt x="2943" y="3622"/>
                    <a:pt x="2934" y="3588"/>
                  </a:cubicBezTo>
                  <a:lnTo>
                    <a:pt x="2934" y="3588"/>
                  </a:lnTo>
                  <a:cubicBezTo>
                    <a:pt x="3020" y="3625"/>
                    <a:pt x="3107" y="3665"/>
                    <a:pt x="3190" y="3711"/>
                  </a:cubicBezTo>
                  <a:cubicBezTo>
                    <a:pt x="3207" y="3724"/>
                    <a:pt x="3224" y="3729"/>
                    <a:pt x="3239" y="3729"/>
                  </a:cubicBezTo>
                  <a:cubicBezTo>
                    <a:pt x="3313" y="3729"/>
                    <a:pt x="3359" y="3608"/>
                    <a:pt x="3267" y="3569"/>
                  </a:cubicBezTo>
                  <a:cubicBezTo>
                    <a:pt x="3168" y="3517"/>
                    <a:pt x="3067" y="3468"/>
                    <a:pt x="2965" y="3428"/>
                  </a:cubicBezTo>
                  <a:cubicBezTo>
                    <a:pt x="2954" y="3423"/>
                    <a:pt x="2943" y="3421"/>
                    <a:pt x="2933" y="3421"/>
                  </a:cubicBezTo>
                  <a:cubicBezTo>
                    <a:pt x="2922" y="3421"/>
                    <a:pt x="2912" y="3423"/>
                    <a:pt x="2903" y="3428"/>
                  </a:cubicBezTo>
                  <a:lnTo>
                    <a:pt x="2897" y="3381"/>
                  </a:lnTo>
                  <a:cubicBezTo>
                    <a:pt x="2890" y="3333"/>
                    <a:pt x="2854" y="3311"/>
                    <a:pt x="2818" y="3311"/>
                  </a:cubicBezTo>
                  <a:close/>
                  <a:moveTo>
                    <a:pt x="3498" y="3734"/>
                  </a:moveTo>
                  <a:cubicBezTo>
                    <a:pt x="3430" y="3734"/>
                    <a:pt x="3379" y="3829"/>
                    <a:pt x="3449" y="3881"/>
                  </a:cubicBezTo>
                  <a:cubicBezTo>
                    <a:pt x="3529" y="3943"/>
                    <a:pt x="3603" y="4014"/>
                    <a:pt x="3671" y="4091"/>
                  </a:cubicBezTo>
                  <a:cubicBezTo>
                    <a:pt x="3687" y="4109"/>
                    <a:pt x="3708" y="4118"/>
                    <a:pt x="3733" y="4118"/>
                  </a:cubicBezTo>
                  <a:cubicBezTo>
                    <a:pt x="3801" y="4118"/>
                    <a:pt x="3838" y="4035"/>
                    <a:pt x="3795" y="3983"/>
                  </a:cubicBezTo>
                  <a:cubicBezTo>
                    <a:pt x="3721" y="3899"/>
                    <a:pt x="3637" y="3822"/>
                    <a:pt x="3548" y="3751"/>
                  </a:cubicBezTo>
                  <a:cubicBezTo>
                    <a:pt x="3531" y="3739"/>
                    <a:pt x="3514" y="3734"/>
                    <a:pt x="3498" y="3734"/>
                  </a:cubicBezTo>
                  <a:close/>
                  <a:moveTo>
                    <a:pt x="837" y="3800"/>
                  </a:moveTo>
                  <a:cubicBezTo>
                    <a:pt x="818" y="3800"/>
                    <a:pt x="799" y="3807"/>
                    <a:pt x="781" y="3825"/>
                  </a:cubicBezTo>
                  <a:cubicBezTo>
                    <a:pt x="744" y="3862"/>
                    <a:pt x="710" y="3899"/>
                    <a:pt x="676" y="3940"/>
                  </a:cubicBezTo>
                  <a:cubicBezTo>
                    <a:pt x="636" y="3986"/>
                    <a:pt x="599" y="4035"/>
                    <a:pt x="565" y="4081"/>
                  </a:cubicBezTo>
                  <a:cubicBezTo>
                    <a:pt x="538" y="4118"/>
                    <a:pt x="544" y="4168"/>
                    <a:pt x="581" y="4196"/>
                  </a:cubicBezTo>
                  <a:cubicBezTo>
                    <a:pt x="596" y="4205"/>
                    <a:pt x="612" y="4211"/>
                    <a:pt x="630" y="4211"/>
                  </a:cubicBezTo>
                  <a:cubicBezTo>
                    <a:pt x="655" y="4211"/>
                    <a:pt x="679" y="4199"/>
                    <a:pt x="695" y="4177"/>
                  </a:cubicBezTo>
                  <a:cubicBezTo>
                    <a:pt x="729" y="4134"/>
                    <a:pt x="763" y="4088"/>
                    <a:pt x="800" y="4044"/>
                  </a:cubicBezTo>
                  <a:cubicBezTo>
                    <a:pt x="831" y="4007"/>
                    <a:pt x="864" y="3974"/>
                    <a:pt x="895" y="3940"/>
                  </a:cubicBezTo>
                  <a:cubicBezTo>
                    <a:pt x="952" y="3881"/>
                    <a:pt x="898" y="3800"/>
                    <a:pt x="837" y="3800"/>
                  </a:cubicBezTo>
                  <a:close/>
                  <a:moveTo>
                    <a:pt x="2978" y="3936"/>
                  </a:moveTo>
                  <a:cubicBezTo>
                    <a:pt x="2927" y="3936"/>
                    <a:pt x="2877" y="3983"/>
                    <a:pt x="2900" y="4048"/>
                  </a:cubicBezTo>
                  <a:cubicBezTo>
                    <a:pt x="2940" y="4152"/>
                    <a:pt x="2990" y="4254"/>
                    <a:pt x="3045" y="4350"/>
                  </a:cubicBezTo>
                  <a:cubicBezTo>
                    <a:pt x="3060" y="4374"/>
                    <a:pt x="3085" y="4390"/>
                    <a:pt x="3116" y="4390"/>
                  </a:cubicBezTo>
                  <a:cubicBezTo>
                    <a:pt x="3178" y="4390"/>
                    <a:pt x="3215" y="4322"/>
                    <a:pt x="3187" y="4270"/>
                  </a:cubicBezTo>
                  <a:cubicBezTo>
                    <a:pt x="3134" y="4180"/>
                    <a:pt x="3088" y="4085"/>
                    <a:pt x="3051" y="3989"/>
                  </a:cubicBezTo>
                  <a:cubicBezTo>
                    <a:pt x="3037" y="3952"/>
                    <a:pt x="3007" y="3936"/>
                    <a:pt x="2978" y="3936"/>
                  </a:cubicBezTo>
                  <a:close/>
                  <a:moveTo>
                    <a:pt x="3900" y="4233"/>
                  </a:moveTo>
                  <a:cubicBezTo>
                    <a:pt x="3851" y="4233"/>
                    <a:pt x="3802" y="4275"/>
                    <a:pt x="3819" y="4337"/>
                  </a:cubicBezTo>
                  <a:cubicBezTo>
                    <a:pt x="3832" y="4368"/>
                    <a:pt x="3838" y="4402"/>
                    <a:pt x="3838" y="4436"/>
                  </a:cubicBezTo>
                  <a:cubicBezTo>
                    <a:pt x="3838" y="4482"/>
                    <a:pt x="3822" y="4529"/>
                    <a:pt x="3791" y="4569"/>
                  </a:cubicBezTo>
                  <a:cubicBezTo>
                    <a:pt x="3761" y="4603"/>
                    <a:pt x="3767" y="4655"/>
                    <a:pt x="3804" y="4683"/>
                  </a:cubicBezTo>
                  <a:cubicBezTo>
                    <a:pt x="3819" y="4695"/>
                    <a:pt x="3835" y="4701"/>
                    <a:pt x="3853" y="4701"/>
                  </a:cubicBezTo>
                  <a:cubicBezTo>
                    <a:pt x="3878" y="4701"/>
                    <a:pt x="3902" y="4689"/>
                    <a:pt x="3918" y="4667"/>
                  </a:cubicBezTo>
                  <a:cubicBezTo>
                    <a:pt x="3970" y="4603"/>
                    <a:pt x="4001" y="4519"/>
                    <a:pt x="3998" y="4436"/>
                  </a:cubicBezTo>
                  <a:cubicBezTo>
                    <a:pt x="3998" y="4384"/>
                    <a:pt x="3989" y="4334"/>
                    <a:pt x="3973" y="4288"/>
                  </a:cubicBezTo>
                  <a:cubicBezTo>
                    <a:pt x="3960" y="4250"/>
                    <a:pt x="3930" y="4233"/>
                    <a:pt x="3900" y="4233"/>
                  </a:cubicBezTo>
                  <a:close/>
                  <a:moveTo>
                    <a:pt x="448" y="4328"/>
                  </a:moveTo>
                  <a:cubicBezTo>
                    <a:pt x="424" y="4328"/>
                    <a:pt x="401" y="4338"/>
                    <a:pt x="383" y="4362"/>
                  </a:cubicBezTo>
                  <a:cubicBezTo>
                    <a:pt x="328" y="4458"/>
                    <a:pt x="282" y="4560"/>
                    <a:pt x="238" y="4661"/>
                  </a:cubicBezTo>
                  <a:cubicBezTo>
                    <a:pt x="223" y="4704"/>
                    <a:pt x="241" y="4751"/>
                    <a:pt x="282" y="4766"/>
                  </a:cubicBezTo>
                  <a:cubicBezTo>
                    <a:pt x="288" y="4771"/>
                    <a:pt x="297" y="4774"/>
                    <a:pt x="304" y="4774"/>
                  </a:cubicBezTo>
                  <a:cubicBezTo>
                    <a:pt x="307" y="4774"/>
                    <a:pt x="310" y="4773"/>
                    <a:pt x="312" y="4772"/>
                  </a:cubicBezTo>
                  <a:cubicBezTo>
                    <a:pt x="346" y="4772"/>
                    <a:pt x="377" y="4754"/>
                    <a:pt x="389" y="4723"/>
                  </a:cubicBezTo>
                  <a:cubicBezTo>
                    <a:pt x="426" y="4624"/>
                    <a:pt x="473" y="4532"/>
                    <a:pt x="525" y="4439"/>
                  </a:cubicBezTo>
                  <a:cubicBezTo>
                    <a:pt x="549" y="4378"/>
                    <a:pt x="499" y="4328"/>
                    <a:pt x="448" y="4328"/>
                  </a:cubicBezTo>
                  <a:close/>
                  <a:moveTo>
                    <a:pt x="3306" y="4490"/>
                  </a:moveTo>
                  <a:cubicBezTo>
                    <a:pt x="3244" y="4490"/>
                    <a:pt x="3189" y="4569"/>
                    <a:pt x="3246" y="4627"/>
                  </a:cubicBezTo>
                  <a:cubicBezTo>
                    <a:pt x="3350" y="4738"/>
                    <a:pt x="3455" y="4803"/>
                    <a:pt x="3557" y="4825"/>
                  </a:cubicBezTo>
                  <a:lnTo>
                    <a:pt x="3572" y="4825"/>
                  </a:lnTo>
                  <a:cubicBezTo>
                    <a:pt x="3574" y="4825"/>
                    <a:pt x="3575" y="4825"/>
                    <a:pt x="3576" y="4825"/>
                  </a:cubicBezTo>
                  <a:cubicBezTo>
                    <a:pt x="3671" y="4825"/>
                    <a:pt x="3686" y="4683"/>
                    <a:pt x="3588" y="4664"/>
                  </a:cubicBezTo>
                  <a:cubicBezTo>
                    <a:pt x="3517" y="4652"/>
                    <a:pt x="3440" y="4600"/>
                    <a:pt x="3363" y="4516"/>
                  </a:cubicBezTo>
                  <a:cubicBezTo>
                    <a:pt x="3345" y="4498"/>
                    <a:pt x="3325" y="4490"/>
                    <a:pt x="3306" y="4490"/>
                  </a:cubicBezTo>
                  <a:close/>
                  <a:moveTo>
                    <a:pt x="203" y="4930"/>
                  </a:moveTo>
                  <a:cubicBezTo>
                    <a:pt x="174" y="4930"/>
                    <a:pt x="145" y="4945"/>
                    <a:pt x="130" y="4979"/>
                  </a:cubicBezTo>
                  <a:cubicBezTo>
                    <a:pt x="100" y="5084"/>
                    <a:pt x="75" y="5192"/>
                    <a:pt x="56" y="5303"/>
                  </a:cubicBezTo>
                  <a:cubicBezTo>
                    <a:pt x="50" y="5346"/>
                    <a:pt x="78" y="5386"/>
                    <a:pt x="121" y="5395"/>
                  </a:cubicBezTo>
                  <a:lnTo>
                    <a:pt x="137" y="5395"/>
                  </a:lnTo>
                  <a:cubicBezTo>
                    <a:pt x="174" y="5395"/>
                    <a:pt x="208" y="5368"/>
                    <a:pt x="214" y="5331"/>
                  </a:cubicBezTo>
                  <a:cubicBezTo>
                    <a:pt x="232" y="5226"/>
                    <a:pt x="257" y="5124"/>
                    <a:pt x="285" y="5022"/>
                  </a:cubicBezTo>
                  <a:cubicBezTo>
                    <a:pt x="292" y="4966"/>
                    <a:pt x="247" y="4930"/>
                    <a:pt x="203" y="4930"/>
                  </a:cubicBezTo>
                  <a:close/>
                  <a:moveTo>
                    <a:pt x="97" y="5556"/>
                  </a:moveTo>
                  <a:cubicBezTo>
                    <a:pt x="56" y="5556"/>
                    <a:pt x="19" y="5586"/>
                    <a:pt x="16" y="5630"/>
                  </a:cubicBezTo>
                  <a:cubicBezTo>
                    <a:pt x="7" y="5735"/>
                    <a:pt x="1" y="5846"/>
                    <a:pt x="1" y="5960"/>
                  </a:cubicBezTo>
                  <a:cubicBezTo>
                    <a:pt x="1" y="6003"/>
                    <a:pt x="38" y="6040"/>
                    <a:pt x="84" y="6040"/>
                  </a:cubicBezTo>
                  <a:cubicBezTo>
                    <a:pt x="127" y="6040"/>
                    <a:pt x="164" y="6003"/>
                    <a:pt x="164" y="5960"/>
                  </a:cubicBezTo>
                  <a:cubicBezTo>
                    <a:pt x="164" y="5852"/>
                    <a:pt x="167" y="5744"/>
                    <a:pt x="177" y="5642"/>
                  </a:cubicBezTo>
                  <a:cubicBezTo>
                    <a:pt x="180" y="5596"/>
                    <a:pt x="146" y="5559"/>
                    <a:pt x="103" y="5556"/>
                  </a:cubicBezTo>
                  <a:cubicBezTo>
                    <a:pt x="101" y="5556"/>
                    <a:pt x="99" y="5556"/>
                    <a:pt x="97" y="5556"/>
                  </a:cubicBezTo>
                  <a:close/>
                  <a:moveTo>
                    <a:pt x="96" y="6200"/>
                  </a:moveTo>
                  <a:cubicBezTo>
                    <a:pt x="94" y="6200"/>
                    <a:pt x="92" y="6200"/>
                    <a:pt x="90" y="6200"/>
                  </a:cubicBezTo>
                  <a:cubicBezTo>
                    <a:pt x="44" y="6203"/>
                    <a:pt x="10" y="6244"/>
                    <a:pt x="13" y="6287"/>
                  </a:cubicBezTo>
                  <a:cubicBezTo>
                    <a:pt x="22" y="6398"/>
                    <a:pt x="35" y="6509"/>
                    <a:pt x="47" y="6614"/>
                  </a:cubicBezTo>
                  <a:cubicBezTo>
                    <a:pt x="53" y="6654"/>
                    <a:pt x="87" y="6685"/>
                    <a:pt x="127" y="6685"/>
                  </a:cubicBezTo>
                  <a:lnTo>
                    <a:pt x="140" y="6685"/>
                  </a:lnTo>
                  <a:cubicBezTo>
                    <a:pt x="183" y="6678"/>
                    <a:pt x="214" y="6635"/>
                    <a:pt x="208" y="6592"/>
                  </a:cubicBezTo>
                  <a:cubicBezTo>
                    <a:pt x="195" y="6490"/>
                    <a:pt x="183" y="6382"/>
                    <a:pt x="177" y="6277"/>
                  </a:cubicBezTo>
                  <a:cubicBezTo>
                    <a:pt x="174" y="6233"/>
                    <a:pt x="137" y="6200"/>
                    <a:pt x="96" y="6200"/>
                  </a:cubicBezTo>
                  <a:close/>
                  <a:moveTo>
                    <a:pt x="184" y="6844"/>
                  </a:moveTo>
                  <a:cubicBezTo>
                    <a:pt x="138" y="6844"/>
                    <a:pt x="92" y="6879"/>
                    <a:pt x="103" y="6938"/>
                  </a:cubicBezTo>
                  <a:cubicBezTo>
                    <a:pt x="124" y="7049"/>
                    <a:pt x="149" y="7156"/>
                    <a:pt x="174" y="7258"/>
                  </a:cubicBezTo>
                  <a:cubicBezTo>
                    <a:pt x="183" y="7295"/>
                    <a:pt x="214" y="7320"/>
                    <a:pt x="251" y="7320"/>
                  </a:cubicBezTo>
                  <a:cubicBezTo>
                    <a:pt x="260" y="7320"/>
                    <a:pt x="266" y="7320"/>
                    <a:pt x="272" y="7317"/>
                  </a:cubicBezTo>
                  <a:cubicBezTo>
                    <a:pt x="315" y="7308"/>
                    <a:pt x="343" y="7261"/>
                    <a:pt x="331" y="7218"/>
                  </a:cubicBezTo>
                  <a:cubicBezTo>
                    <a:pt x="306" y="7119"/>
                    <a:pt x="285" y="7015"/>
                    <a:pt x="263" y="6907"/>
                  </a:cubicBezTo>
                  <a:cubicBezTo>
                    <a:pt x="253" y="6863"/>
                    <a:pt x="219" y="6844"/>
                    <a:pt x="184" y="6844"/>
                  </a:cubicBezTo>
                  <a:close/>
                  <a:moveTo>
                    <a:pt x="341" y="7477"/>
                  </a:moveTo>
                  <a:cubicBezTo>
                    <a:pt x="295" y="7477"/>
                    <a:pt x="249" y="7514"/>
                    <a:pt x="260" y="7573"/>
                  </a:cubicBezTo>
                  <a:cubicBezTo>
                    <a:pt x="297" y="7693"/>
                    <a:pt x="331" y="7795"/>
                    <a:pt x="365" y="7884"/>
                  </a:cubicBezTo>
                  <a:cubicBezTo>
                    <a:pt x="374" y="7918"/>
                    <a:pt x="405" y="7940"/>
                    <a:pt x="442" y="7940"/>
                  </a:cubicBezTo>
                  <a:cubicBezTo>
                    <a:pt x="451" y="7940"/>
                    <a:pt x="457" y="7937"/>
                    <a:pt x="467" y="7934"/>
                  </a:cubicBezTo>
                  <a:cubicBezTo>
                    <a:pt x="510" y="7918"/>
                    <a:pt x="531" y="7872"/>
                    <a:pt x="516" y="7832"/>
                  </a:cubicBezTo>
                  <a:cubicBezTo>
                    <a:pt x="485" y="7742"/>
                    <a:pt x="448" y="7644"/>
                    <a:pt x="414" y="7527"/>
                  </a:cubicBezTo>
                  <a:cubicBezTo>
                    <a:pt x="400" y="7492"/>
                    <a:pt x="371" y="7477"/>
                    <a:pt x="341" y="7477"/>
                  </a:cubicBezTo>
                  <a:close/>
                  <a:moveTo>
                    <a:pt x="564" y="8082"/>
                  </a:moveTo>
                  <a:cubicBezTo>
                    <a:pt x="513" y="8082"/>
                    <a:pt x="463" y="8130"/>
                    <a:pt x="485" y="8193"/>
                  </a:cubicBezTo>
                  <a:cubicBezTo>
                    <a:pt x="507" y="8239"/>
                    <a:pt x="510" y="8242"/>
                    <a:pt x="519" y="8254"/>
                  </a:cubicBezTo>
                  <a:cubicBezTo>
                    <a:pt x="534" y="8270"/>
                    <a:pt x="556" y="8279"/>
                    <a:pt x="578" y="8279"/>
                  </a:cubicBezTo>
                  <a:lnTo>
                    <a:pt x="578" y="8276"/>
                  </a:lnTo>
                  <a:cubicBezTo>
                    <a:pt x="636" y="8276"/>
                    <a:pt x="673" y="8214"/>
                    <a:pt x="649" y="8162"/>
                  </a:cubicBezTo>
                  <a:lnTo>
                    <a:pt x="633" y="8128"/>
                  </a:lnTo>
                  <a:cubicBezTo>
                    <a:pt x="617" y="8096"/>
                    <a:pt x="590" y="8082"/>
                    <a:pt x="564" y="8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3"/>
            <p:cNvSpPr/>
            <p:nvPr/>
          </p:nvSpPr>
          <p:spPr>
            <a:xfrm>
              <a:off x="8894833" y="4609275"/>
              <a:ext cx="102663" cy="102663"/>
            </a:xfrm>
            <a:custGeom>
              <a:avLst/>
              <a:gdLst/>
              <a:ahLst/>
              <a:cxnLst/>
              <a:rect l="l" t="t" r="r" b="b"/>
              <a:pathLst>
                <a:path w="1614" h="1614" extrusionOk="0">
                  <a:moveTo>
                    <a:pt x="867" y="0"/>
                  </a:moveTo>
                  <a:cubicBezTo>
                    <a:pt x="821" y="0"/>
                    <a:pt x="781" y="40"/>
                    <a:pt x="781" y="87"/>
                  </a:cubicBezTo>
                  <a:lnTo>
                    <a:pt x="778" y="577"/>
                  </a:lnTo>
                  <a:lnTo>
                    <a:pt x="485" y="268"/>
                  </a:lnTo>
                  <a:cubicBezTo>
                    <a:pt x="473" y="251"/>
                    <a:pt x="456" y="243"/>
                    <a:pt x="438" y="243"/>
                  </a:cubicBezTo>
                  <a:cubicBezTo>
                    <a:pt x="376" y="243"/>
                    <a:pt x="301" y="335"/>
                    <a:pt x="362" y="383"/>
                  </a:cubicBezTo>
                  <a:lnTo>
                    <a:pt x="661" y="703"/>
                  </a:lnTo>
                  <a:lnTo>
                    <a:pt x="115" y="706"/>
                  </a:lnTo>
                  <a:cubicBezTo>
                    <a:pt x="1" y="706"/>
                    <a:pt x="1" y="879"/>
                    <a:pt x="115" y="879"/>
                  </a:cubicBezTo>
                  <a:lnTo>
                    <a:pt x="614" y="873"/>
                  </a:lnTo>
                  <a:lnTo>
                    <a:pt x="226" y="1144"/>
                  </a:lnTo>
                  <a:cubicBezTo>
                    <a:pt x="161" y="1191"/>
                    <a:pt x="195" y="1296"/>
                    <a:pt x="275" y="1299"/>
                  </a:cubicBezTo>
                  <a:cubicBezTo>
                    <a:pt x="294" y="1299"/>
                    <a:pt x="309" y="1292"/>
                    <a:pt x="325" y="1283"/>
                  </a:cubicBezTo>
                  <a:lnTo>
                    <a:pt x="775" y="969"/>
                  </a:lnTo>
                  <a:lnTo>
                    <a:pt x="775" y="969"/>
                  </a:lnTo>
                  <a:lnTo>
                    <a:pt x="772" y="1527"/>
                  </a:lnTo>
                  <a:cubicBezTo>
                    <a:pt x="772" y="1573"/>
                    <a:pt x="809" y="1613"/>
                    <a:pt x="855" y="1613"/>
                  </a:cubicBezTo>
                  <a:cubicBezTo>
                    <a:pt x="904" y="1613"/>
                    <a:pt x="941" y="1573"/>
                    <a:pt x="941" y="1527"/>
                  </a:cubicBezTo>
                  <a:lnTo>
                    <a:pt x="944" y="1003"/>
                  </a:lnTo>
                  <a:lnTo>
                    <a:pt x="1259" y="1333"/>
                  </a:lnTo>
                  <a:cubicBezTo>
                    <a:pt x="1275" y="1350"/>
                    <a:pt x="1297" y="1358"/>
                    <a:pt x="1320" y="1358"/>
                  </a:cubicBezTo>
                  <a:cubicBezTo>
                    <a:pt x="1341" y="1358"/>
                    <a:pt x="1363" y="1351"/>
                    <a:pt x="1379" y="1336"/>
                  </a:cubicBezTo>
                  <a:cubicBezTo>
                    <a:pt x="1413" y="1302"/>
                    <a:pt x="1416" y="1249"/>
                    <a:pt x="1382" y="1212"/>
                  </a:cubicBezTo>
                  <a:lnTo>
                    <a:pt x="1055" y="867"/>
                  </a:lnTo>
                  <a:lnTo>
                    <a:pt x="1500" y="864"/>
                  </a:lnTo>
                  <a:cubicBezTo>
                    <a:pt x="1614" y="864"/>
                    <a:pt x="1614" y="691"/>
                    <a:pt x="1500" y="691"/>
                  </a:cubicBezTo>
                  <a:lnTo>
                    <a:pt x="1500" y="694"/>
                  </a:lnTo>
                  <a:lnTo>
                    <a:pt x="1170" y="697"/>
                  </a:lnTo>
                  <a:lnTo>
                    <a:pt x="1515" y="454"/>
                  </a:lnTo>
                  <a:cubicBezTo>
                    <a:pt x="1586" y="400"/>
                    <a:pt x="1536" y="300"/>
                    <a:pt x="1465" y="300"/>
                  </a:cubicBezTo>
                  <a:cubicBezTo>
                    <a:pt x="1451" y="300"/>
                    <a:pt x="1435" y="305"/>
                    <a:pt x="1419" y="315"/>
                  </a:cubicBezTo>
                  <a:lnTo>
                    <a:pt x="948" y="642"/>
                  </a:lnTo>
                  <a:lnTo>
                    <a:pt x="954" y="87"/>
                  </a:lnTo>
                  <a:cubicBezTo>
                    <a:pt x="954" y="40"/>
                    <a:pt x="914" y="3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3"/>
            <p:cNvSpPr/>
            <p:nvPr/>
          </p:nvSpPr>
          <p:spPr>
            <a:xfrm>
              <a:off x="8525457" y="4576640"/>
              <a:ext cx="173330" cy="167924"/>
            </a:xfrm>
            <a:custGeom>
              <a:avLst/>
              <a:gdLst/>
              <a:ahLst/>
              <a:cxnLst/>
              <a:rect l="l" t="t" r="r" b="b"/>
              <a:pathLst>
                <a:path w="2725" h="2640" extrusionOk="0">
                  <a:moveTo>
                    <a:pt x="889" y="243"/>
                  </a:moveTo>
                  <a:cubicBezTo>
                    <a:pt x="988" y="326"/>
                    <a:pt x="1151" y="474"/>
                    <a:pt x="1370" y="681"/>
                  </a:cubicBezTo>
                  <a:cubicBezTo>
                    <a:pt x="1244" y="739"/>
                    <a:pt x="1108" y="807"/>
                    <a:pt x="960" y="884"/>
                  </a:cubicBezTo>
                  <a:cubicBezTo>
                    <a:pt x="914" y="557"/>
                    <a:pt x="895" y="358"/>
                    <a:pt x="889" y="243"/>
                  </a:cubicBezTo>
                  <a:close/>
                  <a:moveTo>
                    <a:pt x="2227" y="520"/>
                  </a:moveTo>
                  <a:lnTo>
                    <a:pt x="2227" y="520"/>
                  </a:lnTo>
                  <a:cubicBezTo>
                    <a:pt x="2172" y="708"/>
                    <a:pt x="2101" y="890"/>
                    <a:pt x="2018" y="1066"/>
                  </a:cubicBezTo>
                  <a:cubicBezTo>
                    <a:pt x="1904" y="955"/>
                    <a:pt x="1786" y="841"/>
                    <a:pt x="1672" y="730"/>
                  </a:cubicBezTo>
                  <a:cubicBezTo>
                    <a:pt x="1996" y="585"/>
                    <a:pt x="2150" y="536"/>
                    <a:pt x="2227" y="520"/>
                  </a:cubicBezTo>
                  <a:close/>
                  <a:moveTo>
                    <a:pt x="827" y="1143"/>
                  </a:moveTo>
                  <a:cubicBezTo>
                    <a:pt x="849" y="1298"/>
                    <a:pt x="877" y="1455"/>
                    <a:pt x="904" y="1609"/>
                  </a:cubicBezTo>
                  <a:cubicBezTo>
                    <a:pt x="497" y="1544"/>
                    <a:pt x="318" y="1489"/>
                    <a:pt x="241" y="1455"/>
                  </a:cubicBezTo>
                  <a:cubicBezTo>
                    <a:pt x="358" y="1390"/>
                    <a:pt x="577" y="1273"/>
                    <a:pt x="827" y="1143"/>
                  </a:cubicBezTo>
                  <a:close/>
                  <a:moveTo>
                    <a:pt x="1506" y="810"/>
                  </a:moveTo>
                  <a:cubicBezTo>
                    <a:pt x="1651" y="946"/>
                    <a:pt x="1802" y="1094"/>
                    <a:pt x="1941" y="1233"/>
                  </a:cubicBezTo>
                  <a:cubicBezTo>
                    <a:pt x="1867" y="1396"/>
                    <a:pt x="1786" y="1557"/>
                    <a:pt x="1706" y="1711"/>
                  </a:cubicBezTo>
                  <a:cubicBezTo>
                    <a:pt x="1478" y="1689"/>
                    <a:pt x="1268" y="1661"/>
                    <a:pt x="1086" y="1637"/>
                  </a:cubicBezTo>
                  <a:lnTo>
                    <a:pt x="1083" y="1637"/>
                  </a:lnTo>
                  <a:cubicBezTo>
                    <a:pt x="1049" y="1449"/>
                    <a:pt x="1015" y="1251"/>
                    <a:pt x="988" y="1063"/>
                  </a:cubicBezTo>
                  <a:cubicBezTo>
                    <a:pt x="1179" y="968"/>
                    <a:pt x="1352" y="881"/>
                    <a:pt x="1506" y="810"/>
                  </a:cubicBezTo>
                  <a:close/>
                  <a:moveTo>
                    <a:pt x="2070" y="1362"/>
                  </a:moveTo>
                  <a:cubicBezTo>
                    <a:pt x="2280" y="1578"/>
                    <a:pt x="2394" y="1708"/>
                    <a:pt x="2453" y="1779"/>
                  </a:cubicBezTo>
                  <a:cubicBezTo>
                    <a:pt x="2314" y="1769"/>
                    <a:pt x="2110" y="1751"/>
                    <a:pt x="1888" y="1729"/>
                  </a:cubicBezTo>
                  <a:cubicBezTo>
                    <a:pt x="1950" y="1612"/>
                    <a:pt x="2012" y="1486"/>
                    <a:pt x="2070" y="1362"/>
                  </a:cubicBezTo>
                  <a:close/>
                  <a:moveTo>
                    <a:pt x="1117" y="1816"/>
                  </a:moveTo>
                  <a:lnTo>
                    <a:pt x="1117" y="1816"/>
                  </a:lnTo>
                  <a:cubicBezTo>
                    <a:pt x="1268" y="1834"/>
                    <a:pt x="1438" y="1856"/>
                    <a:pt x="1620" y="1874"/>
                  </a:cubicBezTo>
                  <a:cubicBezTo>
                    <a:pt x="1438" y="2207"/>
                    <a:pt x="1321" y="2371"/>
                    <a:pt x="1259" y="2436"/>
                  </a:cubicBezTo>
                  <a:cubicBezTo>
                    <a:pt x="1231" y="2340"/>
                    <a:pt x="1182" y="2143"/>
                    <a:pt x="1117" y="1816"/>
                  </a:cubicBezTo>
                  <a:close/>
                  <a:moveTo>
                    <a:pt x="826" y="0"/>
                  </a:moveTo>
                  <a:cubicBezTo>
                    <a:pt x="798" y="0"/>
                    <a:pt x="770" y="10"/>
                    <a:pt x="750" y="30"/>
                  </a:cubicBezTo>
                  <a:cubicBezTo>
                    <a:pt x="719" y="67"/>
                    <a:pt x="673" y="119"/>
                    <a:pt x="799" y="968"/>
                  </a:cubicBezTo>
                  <a:cubicBezTo>
                    <a:pt x="395" y="1174"/>
                    <a:pt x="65" y="1356"/>
                    <a:pt x="62" y="1356"/>
                  </a:cubicBezTo>
                  <a:cubicBezTo>
                    <a:pt x="38" y="1372"/>
                    <a:pt x="22" y="1393"/>
                    <a:pt x="19" y="1421"/>
                  </a:cubicBezTo>
                  <a:cubicBezTo>
                    <a:pt x="1" y="1557"/>
                    <a:pt x="149" y="1668"/>
                    <a:pt x="938" y="1788"/>
                  </a:cubicBezTo>
                  <a:cubicBezTo>
                    <a:pt x="988" y="2059"/>
                    <a:pt x="1071" y="2466"/>
                    <a:pt x="1129" y="2574"/>
                  </a:cubicBezTo>
                  <a:cubicBezTo>
                    <a:pt x="1148" y="2615"/>
                    <a:pt x="1188" y="2639"/>
                    <a:pt x="1234" y="2639"/>
                  </a:cubicBezTo>
                  <a:cubicBezTo>
                    <a:pt x="1290" y="2639"/>
                    <a:pt x="1404" y="2639"/>
                    <a:pt x="1802" y="1893"/>
                  </a:cubicBezTo>
                  <a:cubicBezTo>
                    <a:pt x="2144" y="1930"/>
                    <a:pt x="2453" y="1951"/>
                    <a:pt x="2573" y="1961"/>
                  </a:cubicBezTo>
                  <a:cubicBezTo>
                    <a:pt x="2616" y="1961"/>
                    <a:pt x="2656" y="1939"/>
                    <a:pt x="2675" y="1902"/>
                  </a:cubicBezTo>
                  <a:cubicBezTo>
                    <a:pt x="2702" y="1837"/>
                    <a:pt x="2724" y="1785"/>
                    <a:pt x="2144" y="1199"/>
                  </a:cubicBezTo>
                  <a:cubicBezTo>
                    <a:pt x="2274" y="912"/>
                    <a:pt x="2416" y="573"/>
                    <a:pt x="2406" y="459"/>
                  </a:cubicBezTo>
                  <a:cubicBezTo>
                    <a:pt x="2403" y="406"/>
                    <a:pt x="2363" y="344"/>
                    <a:pt x="2264" y="344"/>
                  </a:cubicBezTo>
                  <a:cubicBezTo>
                    <a:pt x="2194" y="344"/>
                    <a:pt x="2039" y="372"/>
                    <a:pt x="1537" y="604"/>
                  </a:cubicBezTo>
                  <a:cubicBezTo>
                    <a:pt x="1305" y="385"/>
                    <a:pt x="941" y="48"/>
                    <a:pt x="870" y="8"/>
                  </a:cubicBezTo>
                  <a:cubicBezTo>
                    <a:pt x="856" y="3"/>
                    <a:pt x="841" y="0"/>
                    <a:pt x="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3"/>
            <p:cNvSpPr/>
            <p:nvPr/>
          </p:nvSpPr>
          <p:spPr>
            <a:xfrm>
              <a:off x="8414295" y="4897906"/>
              <a:ext cx="122063" cy="122635"/>
            </a:xfrm>
            <a:custGeom>
              <a:avLst/>
              <a:gdLst/>
              <a:ahLst/>
              <a:cxnLst/>
              <a:rect l="l" t="t" r="r" b="b"/>
              <a:pathLst>
                <a:path w="1919" h="1928" extrusionOk="0">
                  <a:moveTo>
                    <a:pt x="1024" y="247"/>
                  </a:moveTo>
                  <a:cubicBezTo>
                    <a:pt x="1049" y="330"/>
                    <a:pt x="1076" y="438"/>
                    <a:pt x="1095" y="512"/>
                  </a:cubicBezTo>
                  <a:cubicBezTo>
                    <a:pt x="1141" y="700"/>
                    <a:pt x="1150" y="747"/>
                    <a:pt x="1175" y="777"/>
                  </a:cubicBezTo>
                  <a:cubicBezTo>
                    <a:pt x="1200" y="811"/>
                    <a:pt x="1237" y="827"/>
                    <a:pt x="1425" y="895"/>
                  </a:cubicBezTo>
                  <a:cubicBezTo>
                    <a:pt x="1490" y="919"/>
                    <a:pt x="1595" y="953"/>
                    <a:pt x="1669" y="987"/>
                  </a:cubicBezTo>
                  <a:cubicBezTo>
                    <a:pt x="1561" y="1033"/>
                    <a:pt x="1391" y="1098"/>
                    <a:pt x="1237" y="1154"/>
                  </a:cubicBezTo>
                  <a:cubicBezTo>
                    <a:pt x="1212" y="1160"/>
                    <a:pt x="1194" y="1178"/>
                    <a:pt x="1184" y="1200"/>
                  </a:cubicBezTo>
                  <a:cubicBezTo>
                    <a:pt x="1110" y="1376"/>
                    <a:pt x="1015" y="1573"/>
                    <a:pt x="953" y="1687"/>
                  </a:cubicBezTo>
                  <a:cubicBezTo>
                    <a:pt x="910" y="1567"/>
                    <a:pt x="848" y="1354"/>
                    <a:pt x="802" y="1169"/>
                  </a:cubicBezTo>
                  <a:cubicBezTo>
                    <a:pt x="796" y="1135"/>
                    <a:pt x="768" y="1111"/>
                    <a:pt x="737" y="1104"/>
                  </a:cubicBezTo>
                  <a:cubicBezTo>
                    <a:pt x="558" y="1074"/>
                    <a:pt x="352" y="1024"/>
                    <a:pt x="241" y="993"/>
                  </a:cubicBezTo>
                  <a:cubicBezTo>
                    <a:pt x="416" y="901"/>
                    <a:pt x="595" y="818"/>
                    <a:pt x="780" y="747"/>
                  </a:cubicBezTo>
                  <a:cubicBezTo>
                    <a:pt x="805" y="737"/>
                    <a:pt x="820" y="719"/>
                    <a:pt x="830" y="697"/>
                  </a:cubicBezTo>
                  <a:cubicBezTo>
                    <a:pt x="888" y="543"/>
                    <a:pt x="953" y="392"/>
                    <a:pt x="1024" y="247"/>
                  </a:cubicBezTo>
                  <a:close/>
                  <a:moveTo>
                    <a:pt x="1046" y="0"/>
                  </a:moveTo>
                  <a:cubicBezTo>
                    <a:pt x="990" y="0"/>
                    <a:pt x="913" y="0"/>
                    <a:pt x="682" y="602"/>
                  </a:cubicBezTo>
                  <a:cubicBezTo>
                    <a:pt x="40" y="861"/>
                    <a:pt x="15" y="944"/>
                    <a:pt x="6" y="981"/>
                  </a:cubicBezTo>
                  <a:cubicBezTo>
                    <a:pt x="0" y="1012"/>
                    <a:pt x="6" y="1043"/>
                    <a:pt x="22" y="1067"/>
                  </a:cubicBezTo>
                  <a:cubicBezTo>
                    <a:pt x="40" y="1092"/>
                    <a:pt x="86" y="1157"/>
                    <a:pt x="651" y="1265"/>
                  </a:cubicBezTo>
                  <a:cubicBezTo>
                    <a:pt x="817" y="1928"/>
                    <a:pt x="876" y="1928"/>
                    <a:pt x="941" y="1928"/>
                  </a:cubicBezTo>
                  <a:lnTo>
                    <a:pt x="944" y="1928"/>
                  </a:lnTo>
                  <a:cubicBezTo>
                    <a:pt x="996" y="1925"/>
                    <a:pt x="1055" y="1922"/>
                    <a:pt x="1326" y="1302"/>
                  </a:cubicBezTo>
                  <a:cubicBezTo>
                    <a:pt x="1496" y="1243"/>
                    <a:pt x="1817" y="1123"/>
                    <a:pt x="1881" y="1064"/>
                  </a:cubicBezTo>
                  <a:cubicBezTo>
                    <a:pt x="1906" y="1040"/>
                    <a:pt x="1918" y="1006"/>
                    <a:pt x="1915" y="972"/>
                  </a:cubicBezTo>
                  <a:cubicBezTo>
                    <a:pt x="1900" y="892"/>
                    <a:pt x="1814" y="851"/>
                    <a:pt x="1484" y="734"/>
                  </a:cubicBezTo>
                  <a:cubicBezTo>
                    <a:pt x="1422" y="710"/>
                    <a:pt x="1345" y="685"/>
                    <a:pt x="1314" y="669"/>
                  </a:cubicBezTo>
                  <a:cubicBezTo>
                    <a:pt x="1299" y="629"/>
                    <a:pt x="1280" y="543"/>
                    <a:pt x="1261" y="472"/>
                  </a:cubicBezTo>
                  <a:cubicBezTo>
                    <a:pt x="1203" y="241"/>
                    <a:pt x="1166" y="96"/>
                    <a:pt x="1126" y="40"/>
                  </a:cubicBezTo>
                  <a:cubicBezTo>
                    <a:pt x="1104" y="16"/>
                    <a:pt x="1076" y="0"/>
                    <a:pt x="10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1261;p13"/>
            <p:cNvGrpSpPr/>
            <p:nvPr/>
          </p:nvGrpSpPr>
          <p:grpSpPr>
            <a:xfrm>
              <a:off x="7936358" y="4836871"/>
              <a:ext cx="405379" cy="244724"/>
              <a:chOff x="8838794" y="3786045"/>
              <a:chExt cx="326497" cy="197120"/>
            </a:xfrm>
          </p:grpSpPr>
          <p:sp>
            <p:nvSpPr>
              <p:cNvPr id="1262" name="Google Shape;1262;p13"/>
              <p:cNvSpPr/>
              <p:nvPr/>
            </p:nvSpPr>
            <p:spPr>
              <a:xfrm>
                <a:off x="8838794" y="3786045"/>
                <a:ext cx="326497" cy="197120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3099" extrusionOk="0">
                    <a:moveTo>
                      <a:pt x="1910" y="1"/>
                    </a:moveTo>
                    <a:cubicBezTo>
                      <a:pt x="954" y="1"/>
                      <a:pt x="0" y="927"/>
                      <a:pt x="0" y="927"/>
                    </a:cubicBezTo>
                    <a:cubicBezTo>
                      <a:pt x="0" y="927"/>
                      <a:pt x="484" y="2118"/>
                      <a:pt x="1515" y="2537"/>
                    </a:cubicBezTo>
                    <a:cubicBezTo>
                      <a:pt x="1669" y="2600"/>
                      <a:pt x="1827" y="2627"/>
                      <a:pt x="1985" y="2627"/>
                    </a:cubicBezTo>
                    <a:cubicBezTo>
                      <a:pt x="2875" y="2627"/>
                      <a:pt x="3735" y="1769"/>
                      <a:pt x="3735" y="1769"/>
                    </a:cubicBezTo>
                    <a:cubicBezTo>
                      <a:pt x="3735" y="1769"/>
                      <a:pt x="3920" y="2997"/>
                      <a:pt x="4821" y="3099"/>
                    </a:cubicBezTo>
                    <a:cubicBezTo>
                      <a:pt x="4821" y="3099"/>
                      <a:pt x="4867" y="1779"/>
                      <a:pt x="4263" y="1581"/>
                    </a:cubicBezTo>
                    <a:cubicBezTo>
                      <a:pt x="4263" y="1581"/>
                      <a:pt x="4883" y="1412"/>
                      <a:pt x="5132" y="252"/>
                    </a:cubicBezTo>
                    <a:cubicBezTo>
                      <a:pt x="5132" y="252"/>
                      <a:pt x="5075" y="235"/>
                      <a:pt x="4980" y="235"/>
                    </a:cubicBezTo>
                    <a:cubicBezTo>
                      <a:pt x="4722" y="235"/>
                      <a:pt x="4186" y="362"/>
                      <a:pt x="3769" y="1307"/>
                    </a:cubicBezTo>
                    <a:cubicBezTo>
                      <a:pt x="3769" y="1307"/>
                      <a:pt x="3526" y="576"/>
                      <a:pt x="2428" y="104"/>
                    </a:cubicBezTo>
                    <a:cubicBezTo>
                      <a:pt x="2259" y="31"/>
                      <a:pt x="2085" y="1"/>
                      <a:pt x="19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13"/>
              <p:cNvSpPr/>
              <p:nvPr/>
            </p:nvSpPr>
            <p:spPr>
              <a:xfrm>
                <a:off x="8936049" y="3802329"/>
                <a:ext cx="54257" cy="119646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881" extrusionOk="0">
                    <a:moveTo>
                      <a:pt x="122" y="0"/>
                    </a:moveTo>
                    <a:cubicBezTo>
                      <a:pt x="60" y="0"/>
                      <a:pt x="0" y="74"/>
                      <a:pt x="53" y="141"/>
                    </a:cubicBezTo>
                    <a:cubicBezTo>
                      <a:pt x="57" y="150"/>
                      <a:pt x="646" y="949"/>
                      <a:pt x="131" y="1751"/>
                    </a:cubicBezTo>
                    <a:cubicBezTo>
                      <a:pt x="106" y="1788"/>
                      <a:pt x="118" y="1843"/>
                      <a:pt x="155" y="1868"/>
                    </a:cubicBezTo>
                    <a:cubicBezTo>
                      <a:pt x="171" y="1877"/>
                      <a:pt x="186" y="1881"/>
                      <a:pt x="202" y="1881"/>
                    </a:cubicBezTo>
                    <a:cubicBezTo>
                      <a:pt x="232" y="1881"/>
                      <a:pt x="260" y="1868"/>
                      <a:pt x="276" y="1840"/>
                    </a:cubicBezTo>
                    <a:cubicBezTo>
                      <a:pt x="852" y="943"/>
                      <a:pt x="198" y="48"/>
                      <a:pt x="189" y="39"/>
                    </a:cubicBezTo>
                    <a:cubicBezTo>
                      <a:pt x="171" y="11"/>
                      <a:pt x="146" y="0"/>
                      <a:pt x="12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13"/>
              <p:cNvSpPr/>
              <p:nvPr/>
            </p:nvSpPr>
            <p:spPr>
              <a:xfrm>
                <a:off x="8884018" y="3819757"/>
                <a:ext cx="39627" cy="39627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23" extrusionOk="0">
                    <a:moveTo>
                      <a:pt x="97" y="0"/>
                    </a:moveTo>
                    <a:cubicBezTo>
                      <a:pt x="49" y="0"/>
                      <a:pt x="1" y="36"/>
                      <a:pt x="11" y="98"/>
                    </a:cubicBezTo>
                    <a:cubicBezTo>
                      <a:pt x="20" y="169"/>
                      <a:pt x="88" y="530"/>
                      <a:pt x="270" y="610"/>
                    </a:cubicBezTo>
                    <a:cubicBezTo>
                      <a:pt x="289" y="616"/>
                      <a:pt x="310" y="623"/>
                      <a:pt x="332" y="623"/>
                    </a:cubicBezTo>
                    <a:cubicBezTo>
                      <a:pt x="356" y="623"/>
                      <a:pt x="381" y="616"/>
                      <a:pt x="406" y="604"/>
                    </a:cubicBezTo>
                    <a:cubicBezTo>
                      <a:pt x="538" y="530"/>
                      <a:pt x="600" y="231"/>
                      <a:pt x="615" y="141"/>
                    </a:cubicBezTo>
                    <a:cubicBezTo>
                      <a:pt x="622" y="80"/>
                      <a:pt x="575" y="45"/>
                      <a:pt x="528" y="45"/>
                    </a:cubicBezTo>
                    <a:cubicBezTo>
                      <a:pt x="492" y="45"/>
                      <a:pt x="456" y="65"/>
                      <a:pt x="446" y="111"/>
                    </a:cubicBezTo>
                    <a:cubicBezTo>
                      <a:pt x="421" y="268"/>
                      <a:pt x="359" y="431"/>
                      <a:pt x="338" y="453"/>
                    </a:cubicBezTo>
                    <a:cubicBezTo>
                      <a:pt x="276" y="425"/>
                      <a:pt x="205" y="234"/>
                      <a:pt x="181" y="74"/>
                    </a:cubicBezTo>
                    <a:cubicBezTo>
                      <a:pt x="172" y="23"/>
                      <a:pt x="135" y="0"/>
                      <a:pt x="97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13"/>
              <p:cNvSpPr/>
              <p:nvPr/>
            </p:nvSpPr>
            <p:spPr>
              <a:xfrm>
                <a:off x="8847953" y="3866190"/>
                <a:ext cx="46179" cy="18128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85" extrusionOk="0">
                    <a:moveTo>
                      <a:pt x="115" y="0"/>
                    </a:moveTo>
                    <a:cubicBezTo>
                      <a:pt x="57" y="0"/>
                      <a:pt x="1" y="62"/>
                      <a:pt x="41" y="130"/>
                    </a:cubicBezTo>
                    <a:cubicBezTo>
                      <a:pt x="78" y="198"/>
                      <a:pt x="183" y="284"/>
                      <a:pt x="356" y="284"/>
                    </a:cubicBezTo>
                    <a:cubicBezTo>
                      <a:pt x="451" y="284"/>
                      <a:pt x="547" y="260"/>
                      <a:pt x="633" y="220"/>
                    </a:cubicBezTo>
                    <a:cubicBezTo>
                      <a:pt x="725" y="179"/>
                      <a:pt x="682" y="54"/>
                      <a:pt x="600" y="54"/>
                    </a:cubicBezTo>
                    <a:cubicBezTo>
                      <a:pt x="588" y="54"/>
                      <a:pt x="576" y="56"/>
                      <a:pt x="563" y="62"/>
                    </a:cubicBezTo>
                    <a:cubicBezTo>
                      <a:pt x="475" y="102"/>
                      <a:pt x="406" y="116"/>
                      <a:pt x="353" y="116"/>
                    </a:cubicBezTo>
                    <a:cubicBezTo>
                      <a:pt x="240" y="116"/>
                      <a:pt x="195" y="54"/>
                      <a:pt x="186" y="44"/>
                    </a:cubicBezTo>
                    <a:cubicBezTo>
                      <a:pt x="168" y="13"/>
                      <a:pt x="141" y="0"/>
                      <a:pt x="115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13"/>
              <p:cNvSpPr/>
              <p:nvPr/>
            </p:nvSpPr>
            <p:spPr>
              <a:xfrm>
                <a:off x="8983309" y="3816768"/>
                <a:ext cx="63862" cy="114621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802" extrusionOk="0">
                    <a:moveTo>
                      <a:pt x="454" y="0"/>
                    </a:moveTo>
                    <a:cubicBezTo>
                      <a:pt x="370" y="0"/>
                      <a:pt x="301" y="6"/>
                      <a:pt x="273" y="10"/>
                    </a:cubicBezTo>
                    <a:cubicBezTo>
                      <a:pt x="226" y="13"/>
                      <a:pt x="193" y="56"/>
                      <a:pt x="196" y="102"/>
                    </a:cubicBezTo>
                    <a:cubicBezTo>
                      <a:pt x="202" y="146"/>
                      <a:pt x="239" y="179"/>
                      <a:pt x="285" y="179"/>
                    </a:cubicBezTo>
                    <a:cubicBezTo>
                      <a:pt x="287" y="179"/>
                      <a:pt x="289" y="179"/>
                      <a:pt x="291" y="179"/>
                    </a:cubicBezTo>
                    <a:cubicBezTo>
                      <a:pt x="337" y="175"/>
                      <a:pt x="391" y="172"/>
                      <a:pt x="447" y="172"/>
                    </a:cubicBezTo>
                    <a:cubicBezTo>
                      <a:pt x="593" y="172"/>
                      <a:pt x="749" y="190"/>
                      <a:pt x="794" y="244"/>
                    </a:cubicBezTo>
                    <a:cubicBezTo>
                      <a:pt x="800" y="250"/>
                      <a:pt x="806" y="256"/>
                      <a:pt x="800" y="278"/>
                    </a:cubicBezTo>
                    <a:cubicBezTo>
                      <a:pt x="760" y="457"/>
                      <a:pt x="439" y="559"/>
                      <a:pt x="319" y="580"/>
                    </a:cubicBezTo>
                    <a:cubicBezTo>
                      <a:pt x="223" y="599"/>
                      <a:pt x="230" y="741"/>
                      <a:pt x="328" y="750"/>
                    </a:cubicBezTo>
                    <a:cubicBezTo>
                      <a:pt x="566" y="771"/>
                      <a:pt x="806" y="842"/>
                      <a:pt x="828" y="895"/>
                    </a:cubicBezTo>
                    <a:cubicBezTo>
                      <a:pt x="819" y="947"/>
                      <a:pt x="584" y="1034"/>
                      <a:pt x="307" y="1061"/>
                    </a:cubicBezTo>
                    <a:cubicBezTo>
                      <a:pt x="217" y="1067"/>
                      <a:pt x="199" y="1191"/>
                      <a:pt x="282" y="1225"/>
                    </a:cubicBezTo>
                    <a:cubicBezTo>
                      <a:pt x="424" y="1283"/>
                      <a:pt x="637" y="1404"/>
                      <a:pt x="671" y="1496"/>
                    </a:cubicBezTo>
                    <a:cubicBezTo>
                      <a:pt x="677" y="1509"/>
                      <a:pt x="677" y="1521"/>
                      <a:pt x="671" y="1533"/>
                    </a:cubicBezTo>
                    <a:cubicBezTo>
                      <a:pt x="635" y="1605"/>
                      <a:pt x="483" y="1631"/>
                      <a:pt x="331" y="1631"/>
                    </a:cubicBezTo>
                    <a:cubicBezTo>
                      <a:pt x="262" y="1631"/>
                      <a:pt x="192" y="1625"/>
                      <a:pt x="134" y="1616"/>
                    </a:cubicBezTo>
                    <a:cubicBezTo>
                      <a:pt x="128" y="1616"/>
                      <a:pt x="122" y="1615"/>
                      <a:pt x="117" y="1615"/>
                    </a:cubicBezTo>
                    <a:cubicBezTo>
                      <a:pt x="18" y="1615"/>
                      <a:pt x="1" y="1769"/>
                      <a:pt x="106" y="1786"/>
                    </a:cubicBezTo>
                    <a:cubicBezTo>
                      <a:pt x="183" y="1795"/>
                      <a:pt x="260" y="1802"/>
                      <a:pt x="338" y="1802"/>
                    </a:cubicBezTo>
                    <a:cubicBezTo>
                      <a:pt x="516" y="1802"/>
                      <a:pt x="745" y="1768"/>
                      <a:pt x="825" y="1607"/>
                    </a:cubicBezTo>
                    <a:cubicBezTo>
                      <a:pt x="853" y="1552"/>
                      <a:pt x="856" y="1487"/>
                      <a:pt x="831" y="1431"/>
                    </a:cubicBezTo>
                    <a:cubicBezTo>
                      <a:pt x="794" y="1336"/>
                      <a:pt x="692" y="1253"/>
                      <a:pt x="590" y="1188"/>
                    </a:cubicBezTo>
                    <a:cubicBezTo>
                      <a:pt x="772" y="1145"/>
                      <a:pt x="976" y="1064"/>
                      <a:pt x="998" y="916"/>
                    </a:cubicBezTo>
                    <a:cubicBezTo>
                      <a:pt x="1004" y="870"/>
                      <a:pt x="988" y="821"/>
                      <a:pt x="957" y="784"/>
                    </a:cubicBezTo>
                    <a:cubicBezTo>
                      <a:pt x="905" y="716"/>
                      <a:pt x="791" y="670"/>
                      <a:pt x="674" y="639"/>
                    </a:cubicBezTo>
                    <a:cubicBezTo>
                      <a:pt x="806" y="571"/>
                      <a:pt x="933" y="469"/>
                      <a:pt x="967" y="318"/>
                    </a:cubicBezTo>
                    <a:cubicBezTo>
                      <a:pt x="985" y="253"/>
                      <a:pt x="970" y="182"/>
                      <a:pt x="924" y="130"/>
                    </a:cubicBezTo>
                    <a:cubicBezTo>
                      <a:pt x="830" y="23"/>
                      <a:pt x="615" y="0"/>
                      <a:pt x="454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7" name="Google Shape;1267;p13"/>
            <p:cNvSpPr/>
            <p:nvPr/>
          </p:nvSpPr>
          <p:spPr>
            <a:xfrm>
              <a:off x="8867365" y="4967640"/>
              <a:ext cx="75629" cy="75566"/>
            </a:xfrm>
            <a:custGeom>
              <a:avLst/>
              <a:gdLst/>
              <a:ahLst/>
              <a:cxnLst/>
              <a:rect l="l" t="t" r="r" b="b"/>
              <a:pathLst>
                <a:path w="1189" h="1188" extrusionOk="0">
                  <a:moveTo>
                    <a:pt x="596" y="173"/>
                  </a:moveTo>
                  <a:cubicBezTo>
                    <a:pt x="707" y="173"/>
                    <a:pt x="815" y="220"/>
                    <a:pt x="892" y="300"/>
                  </a:cubicBezTo>
                  <a:cubicBezTo>
                    <a:pt x="1157" y="565"/>
                    <a:pt x="969" y="1015"/>
                    <a:pt x="596" y="1015"/>
                  </a:cubicBezTo>
                  <a:lnTo>
                    <a:pt x="596" y="1102"/>
                  </a:lnTo>
                  <a:lnTo>
                    <a:pt x="593" y="1015"/>
                  </a:lnTo>
                  <a:cubicBezTo>
                    <a:pt x="365" y="1009"/>
                    <a:pt x="186" y="821"/>
                    <a:pt x="186" y="593"/>
                  </a:cubicBezTo>
                  <a:cubicBezTo>
                    <a:pt x="186" y="364"/>
                    <a:pt x="368" y="179"/>
                    <a:pt x="596" y="173"/>
                  </a:cubicBezTo>
                  <a:close/>
                  <a:moveTo>
                    <a:pt x="593" y="1"/>
                  </a:moveTo>
                  <a:cubicBezTo>
                    <a:pt x="266" y="1"/>
                    <a:pt x="1" y="266"/>
                    <a:pt x="1" y="593"/>
                  </a:cubicBezTo>
                  <a:cubicBezTo>
                    <a:pt x="1" y="920"/>
                    <a:pt x="266" y="1188"/>
                    <a:pt x="593" y="1188"/>
                  </a:cubicBezTo>
                  <a:lnTo>
                    <a:pt x="596" y="1188"/>
                  </a:lnTo>
                  <a:cubicBezTo>
                    <a:pt x="923" y="1188"/>
                    <a:pt x="1188" y="920"/>
                    <a:pt x="1185" y="593"/>
                  </a:cubicBezTo>
                  <a:cubicBezTo>
                    <a:pt x="1185" y="266"/>
                    <a:pt x="920" y="1"/>
                    <a:pt x="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3"/>
            <p:cNvSpPr/>
            <p:nvPr/>
          </p:nvSpPr>
          <p:spPr>
            <a:xfrm>
              <a:off x="8965298" y="4268210"/>
              <a:ext cx="82881" cy="75566"/>
            </a:xfrm>
            <a:custGeom>
              <a:avLst/>
              <a:gdLst/>
              <a:ahLst/>
              <a:cxnLst/>
              <a:rect l="l" t="t" r="r" b="b"/>
              <a:pathLst>
                <a:path w="1303" h="1188" extrusionOk="0">
                  <a:moveTo>
                    <a:pt x="710" y="173"/>
                  </a:moveTo>
                  <a:cubicBezTo>
                    <a:pt x="941" y="173"/>
                    <a:pt x="1129" y="364"/>
                    <a:pt x="1129" y="595"/>
                  </a:cubicBezTo>
                  <a:cubicBezTo>
                    <a:pt x="1126" y="827"/>
                    <a:pt x="938" y="1012"/>
                    <a:pt x="707" y="1015"/>
                  </a:cubicBezTo>
                  <a:cubicBezTo>
                    <a:pt x="476" y="1015"/>
                    <a:pt x="287" y="823"/>
                    <a:pt x="287" y="592"/>
                  </a:cubicBezTo>
                  <a:cubicBezTo>
                    <a:pt x="287" y="358"/>
                    <a:pt x="479" y="173"/>
                    <a:pt x="710" y="173"/>
                  </a:cubicBezTo>
                  <a:close/>
                  <a:moveTo>
                    <a:pt x="712" y="1"/>
                  </a:moveTo>
                  <a:cubicBezTo>
                    <a:pt x="485" y="1"/>
                    <a:pt x="263" y="130"/>
                    <a:pt x="164" y="364"/>
                  </a:cubicBezTo>
                  <a:cubicBezTo>
                    <a:pt x="1" y="752"/>
                    <a:pt x="284" y="1184"/>
                    <a:pt x="707" y="1187"/>
                  </a:cubicBezTo>
                  <a:lnTo>
                    <a:pt x="710" y="1187"/>
                  </a:lnTo>
                  <a:cubicBezTo>
                    <a:pt x="1034" y="1187"/>
                    <a:pt x="1299" y="922"/>
                    <a:pt x="1302" y="595"/>
                  </a:cubicBezTo>
                  <a:cubicBezTo>
                    <a:pt x="1302" y="438"/>
                    <a:pt x="1240" y="287"/>
                    <a:pt x="1129" y="176"/>
                  </a:cubicBezTo>
                  <a:cubicBezTo>
                    <a:pt x="1012" y="57"/>
                    <a:pt x="861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3"/>
            <p:cNvSpPr/>
            <p:nvPr/>
          </p:nvSpPr>
          <p:spPr>
            <a:xfrm>
              <a:off x="7651561" y="4922099"/>
              <a:ext cx="102663" cy="102663"/>
            </a:xfrm>
            <a:custGeom>
              <a:avLst/>
              <a:gdLst/>
              <a:ahLst/>
              <a:cxnLst/>
              <a:rect l="l" t="t" r="r" b="b"/>
              <a:pathLst>
                <a:path w="1614" h="1614" extrusionOk="0">
                  <a:moveTo>
                    <a:pt x="867" y="0"/>
                  </a:moveTo>
                  <a:cubicBezTo>
                    <a:pt x="821" y="0"/>
                    <a:pt x="781" y="40"/>
                    <a:pt x="781" y="87"/>
                  </a:cubicBezTo>
                  <a:lnTo>
                    <a:pt x="778" y="577"/>
                  </a:lnTo>
                  <a:lnTo>
                    <a:pt x="485" y="268"/>
                  </a:lnTo>
                  <a:cubicBezTo>
                    <a:pt x="473" y="251"/>
                    <a:pt x="456" y="243"/>
                    <a:pt x="438" y="243"/>
                  </a:cubicBezTo>
                  <a:cubicBezTo>
                    <a:pt x="376" y="243"/>
                    <a:pt x="301" y="335"/>
                    <a:pt x="362" y="383"/>
                  </a:cubicBezTo>
                  <a:lnTo>
                    <a:pt x="661" y="703"/>
                  </a:lnTo>
                  <a:lnTo>
                    <a:pt x="115" y="706"/>
                  </a:lnTo>
                  <a:cubicBezTo>
                    <a:pt x="1" y="706"/>
                    <a:pt x="1" y="879"/>
                    <a:pt x="115" y="879"/>
                  </a:cubicBezTo>
                  <a:lnTo>
                    <a:pt x="614" y="873"/>
                  </a:lnTo>
                  <a:lnTo>
                    <a:pt x="226" y="1144"/>
                  </a:lnTo>
                  <a:cubicBezTo>
                    <a:pt x="161" y="1191"/>
                    <a:pt x="195" y="1296"/>
                    <a:pt x="275" y="1299"/>
                  </a:cubicBezTo>
                  <a:cubicBezTo>
                    <a:pt x="294" y="1299"/>
                    <a:pt x="309" y="1292"/>
                    <a:pt x="325" y="1283"/>
                  </a:cubicBezTo>
                  <a:lnTo>
                    <a:pt x="775" y="969"/>
                  </a:lnTo>
                  <a:lnTo>
                    <a:pt x="775" y="969"/>
                  </a:lnTo>
                  <a:lnTo>
                    <a:pt x="772" y="1527"/>
                  </a:lnTo>
                  <a:cubicBezTo>
                    <a:pt x="772" y="1573"/>
                    <a:pt x="809" y="1613"/>
                    <a:pt x="855" y="1613"/>
                  </a:cubicBezTo>
                  <a:cubicBezTo>
                    <a:pt x="904" y="1613"/>
                    <a:pt x="941" y="1573"/>
                    <a:pt x="941" y="1527"/>
                  </a:cubicBezTo>
                  <a:lnTo>
                    <a:pt x="944" y="1003"/>
                  </a:lnTo>
                  <a:lnTo>
                    <a:pt x="1259" y="1333"/>
                  </a:lnTo>
                  <a:cubicBezTo>
                    <a:pt x="1275" y="1350"/>
                    <a:pt x="1297" y="1358"/>
                    <a:pt x="1320" y="1358"/>
                  </a:cubicBezTo>
                  <a:cubicBezTo>
                    <a:pt x="1341" y="1358"/>
                    <a:pt x="1363" y="1351"/>
                    <a:pt x="1379" y="1336"/>
                  </a:cubicBezTo>
                  <a:cubicBezTo>
                    <a:pt x="1413" y="1302"/>
                    <a:pt x="1416" y="1249"/>
                    <a:pt x="1382" y="1212"/>
                  </a:cubicBezTo>
                  <a:lnTo>
                    <a:pt x="1055" y="867"/>
                  </a:lnTo>
                  <a:lnTo>
                    <a:pt x="1500" y="864"/>
                  </a:lnTo>
                  <a:cubicBezTo>
                    <a:pt x="1614" y="864"/>
                    <a:pt x="1614" y="691"/>
                    <a:pt x="1500" y="691"/>
                  </a:cubicBezTo>
                  <a:lnTo>
                    <a:pt x="1500" y="694"/>
                  </a:lnTo>
                  <a:lnTo>
                    <a:pt x="1170" y="697"/>
                  </a:lnTo>
                  <a:lnTo>
                    <a:pt x="1515" y="454"/>
                  </a:lnTo>
                  <a:cubicBezTo>
                    <a:pt x="1586" y="400"/>
                    <a:pt x="1536" y="300"/>
                    <a:pt x="1465" y="300"/>
                  </a:cubicBezTo>
                  <a:cubicBezTo>
                    <a:pt x="1451" y="300"/>
                    <a:pt x="1435" y="305"/>
                    <a:pt x="1419" y="315"/>
                  </a:cubicBezTo>
                  <a:lnTo>
                    <a:pt x="948" y="642"/>
                  </a:lnTo>
                  <a:lnTo>
                    <a:pt x="954" y="87"/>
                  </a:lnTo>
                  <a:cubicBezTo>
                    <a:pt x="954" y="40"/>
                    <a:pt x="914" y="3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3"/>
            <p:cNvSpPr/>
            <p:nvPr/>
          </p:nvSpPr>
          <p:spPr>
            <a:xfrm>
              <a:off x="7365098" y="4954010"/>
              <a:ext cx="82881" cy="75566"/>
            </a:xfrm>
            <a:custGeom>
              <a:avLst/>
              <a:gdLst/>
              <a:ahLst/>
              <a:cxnLst/>
              <a:rect l="l" t="t" r="r" b="b"/>
              <a:pathLst>
                <a:path w="1303" h="1188" extrusionOk="0">
                  <a:moveTo>
                    <a:pt x="710" y="173"/>
                  </a:moveTo>
                  <a:cubicBezTo>
                    <a:pt x="941" y="173"/>
                    <a:pt x="1129" y="364"/>
                    <a:pt x="1129" y="595"/>
                  </a:cubicBezTo>
                  <a:cubicBezTo>
                    <a:pt x="1126" y="827"/>
                    <a:pt x="938" y="1012"/>
                    <a:pt x="707" y="1015"/>
                  </a:cubicBezTo>
                  <a:cubicBezTo>
                    <a:pt x="476" y="1015"/>
                    <a:pt x="287" y="823"/>
                    <a:pt x="287" y="592"/>
                  </a:cubicBezTo>
                  <a:cubicBezTo>
                    <a:pt x="287" y="358"/>
                    <a:pt x="479" y="173"/>
                    <a:pt x="710" y="173"/>
                  </a:cubicBezTo>
                  <a:close/>
                  <a:moveTo>
                    <a:pt x="712" y="1"/>
                  </a:moveTo>
                  <a:cubicBezTo>
                    <a:pt x="485" y="1"/>
                    <a:pt x="263" y="130"/>
                    <a:pt x="164" y="364"/>
                  </a:cubicBezTo>
                  <a:cubicBezTo>
                    <a:pt x="1" y="752"/>
                    <a:pt x="284" y="1184"/>
                    <a:pt x="707" y="1187"/>
                  </a:cubicBezTo>
                  <a:lnTo>
                    <a:pt x="710" y="1187"/>
                  </a:lnTo>
                  <a:cubicBezTo>
                    <a:pt x="1034" y="1187"/>
                    <a:pt x="1299" y="922"/>
                    <a:pt x="1302" y="595"/>
                  </a:cubicBezTo>
                  <a:cubicBezTo>
                    <a:pt x="1302" y="438"/>
                    <a:pt x="1240" y="287"/>
                    <a:pt x="1129" y="176"/>
                  </a:cubicBezTo>
                  <a:cubicBezTo>
                    <a:pt x="1012" y="57"/>
                    <a:pt x="861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1271;p13"/>
            <p:cNvGrpSpPr/>
            <p:nvPr/>
          </p:nvGrpSpPr>
          <p:grpSpPr>
            <a:xfrm>
              <a:off x="8628406" y="3832821"/>
              <a:ext cx="336102" cy="221545"/>
              <a:chOff x="282131" y="266071"/>
              <a:chExt cx="336102" cy="221545"/>
            </a:xfrm>
          </p:grpSpPr>
          <p:sp>
            <p:nvSpPr>
              <p:cNvPr id="1272" name="Google Shape;1272;p13"/>
              <p:cNvSpPr/>
              <p:nvPr/>
            </p:nvSpPr>
            <p:spPr>
              <a:xfrm>
                <a:off x="282131" y="266071"/>
                <a:ext cx="336102" cy="221545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3483" extrusionOk="0">
                    <a:moveTo>
                      <a:pt x="780" y="0"/>
                    </a:moveTo>
                    <a:lnTo>
                      <a:pt x="780" y="0"/>
                    </a:lnTo>
                    <a:cubicBezTo>
                      <a:pt x="577" y="1172"/>
                      <a:pt x="1086" y="1561"/>
                      <a:pt x="1086" y="1561"/>
                    </a:cubicBezTo>
                    <a:cubicBezTo>
                      <a:pt x="1075" y="1560"/>
                      <a:pt x="1064" y="1560"/>
                      <a:pt x="1053" y="1560"/>
                    </a:cubicBezTo>
                    <a:cubicBezTo>
                      <a:pt x="438" y="1560"/>
                      <a:pt x="0" y="2758"/>
                      <a:pt x="0" y="2758"/>
                    </a:cubicBezTo>
                    <a:cubicBezTo>
                      <a:pt x="89" y="2783"/>
                      <a:pt x="176" y="2794"/>
                      <a:pt x="260" y="2794"/>
                    </a:cubicBezTo>
                    <a:cubicBezTo>
                      <a:pt x="993" y="2794"/>
                      <a:pt x="1505" y="1934"/>
                      <a:pt x="1505" y="1934"/>
                    </a:cubicBezTo>
                    <a:cubicBezTo>
                      <a:pt x="1505" y="1934"/>
                      <a:pt x="2162" y="3482"/>
                      <a:pt x="3272" y="3482"/>
                    </a:cubicBezTo>
                    <a:cubicBezTo>
                      <a:pt x="4386" y="3479"/>
                      <a:pt x="5283" y="2560"/>
                      <a:pt x="5283" y="2560"/>
                    </a:cubicBezTo>
                    <a:cubicBezTo>
                      <a:pt x="5283" y="2560"/>
                      <a:pt x="4548" y="882"/>
                      <a:pt x="3369" y="882"/>
                    </a:cubicBezTo>
                    <a:cubicBezTo>
                      <a:pt x="3361" y="882"/>
                      <a:pt x="3352" y="882"/>
                      <a:pt x="3343" y="882"/>
                    </a:cubicBezTo>
                    <a:cubicBezTo>
                      <a:pt x="2147" y="907"/>
                      <a:pt x="1647" y="1493"/>
                      <a:pt x="1647" y="1493"/>
                    </a:cubicBezTo>
                    <a:cubicBezTo>
                      <a:pt x="1604" y="84"/>
                      <a:pt x="780" y="0"/>
                      <a:pt x="7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13"/>
              <p:cNvSpPr/>
              <p:nvPr/>
            </p:nvSpPr>
            <p:spPr>
              <a:xfrm>
                <a:off x="471234" y="349524"/>
                <a:ext cx="71876" cy="109659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724" extrusionOk="0">
                    <a:moveTo>
                      <a:pt x="1007" y="1"/>
                    </a:moveTo>
                    <a:cubicBezTo>
                      <a:pt x="991" y="1"/>
                      <a:pt x="974" y="6"/>
                      <a:pt x="956" y="18"/>
                    </a:cubicBezTo>
                    <a:cubicBezTo>
                      <a:pt x="944" y="21"/>
                      <a:pt x="0" y="600"/>
                      <a:pt x="198" y="1652"/>
                    </a:cubicBezTo>
                    <a:cubicBezTo>
                      <a:pt x="204" y="1692"/>
                      <a:pt x="241" y="1723"/>
                      <a:pt x="281" y="1723"/>
                    </a:cubicBezTo>
                    <a:lnTo>
                      <a:pt x="296" y="1723"/>
                    </a:lnTo>
                    <a:cubicBezTo>
                      <a:pt x="343" y="1714"/>
                      <a:pt x="373" y="1668"/>
                      <a:pt x="364" y="1621"/>
                    </a:cubicBezTo>
                    <a:cubicBezTo>
                      <a:pt x="192" y="690"/>
                      <a:pt x="1009" y="184"/>
                      <a:pt x="1043" y="163"/>
                    </a:cubicBezTo>
                    <a:cubicBezTo>
                      <a:pt x="1129" y="114"/>
                      <a:pt x="1081" y="1"/>
                      <a:pt x="10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3"/>
              <p:cNvSpPr/>
              <p:nvPr/>
            </p:nvSpPr>
            <p:spPr>
              <a:xfrm>
                <a:off x="541074" y="377638"/>
                <a:ext cx="44207" cy="40327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34" extrusionOk="0">
                    <a:moveTo>
                      <a:pt x="159" y="1"/>
                    </a:moveTo>
                    <a:cubicBezTo>
                      <a:pt x="123" y="1"/>
                      <a:pt x="88" y="21"/>
                      <a:pt x="77" y="69"/>
                    </a:cubicBezTo>
                    <a:cubicBezTo>
                      <a:pt x="59" y="158"/>
                      <a:pt x="0" y="458"/>
                      <a:pt x="99" y="578"/>
                    </a:cubicBezTo>
                    <a:cubicBezTo>
                      <a:pt x="130" y="612"/>
                      <a:pt x="173" y="633"/>
                      <a:pt x="219" y="633"/>
                    </a:cubicBezTo>
                    <a:lnTo>
                      <a:pt x="222" y="633"/>
                    </a:lnTo>
                    <a:cubicBezTo>
                      <a:pt x="423" y="630"/>
                      <a:pt x="617" y="322"/>
                      <a:pt x="654" y="260"/>
                    </a:cubicBezTo>
                    <a:cubicBezTo>
                      <a:pt x="695" y="192"/>
                      <a:pt x="638" y="128"/>
                      <a:pt x="579" y="128"/>
                    </a:cubicBezTo>
                    <a:cubicBezTo>
                      <a:pt x="553" y="128"/>
                      <a:pt x="527" y="141"/>
                      <a:pt x="509" y="171"/>
                    </a:cubicBezTo>
                    <a:cubicBezTo>
                      <a:pt x="435" y="291"/>
                      <a:pt x="293" y="461"/>
                      <a:pt x="232" y="470"/>
                    </a:cubicBezTo>
                    <a:cubicBezTo>
                      <a:pt x="207" y="436"/>
                      <a:pt x="210" y="260"/>
                      <a:pt x="244" y="106"/>
                    </a:cubicBezTo>
                    <a:cubicBezTo>
                      <a:pt x="260" y="41"/>
                      <a:pt x="209" y="1"/>
                      <a:pt x="1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3"/>
              <p:cNvSpPr/>
              <p:nvPr/>
            </p:nvSpPr>
            <p:spPr>
              <a:xfrm>
                <a:off x="555195" y="433485"/>
                <a:ext cx="43826" cy="2194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45" extrusionOk="0">
                    <a:moveTo>
                      <a:pt x="123" y="0"/>
                    </a:moveTo>
                    <a:cubicBezTo>
                      <a:pt x="58" y="0"/>
                      <a:pt x="0" y="84"/>
                      <a:pt x="59" y="147"/>
                    </a:cubicBezTo>
                    <a:cubicBezTo>
                      <a:pt x="204" y="298"/>
                      <a:pt x="346" y="345"/>
                      <a:pt x="454" y="345"/>
                    </a:cubicBezTo>
                    <a:cubicBezTo>
                      <a:pt x="458" y="345"/>
                      <a:pt x="462" y="345"/>
                      <a:pt x="467" y="345"/>
                    </a:cubicBezTo>
                    <a:cubicBezTo>
                      <a:pt x="530" y="345"/>
                      <a:pt x="593" y="324"/>
                      <a:pt x="645" y="286"/>
                    </a:cubicBezTo>
                    <a:cubicBezTo>
                      <a:pt x="682" y="258"/>
                      <a:pt x="688" y="206"/>
                      <a:pt x="660" y="169"/>
                    </a:cubicBezTo>
                    <a:cubicBezTo>
                      <a:pt x="644" y="146"/>
                      <a:pt x="618" y="134"/>
                      <a:pt x="591" y="134"/>
                    </a:cubicBezTo>
                    <a:cubicBezTo>
                      <a:pt x="574" y="134"/>
                      <a:pt x="556" y="139"/>
                      <a:pt x="540" y="150"/>
                    </a:cubicBezTo>
                    <a:cubicBezTo>
                      <a:pt x="534" y="154"/>
                      <a:pt x="503" y="175"/>
                      <a:pt x="451" y="175"/>
                    </a:cubicBezTo>
                    <a:cubicBezTo>
                      <a:pt x="389" y="175"/>
                      <a:pt x="296" y="146"/>
                      <a:pt x="182" y="27"/>
                    </a:cubicBezTo>
                    <a:cubicBezTo>
                      <a:pt x="164" y="8"/>
                      <a:pt x="143" y="0"/>
                      <a:pt x="1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3"/>
              <p:cNvSpPr/>
              <p:nvPr/>
            </p:nvSpPr>
            <p:spPr>
              <a:xfrm>
                <a:off x="407436" y="332222"/>
                <a:ext cx="76647" cy="118882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869" extrusionOk="0">
                    <a:moveTo>
                      <a:pt x="601" y="1"/>
                    </a:moveTo>
                    <a:cubicBezTo>
                      <a:pt x="552" y="1"/>
                      <a:pt x="507" y="9"/>
                      <a:pt x="470" y="27"/>
                    </a:cubicBezTo>
                    <a:cubicBezTo>
                      <a:pt x="408" y="58"/>
                      <a:pt x="365" y="117"/>
                      <a:pt x="356" y="188"/>
                    </a:cubicBezTo>
                    <a:cubicBezTo>
                      <a:pt x="334" y="339"/>
                      <a:pt x="414" y="481"/>
                      <a:pt x="510" y="592"/>
                    </a:cubicBezTo>
                    <a:cubicBezTo>
                      <a:pt x="468" y="588"/>
                      <a:pt x="426" y="585"/>
                      <a:pt x="386" y="585"/>
                    </a:cubicBezTo>
                    <a:cubicBezTo>
                      <a:pt x="311" y="585"/>
                      <a:pt x="242" y="595"/>
                      <a:pt x="192" y="623"/>
                    </a:cubicBezTo>
                    <a:cubicBezTo>
                      <a:pt x="149" y="644"/>
                      <a:pt x="118" y="684"/>
                      <a:pt x="106" y="731"/>
                    </a:cubicBezTo>
                    <a:cubicBezTo>
                      <a:pt x="69" y="876"/>
                      <a:pt x="229" y="1027"/>
                      <a:pt x="383" y="1135"/>
                    </a:cubicBezTo>
                    <a:cubicBezTo>
                      <a:pt x="263" y="1153"/>
                      <a:pt x="134" y="1193"/>
                      <a:pt x="66" y="1270"/>
                    </a:cubicBezTo>
                    <a:cubicBezTo>
                      <a:pt x="22" y="1314"/>
                      <a:pt x="1" y="1375"/>
                      <a:pt x="4" y="1434"/>
                    </a:cubicBezTo>
                    <a:cubicBezTo>
                      <a:pt x="26" y="1724"/>
                      <a:pt x="544" y="1853"/>
                      <a:pt x="605" y="1866"/>
                    </a:cubicBezTo>
                    <a:cubicBezTo>
                      <a:pt x="612" y="1869"/>
                      <a:pt x="618" y="1869"/>
                      <a:pt x="624" y="1869"/>
                    </a:cubicBezTo>
                    <a:cubicBezTo>
                      <a:pt x="726" y="1869"/>
                      <a:pt x="741" y="1724"/>
                      <a:pt x="642" y="1702"/>
                    </a:cubicBezTo>
                    <a:cubicBezTo>
                      <a:pt x="460" y="1659"/>
                      <a:pt x="186" y="1539"/>
                      <a:pt x="177" y="1421"/>
                    </a:cubicBezTo>
                    <a:cubicBezTo>
                      <a:pt x="174" y="1409"/>
                      <a:pt x="180" y="1397"/>
                      <a:pt x="189" y="1388"/>
                    </a:cubicBezTo>
                    <a:cubicBezTo>
                      <a:pt x="257" y="1314"/>
                      <a:pt x="504" y="1286"/>
                      <a:pt x="649" y="1286"/>
                    </a:cubicBezTo>
                    <a:cubicBezTo>
                      <a:pt x="689" y="1286"/>
                      <a:pt x="726" y="1258"/>
                      <a:pt x="735" y="1221"/>
                    </a:cubicBezTo>
                    <a:cubicBezTo>
                      <a:pt x="744" y="1181"/>
                      <a:pt x="726" y="1141"/>
                      <a:pt x="692" y="1122"/>
                    </a:cubicBezTo>
                    <a:cubicBezTo>
                      <a:pt x="442" y="996"/>
                      <a:pt x="260" y="826"/>
                      <a:pt x="269" y="777"/>
                    </a:cubicBezTo>
                    <a:cubicBezTo>
                      <a:pt x="281" y="764"/>
                      <a:pt x="319" y="757"/>
                      <a:pt x="373" y="757"/>
                    </a:cubicBezTo>
                    <a:cubicBezTo>
                      <a:pt x="472" y="757"/>
                      <a:pt x="626" y="780"/>
                      <a:pt x="787" y="829"/>
                    </a:cubicBezTo>
                    <a:cubicBezTo>
                      <a:pt x="797" y="832"/>
                      <a:pt x="807" y="834"/>
                      <a:pt x="815" y="834"/>
                    </a:cubicBezTo>
                    <a:cubicBezTo>
                      <a:pt x="894" y="834"/>
                      <a:pt x="936" y="722"/>
                      <a:pt x="858" y="675"/>
                    </a:cubicBezTo>
                    <a:cubicBezTo>
                      <a:pt x="763" y="613"/>
                      <a:pt x="497" y="394"/>
                      <a:pt x="525" y="216"/>
                    </a:cubicBezTo>
                    <a:cubicBezTo>
                      <a:pt x="528" y="191"/>
                      <a:pt x="538" y="188"/>
                      <a:pt x="547" y="182"/>
                    </a:cubicBezTo>
                    <a:cubicBezTo>
                      <a:pt x="561" y="174"/>
                      <a:pt x="580" y="171"/>
                      <a:pt x="603" y="171"/>
                    </a:cubicBezTo>
                    <a:cubicBezTo>
                      <a:pt x="714" y="171"/>
                      <a:pt x="914" y="250"/>
                      <a:pt x="1037" y="314"/>
                    </a:cubicBezTo>
                    <a:cubicBezTo>
                      <a:pt x="1052" y="322"/>
                      <a:pt x="1066" y="325"/>
                      <a:pt x="1079" y="325"/>
                    </a:cubicBezTo>
                    <a:cubicBezTo>
                      <a:pt x="1158" y="325"/>
                      <a:pt x="1205" y="208"/>
                      <a:pt x="1117" y="160"/>
                    </a:cubicBezTo>
                    <a:cubicBezTo>
                      <a:pt x="1058" y="130"/>
                      <a:pt x="799" y="1"/>
                      <a:pt x="6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oogle Shape;1277;p13"/>
          <p:cNvGrpSpPr/>
          <p:nvPr/>
        </p:nvGrpSpPr>
        <p:grpSpPr>
          <a:xfrm>
            <a:off x="132406" y="107308"/>
            <a:ext cx="2663813" cy="2121833"/>
            <a:chOff x="99304" y="80480"/>
            <a:chExt cx="1997860" cy="1591375"/>
          </a:xfrm>
        </p:grpSpPr>
        <p:grpSp>
          <p:nvGrpSpPr>
            <p:cNvPr id="7" name="Google Shape;1278;p13"/>
            <p:cNvGrpSpPr/>
            <p:nvPr/>
          </p:nvGrpSpPr>
          <p:grpSpPr>
            <a:xfrm>
              <a:off x="219789" y="262269"/>
              <a:ext cx="388320" cy="384805"/>
              <a:chOff x="10649934" y="1571625"/>
              <a:chExt cx="449705" cy="445634"/>
            </a:xfrm>
          </p:grpSpPr>
          <p:sp>
            <p:nvSpPr>
              <p:cNvPr id="1279" name="Google Shape;1279;p13"/>
              <p:cNvSpPr/>
              <p:nvPr/>
            </p:nvSpPr>
            <p:spPr>
              <a:xfrm>
                <a:off x="10649934" y="1571625"/>
                <a:ext cx="449705" cy="445634"/>
              </a:xfrm>
              <a:custGeom>
                <a:avLst/>
                <a:gdLst/>
                <a:ahLst/>
                <a:cxnLst/>
                <a:rect l="l" t="t" r="r" b="b"/>
                <a:pathLst>
                  <a:path w="7070" h="7006" extrusionOk="0">
                    <a:moveTo>
                      <a:pt x="3541" y="217"/>
                    </a:moveTo>
                    <a:cubicBezTo>
                      <a:pt x="3631" y="377"/>
                      <a:pt x="3809" y="793"/>
                      <a:pt x="3948" y="1161"/>
                    </a:cubicBezTo>
                    <a:cubicBezTo>
                      <a:pt x="3958" y="1182"/>
                      <a:pt x="3976" y="1201"/>
                      <a:pt x="4001" y="1210"/>
                    </a:cubicBezTo>
                    <a:cubicBezTo>
                      <a:pt x="4009" y="1214"/>
                      <a:pt x="4019" y="1215"/>
                      <a:pt x="4028" y="1215"/>
                    </a:cubicBezTo>
                    <a:cubicBezTo>
                      <a:pt x="4043" y="1215"/>
                      <a:pt x="4059" y="1211"/>
                      <a:pt x="4072" y="1204"/>
                    </a:cubicBezTo>
                    <a:cubicBezTo>
                      <a:pt x="4414" y="1016"/>
                      <a:pt x="4941" y="750"/>
                      <a:pt x="5077" y="726"/>
                    </a:cubicBezTo>
                    <a:lnTo>
                      <a:pt x="5077" y="726"/>
                    </a:lnTo>
                    <a:cubicBezTo>
                      <a:pt x="5093" y="846"/>
                      <a:pt x="5019" y="1262"/>
                      <a:pt x="4932" y="1611"/>
                    </a:cubicBezTo>
                    <a:cubicBezTo>
                      <a:pt x="4918" y="1665"/>
                      <a:pt x="4959" y="1717"/>
                      <a:pt x="5014" y="1717"/>
                    </a:cubicBezTo>
                    <a:cubicBezTo>
                      <a:pt x="5019" y="1717"/>
                      <a:pt x="5023" y="1716"/>
                      <a:pt x="5028" y="1716"/>
                    </a:cubicBezTo>
                    <a:cubicBezTo>
                      <a:pt x="5034" y="1716"/>
                      <a:pt x="5737" y="1611"/>
                      <a:pt x="6095" y="1611"/>
                    </a:cubicBezTo>
                    <a:cubicBezTo>
                      <a:pt x="6135" y="1611"/>
                      <a:pt x="6175" y="1614"/>
                      <a:pt x="6215" y="1617"/>
                    </a:cubicBezTo>
                    <a:cubicBezTo>
                      <a:pt x="6169" y="1762"/>
                      <a:pt x="5975" y="2166"/>
                      <a:pt x="5790" y="2521"/>
                    </a:cubicBezTo>
                    <a:cubicBezTo>
                      <a:pt x="5765" y="2570"/>
                      <a:pt x="5790" y="2629"/>
                      <a:pt x="5842" y="2641"/>
                    </a:cubicBezTo>
                    <a:cubicBezTo>
                      <a:pt x="6252" y="2755"/>
                      <a:pt x="6727" y="2919"/>
                      <a:pt x="6820" y="2990"/>
                    </a:cubicBezTo>
                    <a:cubicBezTo>
                      <a:pt x="6755" y="3107"/>
                      <a:pt x="6329" y="3455"/>
                      <a:pt x="5950" y="3727"/>
                    </a:cubicBezTo>
                    <a:cubicBezTo>
                      <a:pt x="5904" y="3764"/>
                      <a:pt x="5904" y="3835"/>
                      <a:pt x="5953" y="3869"/>
                    </a:cubicBezTo>
                    <a:cubicBezTo>
                      <a:pt x="6385" y="4158"/>
                      <a:pt x="6755" y="4495"/>
                      <a:pt x="6752" y="4584"/>
                    </a:cubicBezTo>
                    <a:cubicBezTo>
                      <a:pt x="6706" y="4677"/>
                      <a:pt x="6172" y="4834"/>
                      <a:pt x="5583" y="4933"/>
                    </a:cubicBezTo>
                    <a:cubicBezTo>
                      <a:pt x="5524" y="4942"/>
                      <a:pt x="5493" y="5007"/>
                      <a:pt x="5521" y="5059"/>
                    </a:cubicBezTo>
                    <a:cubicBezTo>
                      <a:pt x="5719" y="5411"/>
                      <a:pt x="5913" y="5846"/>
                      <a:pt x="5907" y="5957"/>
                    </a:cubicBezTo>
                    <a:cubicBezTo>
                      <a:pt x="5871" y="5966"/>
                      <a:pt x="5836" y="5970"/>
                      <a:pt x="5801" y="5970"/>
                    </a:cubicBezTo>
                    <a:cubicBezTo>
                      <a:pt x="5790" y="5970"/>
                      <a:pt x="5779" y="5970"/>
                      <a:pt x="5768" y="5969"/>
                    </a:cubicBezTo>
                    <a:cubicBezTo>
                      <a:pt x="5444" y="5969"/>
                      <a:pt x="4846" y="5842"/>
                      <a:pt x="4840" y="5842"/>
                    </a:cubicBezTo>
                    <a:cubicBezTo>
                      <a:pt x="4833" y="5841"/>
                      <a:pt x="4827" y="5841"/>
                      <a:pt x="4821" y="5841"/>
                    </a:cubicBezTo>
                    <a:cubicBezTo>
                      <a:pt x="4785" y="5841"/>
                      <a:pt x="4752" y="5864"/>
                      <a:pt x="4741" y="5898"/>
                    </a:cubicBezTo>
                    <a:cubicBezTo>
                      <a:pt x="4624" y="6265"/>
                      <a:pt x="4470" y="6684"/>
                      <a:pt x="4399" y="6817"/>
                    </a:cubicBezTo>
                    <a:cubicBezTo>
                      <a:pt x="4272" y="6721"/>
                      <a:pt x="3951" y="6327"/>
                      <a:pt x="3692" y="5972"/>
                    </a:cubicBezTo>
                    <a:cubicBezTo>
                      <a:pt x="3680" y="5950"/>
                      <a:pt x="3655" y="5938"/>
                      <a:pt x="3631" y="5938"/>
                    </a:cubicBezTo>
                    <a:lnTo>
                      <a:pt x="3624" y="5938"/>
                    </a:lnTo>
                    <a:cubicBezTo>
                      <a:pt x="3622" y="5938"/>
                      <a:pt x="3619" y="5937"/>
                      <a:pt x="3616" y="5937"/>
                    </a:cubicBezTo>
                    <a:cubicBezTo>
                      <a:pt x="3597" y="5937"/>
                      <a:pt x="3576" y="5946"/>
                      <a:pt x="3563" y="5960"/>
                    </a:cubicBezTo>
                    <a:cubicBezTo>
                      <a:pt x="3245" y="6277"/>
                      <a:pt x="2863" y="6632"/>
                      <a:pt x="2727" y="6728"/>
                    </a:cubicBezTo>
                    <a:cubicBezTo>
                      <a:pt x="2684" y="6580"/>
                      <a:pt x="2607" y="6206"/>
                      <a:pt x="2548" y="5870"/>
                    </a:cubicBezTo>
                    <a:cubicBezTo>
                      <a:pt x="2541" y="5827"/>
                      <a:pt x="2505" y="5799"/>
                      <a:pt x="2465" y="5799"/>
                    </a:cubicBezTo>
                    <a:cubicBezTo>
                      <a:pt x="2454" y="5799"/>
                      <a:pt x="2442" y="5801"/>
                      <a:pt x="2431" y="5805"/>
                    </a:cubicBezTo>
                    <a:cubicBezTo>
                      <a:pt x="2061" y="5950"/>
                      <a:pt x="1447" y="6176"/>
                      <a:pt x="1222" y="6216"/>
                    </a:cubicBezTo>
                    <a:cubicBezTo>
                      <a:pt x="1253" y="6037"/>
                      <a:pt x="1376" y="5562"/>
                      <a:pt x="1502" y="5136"/>
                    </a:cubicBezTo>
                    <a:cubicBezTo>
                      <a:pt x="1509" y="5111"/>
                      <a:pt x="1506" y="5090"/>
                      <a:pt x="1493" y="5068"/>
                    </a:cubicBezTo>
                    <a:cubicBezTo>
                      <a:pt x="1481" y="5050"/>
                      <a:pt x="1462" y="5034"/>
                      <a:pt x="1441" y="5028"/>
                    </a:cubicBezTo>
                    <a:cubicBezTo>
                      <a:pt x="987" y="4917"/>
                      <a:pt x="466" y="4763"/>
                      <a:pt x="324" y="4686"/>
                    </a:cubicBezTo>
                    <a:cubicBezTo>
                      <a:pt x="420" y="4566"/>
                      <a:pt x="802" y="4251"/>
                      <a:pt x="1142" y="4001"/>
                    </a:cubicBezTo>
                    <a:cubicBezTo>
                      <a:pt x="1163" y="3983"/>
                      <a:pt x="1179" y="3955"/>
                      <a:pt x="1175" y="3927"/>
                    </a:cubicBezTo>
                    <a:cubicBezTo>
                      <a:pt x="1175" y="3899"/>
                      <a:pt x="1160" y="3872"/>
                      <a:pt x="1132" y="3859"/>
                    </a:cubicBezTo>
                    <a:cubicBezTo>
                      <a:pt x="636" y="3572"/>
                      <a:pt x="204" y="3233"/>
                      <a:pt x="207" y="3134"/>
                    </a:cubicBezTo>
                    <a:cubicBezTo>
                      <a:pt x="222" y="3042"/>
                      <a:pt x="701" y="2857"/>
                      <a:pt x="1206" y="2740"/>
                    </a:cubicBezTo>
                    <a:cubicBezTo>
                      <a:pt x="1262" y="2727"/>
                      <a:pt x="1290" y="2666"/>
                      <a:pt x="1262" y="2616"/>
                    </a:cubicBezTo>
                    <a:cubicBezTo>
                      <a:pt x="1043" y="2203"/>
                      <a:pt x="812" y="1734"/>
                      <a:pt x="756" y="1558"/>
                    </a:cubicBezTo>
                    <a:lnTo>
                      <a:pt x="756" y="1558"/>
                    </a:lnTo>
                    <a:cubicBezTo>
                      <a:pt x="981" y="1577"/>
                      <a:pt x="1580" y="1716"/>
                      <a:pt x="1805" y="1774"/>
                    </a:cubicBezTo>
                    <a:cubicBezTo>
                      <a:pt x="1811" y="1776"/>
                      <a:pt x="1818" y="1777"/>
                      <a:pt x="1824" y="1777"/>
                    </a:cubicBezTo>
                    <a:cubicBezTo>
                      <a:pt x="1843" y="1777"/>
                      <a:pt x="1862" y="1770"/>
                      <a:pt x="1876" y="1759"/>
                    </a:cubicBezTo>
                    <a:cubicBezTo>
                      <a:pt x="1897" y="1743"/>
                      <a:pt x="1910" y="1719"/>
                      <a:pt x="1910" y="1694"/>
                    </a:cubicBezTo>
                    <a:cubicBezTo>
                      <a:pt x="1925" y="1241"/>
                      <a:pt x="1956" y="738"/>
                      <a:pt x="1990" y="562"/>
                    </a:cubicBezTo>
                    <a:cubicBezTo>
                      <a:pt x="2162" y="649"/>
                      <a:pt x="2644" y="954"/>
                      <a:pt x="3072" y="1238"/>
                    </a:cubicBezTo>
                    <a:cubicBezTo>
                      <a:pt x="3086" y="1247"/>
                      <a:pt x="3103" y="1253"/>
                      <a:pt x="3121" y="1253"/>
                    </a:cubicBezTo>
                    <a:cubicBezTo>
                      <a:pt x="3130" y="1253"/>
                      <a:pt x="3140" y="1251"/>
                      <a:pt x="3149" y="1247"/>
                    </a:cubicBezTo>
                    <a:cubicBezTo>
                      <a:pt x="3174" y="1238"/>
                      <a:pt x="3196" y="1219"/>
                      <a:pt x="3202" y="1191"/>
                    </a:cubicBezTo>
                    <a:cubicBezTo>
                      <a:pt x="3313" y="812"/>
                      <a:pt x="3461" y="380"/>
                      <a:pt x="3541" y="217"/>
                    </a:cubicBezTo>
                    <a:close/>
                    <a:moveTo>
                      <a:pt x="3541" y="1"/>
                    </a:moveTo>
                    <a:cubicBezTo>
                      <a:pt x="3476" y="1"/>
                      <a:pt x="3381" y="1"/>
                      <a:pt x="3072" y="1034"/>
                    </a:cubicBezTo>
                    <a:cubicBezTo>
                      <a:pt x="2403" y="593"/>
                      <a:pt x="2027" y="368"/>
                      <a:pt x="1943" y="368"/>
                    </a:cubicBezTo>
                    <a:cubicBezTo>
                      <a:pt x="1937" y="368"/>
                      <a:pt x="1928" y="371"/>
                      <a:pt x="1919" y="371"/>
                    </a:cubicBezTo>
                    <a:cubicBezTo>
                      <a:pt x="1854" y="389"/>
                      <a:pt x="1783" y="405"/>
                      <a:pt x="1743" y="1583"/>
                    </a:cubicBezTo>
                    <a:cubicBezTo>
                      <a:pt x="1499" y="1524"/>
                      <a:pt x="904" y="1386"/>
                      <a:pt x="713" y="1386"/>
                    </a:cubicBezTo>
                    <a:cubicBezTo>
                      <a:pt x="709" y="1385"/>
                      <a:pt x="704" y="1385"/>
                      <a:pt x="700" y="1385"/>
                    </a:cubicBezTo>
                    <a:cubicBezTo>
                      <a:pt x="670" y="1385"/>
                      <a:pt x="638" y="1394"/>
                      <a:pt x="614" y="1410"/>
                    </a:cubicBezTo>
                    <a:cubicBezTo>
                      <a:pt x="556" y="1457"/>
                      <a:pt x="482" y="1509"/>
                      <a:pt x="1058" y="2601"/>
                    </a:cubicBezTo>
                    <a:cubicBezTo>
                      <a:pt x="697" y="2690"/>
                      <a:pt x="77" y="2875"/>
                      <a:pt x="40" y="3110"/>
                    </a:cubicBezTo>
                    <a:cubicBezTo>
                      <a:pt x="0" y="3344"/>
                      <a:pt x="583" y="3733"/>
                      <a:pt x="935" y="3943"/>
                    </a:cubicBezTo>
                    <a:cubicBezTo>
                      <a:pt x="108" y="4562"/>
                      <a:pt x="127" y="4674"/>
                      <a:pt x="136" y="4723"/>
                    </a:cubicBezTo>
                    <a:cubicBezTo>
                      <a:pt x="145" y="4775"/>
                      <a:pt x="164" y="4889"/>
                      <a:pt x="1311" y="5176"/>
                    </a:cubicBezTo>
                    <a:cubicBezTo>
                      <a:pt x="1209" y="5534"/>
                      <a:pt x="1024" y="6194"/>
                      <a:pt x="1043" y="6308"/>
                    </a:cubicBezTo>
                    <a:cubicBezTo>
                      <a:pt x="1046" y="6327"/>
                      <a:pt x="1068" y="6395"/>
                      <a:pt x="1172" y="6395"/>
                    </a:cubicBezTo>
                    <a:cubicBezTo>
                      <a:pt x="1373" y="6395"/>
                      <a:pt x="2116" y="6114"/>
                      <a:pt x="2397" y="6006"/>
                    </a:cubicBezTo>
                    <a:cubicBezTo>
                      <a:pt x="2459" y="6342"/>
                      <a:pt x="2551" y="6811"/>
                      <a:pt x="2607" y="6885"/>
                    </a:cubicBezTo>
                    <a:cubicBezTo>
                      <a:pt x="2628" y="6910"/>
                      <a:pt x="2656" y="6922"/>
                      <a:pt x="2687" y="6925"/>
                    </a:cubicBezTo>
                    <a:cubicBezTo>
                      <a:pt x="2785" y="6925"/>
                      <a:pt x="3097" y="6666"/>
                      <a:pt x="3612" y="6154"/>
                    </a:cubicBezTo>
                    <a:cubicBezTo>
                      <a:pt x="4028" y="6718"/>
                      <a:pt x="4297" y="7005"/>
                      <a:pt x="4417" y="7005"/>
                    </a:cubicBezTo>
                    <a:cubicBezTo>
                      <a:pt x="4445" y="7005"/>
                      <a:pt x="4473" y="6996"/>
                      <a:pt x="4494" y="6974"/>
                    </a:cubicBezTo>
                    <a:cubicBezTo>
                      <a:pt x="4590" y="6882"/>
                      <a:pt x="4790" y="6296"/>
                      <a:pt x="4880" y="6028"/>
                    </a:cubicBezTo>
                    <a:cubicBezTo>
                      <a:pt x="5056" y="6061"/>
                      <a:pt x="5493" y="6142"/>
                      <a:pt x="5768" y="6142"/>
                    </a:cubicBezTo>
                    <a:cubicBezTo>
                      <a:pt x="5885" y="6142"/>
                      <a:pt x="6015" y="6129"/>
                      <a:pt x="6058" y="6043"/>
                    </a:cubicBezTo>
                    <a:cubicBezTo>
                      <a:pt x="6135" y="5889"/>
                      <a:pt x="5907" y="5414"/>
                      <a:pt x="5728" y="5081"/>
                    </a:cubicBezTo>
                    <a:cubicBezTo>
                      <a:pt x="6194" y="5000"/>
                      <a:pt x="6857" y="4849"/>
                      <a:pt x="6915" y="4633"/>
                    </a:cubicBezTo>
                    <a:cubicBezTo>
                      <a:pt x="6974" y="4421"/>
                      <a:pt x="6499" y="4041"/>
                      <a:pt x="6147" y="3798"/>
                    </a:cubicBezTo>
                    <a:cubicBezTo>
                      <a:pt x="7070" y="3125"/>
                      <a:pt x="7011" y="2993"/>
                      <a:pt x="6986" y="2934"/>
                    </a:cubicBezTo>
                    <a:cubicBezTo>
                      <a:pt x="6931" y="2801"/>
                      <a:pt x="6434" y="2635"/>
                      <a:pt x="5990" y="2508"/>
                    </a:cubicBezTo>
                    <a:cubicBezTo>
                      <a:pt x="6141" y="2215"/>
                      <a:pt x="6394" y="1703"/>
                      <a:pt x="6394" y="1577"/>
                    </a:cubicBezTo>
                    <a:cubicBezTo>
                      <a:pt x="6394" y="1444"/>
                      <a:pt x="6206" y="1444"/>
                      <a:pt x="6092" y="1444"/>
                    </a:cubicBezTo>
                    <a:cubicBezTo>
                      <a:pt x="5814" y="1444"/>
                      <a:pt x="5352" y="1503"/>
                      <a:pt x="5130" y="1531"/>
                    </a:cubicBezTo>
                    <a:cubicBezTo>
                      <a:pt x="5336" y="655"/>
                      <a:pt x="5222" y="596"/>
                      <a:pt x="5170" y="571"/>
                    </a:cubicBezTo>
                    <a:cubicBezTo>
                      <a:pt x="5151" y="562"/>
                      <a:pt x="5130" y="559"/>
                      <a:pt x="5108" y="559"/>
                    </a:cubicBezTo>
                    <a:cubicBezTo>
                      <a:pt x="4932" y="559"/>
                      <a:pt x="4328" y="874"/>
                      <a:pt x="4075" y="1009"/>
                    </a:cubicBezTo>
                    <a:cubicBezTo>
                      <a:pt x="3705" y="59"/>
                      <a:pt x="3612" y="22"/>
                      <a:pt x="3578" y="7"/>
                    </a:cubicBezTo>
                    <a:cubicBezTo>
                      <a:pt x="3566" y="4"/>
                      <a:pt x="3553" y="1"/>
                      <a:pt x="35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3"/>
              <p:cNvSpPr/>
              <p:nvPr/>
            </p:nvSpPr>
            <p:spPr>
              <a:xfrm>
                <a:off x="10732687" y="1664810"/>
                <a:ext cx="279682" cy="279619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4396" extrusionOk="0">
                    <a:moveTo>
                      <a:pt x="2197" y="1"/>
                    </a:moveTo>
                    <a:cubicBezTo>
                      <a:pt x="985" y="1"/>
                      <a:pt x="1" y="985"/>
                      <a:pt x="1" y="2197"/>
                    </a:cubicBezTo>
                    <a:cubicBezTo>
                      <a:pt x="1" y="3412"/>
                      <a:pt x="985" y="4396"/>
                      <a:pt x="2197" y="4396"/>
                    </a:cubicBezTo>
                    <a:cubicBezTo>
                      <a:pt x="3412" y="4396"/>
                      <a:pt x="4396" y="3412"/>
                      <a:pt x="4396" y="2197"/>
                    </a:cubicBezTo>
                    <a:cubicBezTo>
                      <a:pt x="4396" y="985"/>
                      <a:pt x="3412" y="1"/>
                      <a:pt x="21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13"/>
              <p:cNvSpPr/>
              <p:nvPr/>
            </p:nvSpPr>
            <p:spPr>
              <a:xfrm>
                <a:off x="10883180" y="1708190"/>
                <a:ext cx="23217" cy="1418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3" extrusionOk="0">
                    <a:moveTo>
                      <a:pt x="1" y="0"/>
                    </a:moveTo>
                    <a:lnTo>
                      <a:pt x="365" y="223"/>
                    </a:lnTo>
                    <a:cubicBezTo>
                      <a:pt x="318" y="65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13"/>
              <p:cNvSpPr/>
              <p:nvPr/>
            </p:nvSpPr>
            <p:spPr>
              <a:xfrm>
                <a:off x="10875102" y="1702720"/>
                <a:ext cx="37401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395" extrusionOk="0">
                    <a:moveTo>
                      <a:pt x="119" y="0"/>
                    </a:moveTo>
                    <a:cubicBezTo>
                      <a:pt x="24" y="0"/>
                      <a:pt x="0" y="153"/>
                      <a:pt x="109" y="170"/>
                    </a:cubicBezTo>
                    <a:cubicBezTo>
                      <a:pt x="223" y="194"/>
                      <a:pt x="390" y="262"/>
                      <a:pt x="408" y="333"/>
                    </a:cubicBezTo>
                    <a:cubicBezTo>
                      <a:pt x="421" y="370"/>
                      <a:pt x="455" y="395"/>
                      <a:pt x="492" y="395"/>
                    </a:cubicBezTo>
                    <a:cubicBezTo>
                      <a:pt x="501" y="395"/>
                      <a:pt x="507" y="392"/>
                      <a:pt x="516" y="389"/>
                    </a:cubicBezTo>
                    <a:cubicBezTo>
                      <a:pt x="562" y="376"/>
                      <a:pt x="587" y="330"/>
                      <a:pt x="575" y="284"/>
                    </a:cubicBezTo>
                    <a:cubicBezTo>
                      <a:pt x="516" y="86"/>
                      <a:pt x="205" y="16"/>
                      <a:pt x="143" y="3"/>
                    </a:cubicBezTo>
                    <a:cubicBezTo>
                      <a:pt x="135" y="1"/>
                      <a:pt x="127" y="0"/>
                      <a:pt x="1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13"/>
              <p:cNvSpPr/>
              <p:nvPr/>
            </p:nvSpPr>
            <p:spPr>
              <a:xfrm>
                <a:off x="10899655" y="1751125"/>
                <a:ext cx="23217" cy="14248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4" extrusionOk="0">
                    <a:moveTo>
                      <a:pt x="1" y="1"/>
                    </a:moveTo>
                    <a:lnTo>
                      <a:pt x="365" y="223"/>
                    </a:lnTo>
                    <a:cubicBezTo>
                      <a:pt x="318" y="69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3"/>
              <p:cNvSpPr/>
              <p:nvPr/>
            </p:nvSpPr>
            <p:spPr>
              <a:xfrm>
                <a:off x="10891704" y="1745718"/>
                <a:ext cx="37274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395" extrusionOk="0">
                    <a:moveTo>
                      <a:pt x="119" y="0"/>
                    </a:moveTo>
                    <a:cubicBezTo>
                      <a:pt x="23" y="0"/>
                      <a:pt x="1" y="152"/>
                      <a:pt x="107" y="172"/>
                    </a:cubicBezTo>
                    <a:cubicBezTo>
                      <a:pt x="221" y="194"/>
                      <a:pt x="388" y="262"/>
                      <a:pt x="409" y="333"/>
                    </a:cubicBezTo>
                    <a:cubicBezTo>
                      <a:pt x="419" y="370"/>
                      <a:pt x="453" y="394"/>
                      <a:pt x="490" y="394"/>
                    </a:cubicBezTo>
                    <a:cubicBezTo>
                      <a:pt x="499" y="394"/>
                      <a:pt x="508" y="391"/>
                      <a:pt x="514" y="391"/>
                    </a:cubicBezTo>
                    <a:cubicBezTo>
                      <a:pt x="561" y="376"/>
                      <a:pt x="585" y="330"/>
                      <a:pt x="573" y="283"/>
                    </a:cubicBezTo>
                    <a:cubicBezTo>
                      <a:pt x="514" y="89"/>
                      <a:pt x="203" y="15"/>
                      <a:pt x="141" y="3"/>
                    </a:cubicBezTo>
                    <a:cubicBezTo>
                      <a:pt x="134" y="1"/>
                      <a:pt x="126" y="0"/>
                      <a:pt x="1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13"/>
              <p:cNvSpPr/>
              <p:nvPr/>
            </p:nvSpPr>
            <p:spPr>
              <a:xfrm>
                <a:off x="10945769" y="1750743"/>
                <a:ext cx="20482" cy="1793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82" extrusionOk="0">
                    <a:moveTo>
                      <a:pt x="0" y="1"/>
                    </a:moveTo>
                    <a:lnTo>
                      <a:pt x="321" y="281"/>
                    </a:lnTo>
                    <a:cubicBezTo>
                      <a:pt x="303" y="12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13"/>
              <p:cNvSpPr/>
              <p:nvPr/>
            </p:nvSpPr>
            <p:spPr>
              <a:xfrm>
                <a:off x="10937755" y="1745209"/>
                <a:ext cx="34157" cy="2894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55" extrusionOk="0">
                    <a:moveTo>
                      <a:pt x="122" y="0"/>
                    </a:moveTo>
                    <a:cubicBezTo>
                      <a:pt x="40" y="0"/>
                      <a:pt x="0" y="130"/>
                      <a:pt x="96" y="168"/>
                    </a:cubicBezTo>
                    <a:cubicBezTo>
                      <a:pt x="200" y="208"/>
                      <a:pt x="355" y="307"/>
                      <a:pt x="361" y="378"/>
                    </a:cubicBezTo>
                    <a:cubicBezTo>
                      <a:pt x="367" y="421"/>
                      <a:pt x="404" y="455"/>
                      <a:pt x="447" y="455"/>
                    </a:cubicBezTo>
                    <a:lnTo>
                      <a:pt x="456" y="455"/>
                    </a:lnTo>
                    <a:cubicBezTo>
                      <a:pt x="503" y="449"/>
                      <a:pt x="537" y="405"/>
                      <a:pt x="534" y="359"/>
                    </a:cubicBezTo>
                    <a:cubicBezTo>
                      <a:pt x="509" y="156"/>
                      <a:pt x="216" y="32"/>
                      <a:pt x="157" y="8"/>
                    </a:cubicBezTo>
                    <a:cubicBezTo>
                      <a:pt x="145" y="3"/>
                      <a:pt x="133" y="0"/>
                      <a:pt x="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3"/>
              <p:cNvSpPr/>
              <p:nvPr/>
            </p:nvSpPr>
            <p:spPr>
              <a:xfrm>
                <a:off x="10846861" y="1739994"/>
                <a:ext cx="23217" cy="1418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3" extrusionOk="0">
                    <a:moveTo>
                      <a:pt x="1" y="0"/>
                    </a:moveTo>
                    <a:lnTo>
                      <a:pt x="365" y="222"/>
                    </a:lnTo>
                    <a:cubicBezTo>
                      <a:pt x="319" y="6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3"/>
              <p:cNvSpPr/>
              <p:nvPr/>
            </p:nvSpPr>
            <p:spPr>
              <a:xfrm>
                <a:off x="10839101" y="1734523"/>
                <a:ext cx="37083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395" extrusionOk="0">
                    <a:moveTo>
                      <a:pt x="119" y="1"/>
                    </a:moveTo>
                    <a:cubicBezTo>
                      <a:pt x="24" y="1"/>
                      <a:pt x="0" y="149"/>
                      <a:pt x="104" y="169"/>
                    </a:cubicBezTo>
                    <a:cubicBezTo>
                      <a:pt x="212" y="194"/>
                      <a:pt x="385" y="259"/>
                      <a:pt x="407" y="333"/>
                    </a:cubicBezTo>
                    <a:cubicBezTo>
                      <a:pt x="416" y="367"/>
                      <a:pt x="450" y="395"/>
                      <a:pt x="487" y="395"/>
                    </a:cubicBezTo>
                    <a:cubicBezTo>
                      <a:pt x="496" y="391"/>
                      <a:pt x="505" y="391"/>
                      <a:pt x="512" y="388"/>
                    </a:cubicBezTo>
                    <a:cubicBezTo>
                      <a:pt x="558" y="376"/>
                      <a:pt x="583" y="330"/>
                      <a:pt x="570" y="284"/>
                    </a:cubicBezTo>
                    <a:cubicBezTo>
                      <a:pt x="512" y="86"/>
                      <a:pt x="200" y="15"/>
                      <a:pt x="138" y="3"/>
                    </a:cubicBezTo>
                    <a:cubicBezTo>
                      <a:pt x="132" y="2"/>
                      <a:pt x="125" y="1"/>
                      <a:pt x="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3"/>
              <p:cNvSpPr/>
              <p:nvPr/>
            </p:nvSpPr>
            <p:spPr>
              <a:xfrm>
                <a:off x="10822945" y="1705646"/>
                <a:ext cx="25952" cy="8523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34" extrusionOk="0">
                    <a:moveTo>
                      <a:pt x="13" y="0"/>
                    </a:moveTo>
                    <a:cubicBezTo>
                      <a:pt x="5" y="0"/>
                      <a:pt x="1" y="0"/>
                      <a:pt x="1" y="0"/>
                    </a:cubicBezTo>
                    <a:lnTo>
                      <a:pt x="408" y="133"/>
                    </a:lnTo>
                    <a:cubicBezTo>
                      <a:pt x="337" y="8"/>
                      <a:pt x="73" y="0"/>
                      <a:pt x="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3"/>
              <p:cNvSpPr/>
              <p:nvPr/>
            </p:nvSpPr>
            <p:spPr>
              <a:xfrm>
                <a:off x="10817475" y="1700176"/>
                <a:ext cx="37528" cy="19464"/>
              </a:xfrm>
              <a:custGeom>
                <a:avLst/>
                <a:gdLst/>
                <a:ahLst/>
                <a:cxnLst/>
                <a:rect l="l" t="t" r="r" b="b"/>
                <a:pathLst>
                  <a:path w="590" h="306" extrusionOk="0">
                    <a:moveTo>
                      <a:pt x="84" y="0"/>
                    </a:moveTo>
                    <a:cubicBezTo>
                      <a:pt x="37" y="3"/>
                      <a:pt x="0" y="40"/>
                      <a:pt x="0" y="89"/>
                    </a:cubicBezTo>
                    <a:cubicBezTo>
                      <a:pt x="3" y="136"/>
                      <a:pt x="40" y="173"/>
                      <a:pt x="90" y="173"/>
                    </a:cubicBezTo>
                    <a:cubicBezTo>
                      <a:pt x="99" y="172"/>
                      <a:pt x="108" y="172"/>
                      <a:pt x="118" y="172"/>
                    </a:cubicBezTo>
                    <a:cubicBezTo>
                      <a:pt x="227" y="172"/>
                      <a:pt x="383" y="203"/>
                      <a:pt x="417" y="262"/>
                    </a:cubicBezTo>
                    <a:cubicBezTo>
                      <a:pt x="432" y="290"/>
                      <a:pt x="460" y="305"/>
                      <a:pt x="491" y="305"/>
                    </a:cubicBezTo>
                    <a:cubicBezTo>
                      <a:pt x="506" y="305"/>
                      <a:pt x="522" y="299"/>
                      <a:pt x="534" y="293"/>
                    </a:cubicBezTo>
                    <a:cubicBezTo>
                      <a:pt x="574" y="268"/>
                      <a:pt x="589" y="219"/>
                      <a:pt x="568" y="179"/>
                    </a:cubicBezTo>
                    <a:cubicBezTo>
                      <a:pt x="466" y="0"/>
                      <a:pt x="148" y="0"/>
                      <a:pt x="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1" name="Google Shape;1291;p13"/>
            <p:cNvSpPr/>
            <p:nvPr/>
          </p:nvSpPr>
          <p:spPr>
            <a:xfrm>
              <a:off x="738125" y="421348"/>
              <a:ext cx="76150" cy="76625"/>
            </a:xfrm>
            <a:custGeom>
              <a:avLst/>
              <a:gdLst/>
              <a:ahLst/>
              <a:cxnLst/>
              <a:rect l="l" t="t" r="r" b="b"/>
              <a:pathLst>
                <a:path w="1518" h="1528" extrusionOk="0">
                  <a:moveTo>
                    <a:pt x="812" y="1"/>
                  </a:moveTo>
                  <a:cubicBezTo>
                    <a:pt x="765" y="1"/>
                    <a:pt x="731" y="38"/>
                    <a:pt x="731" y="81"/>
                  </a:cubicBezTo>
                  <a:lnTo>
                    <a:pt x="728" y="543"/>
                  </a:lnTo>
                  <a:lnTo>
                    <a:pt x="451" y="250"/>
                  </a:lnTo>
                  <a:cubicBezTo>
                    <a:pt x="433" y="232"/>
                    <a:pt x="413" y="224"/>
                    <a:pt x="394" y="224"/>
                  </a:cubicBezTo>
                  <a:cubicBezTo>
                    <a:pt x="332" y="224"/>
                    <a:pt x="277" y="303"/>
                    <a:pt x="333" y="365"/>
                  </a:cubicBezTo>
                  <a:lnTo>
                    <a:pt x="617" y="664"/>
                  </a:lnTo>
                  <a:lnTo>
                    <a:pt x="99" y="670"/>
                  </a:lnTo>
                  <a:cubicBezTo>
                    <a:pt x="0" y="676"/>
                    <a:pt x="0" y="824"/>
                    <a:pt x="99" y="830"/>
                  </a:cubicBezTo>
                  <a:lnTo>
                    <a:pt x="574" y="827"/>
                  </a:lnTo>
                  <a:lnTo>
                    <a:pt x="574" y="827"/>
                  </a:lnTo>
                  <a:lnTo>
                    <a:pt x="207" y="1083"/>
                  </a:lnTo>
                  <a:cubicBezTo>
                    <a:pt x="142" y="1126"/>
                    <a:pt x="173" y="1228"/>
                    <a:pt x="253" y="1228"/>
                  </a:cubicBezTo>
                  <a:cubicBezTo>
                    <a:pt x="269" y="1228"/>
                    <a:pt x="284" y="1225"/>
                    <a:pt x="300" y="1216"/>
                  </a:cubicBezTo>
                  <a:lnTo>
                    <a:pt x="722" y="920"/>
                  </a:lnTo>
                  <a:lnTo>
                    <a:pt x="719" y="1444"/>
                  </a:lnTo>
                  <a:cubicBezTo>
                    <a:pt x="719" y="1490"/>
                    <a:pt x="756" y="1527"/>
                    <a:pt x="802" y="1527"/>
                  </a:cubicBezTo>
                  <a:cubicBezTo>
                    <a:pt x="845" y="1527"/>
                    <a:pt x="882" y="1490"/>
                    <a:pt x="882" y="1447"/>
                  </a:cubicBezTo>
                  <a:lnTo>
                    <a:pt x="886" y="951"/>
                  </a:lnTo>
                  <a:lnTo>
                    <a:pt x="1182" y="1262"/>
                  </a:lnTo>
                  <a:cubicBezTo>
                    <a:pt x="1194" y="1277"/>
                    <a:pt x="1216" y="1287"/>
                    <a:pt x="1240" y="1287"/>
                  </a:cubicBezTo>
                  <a:cubicBezTo>
                    <a:pt x="1311" y="1287"/>
                    <a:pt x="1345" y="1203"/>
                    <a:pt x="1299" y="1151"/>
                  </a:cubicBezTo>
                  <a:lnTo>
                    <a:pt x="990" y="824"/>
                  </a:lnTo>
                  <a:lnTo>
                    <a:pt x="1410" y="818"/>
                  </a:lnTo>
                  <a:cubicBezTo>
                    <a:pt x="1518" y="818"/>
                    <a:pt x="1518" y="658"/>
                    <a:pt x="1410" y="658"/>
                  </a:cubicBezTo>
                  <a:lnTo>
                    <a:pt x="1095" y="661"/>
                  </a:lnTo>
                  <a:lnTo>
                    <a:pt x="1095" y="661"/>
                  </a:lnTo>
                  <a:lnTo>
                    <a:pt x="1425" y="429"/>
                  </a:lnTo>
                  <a:cubicBezTo>
                    <a:pt x="1492" y="378"/>
                    <a:pt x="1443" y="284"/>
                    <a:pt x="1376" y="284"/>
                  </a:cubicBezTo>
                  <a:cubicBezTo>
                    <a:pt x="1362" y="284"/>
                    <a:pt x="1347" y="288"/>
                    <a:pt x="1333" y="297"/>
                  </a:cubicBezTo>
                  <a:lnTo>
                    <a:pt x="889" y="605"/>
                  </a:lnTo>
                  <a:lnTo>
                    <a:pt x="889" y="605"/>
                  </a:lnTo>
                  <a:lnTo>
                    <a:pt x="892" y="84"/>
                  </a:lnTo>
                  <a:cubicBezTo>
                    <a:pt x="892" y="38"/>
                    <a:pt x="855" y="4"/>
                    <a:pt x="8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292;p13"/>
            <p:cNvGrpSpPr/>
            <p:nvPr/>
          </p:nvGrpSpPr>
          <p:grpSpPr>
            <a:xfrm>
              <a:off x="1011528" y="129375"/>
              <a:ext cx="345427" cy="299475"/>
              <a:chOff x="1011528" y="129375"/>
              <a:chExt cx="345427" cy="299475"/>
            </a:xfrm>
          </p:grpSpPr>
          <p:sp>
            <p:nvSpPr>
              <p:cNvPr id="1293" name="Google Shape;1293;p13"/>
              <p:cNvSpPr/>
              <p:nvPr/>
            </p:nvSpPr>
            <p:spPr>
              <a:xfrm>
                <a:off x="1244129" y="155966"/>
                <a:ext cx="106534" cy="7731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910" extrusionOk="0">
                    <a:moveTo>
                      <a:pt x="1097" y="0"/>
                    </a:moveTo>
                    <a:cubicBezTo>
                      <a:pt x="975" y="0"/>
                      <a:pt x="707" y="47"/>
                      <a:pt x="93" y="188"/>
                    </a:cubicBezTo>
                    <a:cubicBezTo>
                      <a:pt x="0" y="214"/>
                      <a:pt x="25" y="347"/>
                      <a:pt x="113" y="347"/>
                    </a:cubicBezTo>
                    <a:cubicBezTo>
                      <a:pt x="119" y="347"/>
                      <a:pt x="124" y="346"/>
                      <a:pt x="130" y="345"/>
                    </a:cubicBezTo>
                    <a:cubicBezTo>
                      <a:pt x="445" y="274"/>
                      <a:pt x="790" y="203"/>
                      <a:pt x="979" y="176"/>
                    </a:cubicBezTo>
                    <a:lnTo>
                      <a:pt x="979" y="176"/>
                    </a:lnTo>
                    <a:cubicBezTo>
                      <a:pt x="818" y="364"/>
                      <a:pt x="485" y="722"/>
                      <a:pt x="433" y="765"/>
                    </a:cubicBezTo>
                    <a:cubicBezTo>
                      <a:pt x="399" y="793"/>
                      <a:pt x="390" y="842"/>
                      <a:pt x="417" y="879"/>
                    </a:cubicBezTo>
                    <a:cubicBezTo>
                      <a:pt x="433" y="897"/>
                      <a:pt x="457" y="910"/>
                      <a:pt x="482" y="910"/>
                    </a:cubicBezTo>
                    <a:cubicBezTo>
                      <a:pt x="501" y="910"/>
                      <a:pt x="516" y="904"/>
                      <a:pt x="531" y="894"/>
                    </a:cubicBezTo>
                    <a:cubicBezTo>
                      <a:pt x="538" y="888"/>
                      <a:pt x="1253" y="194"/>
                      <a:pt x="1210" y="62"/>
                    </a:cubicBezTo>
                    <a:cubicBezTo>
                      <a:pt x="1198" y="27"/>
                      <a:pt x="1189" y="0"/>
                      <a:pt x="10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3"/>
              <p:cNvSpPr/>
              <p:nvPr/>
            </p:nvSpPr>
            <p:spPr>
              <a:xfrm>
                <a:off x="1011528" y="129375"/>
                <a:ext cx="345427" cy="299475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3525" extrusionOk="0">
                    <a:moveTo>
                      <a:pt x="790" y="0"/>
                    </a:moveTo>
                    <a:cubicBezTo>
                      <a:pt x="781" y="0"/>
                      <a:pt x="773" y="1"/>
                      <a:pt x="765" y="1"/>
                    </a:cubicBezTo>
                    <a:cubicBezTo>
                      <a:pt x="265" y="41"/>
                      <a:pt x="885" y="1161"/>
                      <a:pt x="885" y="1161"/>
                    </a:cubicBezTo>
                    <a:cubicBezTo>
                      <a:pt x="885" y="1161"/>
                      <a:pt x="676" y="991"/>
                      <a:pt x="509" y="991"/>
                    </a:cubicBezTo>
                    <a:cubicBezTo>
                      <a:pt x="412" y="991"/>
                      <a:pt x="329" y="1048"/>
                      <a:pt x="308" y="1229"/>
                    </a:cubicBezTo>
                    <a:cubicBezTo>
                      <a:pt x="253" y="1719"/>
                      <a:pt x="922" y="2308"/>
                      <a:pt x="922" y="2308"/>
                    </a:cubicBezTo>
                    <a:lnTo>
                      <a:pt x="0" y="2534"/>
                    </a:lnTo>
                    <a:cubicBezTo>
                      <a:pt x="0" y="2534"/>
                      <a:pt x="453" y="3524"/>
                      <a:pt x="1613" y="3524"/>
                    </a:cubicBezTo>
                    <a:cubicBezTo>
                      <a:pt x="1834" y="3524"/>
                      <a:pt x="2080" y="3489"/>
                      <a:pt x="2353" y="3403"/>
                    </a:cubicBezTo>
                    <a:cubicBezTo>
                      <a:pt x="4065" y="2867"/>
                      <a:pt x="3612" y="526"/>
                      <a:pt x="2696" y="220"/>
                    </a:cubicBezTo>
                    <a:cubicBezTo>
                      <a:pt x="2643" y="203"/>
                      <a:pt x="2594" y="195"/>
                      <a:pt x="2549" y="195"/>
                    </a:cubicBezTo>
                    <a:cubicBezTo>
                      <a:pt x="2026" y="195"/>
                      <a:pt x="1974" y="1263"/>
                      <a:pt x="1974" y="1263"/>
                    </a:cubicBezTo>
                    <a:cubicBezTo>
                      <a:pt x="1974" y="1263"/>
                      <a:pt x="1290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13"/>
              <p:cNvSpPr/>
              <p:nvPr/>
            </p:nvSpPr>
            <p:spPr>
              <a:xfrm>
                <a:off x="1207769" y="166841"/>
                <a:ext cx="52757" cy="56242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62" extrusionOk="0">
                    <a:moveTo>
                      <a:pt x="375" y="0"/>
                    </a:moveTo>
                    <a:cubicBezTo>
                      <a:pt x="323" y="0"/>
                      <a:pt x="269" y="51"/>
                      <a:pt x="299" y="116"/>
                    </a:cubicBezTo>
                    <a:cubicBezTo>
                      <a:pt x="364" y="264"/>
                      <a:pt x="413" y="430"/>
                      <a:pt x="413" y="495"/>
                    </a:cubicBezTo>
                    <a:cubicBezTo>
                      <a:pt x="352" y="473"/>
                      <a:pt x="244" y="353"/>
                      <a:pt x="176" y="245"/>
                    </a:cubicBezTo>
                    <a:cubicBezTo>
                      <a:pt x="157" y="219"/>
                      <a:pt x="133" y="208"/>
                      <a:pt x="109" y="208"/>
                    </a:cubicBezTo>
                    <a:cubicBezTo>
                      <a:pt x="53" y="208"/>
                      <a:pt x="1" y="267"/>
                      <a:pt x="37" y="331"/>
                    </a:cubicBezTo>
                    <a:cubicBezTo>
                      <a:pt x="90" y="409"/>
                      <a:pt x="262" y="661"/>
                      <a:pt x="435" y="661"/>
                    </a:cubicBezTo>
                    <a:lnTo>
                      <a:pt x="450" y="661"/>
                    </a:lnTo>
                    <a:cubicBezTo>
                      <a:pt x="494" y="658"/>
                      <a:pt x="531" y="634"/>
                      <a:pt x="552" y="600"/>
                    </a:cubicBezTo>
                    <a:cubicBezTo>
                      <a:pt x="620" y="483"/>
                      <a:pt x="515" y="205"/>
                      <a:pt x="447" y="51"/>
                    </a:cubicBezTo>
                    <a:cubicBezTo>
                      <a:pt x="432" y="15"/>
                      <a:pt x="404" y="0"/>
                      <a:pt x="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3"/>
              <p:cNvSpPr/>
              <p:nvPr/>
            </p:nvSpPr>
            <p:spPr>
              <a:xfrm>
                <a:off x="1068616" y="214076"/>
                <a:ext cx="115454" cy="110445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300" extrusionOk="0">
                    <a:moveTo>
                      <a:pt x="604" y="0"/>
                    </a:moveTo>
                    <a:cubicBezTo>
                      <a:pt x="588" y="0"/>
                      <a:pt x="576" y="4"/>
                      <a:pt x="568" y="7"/>
                    </a:cubicBezTo>
                    <a:cubicBezTo>
                      <a:pt x="457" y="47"/>
                      <a:pt x="432" y="223"/>
                      <a:pt x="491" y="531"/>
                    </a:cubicBezTo>
                    <a:cubicBezTo>
                      <a:pt x="396" y="468"/>
                      <a:pt x="285" y="414"/>
                      <a:pt x="195" y="414"/>
                    </a:cubicBezTo>
                    <a:cubicBezTo>
                      <a:pt x="170" y="414"/>
                      <a:pt x="148" y="418"/>
                      <a:pt x="127" y="426"/>
                    </a:cubicBezTo>
                    <a:cubicBezTo>
                      <a:pt x="68" y="451"/>
                      <a:pt x="28" y="513"/>
                      <a:pt x="28" y="577"/>
                    </a:cubicBezTo>
                    <a:cubicBezTo>
                      <a:pt x="0" y="880"/>
                      <a:pt x="438" y="1244"/>
                      <a:pt x="488" y="1284"/>
                    </a:cubicBezTo>
                    <a:cubicBezTo>
                      <a:pt x="503" y="1293"/>
                      <a:pt x="522" y="1299"/>
                      <a:pt x="540" y="1299"/>
                    </a:cubicBezTo>
                    <a:cubicBezTo>
                      <a:pt x="617" y="1299"/>
                      <a:pt x="651" y="1203"/>
                      <a:pt x="590" y="1157"/>
                    </a:cubicBezTo>
                    <a:cubicBezTo>
                      <a:pt x="429" y="1025"/>
                      <a:pt x="176" y="756"/>
                      <a:pt x="192" y="593"/>
                    </a:cubicBezTo>
                    <a:lnTo>
                      <a:pt x="192" y="574"/>
                    </a:lnTo>
                    <a:cubicBezTo>
                      <a:pt x="194" y="574"/>
                      <a:pt x="196" y="574"/>
                      <a:pt x="199" y="574"/>
                    </a:cubicBezTo>
                    <a:cubicBezTo>
                      <a:pt x="256" y="574"/>
                      <a:pt x="426" y="672"/>
                      <a:pt x="568" y="790"/>
                    </a:cubicBezTo>
                    <a:cubicBezTo>
                      <a:pt x="583" y="803"/>
                      <a:pt x="601" y="809"/>
                      <a:pt x="618" y="809"/>
                    </a:cubicBezTo>
                    <a:cubicBezTo>
                      <a:pt x="666" y="809"/>
                      <a:pt x="711" y="764"/>
                      <a:pt x="697" y="707"/>
                    </a:cubicBezTo>
                    <a:cubicBezTo>
                      <a:pt x="636" y="473"/>
                      <a:pt x="605" y="229"/>
                      <a:pt x="617" y="170"/>
                    </a:cubicBezTo>
                    <a:lnTo>
                      <a:pt x="617" y="170"/>
                    </a:lnTo>
                    <a:cubicBezTo>
                      <a:pt x="716" y="226"/>
                      <a:pt x="975" y="559"/>
                      <a:pt x="1176" y="858"/>
                    </a:cubicBezTo>
                    <a:cubicBezTo>
                      <a:pt x="1192" y="887"/>
                      <a:pt x="1216" y="899"/>
                      <a:pt x="1241" y="899"/>
                    </a:cubicBezTo>
                    <a:cubicBezTo>
                      <a:pt x="1299" y="899"/>
                      <a:pt x="1358" y="832"/>
                      <a:pt x="1308" y="769"/>
                    </a:cubicBezTo>
                    <a:cubicBezTo>
                      <a:pt x="857" y="85"/>
                      <a:pt x="679" y="0"/>
                      <a:pt x="6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13"/>
              <p:cNvSpPr/>
              <p:nvPr/>
            </p:nvSpPr>
            <p:spPr>
              <a:xfrm>
                <a:off x="1134540" y="274310"/>
                <a:ext cx="164558" cy="119875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411" extrusionOk="0">
                    <a:moveTo>
                      <a:pt x="1849" y="0"/>
                    </a:moveTo>
                    <a:cubicBezTo>
                      <a:pt x="1813" y="0"/>
                      <a:pt x="1777" y="22"/>
                      <a:pt x="1769" y="69"/>
                    </a:cubicBezTo>
                    <a:cubicBezTo>
                      <a:pt x="1707" y="522"/>
                      <a:pt x="1528" y="852"/>
                      <a:pt x="1242" y="1043"/>
                    </a:cubicBezTo>
                    <a:cubicBezTo>
                      <a:pt x="1002" y="1205"/>
                      <a:pt x="722" y="1246"/>
                      <a:pt x="503" y="1246"/>
                    </a:cubicBezTo>
                    <a:cubicBezTo>
                      <a:pt x="288" y="1246"/>
                      <a:pt x="131" y="1207"/>
                      <a:pt x="128" y="1207"/>
                    </a:cubicBezTo>
                    <a:cubicBezTo>
                      <a:pt x="123" y="1206"/>
                      <a:pt x="118" y="1206"/>
                      <a:pt x="113" y="1206"/>
                    </a:cubicBezTo>
                    <a:cubicBezTo>
                      <a:pt x="26" y="1206"/>
                      <a:pt x="0" y="1332"/>
                      <a:pt x="88" y="1364"/>
                    </a:cubicBezTo>
                    <a:cubicBezTo>
                      <a:pt x="227" y="1395"/>
                      <a:pt x="366" y="1411"/>
                      <a:pt x="504" y="1411"/>
                    </a:cubicBezTo>
                    <a:cubicBezTo>
                      <a:pt x="748" y="1411"/>
                      <a:pt x="1060" y="1364"/>
                      <a:pt x="1331" y="1179"/>
                    </a:cubicBezTo>
                    <a:cubicBezTo>
                      <a:pt x="1661" y="960"/>
                      <a:pt x="1861" y="590"/>
                      <a:pt x="1929" y="90"/>
                    </a:cubicBezTo>
                    <a:cubicBezTo>
                      <a:pt x="1936" y="33"/>
                      <a:pt x="1892" y="0"/>
                      <a:pt x="18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8" name="Google Shape;1298;p13"/>
            <p:cNvSpPr/>
            <p:nvPr/>
          </p:nvSpPr>
          <p:spPr>
            <a:xfrm>
              <a:off x="110901" y="80480"/>
              <a:ext cx="161423" cy="148928"/>
            </a:xfrm>
            <a:custGeom>
              <a:avLst/>
              <a:gdLst/>
              <a:ahLst/>
              <a:cxnLst/>
              <a:rect l="l" t="t" r="r" b="b"/>
              <a:pathLst>
                <a:path w="2558" h="2360" extrusionOk="0">
                  <a:moveTo>
                    <a:pt x="1855" y="179"/>
                  </a:moveTo>
                  <a:lnTo>
                    <a:pt x="1855" y="179"/>
                  </a:lnTo>
                  <a:cubicBezTo>
                    <a:pt x="1827" y="306"/>
                    <a:pt x="1771" y="531"/>
                    <a:pt x="1707" y="790"/>
                  </a:cubicBezTo>
                  <a:cubicBezTo>
                    <a:pt x="1583" y="710"/>
                    <a:pt x="1457" y="630"/>
                    <a:pt x="1330" y="553"/>
                  </a:cubicBezTo>
                  <a:cubicBezTo>
                    <a:pt x="1629" y="306"/>
                    <a:pt x="1781" y="213"/>
                    <a:pt x="1855" y="179"/>
                  </a:cubicBezTo>
                  <a:close/>
                  <a:moveTo>
                    <a:pt x="522" y="287"/>
                  </a:moveTo>
                  <a:cubicBezTo>
                    <a:pt x="704" y="374"/>
                    <a:pt x="880" y="469"/>
                    <a:pt x="1053" y="577"/>
                  </a:cubicBezTo>
                  <a:cubicBezTo>
                    <a:pt x="942" y="670"/>
                    <a:pt x="824" y="778"/>
                    <a:pt x="698" y="892"/>
                  </a:cubicBezTo>
                  <a:cubicBezTo>
                    <a:pt x="575" y="559"/>
                    <a:pt x="531" y="371"/>
                    <a:pt x="522" y="287"/>
                  </a:cubicBezTo>
                  <a:close/>
                  <a:moveTo>
                    <a:pt x="1811" y="1046"/>
                  </a:moveTo>
                  <a:cubicBezTo>
                    <a:pt x="2070" y="1219"/>
                    <a:pt x="2225" y="1330"/>
                    <a:pt x="2308" y="1398"/>
                  </a:cubicBezTo>
                  <a:cubicBezTo>
                    <a:pt x="2188" y="1413"/>
                    <a:pt x="1981" y="1438"/>
                    <a:pt x="1694" y="1462"/>
                  </a:cubicBezTo>
                  <a:cubicBezTo>
                    <a:pt x="1731" y="1336"/>
                    <a:pt x="1771" y="1197"/>
                    <a:pt x="1808" y="1046"/>
                  </a:cubicBezTo>
                  <a:close/>
                  <a:moveTo>
                    <a:pt x="1201" y="664"/>
                  </a:moveTo>
                  <a:cubicBezTo>
                    <a:pt x="1355" y="756"/>
                    <a:pt x="1515" y="855"/>
                    <a:pt x="1666" y="954"/>
                  </a:cubicBezTo>
                  <a:cubicBezTo>
                    <a:pt x="1617" y="1148"/>
                    <a:pt x="1571" y="1324"/>
                    <a:pt x="1525" y="1478"/>
                  </a:cubicBezTo>
                  <a:cubicBezTo>
                    <a:pt x="1336" y="1493"/>
                    <a:pt x="1136" y="1509"/>
                    <a:pt x="951" y="1521"/>
                  </a:cubicBezTo>
                  <a:cubicBezTo>
                    <a:pt x="883" y="1367"/>
                    <a:pt x="815" y="1210"/>
                    <a:pt x="757" y="1055"/>
                  </a:cubicBezTo>
                  <a:cubicBezTo>
                    <a:pt x="917" y="910"/>
                    <a:pt x="1065" y="778"/>
                    <a:pt x="1201" y="664"/>
                  </a:cubicBezTo>
                  <a:close/>
                  <a:moveTo>
                    <a:pt x="630" y="1173"/>
                  </a:moveTo>
                  <a:cubicBezTo>
                    <a:pt x="676" y="1293"/>
                    <a:pt x="726" y="1413"/>
                    <a:pt x="775" y="1530"/>
                  </a:cubicBezTo>
                  <a:cubicBezTo>
                    <a:pt x="613" y="1539"/>
                    <a:pt x="473" y="1543"/>
                    <a:pt x="370" y="1543"/>
                  </a:cubicBezTo>
                  <a:cubicBezTo>
                    <a:pt x="319" y="1543"/>
                    <a:pt x="276" y="1542"/>
                    <a:pt x="245" y="1540"/>
                  </a:cubicBezTo>
                  <a:cubicBezTo>
                    <a:pt x="337" y="1450"/>
                    <a:pt x="476" y="1317"/>
                    <a:pt x="630" y="1173"/>
                  </a:cubicBezTo>
                  <a:close/>
                  <a:moveTo>
                    <a:pt x="1472" y="1644"/>
                  </a:moveTo>
                  <a:lnTo>
                    <a:pt x="1472" y="1644"/>
                  </a:lnTo>
                  <a:cubicBezTo>
                    <a:pt x="1370" y="1981"/>
                    <a:pt x="1306" y="2116"/>
                    <a:pt x="1275" y="2172"/>
                  </a:cubicBezTo>
                  <a:cubicBezTo>
                    <a:pt x="1176" y="2015"/>
                    <a:pt x="1090" y="1848"/>
                    <a:pt x="1019" y="1678"/>
                  </a:cubicBezTo>
                  <a:cubicBezTo>
                    <a:pt x="1167" y="1672"/>
                    <a:pt x="1321" y="1657"/>
                    <a:pt x="1472" y="1644"/>
                  </a:cubicBezTo>
                  <a:close/>
                  <a:moveTo>
                    <a:pt x="1916" y="0"/>
                  </a:moveTo>
                  <a:cubicBezTo>
                    <a:pt x="1833" y="0"/>
                    <a:pt x="1673" y="53"/>
                    <a:pt x="1182" y="466"/>
                  </a:cubicBezTo>
                  <a:cubicBezTo>
                    <a:pt x="960" y="334"/>
                    <a:pt x="618" y="136"/>
                    <a:pt x="507" y="108"/>
                  </a:cubicBezTo>
                  <a:cubicBezTo>
                    <a:pt x="494" y="108"/>
                    <a:pt x="485" y="105"/>
                    <a:pt x="476" y="105"/>
                  </a:cubicBezTo>
                  <a:cubicBezTo>
                    <a:pt x="439" y="105"/>
                    <a:pt x="408" y="124"/>
                    <a:pt x="386" y="155"/>
                  </a:cubicBezTo>
                  <a:cubicBezTo>
                    <a:pt x="359" y="192"/>
                    <a:pt x="297" y="281"/>
                    <a:pt x="568" y="1009"/>
                  </a:cubicBezTo>
                  <a:cubicBezTo>
                    <a:pt x="328" y="1231"/>
                    <a:pt x="118" y="1435"/>
                    <a:pt x="38" y="1515"/>
                  </a:cubicBezTo>
                  <a:cubicBezTo>
                    <a:pt x="10" y="1543"/>
                    <a:pt x="1" y="1583"/>
                    <a:pt x="13" y="1620"/>
                  </a:cubicBezTo>
                  <a:cubicBezTo>
                    <a:pt x="38" y="1681"/>
                    <a:pt x="93" y="1706"/>
                    <a:pt x="374" y="1706"/>
                  </a:cubicBezTo>
                  <a:cubicBezTo>
                    <a:pt x="497" y="1706"/>
                    <a:pt x="655" y="1700"/>
                    <a:pt x="846" y="1691"/>
                  </a:cubicBezTo>
                  <a:cubicBezTo>
                    <a:pt x="966" y="1959"/>
                    <a:pt x="1117" y="2271"/>
                    <a:pt x="1207" y="2338"/>
                  </a:cubicBezTo>
                  <a:cubicBezTo>
                    <a:pt x="1225" y="2351"/>
                    <a:pt x="1247" y="2360"/>
                    <a:pt x="1272" y="2360"/>
                  </a:cubicBezTo>
                  <a:lnTo>
                    <a:pt x="1275" y="2360"/>
                  </a:lnTo>
                  <a:cubicBezTo>
                    <a:pt x="1358" y="2360"/>
                    <a:pt x="1444" y="2304"/>
                    <a:pt x="1648" y="1629"/>
                  </a:cubicBezTo>
                  <a:cubicBezTo>
                    <a:pt x="1947" y="1604"/>
                    <a:pt x="2413" y="1555"/>
                    <a:pt x="2487" y="1530"/>
                  </a:cubicBezTo>
                  <a:cubicBezTo>
                    <a:pt x="2518" y="1515"/>
                    <a:pt x="2539" y="1487"/>
                    <a:pt x="2545" y="1456"/>
                  </a:cubicBezTo>
                  <a:cubicBezTo>
                    <a:pt x="2549" y="1398"/>
                    <a:pt x="2558" y="1339"/>
                    <a:pt x="1851" y="883"/>
                  </a:cubicBezTo>
                  <a:cubicBezTo>
                    <a:pt x="1959" y="466"/>
                    <a:pt x="2037" y="118"/>
                    <a:pt x="2037" y="115"/>
                  </a:cubicBezTo>
                  <a:cubicBezTo>
                    <a:pt x="2040" y="90"/>
                    <a:pt x="2033" y="62"/>
                    <a:pt x="2018" y="44"/>
                  </a:cubicBezTo>
                  <a:cubicBezTo>
                    <a:pt x="1990" y="16"/>
                    <a:pt x="1953" y="0"/>
                    <a:pt x="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3"/>
            <p:cNvSpPr/>
            <p:nvPr/>
          </p:nvSpPr>
          <p:spPr>
            <a:xfrm>
              <a:off x="679734" y="119474"/>
              <a:ext cx="70741" cy="70930"/>
            </a:xfrm>
            <a:custGeom>
              <a:avLst/>
              <a:gdLst/>
              <a:ahLst/>
              <a:cxnLst/>
              <a:rect l="l" t="t" r="r" b="b"/>
              <a:pathLst>
                <a:path w="1121" h="1124" extrusionOk="0">
                  <a:moveTo>
                    <a:pt x="562" y="164"/>
                  </a:moveTo>
                  <a:cubicBezTo>
                    <a:pt x="781" y="168"/>
                    <a:pt x="960" y="346"/>
                    <a:pt x="957" y="565"/>
                  </a:cubicBezTo>
                  <a:cubicBezTo>
                    <a:pt x="957" y="784"/>
                    <a:pt x="778" y="960"/>
                    <a:pt x="562" y="960"/>
                  </a:cubicBezTo>
                  <a:cubicBezTo>
                    <a:pt x="340" y="960"/>
                    <a:pt x="164" y="781"/>
                    <a:pt x="164" y="562"/>
                  </a:cubicBezTo>
                  <a:cubicBezTo>
                    <a:pt x="164" y="344"/>
                    <a:pt x="341" y="166"/>
                    <a:pt x="562" y="164"/>
                  </a:cubicBezTo>
                  <a:close/>
                  <a:moveTo>
                    <a:pt x="559" y="1"/>
                  </a:moveTo>
                  <a:cubicBezTo>
                    <a:pt x="250" y="1"/>
                    <a:pt x="0" y="251"/>
                    <a:pt x="0" y="562"/>
                  </a:cubicBezTo>
                  <a:cubicBezTo>
                    <a:pt x="0" y="871"/>
                    <a:pt x="250" y="1120"/>
                    <a:pt x="559" y="1123"/>
                  </a:cubicBezTo>
                  <a:lnTo>
                    <a:pt x="562" y="1123"/>
                  </a:lnTo>
                  <a:cubicBezTo>
                    <a:pt x="870" y="1120"/>
                    <a:pt x="1120" y="871"/>
                    <a:pt x="1120" y="562"/>
                  </a:cubicBezTo>
                  <a:cubicBezTo>
                    <a:pt x="1120" y="251"/>
                    <a:pt x="870" y="1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3"/>
            <p:cNvSpPr/>
            <p:nvPr/>
          </p:nvSpPr>
          <p:spPr>
            <a:xfrm>
              <a:off x="134378" y="679946"/>
              <a:ext cx="114472" cy="115104"/>
            </a:xfrm>
            <a:custGeom>
              <a:avLst/>
              <a:gdLst/>
              <a:ahLst/>
              <a:cxnLst/>
              <a:rect l="l" t="t" r="r" b="b"/>
              <a:pathLst>
                <a:path w="1814" h="1824" extrusionOk="0">
                  <a:moveTo>
                    <a:pt x="969" y="232"/>
                  </a:moveTo>
                  <a:cubicBezTo>
                    <a:pt x="993" y="309"/>
                    <a:pt x="1018" y="414"/>
                    <a:pt x="1034" y="482"/>
                  </a:cubicBezTo>
                  <a:cubicBezTo>
                    <a:pt x="1080" y="664"/>
                    <a:pt x="1089" y="704"/>
                    <a:pt x="1111" y="735"/>
                  </a:cubicBezTo>
                  <a:cubicBezTo>
                    <a:pt x="1135" y="766"/>
                    <a:pt x="1169" y="778"/>
                    <a:pt x="1348" y="843"/>
                  </a:cubicBezTo>
                  <a:cubicBezTo>
                    <a:pt x="1410" y="868"/>
                    <a:pt x="1509" y="901"/>
                    <a:pt x="1579" y="929"/>
                  </a:cubicBezTo>
                  <a:cubicBezTo>
                    <a:pt x="1478" y="975"/>
                    <a:pt x="1314" y="1037"/>
                    <a:pt x="1169" y="1090"/>
                  </a:cubicBezTo>
                  <a:cubicBezTo>
                    <a:pt x="1148" y="1096"/>
                    <a:pt x="1132" y="1111"/>
                    <a:pt x="1123" y="1133"/>
                  </a:cubicBezTo>
                  <a:cubicBezTo>
                    <a:pt x="1049" y="1299"/>
                    <a:pt x="960" y="1487"/>
                    <a:pt x="901" y="1592"/>
                  </a:cubicBezTo>
                  <a:cubicBezTo>
                    <a:pt x="861" y="1478"/>
                    <a:pt x="805" y="1278"/>
                    <a:pt x="762" y="1105"/>
                  </a:cubicBezTo>
                  <a:cubicBezTo>
                    <a:pt x="753" y="1071"/>
                    <a:pt x="728" y="1049"/>
                    <a:pt x="697" y="1043"/>
                  </a:cubicBezTo>
                  <a:cubicBezTo>
                    <a:pt x="528" y="1012"/>
                    <a:pt x="333" y="969"/>
                    <a:pt x="229" y="938"/>
                  </a:cubicBezTo>
                  <a:cubicBezTo>
                    <a:pt x="395" y="849"/>
                    <a:pt x="565" y="772"/>
                    <a:pt x="741" y="704"/>
                  </a:cubicBezTo>
                  <a:cubicBezTo>
                    <a:pt x="759" y="695"/>
                    <a:pt x="778" y="676"/>
                    <a:pt x="784" y="658"/>
                  </a:cubicBezTo>
                  <a:cubicBezTo>
                    <a:pt x="839" y="513"/>
                    <a:pt x="901" y="371"/>
                    <a:pt x="969" y="232"/>
                  </a:cubicBezTo>
                  <a:close/>
                  <a:moveTo>
                    <a:pt x="990" y="1"/>
                  </a:moveTo>
                  <a:cubicBezTo>
                    <a:pt x="941" y="1"/>
                    <a:pt x="867" y="1"/>
                    <a:pt x="648" y="571"/>
                  </a:cubicBezTo>
                  <a:cubicBezTo>
                    <a:pt x="40" y="815"/>
                    <a:pt x="19" y="895"/>
                    <a:pt x="10" y="929"/>
                  </a:cubicBezTo>
                  <a:cubicBezTo>
                    <a:pt x="0" y="957"/>
                    <a:pt x="6" y="985"/>
                    <a:pt x="22" y="1009"/>
                  </a:cubicBezTo>
                  <a:cubicBezTo>
                    <a:pt x="37" y="1031"/>
                    <a:pt x="84" y="1093"/>
                    <a:pt x="617" y="1198"/>
                  </a:cubicBezTo>
                  <a:cubicBezTo>
                    <a:pt x="774" y="1824"/>
                    <a:pt x="830" y="1824"/>
                    <a:pt x="892" y="1824"/>
                  </a:cubicBezTo>
                  <a:lnTo>
                    <a:pt x="898" y="1824"/>
                  </a:lnTo>
                  <a:cubicBezTo>
                    <a:pt x="944" y="1821"/>
                    <a:pt x="1000" y="1817"/>
                    <a:pt x="1259" y="1231"/>
                  </a:cubicBezTo>
                  <a:cubicBezTo>
                    <a:pt x="1416" y="1176"/>
                    <a:pt x="1718" y="1065"/>
                    <a:pt x="1783" y="1006"/>
                  </a:cubicBezTo>
                  <a:cubicBezTo>
                    <a:pt x="1805" y="985"/>
                    <a:pt x="1814" y="951"/>
                    <a:pt x="1811" y="920"/>
                  </a:cubicBezTo>
                  <a:cubicBezTo>
                    <a:pt x="1795" y="846"/>
                    <a:pt x="1715" y="806"/>
                    <a:pt x="1404" y="695"/>
                  </a:cubicBezTo>
                  <a:cubicBezTo>
                    <a:pt x="1345" y="673"/>
                    <a:pt x="1274" y="649"/>
                    <a:pt x="1243" y="633"/>
                  </a:cubicBezTo>
                  <a:cubicBezTo>
                    <a:pt x="1234" y="599"/>
                    <a:pt x="1212" y="516"/>
                    <a:pt x="1194" y="448"/>
                  </a:cubicBezTo>
                  <a:cubicBezTo>
                    <a:pt x="1141" y="229"/>
                    <a:pt x="1104" y="93"/>
                    <a:pt x="1067" y="41"/>
                  </a:cubicBezTo>
                  <a:cubicBezTo>
                    <a:pt x="1046" y="16"/>
                    <a:pt x="1018" y="4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3"/>
            <p:cNvSpPr/>
            <p:nvPr/>
          </p:nvSpPr>
          <p:spPr>
            <a:xfrm>
              <a:off x="99304" y="1245610"/>
              <a:ext cx="117305" cy="117305"/>
            </a:xfrm>
            <a:custGeom>
              <a:avLst/>
              <a:gdLst/>
              <a:ahLst/>
              <a:cxnLst/>
              <a:rect l="l" t="t" r="r" b="b"/>
              <a:pathLst>
                <a:path w="1611" h="1611" extrusionOk="0">
                  <a:moveTo>
                    <a:pt x="871" y="1"/>
                  </a:moveTo>
                  <a:cubicBezTo>
                    <a:pt x="821" y="1"/>
                    <a:pt x="784" y="38"/>
                    <a:pt x="784" y="84"/>
                  </a:cubicBezTo>
                  <a:lnTo>
                    <a:pt x="781" y="574"/>
                  </a:lnTo>
                  <a:lnTo>
                    <a:pt x="488" y="263"/>
                  </a:lnTo>
                  <a:cubicBezTo>
                    <a:pt x="469" y="243"/>
                    <a:pt x="447" y="234"/>
                    <a:pt x="426" y="234"/>
                  </a:cubicBezTo>
                  <a:cubicBezTo>
                    <a:pt x="360" y="234"/>
                    <a:pt x="303" y="317"/>
                    <a:pt x="362" y="380"/>
                  </a:cubicBezTo>
                  <a:lnTo>
                    <a:pt x="664" y="701"/>
                  </a:lnTo>
                  <a:lnTo>
                    <a:pt x="115" y="704"/>
                  </a:lnTo>
                  <a:cubicBezTo>
                    <a:pt x="1" y="704"/>
                    <a:pt x="1" y="877"/>
                    <a:pt x="115" y="877"/>
                  </a:cubicBezTo>
                  <a:lnTo>
                    <a:pt x="618" y="870"/>
                  </a:lnTo>
                  <a:lnTo>
                    <a:pt x="618" y="870"/>
                  </a:lnTo>
                  <a:lnTo>
                    <a:pt x="232" y="1142"/>
                  </a:lnTo>
                  <a:cubicBezTo>
                    <a:pt x="167" y="1191"/>
                    <a:pt x="201" y="1293"/>
                    <a:pt x="282" y="1296"/>
                  </a:cubicBezTo>
                  <a:cubicBezTo>
                    <a:pt x="297" y="1296"/>
                    <a:pt x="315" y="1290"/>
                    <a:pt x="331" y="1281"/>
                  </a:cubicBezTo>
                  <a:lnTo>
                    <a:pt x="781" y="966"/>
                  </a:lnTo>
                  <a:lnTo>
                    <a:pt x="775" y="1524"/>
                  </a:lnTo>
                  <a:cubicBezTo>
                    <a:pt x="775" y="1571"/>
                    <a:pt x="815" y="1611"/>
                    <a:pt x="861" y="1611"/>
                  </a:cubicBezTo>
                  <a:cubicBezTo>
                    <a:pt x="908" y="1611"/>
                    <a:pt x="948" y="1571"/>
                    <a:pt x="948" y="1524"/>
                  </a:cubicBezTo>
                  <a:lnTo>
                    <a:pt x="951" y="997"/>
                  </a:lnTo>
                  <a:lnTo>
                    <a:pt x="1262" y="1330"/>
                  </a:lnTo>
                  <a:cubicBezTo>
                    <a:pt x="1281" y="1345"/>
                    <a:pt x="1302" y="1355"/>
                    <a:pt x="1327" y="1355"/>
                  </a:cubicBezTo>
                  <a:cubicBezTo>
                    <a:pt x="1349" y="1355"/>
                    <a:pt x="1367" y="1349"/>
                    <a:pt x="1386" y="1333"/>
                  </a:cubicBezTo>
                  <a:cubicBezTo>
                    <a:pt x="1420" y="1299"/>
                    <a:pt x="1420" y="1247"/>
                    <a:pt x="1389" y="1210"/>
                  </a:cubicBezTo>
                  <a:lnTo>
                    <a:pt x="1059" y="864"/>
                  </a:lnTo>
                  <a:lnTo>
                    <a:pt x="1506" y="861"/>
                  </a:lnTo>
                  <a:cubicBezTo>
                    <a:pt x="1611" y="852"/>
                    <a:pt x="1611" y="695"/>
                    <a:pt x="1506" y="689"/>
                  </a:cubicBezTo>
                  <a:lnTo>
                    <a:pt x="1503" y="692"/>
                  </a:lnTo>
                  <a:lnTo>
                    <a:pt x="1170" y="695"/>
                  </a:lnTo>
                  <a:lnTo>
                    <a:pt x="1518" y="451"/>
                  </a:lnTo>
                  <a:cubicBezTo>
                    <a:pt x="1592" y="398"/>
                    <a:pt x="1540" y="297"/>
                    <a:pt x="1468" y="297"/>
                  </a:cubicBezTo>
                  <a:cubicBezTo>
                    <a:pt x="1453" y="297"/>
                    <a:pt x="1436" y="301"/>
                    <a:pt x="1420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38"/>
                    <a:pt x="917" y="1"/>
                    <a:pt x="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3"/>
            <p:cNvSpPr/>
            <p:nvPr/>
          </p:nvSpPr>
          <p:spPr>
            <a:xfrm rot="-5594267">
              <a:off x="503271" y="797995"/>
              <a:ext cx="102915" cy="102661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303;p13"/>
            <p:cNvGrpSpPr/>
            <p:nvPr/>
          </p:nvGrpSpPr>
          <p:grpSpPr>
            <a:xfrm>
              <a:off x="1650479" y="136254"/>
              <a:ext cx="446685" cy="265947"/>
              <a:chOff x="190604" y="1003529"/>
              <a:chExt cx="446685" cy="265947"/>
            </a:xfrm>
          </p:grpSpPr>
          <p:sp>
            <p:nvSpPr>
              <p:cNvPr id="1304" name="Google Shape;1304;p13"/>
              <p:cNvSpPr/>
              <p:nvPr/>
            </p:nvSpPr>
            <p:spPr>
              <a:xfrm>
                <a:off x="190604" y="1009210"/>
                <a:ext cx="446685" cy="254309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3671" extrusionOk="0">
                    <a:moveTo>
                      <a:pt x="3915" y="0"/>
                    </a:moveTo>
                    <a:cubicBezTo>
                      <a:pt x="3615" y="0"/>
                      <a:pt x="3350" y="167"/>
                      <a:pt x="3169" y="387"/>
                    </a:cubicBezTo>
                    <a:lnTo>
                      <a:pt x="3169" y="387"/>
                    </a:lnTo>
                    <a:cubicBezTo>
                      <a:pt x="3046" y="288"/>
                      <a:pt x="2886" y="200"/>
                      <a:pt x="2681" y="132"/>
                    </a:cubicBezTo>
                    <a:cubicBezTo>
                      <a:pt x="2511" y="76"/>
                      <a:pt x="2368" y="52"/>
                      <a:pt x="2248" y="52"/>
                    </a:cubicBezTo>
                    <a:cubicBezTo>
                      <a:pt x="1490" y="52"/>
                      <a:pt x="1623" y="1005"/>
                      <a:pt x="1623" y="1005"/>
                    </a:cubicBezTo>
                    <a:cubicBezTo>
                      <a:pt x="1545" y="958"/>
                      <a:pt x="1462" y="937"/>
                      <a:pt x="1377" y="937"/>
                    </a:cubicBezTo>
                    <a:cubicBezTo>
                      <a:pt x="735" y="937"/>
                      <a:pt x="1" y="2154"/>
                      <a:pt x="840" y="2769"/>
                    </a:cubicBezTo>
                    <a:cubicBezTo>
                      <a:pt x="1102" y="2963"/>
                      <a:pt x="1351" y="3051"/>
                      <a:pt x="1564" y="3064"/>
                    </a:cubicBezTo>
                    <a:lnTo>
                      <a:pt x="1564" y="3064"/>
                    </a:lnTo>
                    <a:cubicBezTo>
                      <a:pt x="1637" y="3387"/>
                      <a:pt x="1868" y="3665"/>
                      <a:pt x="2357" y="3670"/>
                    </a:cubicBezTo>
                    <a:cubicBezTo>
                      <a:pt x="2374" y="3670"/>
                      <a:pt x="2392" y="3670"/>
                      <a:pt x="2408" y="3670"/>
                    </a:cubicBezTo>
                    <a:cubicBezTo>
                      <a:pt x="3079" y="3670"/>
                      <a:pt x="3528" y="3515"/>
                      <a:pt x="3781" y="3285"/>
                    </a:cubicBezTo>
                    <a:lnTo>
                      <a:pt x="3781" y="3285"/>
                    </a:lnTo>
                    <a:cubicBezTo>
                      <a:pt x="3834" y="3357"/>
                      <a:pt x="3900" y="3426"/>
                      <a:pt x="3983" y="3491"/>
                    </a:cubicBezTo>
                    <a:cubicBezTo>
                      <a:pt x="4094" y="3579"/>
                      <a:pt x="4230" y="3618"/>
                      <a:pt x="4376" y="3618"/>
                    </a:cubicBezTo>
                    <a:cubicBezTo>
                      <a:pt x="5223" y="3618"/>
                      <a:pt x="6448" y="2304"/>
                      <a:pt x="5722" y="1542"/>
                    </a:cubicBezTo>
                    <a:cubicBezTo>
                      <a:pt x="5522" y="1331"/>
                      <a:pt x="5310" y="1251"/>
                      <a:pt x="5112" y="1251"/>
                    </a:cubicBezTo>
                    <a:cubicBezTo>
                      <a:pt x="5090" y="1251"/>
                      <a:pt x="5068" y="1252"/>
                      <a:pt x="5046" y="1254"/>
                    </a:cubicBezTo>
                    <a:lnTo>
                      <a:pt x="5046" y="1254"/>
                    </a:lnTo>
                    <a:cubicBezTo>
                      <a:pt x="5054" y="878"/>
                      <a:pt x="4866" y="444"/>
                      <a:pt x="4402" y="151"/>
                    </a:cubicBezTo>
                    <a:cubicBezTo>
                      <a:pt x="4235" y="45"/>
                      <a:pt x="4070" y="0"/>
                      <a:pt x="39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13"/>
              <p:cNvSpPr/>
              <p:nvPr/>
            </p:nvSpPr>
            <p:spPr>
              <a:xfrm>
                <a:off x="210486" y="1003529"/>
                <a:ext cx="402834" cy="265947"/>
              </a:xfrm>
              <a:custGeom>
                <a:avLst/>
                <a:gdLst/>
                <a:ahLst/>
                <a:cxnLst/>
                <a:rect l="l" t="t" r="r" b="b"/>
                <a:pathLst>
                  <a:path w="5815" h="3839" extrusionOk="0">
                    <a:moveTo>
                      <a:pt x="2894" y="594"/>
                    </a:moveTo>
                    <a:cubicBezTo>
                      <a:pt x="3125" y="816"/>
                      <a:pt x="3174" y="1078"/>
                      <a:pt x="3110" y="1251"/>
                    </a:cubicBezTo>
                    <a:cubicBezTo>
                      <a:pt x="3077" y="1342"/>
                      <a:pt x="3020" y="1391"/>
                      <a:pt x="2952" y="1391"/>
                    </a:cubicBezTo>
                    <a:cubicBezTo>
                      <a:pt x="2910" y="1391"/>
                      <a:pt x="2864" y="1373"/>
                      <a:pt x="2817" y="1334"/>
                    </a:cubicBezTo>
                    <a:cubicBezTo>
                      <a:pt x="2656" y="1195"/>
                      <a:pt x="2693" y="877"/>
                      <a:pt x="2894" y="594"/>
                    </a:cubicBezTo>
                    <a:close/>
                    <a:moveTo>
                      <a:pt x="4667" y="1439"/>
                    </a:moveTo>
                    <a:lnTo>
                      <a:pt x="4667" y="1439"/>
                    </a:lnTo>
                    <a:cubicBezTo>
                      <a:pt x="4627" y="1750"/>
                      <a:pt x="4436" y="1981"/>
                      <a:pt x="4177" y="2018"/>
                    </a:cubicBezTo>
                    <a:cubicBezTo>
                      <a:pt x="4161" y="2018"/>
                      <a:pt x="4149" y="2022"/>
                      <a:pt x="4134" y="2022"/>
                    </a:cubicBezTo>
                    <a:cubicBezTo>
                      <a:pt x="4063" y="2022"/>
                      <a:pt x="4063" y="2000"/>
                      <a:pt x="4063" y="1981"/>
                    </a:cubicBezTo>
                    <a:cubicBezTo>
                      <a:pt x="4060" y="1852"/>
                      <a:pt x="4309" y="1519"/>
                      <a:pt x="4667" y="1439"/>
                    </a:cubicBezTo>
                    <a:close/>
                    <a:moveTo>
                      <a:pt x="1620" y="2253"/>
                    </a:moveTo>
                    <a:cubicBezTo>
                      <a:pt x="1663" y="2253"/>
                      <a:pt x="1706" y="2293"/>
                      <a:pt x="1731" y="2327"/>
                    </a:cubicBezTo>
                    <a:cubicBezTo>
                      <a:pt x="1857" y="2484"/>
                      <a:pt x="1888" y="2660"/>
                      <a:pt x="1820" y="2805"/>
                    </a:cubicBezTo>
                    <a:cubicBezTo>
                      <a:pt x="1743" y="2959"/>
                      <a:pt x="1564" y="3055"/>
                      <a:pt x="1348" y="3061"/>
                    </a:cubicBezTo>
                    <a:cubicBezTo>
                      <a:pt x="1305" y="2774"/>
                      <a:pt x="1385" y="2472"/>
                      <a:pt x="1500" y="2330"/>
                    </a:cubicBezTo>
                    <a:cubicBezTo>
                      <a:pt x="1543" y="2278"/>
                      <a:pt x="1583" y="2253"/>
                      <a:pt x="1620" y="2253"/>
                    </a:cubicBezTo>
                    <a:close/>
                    <a:moveTo>
                      <a:pt x="3548" y="2490"/>
                    </a:moveTo>
                    <a:cubicBezTo>
                      <a:pt x="3563" y="2490"/>
                      <a:pt x="3597" y="2524"/>
                      <a:pt x="3625" y="2614"/>
                    </a:cubicBezTo>
                    <a:cubicBezTo>
                      <a:pt x="3699" y="2827"/>
                      <a:pt x="3652" y="3061"/>
                      <a:pt x="3507" y="3231"/>
                    </a:cubicBezTo>
                    <a:cubicBezTo>
                      <a:pt x="3372" y="2993"/>
                      <a:pt x="3384" y="2737"/>
                      <a:pt x="3461" y="2586"/>
                    </a:cubicBezTo>
                    <a:cubicBezTo>
                      <a:pt x="3495" y="2518"/>
                      <a:pt x="3532" y="2490"/>
                      <a:pt x="3548" y="2490"/>
                    </a:cubicBezTo>
                    <a:close/>
                    <a:moveTo>
                      <a:pt x="3628" y="170"/>
                    </a:moveTo>
                    <a:cubicBezTo>
                      <a:pt x="3775" y="170"/>
                      <a:pt x="3925" y="213"/>
                      <a:pt x="4066" y="304"/>
                    </a:cubicBezTo>
                    <a:cubicBezTo>
                      <a:pt x="4430" y="532"/>
                      <a:pt x="4652" y="887"/>
                      <a:pt x="4673" y="1260"/>
                    </a:cubicBezTo>
                    <a:cubicBezTo>
                      <a:pt x="4229" y="1340"/>
                      <a:pt x="3881" y="1747"/>
                      <a:pt x="3893" y="1988"/>
                    </a:cubicBezTo>
                    <a:cubicBezTo>
                      <a:pt x="3899" y="2086"/>
                      <a:pt x="3960" y="2190"/>
                      <a:pt x="4132" y="2190"/>
                    </a:cubicBezTo>
                    <a:cubicBezTo>
                      <a:pt x="4153" y="2190"/>
                      <a:pt x="4177" y="2188"/>
                      <a:pt x="4201" y="2185"/>
                    </a:cubicBezTo>
                    <a:cubicBezTo>
                      <a:pt x="4550" y="2139"/>
                      <a:pt x="4803" y="1827"/>
                      <a:pt x="4840" y="1417"/>
                    </a:cubicBezTo>
                    <a:cubicBezTo>
                      <a:pt x="5034" y="1423"/>
                      <a:pt x="5213" y="1510"/>
                      <a:pt x="5373" y="1682"/>
                    </a:cubicBezTo>
                    <a:cubicBezTo>
                      <a:pt x="5651" y="1972"/>
                      <a:pt x="5586" y="2321"/>
                      <a:pt x="5485" y="2561"/>
                    </a:cubicBezTo>
                    <a:cubicBezTo>
                      <a:pt x="5247" y="3113"/>
                      <a:pt x="4581" y="3616"/>
                      <a:pt x="4090" y="3616"/>
                    </a:cubicBezTo>
                    <a:cubicBezTo>
                      <a:pt x="4086" y="3616"/>
                      <a:pt x="4082" y="3616"/>
                      <a:pt x="4077" y="3616"/>
                    </a:cubicBezTo>
                    <a:cubicBezTo>
                      <a:pt x="3958" y="3616"/>
                      <a:pt x="3843" y="3576"/>
                      <a:pt x="3748" y="3505"/>
                    </a:cubicBezTo>
                    <a:cubicBezTo>
                      <a:pt x="3699" y="3465"/>
                      <a:pt x="3652" y="3422"/>
                      <a:pt x="3609" y="3372"/>
                    </a:cubicBezTo>
                    <a:cubicBezTo>
                      <a:pt x="3816" y="3157"/>
                      <a:pt x="3884" y="2845"/>
                      <a:pt x="3788" y="2564"/>
                    </a:cubicBezTo>
                    <a:cubicBezTo>
                      <a:pt x="3723" y="2352"/>
                      <a:pt x="3609" y="2321"/>
                      <a:pt x="3548" y="2321"/>
                    </a:cubicBezTo>
                    <a:cubicBezTo>
                      <a:pt x="3455" y="2321"/>
                      <a:pt x="3366" y="2389"/>
                      <a:pt x="3307" y="2506"/>
                    </a:cubicBezTo>
                    <a:cubicBezTo>
                      <a:pt x="3202" y="2716"/>
                      <a:pt x="3187" y="3049"/>
                      <a:pt x="3381" y="3351"/>
                    </a:cubicBezTo>
                    <a:cubicBezTo>
                      <a:pt x="3181" y="3505"/>
                      <a:pt x="2807" y="3669"/>
                      <a:pt x="2120" y="3669"/>
                    </a:cubicBezTo>
                    <a:lnTo>
                      <a:pt x="2070" y="3669"/>
                    </a:lnTo>
                    <a:cubicBezTo>
                      <a:pt x="1651" y="3662"/>
                      <a:pt x="1469" y="3447"/>
                      <a:pt x="1392" y="3231"/>
                    </a:cubicBezTo>
                    <a:cubicBezTo>
                      <a:pt x="1657" y="3215"/>
                      <a:pt x="1873" y="3086"/>
                      <a:pt x="1972" y="2879"/>
                    </a:cubicBezTo>
                    <a:cubicBezTo>
                      <a:pt x="2073" y="2672"/>
                      <a:pt x="2033" y="2432"/>
                      <a:pt x="1864" y="2222"/>
                    </a:cubicBezTo>
                    <a:cubicBezTo>
                      <a:pt x="1771" y="2105"/>
                      <a:pt x="1679" y="2080"/>
                      <a:pt x="1617" y="2080"/>
                    </a:cubicBezTo>
                    <a:cubicBezTo>
                      <a:pt x="1527" y="2080"/>
                      <a:pt x="1441" y="2130"/>
                      <a:pt x="1367" y="2222"/>
                    </a:cubicBezTo>
                    <a:cubicBezTo>
                      <a:pt x="1216" y="2410"/>
                      <a:pt x="1139" y="2749"/>
                      <a:pt x="1173" y="3049"/>
                    </a:cubicBezTo>
                    <a:cubicBezTo>
                      <a:pt x="966" y="3002"/>
                      <a:pt x="769" y="2913"/>
                      <a:pt x="602" y="2783"/>
                    </a:cubicBezTo>
                    <a:cubicBezTo>
                      <a:pt x="161" y="2456"/>
                      <a:pt x="254" y="2003"/>
                      <a:pt x="312" y="1821"/>
                    </a:cubicBezTo>
                    <a:cubicBezTo>
                      <a:pt x="442" y="1426"/>
                      <a:pt x="790" y="1106"/>
                      <a:pt x="1086" y="1106"/>
                    </a:cubicBezTo>
                    <a:cubicBezTo>
                      <a:pt x="1157" y="1106"/>
                      <a:pt x="1228" y="1124"/>
                      <a:pt x="1290" y="1161"/>
                    </a:cubicBezTo>
                    <a:cubicBezTo>
                      <a:pt x="1304" y="1169"/>
                      <a:pt x="1319" y="1173"/>
                      <a:pt x="1333" y="1173"/>
                    </a:cubicBezTo>
                    <a:cubicBezTo>
                      <a:pt x="1382" y="1173"/>
                      <a:pt x="1427" y="1130"/>
                      <a:pt x="1419" y="1075"/>
                    </a:cubicBezTo>
                    <a:cubicBezTo>
                      <a:pt x="1419" y="1072"/>
                      <a:pt x="1358" y="621"/>
                      <a:pt x="1574" y="375"/>
                    </a:cubicBezTo>
                    <a:cubicBezTo>
                      <a:pt x="1664" y="270"/>
                      <a:pt x="1793" y="218"/>
                      <a:pt x="1959" y="218"/>
                    </a:cubicBezTo>
                    <a:cubicBezTo>
                      <a:pt x="2076" y="218"/>
                      <a:pt x="2212" y="243"/>
                      <a:pt x="2366" y="294"/>
                    </a:cubicBezTo>
                    <a:cubicBezTo>
                      <a:pt x="2508" y="338"/>
                      <a:pt x="2641" y="402"/>
                      <a:pt x="2761" y="486"/>
                    </a:cubicBezTo>
                    <a:cubicBezTo>
                      <a:pt x="2527" y="809"/>
                      <a:pt x="2446" y="1244"/>
                      <a:pt x="2709" y="1463"/>
                    </a:cubicBezTo>
                    <a:cubicBezTo>
                      <a:pt x="2777" y="1525"/>
                      <a:pt x="2863" y="1562"/>
                      <a:pt x="2955" y="1565"/>
                    </a:cubicBezTo>
                    <a:cubicBezTo>
                      <a:pt x="3094" y="1565"/>
                      <a:pt x="3218" y="1466"/>
                      <a:pt x="3273" y="1306"/>
                    </a:cubicBezTo>
                    <a:cubicBezTo>
                      <a:pt x="3353" y="1075"/>
                      <a:pt x="3298" y="735"/>
                      <a:pt x="3002" y="458"/>
                    </a:cubicBezTo>
                    <a:cubicBezTo>
                      <a:pt x="3182" y="270"/>
                      <a:pt x="3403" y="170"/>
                      <a:pt x="3628" y="170"/>
                    </a:cubicBezTo>
                    <a:close/>
                    <a:moveTo>
                      <a:pt x="3632" y="0"/>
                    </a:moveTo>
                    <a:cubicBezTo>
                      <a:pt x="3356" y="0"/>
                      <a:pt x="3085" y="122"/>
                      <a:pt x="2872" y="350"/>
                    </a:cubicBezTo>
                    <a:cubicBezTo>
                      <a:pt x="2733" y="257"/>
                      <a:pt x="2582" y="183"/>
                      <a:pt x="2422" y="131"/>
                    </a:cubicBezTo>
                    <a:cubicBezTo>
                      <a:pt x="2252" y="76"/>
                      <a:pt x="2099" y="48"/>
                      <a:pt x="1963" y="48"/>
                    </a:cubicBezTo>
                    <a:cubicBezTo>
                      <a:pt x="1743" y="48"/>
                      <a:pt x="1568" y="120"/>
                      <a:pt x="1444" y="264"/>
                    </a:cubicBezTo>
                    <a:cubicBezTo>
                      <a:pt x="1262" y="470"/>
                      <a:pt x="1237" y="776"/>
                      <a:pt x="1241" y="954"/>
                    </a:cubicBezTo>
                    <a:cubicBezTo>
                      <a:pt x="1191" y="939"/>
                      <a:pt x="1139" y="933"/>
                      <a:pt x="1089" y="933"/>
                    </a:cubicBezTo>
                    <a:cubicBezTo>
                      <a:pt x="716" y="933"/>
                      <a:pt x="306" y="1300"/>
                      <a:pt x="152" y="1766"/>
                    </a:cubicBezTo>
                    <a:cubicBezTo>
                      <a:pt x="1" y="2225"/>
                      <a:pt x="127" y="2645"/>
                      <a:pt x="500" y="2919"/>
                    </a:cubicBezTo>
                    <a:cubicBezTo>
                      <a:pt x="735" y="3092"/>
                      <a:pt x="978" y="3197"/>
                      <a:pt x="1210" y="3224"/>
                    </a:cubicBezTo>
                    <a:cubicBezTo>
                      <a:pt x="1321" y="3613"/>
                      <a:pt x="1632" y="3835"/>
                      <a:pt x="2070" y="3838"/>
                    </a:cubicBezTo>
                    <a:lnTo>
                      <a:pt x="2120" y="3838"/>
                    </a:lnTo>
                    <a:cubicBezTo>
                      <a:pt x="2715" y="3838"/>
                      <a:pt x="3184" y="3718"/>
                      <a:pt x="3483" y="3490"/>
                    </a:cubicBezTo>
                    <a:cubicBezTo>
                      <a:pt x="3532" y="3542"/>
                      <a:pt x="3585" y="3595"/>
                      <a:pt x="3643" y="3641"/>
                    </a:cubicBezTo>
                    <a:cubicBezTo>
                      <a:pt x="3766" y="3737"/>
                      <a:pt x="3921" y="3786"/>
                      <a:pt x="4076" y="3786"/>
                    </a:cubicBezTo>
                    <a:cubicBezTo>
                      <a:pt x="4081" y="3786"/>
                      <a:pt x="4086" y="3786"/>
                      <a:pt x="4090" y="3786"/>
                    </a:cubicBezTo>
                    <a:cubicBezTo>
                      <a:pt x="4652" y="3786"/>
                      <a:pt x="5377" y="3246"/>
                      <a:pt x="5642" y="2629"/>
                    </a:cubicBezTo>
                    <a:cubicBezTo>
                      <a:pt x="5815" y="2222"/>
                      <a:pt x="5765" y="1843"/>
                      <a:pt x="5500" y="1565"/>
                    </a:cubicBezTo>
                    <a:cubicBezTo>
                      <a:pt x="5303" y="1358"/>
                      <a:pt x="5084" y="1254"/>
                      <a:pt x="4843" y="1247"/>
                    </a:cubicBezTo>
                    <a:cubicBezTo>
                      <a:pt x="4821" y="819"/>
                      <a:pt x="4572" y="418"/>
                      <a:pt x="4161" y="159"/>
                    </a:cubicBezTo>
                    <a:cubicBezTo>
                      <a:pt x="3992" y="52"/>
                      <a:pt x="3811" y="0"/>
                      <a:pt x="36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6" name="Google Shape;1306;p13"/>
            <p:cNvSpPr/>
            <p:nvPr/>
          </p:nvSpPr>
          <p:spPr>
            <a:xfrm rot="4589802">
              <a:off x="-39651" y="1082409"/>
              <a:ext cx="787498" cy="334951"/>
            </a:xfrm>
            <a:custGeom>
              <a:avLst/>
              <a:gdLst/>
              <a:ahLst/>
              <a:cxnLst/>
              <a:rect l="l" t="t" r="r" b="b"/>
              <a:pathLst>
                <a:path w="10815" h="4600" extrusionOk="0">
                  <a:moveTo>
                    <a:pt x="1879" y="0"/>
                  </a:moveTo>
                  <a:cubicBezTo>
                    <a:pt x="1876" y="0"/>
                    <a:pt x="1873" y="0"/>
                    <a:pt x="1870" y="0"/>
                  </a:cubicBezTo>
                  <a:cubicBezTo>
                    <a:pt x="1747" y="0"/>
                    <a:pt x="1626" y="22"/>
                    <a:pt x="1509" y="59"/>
                  </a:cubicBezTo>
                  <a:cubicBezTo>
                    <a:pt x="1417" y="90"/>
                    <a:pt x="1438" y="226"/>
                    <a:pt x="1534" y="226"/>
                  </a:cubicBezTo>
                  <a:lnTo>
                    <a:pt x="1537" y="226"/>
                  </a:lnTo>
                  <a:cubicBezTo>
                    <a:pt x="1543" y="226"/>
                    <a:pt x="1552" y="226"/>
                    <a:pt x="1559" y="223"/>
                  </a:cubicBezTo>
                  <a:cubicBezTo>
                    <a:pt x="1660" y="189"/>
                    <a:pt x="1765" y="173"/>
                    <a:pt x="1870" y="170"/>
                  </a:cubicBezTo>
                  <a:cubicBezTo>
                    <a:pt x="1873" y="170"/>
                    <a:pt x="1876" y="170"/>
                    <a:pt x="1879" y="170"/>
                  </a:cubicBezTo>
                  <a:cubicBezTo>
                    <a:pt x="1991" y="170"/>
                    <a:pt x="1991" y="0"/>
                    <a:pt x="1879" y="0"/>
                  </a:cubicBezTo>
                  <a:close/>
                  <a:moveTo>
                    <a:pt x="2205" y="48"/>
                  </a:moveTo>
                  <a:cubicBezTo>
                    <a:pt x="2115" y="48"/>
                    <a:pt x="2084" y="186"/>
                    <a:pt x="2185" y="216"/>
                  </a:cubicBezTo>
                  <a:cubicBezTo>
                    <a:pt x="2286" y="247"/>
                    <a:pt x="2382" y="293"/>
                    <a:pt x="2475" y="349"/>
                  </a:cubicBezTo>
                  <a:cubicBezTo>
                    <a:pt x="2487" y="358"/>
                    <a:pt x="2502" y="361"/>
                    <a:pt x="2518" y="361"/>
                  </a:cubicBezTo>
                  <a:cubicBezTo>
                    <a:pt x="2607" y="361"/>
                    <a:pt x="2638" y="247"/>
                    <a:pt x="2564" y="204"/>
                  </a:cubicBezTo>
                  <a:cubicBezTo>
                    <a:pt x="2459" y="139"/>
                    <a:pt x="2348" y="87"/>
                    <a:pt x="2234" y="53"/>
                  </a:cubicBezTo>
                  <a:cubicBezTo>
                    <a:pt x="2224" y="50"/>
                    <a:pt x="2214" y="48"/>
                    <a:pt x="2205" y="48"/>
                  </a:cubicBezTo>
                  <a:close/>
                  <a:moveTo>
                    <a:pt x="1225" y="194"/>
                  </a:moveTo>
                  <a:cubicBezTo>
                    <a:pt x="1210" y="194"/>
                    <a:pt x="1195" y="198"/>
                    <a:pt x="1179" y="207"/>
                  </a:cubicBezTo>
                  <a:cubicBezTo>
                    <a:pt x="1077" y="269"/>
                    <a:pt x="982" y="340"/>
                    <a:pt x="889" y="417"/>
                  </a:cubicBezTo>
                  <a:cubicBezTo>
                    <a:pt x="852" y="445"/>
                    <a:pt x="849" y="500"/>
                    <a:pt x="880" y="537"/>
                  </a:cubicBezTo>
                  <a:cubicBezTo>
                    <a:pt x="895" y="556"/>
                    <a:pt x="920" y="568"/>
                    <a:pt x="945" y="568"/>
                  </a:cubicBezTo>
                  <a:lnTo>
                    <a:pt x="948" y="568"/>
                  </a:lnTo>
                  <a:cubicBezTo>
                    <a:pt x="966" y="568"/>
                    <a:pt x="985" y="559"/>
                    <a:pt x="1000" y="549"/>
                  </a:cubicBezTo>
                  <a:cubicBezTo>
                    <a:pt x="1084" y="475"/>
                    <a:pt x="1173" y="414"/>
                    <a:pt x="1266" y="355"/>
                  </a:cubicBezTo>
                  <a:cubicBezTo>
                    <a:pt x="1348" y="306"/>
                    <a:pt x="1301" y="194"/>
                    <a:pt x="1225" y="194"/>
                  </a:cubicBezTo>
                  <a:close/>
                  <a:moveTo>
                    <a:pt x="2793" y="393"/>
                  </a:moveTo>
                  <a:cubicBezTo>
                    <a:pt x="2724" y="393"/>
                    <a:pt x="2668" y="486"/>
                    <a:pt x="2734" y="546"/>
                  </a:cubicBezTo>
                  <a:cubicBezTo>
                    <a:pt x="2786" y="593"/>
                    <a:pt x="2839" y="642"/>
                    <a:pt x="2891" y="701"/>
                  </a:cubicBezTo>
                  <a:lnTo>
                    <a:pt x="2968" y="784"/>
                  </a:lnTo>
                  <a:cubicBezTo>
                    <a:pt x="2984" y="799"/>
                    <a:pt x="3008" y="812"/>
                    <a:pt x="3033" y="812"/>
                  </a:cubicBezTo>
                  <a:cubicBezTo>
                    <a:pt x="3107" y="812"/>
                    <a:pt x="3144" y="722"/>
                    <a:pt x="3095" y="670"/>
                  </a:cubicBezTo>
                  <a:cubicBezTo>
                    <a:pt x="3070" y="639"/>
                    <a:pt x="3045" y="611"/>
                    <a:pt x="3017" y="583"/>
                  </a:cubicBezTo>
                  <a:cubicBezTo>
                    <a:pt x="2962" y="522"/>
                    <a:pt x="2906" y="469"/>
                    <a:pt x="2851" y="417"/>
                  </a:cubicBezTo>
                  <a:cubicBezTo>
                    <a:pt x="2832" y="400"/>
                    <a:pt x="2812" y="393"/>
                    <a:pt x="2793" y="393"/>
                  </a:cubicBezTo>
                  <a:close/>
                  <a:moveTo>
                    <a:pt x="691" y="637"/>
                  </a:moveTo>
                  <a:cubicBezTo>
                    <a:pt x="672" y="637"/>
                    <a:pt x="651" y="644"/>
                    <a:pt x="633" y="661"/>
                  </a:cubicBezTo>
                  <a:cubicBezTo>
                    <a:pt x="556" y="741"/>
                    <a:pt x="482" y="830"/>
                    <a:pt x="408" y="926"/>
                  </a:cubicBezTo>
                  <a:cubicBezTo>
                    <a:pt x="377" y="963"/>
                    <a:pt x="383" y="1018"/>
                    <a:pt x="424" y="1046"/>
                  </a:cubicBezTo>
                  <a:cubicBezTo>
                    <a:pt x="439" y="1058"/>
                    <a:pt x="454" y="1065"/>
                    <a:pt x="476" y="1065"/>
                  </a:cubicBezTo>
                  <a:cubicBezTo>
                    <a:pt x="504" y="1065"/>
                    <a:pt x="528" y="1052"/>
                    <a:pt x="544" y="1031"/>
                  </a:cubicBezTo>
                  <a:cubicBezTo>
                    <a:pt x="615" y="938"/>
                    <a:pt x="686" y="852"/>
                    <a:pt x="760" y="775"/>
                  </a:cubicBezTo>
                  <a:cubicBezTo>
                    <a:pt x="809" y="711"/>
                    <a:pt x="754" y="637"/>
                    <a:pt x="691" y="637"/>
                  </a:cubicBezTo>
                  <a:close/>
                  <a:moveTo>
                    <a:pt x="5503" y="1071"/>
                  </a:moveTo>
                  <a:cubicBezTo>
                    <a:pt x="5386" y="1071"/>
                    <a:pt x="5269" y="1080"/>
                    <a:pt x="5152" y="1105"/>
                  </a:cubicBezTo>
                  <a:cubicBezTo>
                    <a:pt x="5047" y="1120"/>
                    <a:pt x="5059" y="1274"/>
                    <a:pt x="5167" y="1274"/>
                  </a:cubicBezTo>
                  <a:cubicBezTo>
                    <a:pt x="5173" y="1274"/>
                    <a:pt x="5180" y="1271"/>
                    <a:pt x="5183" y="1271"/>
                  </a:cubicBezTo>
                  <a:cubicBezTo>
                    <a:pt x="5279" y="1255"/>
                    <a:pt x="5376" y="1243"/>
                    <a:pt x="5473" y="1243"/>
                  </a:cubicBezTo>
                  <a:cubicBezTo>
                    <a:pt x="5484" y="1243"/>
                    <a:pt x="5495" y="1243"/>
                    <a:pt x="5506" y="1243"/>
                  </a:cubicBezTo>
                  <a:cubicBezTo>
                    <a:pt x="5553" y="1243"/>
                    <a:pt x="5593" y="1203"/>
                    <a:pt x="5593" y="1157"/>
                  </a:cubicBezTo>
                  <a:cubicBezTo>
                    <a:pt x="5590" y="1108"/>
                    <a:pt x="5553" y="1071"/>
                    <a:pt x="5503" y="1071"/>
                  </a:cubicBezTo>
                  <a:close/>
                  <a:moveTo>
                    <a:pt x="3254" y="895"/>
                  </a:moveTo>
                  <a:cubicBezTo>
                    <a:pt x="3189" y="895"/>
                    <a:pt x="3131" y="972"/>
                    <a:pt x="3187" y="1037"/>
                  </a:cubicBezTo>
                  <a:cubicBezTo>
                    <a:pt x="3261" y="1129"/>
                    <a:pt x="3329" y="1222"/>
                    <a:pt x="3391" y="1308"/>
                  </a:cubicBezTo>
                  <a:cubicBezTo>
                    <a:pt x="3406" y="1330"/>
                    <a:pt x="3434" y="1345"/>
                    <a:pt x="3462" y="1345"/>
                  </a:cubicBezTo>
                  <a:cubicBezTo>
                    <a:pt x="3480" y="1345"/>
                    <a:pt x="3495" y="1339"/>
                    <a:pt x="3511" y="1327"/>
                  </a:cubicBezTo>
                  <a:cubicBezTo>
                    <a:pt x="3548" y="1299"/>
                    <a:pt x="3557" y="1247"/>
                    <a:pt x="3533" y="1210"/>
                  </a:cubicBezTo>
                  <a:cubicBezTo>
                    <a:pt x="3468" y="1117"/>
                    <a:pt x="3400" y="1024"/>
                    <a:pt x="3323" y="932"/>
                  </a:cubicBezTo>
                  <a:cubicBezTo>
                    <a:pt x="3303" y="906"/>
                    <a:pt x="3278" y="895"/>
                    <a:pt x="3254" y="895"/>
                  </a:cubicBezTo>
                  <a:close/>
                  <a:moveTo>
                    <a:pt x="5845" y="1100"/>
                  </a:moveTo>
                  <a:cubicBezTo>
                    <a:pt x="5747" y="1100"/>
                    <a:pt x="5725" y="1254"/>
                    <a:pt x="5833" y="1271"/>
                  </a:cubicBezTo>
                  <a:cubicBezTo>
                    <a:pt x="5877" y="1277"/>
                    <a:pt x="5917" y="1287"/>
                    <a:pt x="5960" y="1296"/>
                  </a:cubicBezTo>
                  <a:cubicBezTo>
                    <a:pt x="6028" y="1311"/>
                    <a:pt x="6092" y="1330"/>
                    <a:pt x="6154" y="1348"/>
                  </a:cubicBezTo>
                  <a:cubicBezTo>
                    <a:pt x="6163" y="1351"/>
                    <a:pt x="6173" y="1351"/>
                    <a:pt x="6182" y="1351"/>
                  </a:cubicBezTo>
                  <a:lnTo>
                    <a:pt x="6179" y="1351"/>
                  </a:lnTo>
                  <a:cubicBezTo>
                    <a:pt x="6180" y="1351"/>
                    <a:pt x="6181" y="1351"/>
                    <a:pt x="6182" y="1351"/>
                  </a:cubicBezTo>
                  <a:cubicBezTo>
                    <a:pt x="6278" y="1351"/>
                    <a:pt x="6298" y="1215"/>
                    <a:pt x="6207" y="1185"/>
                  </a:cubicBezTo>
                  <a:cubicBezTo>
                    <a:pt x="6139" y="1163"/>
                    <a:pt x="6071" y="1145"/>
                    <a:pt x="6000" y="1129"/>
                  </a:cubicBezTo>
                  <a:cubicBezTo>
                    <a:pt x="5951" y="1117"/>
                    <a:pt x="5907" y="1108"/>
                    <a:pt x="5861" y="1102"/>
                  </a:cubicBezTo>
                  <a:cubicBezTo>
                    <a:pt x="5855" y="1101"/>
                    <a:pt x="5850" y="1100"/>
                    <a:pt x="5845" y="1100"/>
                  </a:cubicBezTo>
                  <a:close/>
                  <a:moveTo>
                    <a:pt x="4842" y="1199"/>
                  </a:moveTo>
                  <a:cubicBezTo>
                    <a:pt x="4831" y="1199"/>
                    <a:pt x="4819" y="1201"/>
                    <a:pt x="4806" y="1206"/>
                  </a:cubicBezTo>
                  <a:cubicBezTo>
                    <a:pt x="4695" y="1250"/>
                    <a:pt x="4590" y="1308"/>
                    <a:pt x="4492" y="1373"/>
                  </a:cubicBezTo>
                  <a:cubicBezTo>
                    <a:pt x="4421" y="1419"/>
                    <a:pt x="4452" y="1530"/>
                    <a:pt x="4538" y="1530"/>
                  </a:cubicBezTo>
                  <a:cubicBezTo>
                    <a:pt x="4553" y="1530"/>
                    <a:pt x="4572" y="1527"/>
                    <a:pt x="4584" y="1518"/>
                  </a:cubicBezTo>
                  <a:cubicBezTo>
                    <a:pt x="4677" y="1456"/>
                    <a:pt x="4772" y="1404"/>
                    <a:pt x="4871" y="1364"/>
                  </a:cubicBezTo>
                  <a:cubicBezTo>
                    <a:pt x="4963" y="1326"/>
                    <a:pt x="4924" y="1199"/>
                    <a:pt x="4842" y="1199"/>
                  </a:cubicBezTo>
                  <a:close/>
                  <a:moveTo>
                    <a:pt x="273" y="1172"/>
                  </a:moveTo>
                  <a:cubicBezTo>
                    <a:pt x="248" y="1172"/>
                    <a:pt x="223" y="1184"/>
                    <a:pt x="205" y="1213"/>
                  </a:cubicBezTo>
                  <a:cubicBezTo>
                    <a:pt x="87" y="1388"/>
                    <a:pt x="26" y="1509"/>
                    <a:pt x="23" y="1515"/>
                  </a:cubicBezTo>
                  <a:cubicBezTo>
                    <a:pt x="1" y="1558"/>
                    <a:pt x="20" y="1610"/>
                    <a:pt x="63" y="1632"/>
                  </a:cubicBezTo>
                  <a:cubicBezTo>
                    <a:pt x="72" y="1638"/>
                    <a:pt x="87" y="1641"/>
                    <a:pt x="100" y="1641"/>
                  </a:cubicBezTo>
                  <a:lnTo>
                    <a:pt x="103" y="1641"/>
                  </a:lnTo>
                  <a:cubicBezTo>
                    <a:pt x="134" y="1638"/>
                    <a:pt x="161" y="1620"/>
                    <a:pt x="177" y="1592"/>
                  </a:cubicBezTo>
                  <a:cubicBezTo>
                    <a:pt x="229" y="1493"/>
                    <a:pt x="285" y="1398"/>
                    <a:pt x="346" y="1305"/>
                  </a:cubicBezTo>
                  <a:cubicBezTo>
                    <a:pt x="390" y="1238"/>
                    <a:pt x="333" y="1172"/>
                    <a:pt x="273" y="1172"/>
                  </a:cubicBezTo>
                  <a:close/>
                  <a:moveTo>
                    <a:pt x="6490" y="1316"/>
                  </a:moveTo>
                  <a:cubicBezTo>
                    <a:pt x="6411" y="1316"/>
                    <a:pt x="6363" y="1434"/>
                    <a:pt x="6453" y="1478"/>
                  </a:cubicBezTo>
                  <a:cubicBezTo>
                    <a:pt x="6546" y="1530"/>
                    <a:pt x="6635" y="1595"/>
                    <a:pt x="6715" y="1666"/>
                  </a:cubicBezTo>
                  <a:cubicBezTo>
                    <a:pt x="6731" y="1678"/>
                    <a:pt x="6753" y="1688"/>
                    <a:pt x="6774" y="1688"/>
                  </a:cubicBezTo>
                  <a:cubicBezTo>
                    <a:pt x="6851" y="1688"/>
                    <a:pt x="6888" y="1589"/>
                    <a:pt x="6830" y="1536"/>
                  </a:cubicBezTo>
                  <a:cubicBezTo>
                    <a:pt x="6740" y="1456"/>
                    <a:pt x="6641" y="1388"/>
                    <a:pt x="6537" y="1330"/>
                  </a:cubicBezTo>
                  <a:cubicBezTo>
                    <a:pt x="6520" y="1320"/>
                    <a:pt x="6504" y="1316"/>
                    <a:pt x="6490" y="1316"/>
                  </a:cubicBezTo>
                  <a:close/>
                  <a:moveTo>
                    <a:pt x="3651" y="1462"/>
                  </a:moveTo>
                  <a:cubicBezTo>
                    <a:pt x="3593" y="1462"/>
                    <a:pt x="3536" y="1523"/>
                    <a:pt x="3573" y="1589"/>
                  </a:cubicBezTo>
                  <a:cubicBezTo>
                    <a:pt x="3628" y="1684"/>
                    <a:pt x="3681" y="1783"/>
                    <a:pt x="3727" y="1885"/>
                  </a:cubicBezTo>
                  <a:cubicBezTo>
                    <a:pt x="3739" y="1916"/>
                    <a:pt x="3770" y="1937"/>
                    <a:pt x="3804" y="1937"/>
                  </a:cubicBezTo>
                  <a:cubicBezTo>
                    <a:pt x="3866" y="1934"/>
                    <a:pt x="3906" y="1873"/>
                    <a:pt x="3881" y="1817"/>
                  </a:cubicBezTo>
                  <a:cubicBezTo>
                    <a:pt x="3835" y="1709"/>
                    <a:pt x="3779" y="1604"/>
                    <a:pt x="3721" y="1503"/>
                  </a:cubicBezTo>
                  <a:cubicBezTo>
                    <a:pt x="3703" y="1474"/>
                    <a:pt x="3677" y="1462"/>
                    <a:pt x="3651" y="1462"/>
                  </a:cubicBezTo>
                  <a:close/>
                  <a:moveTo>
                    <a:pt x="4273" y="1572"/>
                  </a:moveTo>
                  <a:cubicBezTo>
                    <a:pt x="4253" y="1572"/>
                    <a:pt x="4232" y="1580"/>
                    <a:pt x="4214" y="1598"/>
                  </a:cubicBezTo>
                  <a:cubicBezTo>
                    <a:pt x="4128" y="1681"/>
                    <a:pt x="4048" y="1771"/>
                    <a:pt x="3977" y="1866"/>
                  </a:cubicBezTo>
                  <a:cubicBezTo>
                    <a:pt x="3949" y="1903"/>
                    <a:pt x="3958" y="1956"/>
                    <a:pt x="3995" y="1987"/>
                  </a:cubicBezTo>
                  <a:cubicBezTo>
                    <a:pt x="4011" y="1996"/>
                    <a:pt x="4029" y="2002"/>
                    <a:pt x="4048" y="2002"/>
                  </a:cubicBezTo>
                  <a:cubicBezTo>
                    <a:pt x="4072" y="2002"/>
                    <a:pt x="4100" y="1990"/>
                    <a:pt x="4115" y="1968"/>
                  </a:cubicBezTo>
                  <a:cubicBezTo>
                    <a:pt x="4180" y="1879"/>
                    <a:pt x="4251" y="1799"/>
                    <a:pt x="4331" y="1721"/>
                  </a:cubicBezTo>
                  <a:cubicBezTo>
                    <a:pt x="4396" y="1660"/>
                    <a:pt x="4339" y="1572"/>
                    <a:pt x="4273" y="1572"/>
                  </a:cubicBezTo>
                  <a:close/>
                  <a:moveTo>
                    <a:pt x="7005" y="1768"/>
                  </a:moveTo>
                  <a:cubicBezTo>
                    <a:pt x="6943" y="1768"/>
                    <a:pt x="6886" y="1837"/>
                    <a:pt x="6934" y="1903"/>
                  </a:cubicBezTo>
                  <a:cubicBezTo>
                    <a:pt x="6999" y="1993"/>
                    <a:pt x="7052" y="2085"/>
                    <a:pt x="7095" y="2187"/>
                  </a:cubicBezTo>
                  <a:cubicBezTo>
                    <a:pt x="7110" y="2215"/>
                    <a:pt x="7138" y="2237"/>
                    <a:pt x="7172" y="2237"/>
                  </a:cubicBezTo>
                  <a:lnTo>
                    <a:pt x="7175" y="2237"/>
                  </a:lnTo>
                  <a:cubicBezTo>
                    <a:pt x="7237" y="2237"/>
                    <a:pt x="7277" y="2172"/>
                    <a:pt x="7252" y="2116"/>
                  </a:cubicBezTo>
                  <a:cubicBezTo>
                    <a:pt x="7203" y="2005"/>
                    <a:pt x="7144" y="1900"/>
                    <a:pt x="7073" y="1805"/>
                  </a:cubicBezTo>
                  <a:cubicBezTo>
                    <a:pt x="7054" y="1779"/>
                    <a:pt x="7029" y="1768"/>
                    <a:pt x="7005" y="1768"/>
                  </a:cubicBezTo>
                  <a:close/>
                  <a:moveTo>
                    <a:pt x="8677" y="2061"/>
                  </a:moveTo>
                  <a:cubicBezTo>
                    <a:pt x="8557" y="2064"/>
                    <a:pt x="8437" y="2082"/>
                    <a:pt x="8322" y="2113"/>
                  </a:cubicBezTo>
                  <a:cubicBezTo>
                    <a:pt x="8224" y="2141"/>
                    <a:pt x="8242" y="2283"/>
                    <a:pt x="8344" y="2283"/>
                  </a:cubicBezTo>
                  <a:cubicBezTo>
                    <a:pt x="8350" y="2283"/>
                    <a:pt x="8356" y="2283"/>
                    <a:pt x="8366" y="2280"/>
                  </a:cubicBezTo>
                  <a:cubicBezTo>
                    <a:pt x="8467" y="2252"/>
                    <a:pt x="8575" y="2237"/>
                    <a:pt x="8683" y="2233"/>
                  </a:cubicBezTo>
                  <a:cubicBezTo>
                    <a:pt x="8730" y="2230"/>
                    <a:pt x="8767" y="2190"/>
                    <a:pt x="8767" y="2144"/>
                  </a:cubicBezTo>
                  <a:cubicBezTo>
                    <a:pt x="8763" y="2098"/>
                    <a:pt x="8723" y="2061"/>
                    <a:pt x="8677" y="2061"/>
                  </a:cubicBezTo>
                  <a:close/>
                  <a:moveTo>
                    <a:pt x="9017" y="2095"/>
                  </a:moveTo>
                  <a:cubicBezTo>
                    <a:pt x="8925" y="2095"/>
                    <a:pt x="8898" y="2242"/>
                    <a:pt x="9001" y="2264"/>
                  </a:cubicBezTo>
                  <a:cubicBezTo>
                    <a:pt x="9106" y="2289"/>
                    <a:pt x="9208" y="2326"/>
                    <a:pt x="9303" y="2375"/>
                  </a:cubicBezTo>
                  <a:cubicBezTo>
                    <a:pt x="9312" y="2382"/>
                    <a:pt x="9328" y="2385"/>
                    <a:pt x="9340" y="2385"/>
                  </a:cubicBezTo>
                  <a:lnTo>
                    <a:pt x="9343" y="2385"/>
                  </a:lnTo>
                  <a:cubicBezTo>
                    <a:pt x="9430" y="2385"/>
                    <a:pt x="9461" y="2264"/>
                    <a:pt x="9380" y="2224"/>
                  </a:cubicBezTo>
                  <a:cubicBezTo>
                    <a:pt x="9272" y="2169"/>
                    <a:pt x="9158" y="2126"/>
                    <a:pt x="9041" y="2098"/>
                  </a:cubicBezTo>
                  <a:cubicBezTo>
                    <a:pt x="9033" y="2096"/>
                    <a:pt x="9025" y="2095"/>
                    <a:pt x="9017" y="2095"/>
                  </a:cubicBezTo>
                  <a:close/>
                  <a:moveTo>
                    <a:pt x="8026" y="2230"/>
                  </a:moveTo>
                  <a:cubicBezTo>
                    <a:pt x="8013" y="2230"/>
                    <a:pt x="8000" y="2233"/>
                    <a:pt x="7986" y="2240"/>
                  </a:cubicBezTo>
                  <a:cubicBezTo>
                    <a:pt x="7878" y="2292"/>
                    <a:pt x="7776" y="2351"/>
                    <a:pt x="7678" y="2419"/>
                  </a:cubicBezTo>
                  <a:cubicBezTo>
                    <a:pt x="7610" y="2468"/>
                    <a:pt x="7644" y="2576"/>
                    <a:pt x="7727" y="2576"/>
                  </a:cubicBezTo>
                  <a:cubicBezTo>
                    <a:pt x="7746" y="2576"/>
                    <a:pt x="7761" y="2570"/>
                    <a:pt x="7776" y="2560"/>
                  </a:cubicBezTo>
                  <a:cubicBezTo>
                    <a:pt x="7866" y="2499"/>
                    <a:pt x="7962" y="2443"/>
                    <a:pt x="8060" y="2394"/>
                  </a:cubicBezTo>
                  <a:cubicBezTo>
                    <a:pt x="8151" y="2351"/>
                    <a:pt x="8106" y="2230"/>
                    <a:pt x="8026" y="2230"/>
                  </a:cubicBezTo>
                  <a:close/>
                  <a:moveTo>
                    <a:pt x="3919" y="2086"/>
                  </a:moveTo>
                  <a:cubicBezTo>
                    <a:pt x="3911" y="2086"/>
                    <a:pt x="3904" y="2087"/>
                    <a:pt x="3896" y="2089"/>
                  </a:cubicBezTo>
                  <a:cubicBezTo>
                    <a:pt x="3859" y="2113"/>
                    <a:pt x="3822" y="2138"/>
                    <a:pt x="3789" y="2166"/>
                  </a:cubicBezTo>
                  <a:cubicBezTo>
                    <a:pt x="3730" y="2271"/>
                    <a:pt x="3684" y="2382"/>
                    <a:pt x="3647" y="2496"/>
                  </a:cubicBezTo>
                  <a:cubicBezTo>
                    <a:pt x="3631" y="2539"/>
                    <a:pt x="3656" y="2588"/>
                    <a:pt x="3702" y="2604"/>
                  </a:cubicBezTo>
                  <a:cubicBezTo>
                    <a:pt x="3711" y="2604"/>
                    <a:pt x="3721" y="2607"/>
                    <a:pt x="3730" y="2607"/>
                  </a:cubicBezTo>
                  <a:cubicBezTo>
                    <a:pt x="3767" y="2607"/>
                    <a:pt x="3798" y="2582"/>
                    <a:pt x="3810" y="2545"/>
                  </a:cubicBezTo>
                  <a:cubicBezTo>
                    <a:pt x="3829" y="2489"/>
                    <a:pt x="3850" y="2431"/>
                    <a:pt x="3875" y="2378"/>
                  </a:cubicBezTo>
                  <a:cubicBezTo>
                    <a:pt x="3881" y="2422"/>
                    <a:pt x="3884" y="2465"/>
                    <a:pt x="3884" y="2511"/>
                  </a:cubicBezTo>
                  <a:cubicBezTo>
                    <a:pt x="3884" y="2556"/>
                    <a:pt x="3921" y="2595"/>
                    <a:pt x="3965" y="2595"/>
                  </a:cubicBezTo>
                  <a:cubicBezTo>
                    <a:pt x="3967" y="2595"/>
                    <a:pt x="3969" y="2594"/>
                    <a:pt x="3970" y="2594"/>
                  </a:cubicBezTo>
                  <a:cubicBezTo>
                    <a:pt x="4020" y="2594"/>
                    <a:pt x="4057" y="2554"/>
                    <a:pt x="4057" y="2508"/>
                  </a:cubicBezTo>
                  <a:cubicBezTo>
                    <a:pt x="4051" y="2388"/>
                    <a:pt x="4035" y="2267"/>
                    <a:pt x="4001" y="2150"/>
                  </a:cubicBezTo>
                  <a:cubicBezTo>
                    <a:pt x="3991" y="2111"/>
                    <a:pt x="3957" y="2086"/>
                    <a:pt x="3919" y="2086"/>
                  </a:cubicBezTo>
                  <a:close/>
                  <a:moveTo>
                    <a:pt x="9628" y="2400"/>
                  </a:moveTo>
                  <a:cubicBezTo>
                    <a:pt x="9557" y="2400"/>
                    <a:pt x="9503" y="2500"/>
                    <a:pt x="9578" y="2557"/>
                  </a:cubicBezTo>
                  <a:cubicBezTo>
                    <a:pt x="9667" y="2625"/>
                    <a:pt x="9754" y="2696"/>
                    <a:pt x="9834" y="2770"/>
                  </a:cubicBezTo>
                  <a:cubicBezTo>
                    <a:pt x="9849" y="2786"/>
                    <a:pt x="9868" y="2792"/>
                    <a:pt x="9889" y="2792"/>
                  </a:cubicBezTo>
                  <a:lnTo>
                    <a:pt x="9892" y="2792"/>
                  </a:lnTo>
                  <a:cubicBezTo>
                    <a:pt x="9969" y="2792"/>
                    <a:pt x="10006" y="2696"/>
                    <a:pt x="9948" y="2644"/>
                  </a:cubicBezTo>
                  <a:cubicBezTo>
                    <a:pt x="9865" y="2567"/>
                    <a:pt x="9775" y="2493"/>
                    <a:pt x="9679" y="2419"/>
                  </a:cubicBezTo>
                  <a:cubicBezTo>
                    <a:pt x="9662" y="2406"/>
                    <a:pt x="9645" y="2400"/>
                    <a:pt x="9628" y="2400"/>
                  </a:cubicBezTo>
                  <a:close/>
                  <a:moveTo>
                    <a:pt x="7284" y="2391"/>
                  </a:moveTo>
                  <a:cubicBezTo>
                    <a:pt x="7276" y="2391"/>
                    <a:pt x="7269" y="2392"/>
                    <a:pt x="7261" y="2394"/>
                  </a:cubicBezTo>
                  <a:cubicBezTo>
                    <a:pt x="7215" y="2403"/>
                    <a:pt x="7187" y="2449"/>
                    <a:pt x="7200" y="2496"/>
                  </a:cubicBezTo>
                  <a:cubicBezTo>
                    <a:pt x="7221" y="2594"/>
                    <a:pt x="7237" y="2696"/>
                    <a:pt x="7243" y="2801"/>
                  </a:cubicBezTo>
                  <a:cubicBezTo>
                    <a:pt x="7215" y="2832"/>
                    <a:pt x="7184" y="2863"/>
                    <a:pt x="7160" y="2897"/>
                  </a:cubicBezTo>
                  <a:cubicBezTo>
                    <a:pt x="7129" y="2934"/>
                    <a:pt x="7132" y="2986"/>
                    <a:pt x="7169" y="3017"/>
                  </a:cubicBezTo>
                  <a:cubicBezTo>
                    <a:pt x="7184" y="3029"/>
                    <a:pt x="7203" y="3035"/>
                    <a:pt x="7224" y="3038"/>
                  </a:cubicBezTo>
                  <a:cubicBezTo>
                    <a:pt x="7249" y="3038"/>
                    <a:pt x="7274" y="3026"/>
                    <a:pt x="7292" y="3005"/>
                  </a:cubicBezTo>
                  <a:cubicBezTo>
                    <a:pt x="7360" y="2921"/>
                    <a:pt x="7437" y="2841"/>
                    <a:pt x="7517" y="2767"/>
                  </a:cubicBezTo>
                  <a:cubicBezTo>
                    <a:pt x="7587" y="2707"/>
                    <a:pt x="7530" y="2614"/>
                    <a:pt x="7462" y="2614"/>
                  </a:cubicBezTo>
                  <a:cubicBezTo>
                    <a:pt x="7443" y="2614"/>
                    <a:pt x="7422" y="2622"/>
                    <a:pt x="7403" y="2641"/>
                  </a:cubicBezTo>
                  <a:lnTo>
                    <a:pt x="7400" y="2644"/>
                  </a:lnTo>
                  <a:cubicBezTo>
                    <a:pt x="7391" y="2579"/>
                    <a:pt x="7379" y="2517"/>
                    <a:pt x="7366" y="2456"/>
                  </a:cubicBezTo>
                  <a:cubicBezTo>
                    <a:pt x="7356" y="2417"/>
                    <a:pt x="7322" y="2391"/>
                    <a:pt x="7284" y="2391"/>
                  </a:cubicBezTo>
                  <a:close/>
                  <a:moveTo>
                    <a:pt x="3904" y="2757"/>
                  </a:moveTo>
                  <a:cubicBezTo>
                    <a:pt x="3876" y="2757"/>
                    <a:pt x="3849" y="2771"/>
                    <a:pt x="3832" y="2804"/>
                  </a:cubicBezTo>
                  <a:cubicBezTo>
                    <a:pt x="3804" y="2860"/>
                    <a:pt x="3770" y="2875"/>
                    <a:pt x="3770" y="2875"/>
                  </a:cubicBezTo>
                  <a:cubicBezTo>
                    <a:pt x="3770" y="2875"/>
                    <a:pt x="3769" y="2878"/>
                    <a:pt x="3769" y="2878"/>
                  </a:cubicBezTo>
                  <a:cubicBezTo>
                    <a:pt x="3767" y="2878"/>
                    <a:pt x="3766" y="2872"/>
                    <a:pt x="3764" y="2847"/>
                  </a:cubicBezTo>
                  <a:cubicBezTo>
                    <a:pt x="3757" y="2796"/>
                    <a:pt x="3718" y="2772"/>
                    <a:pt x="3679" y="2772"/>
                  </a:cubicBezTo>
                  <a:cubicBezTo>
                    <a:pt x="3632" y="2772"/>
                    <a:pt x="3584" y="2806"/>
                    <a:pt x="3591" y="2869"/>
                  </a:cubicBezTo>
                  <a:cubicBezTo>
                    <a:pt x="3594" y="2906"/>
                    <a:pt x="3610" y="2943"/>
                    <a:pt x="3631" y="2977"/>
                  </a:cubicBezTo>
                  <a:cubicBezTo>
                    <a:pt x="3662" y="3020"/>
                    <a:pt x="3711" y="3048"/>
                    <a:pt x="3767" y="3048"/>
                  </a:cubicBezTo>
                  <a:cubicBezTo>
                    <a:pt x="3850" y="3048"/>
                    <a:pt x="3927" y="2986"/>
                    <a:pt x="3983" y="2884"/>
                  </a:cubicBezTo>
                  <a:cubicBezTo>
                    <a:pt x="4018" y="2816"/>
                    <a:pt x="3961" y="2757"/>
                    <a:pt x="3904" y="2757"/>
                  </a:cubicBezTo>
                  <a:close/>
                  <a:moveTo>
                    <a:pt x="10131" y="2862"/>
                  </a:moveTo>
                  <a:cubicBezTo>
                    <a:pt x="10068" y="2862"/>
                    <a:pt x="10010" y="2940"/>
                    <a:pt x="10065" y="3005"/>
                  </a:cubicBezTo>
                  <a:cubicBezTo>
                    <a:pt x="10139" y="3088"/>
                    <a:pt x="10207" y="3177"/>
                    <a:pt x="10269" y="3270"/>
                  </a:cubicBezTo>
                  <a:cubicBezTo>
                    <a:pt x="10284" y="3291"/>
                    <a:pt x="10312" y="3307"/>
                    <a:pt x="10340" y="3307"/>
                  </a:cubicBezTo>
                  <a:lnTo>
                    <a:pt x="10340" y="3310"/>
                  </a:lnTo>
                  <a:cubicBezTo>
                    <a:pt x="10355" y="3307"/>
                    <a:pt x="10373" y="3301"/>
                    <a:pt x="10389" y="3291"/>
                  </a:cubicBezTo>
                  <a:cubicBezTo>
                    <a:pt x="10426" y="3264"/>
                    <a:pt x="10438" y="3211"/>
                    <a:pt x="10410" y="3174"/>
                  </a:cubicBezTo>
                  <a:cubicBezTo>
                    <a:pt x="10346" y="3075"/>
                    <a:pt x="10272" y="2983"/>
                    <a:pt x="10195" y="2894"/>
                  </a:cubicBezTo>
                  <a:cubicBezTo>
                    <a:pt x="10176" y="2871"/>
                    <a:pt x="10153" y="2862"/>
                    <a:pt x="10131" y="2862"/>
                  </a:cubicBezTo>
                  <a:close/>
                  <a:moveTo>
                    <a:pt x="7315" y="3069"/>
                  </a:moveTo>
                  <a:cubicBezTo>
                    <a:pt x="7273" y="3069"/>
                    <a:pt x="7233" y="3101"/>
                    <a:pt x="7231" y="3143"/>
                  </a:cubicBezTo>
                  <a:cubicBezTo>
                    <a:pt x="7215" y="3248"/>
                    <a:pt x="7187" y="3347"/>
                    <a:pt x="7141" y="3443"/>
                  </a:cubicBezTo>
                  <a:cubicBezTo>
                    <a:pt x="7120" y="3483"/>
                    <a:pt x="7135" y="3535"/>
                    <a:pt x="7175" y="3557"/>
                  </a:cubicBezTo>
                  <a:cubicBezTo>
                    <a:pt x="7187" y="3563"/>
                    <a:pt x="7203" y="3566"/>
                    <a:pt x="7218" y="3569"/>
                  </a:cubicBezTo>
                  <a:cubicBezTo>
                    <a:pt x="7249" y="3569"/>
                    <a:pt x="7277" y="3550"/>
                    <a:pt x="7292" y="3523"/>
                  </a:cubicBezTo>
                  <a:cubicBezTo>
                    <a:pt x="7348" y="3412"/>
                    <a:pt x="7385" y="3291"/>
                    <a:pt x="7400" y="3168"/>
                  </a:cubicBezTo>
                  <a:cubicBezTo>
                    <a:pt x="7406" y="3122"/>
                    <a:pt x="7372" y="3079"/>
                    <a:pt x="7326" y="3069"/>
                  </a:cubicBezTo>
                  <a:cubicBezTo>
                    <a:pt x="7323" y="3069"/>
                    <a:pt x="7319" y="3069"/>
                    <a:pt x="7315" y="3069"/>
                  </a:cubicBezTo>
                  <a:close/>
                  <a:moveTo>
                    <a:pt x="7027" y="3148"/>
                  </a:moveTo>
                  <a:cubicBezTo>
                    <a:pt x="7000" y="3148"/>
                    <a:pt x="6973" y="3161"/>
                    <a:pt x="6956" y="3193"/>
                  </a:cubicBezTo>
                  <a:cubicBezTo>
                    <a:pt x="6901" y="3285"/>
                    <a:pt x="6867" y="3387"/>
                    <a:pt x="6860" y="3495"/>
                  </a:cubicBezTo>
                  <a:cubicBezTo>
                    <a:pt x="6860" y="3529"/>
                    <a:pt x="6867" y="3563"/>
                    <a:pt x="6882" y="3594"/>
                  </a:cubicBezTo>
                  <a:cubicBezTo>
                    <a:pt x="6894" y="3625"/>
                    <a:pt x="6925" y="3643"/>
                    <a:pt x="6959" y="3646"/>
                  </a:cubicBezTo>
                  <a:cubicBezTo>
                    <a:pt x="6971" y="3646"/>
                    <a:pt x="6984" y="3643"/>
                    <a:pt x="6993" y="3637"/>
                  </a:cubicBezTo>
                  <a:cubicBezTo>
                    <a:pt x="7036" y="3618"/>
                    <a:pt x="7055" y="3566"/>
                    <a:pt x="7036" y="3523"/>
                  </a:cubicBezTo>
                  <a:cubicBezTo>
                    <a:pt x="7033" y="3513"/>
                    <a:pt x="7030" y="3504"/>
                    <a:pt x="7033" y="3495"/>
                  </a:cubicBezTo>
                  <a:cubicBezTo>
                    <a:pt x="7033" y="3464"/>
                    <a:pt x="7042" y="3396"/>
                    <a:pt x="7107" y="3276"/>
                  </a:cubicBezTo>
                  <a:cubicBezTo>
                    <a:pt x="7143" y="3207"/>
                    <a:pt x="7085" y="3148"/>
                    <a:pt x="7027" y="3148"/>
                  </a:cubicBezTo>
                  <a:close/>
                  <a:moveTo>
                    <a:pt x="10512" y="3433"/>
                  </a:moveTo>
                  <a:cubicBezTo>
                    <a:pt x="10456" y="3433"/>
                    <a:pt x="10399" y="3489"/>
                    <a:pt x="10432" y="3557"/>
                  </a:cubicBezTo>
                  <a:cubicBezTo>
                    <a:pt x="10481" y="3655"/>
                    <a:pt x="10522" y="3757"/>
                    <a:pt x="10555" y="3862"/>
                  </a:cubicBezTo>
                  <a:cubicBezTo>
                    <a:pt x="10568" y="3899"/>
                    <a:pt x="10599" y="3921"/>
                    <a:pt x="10636" y="3924"/>
                  </a:cubicBezTo>
                  <a:cubicBezTo>
                    <a:pt x="10645" y="3921"/>
                    <a:pt x="10654" y="3921"/>
                    <a:pt x="10663" y="3918"/>
                  </a:cubicBezTo>
                  <a:cubicBezTo>
                    <a:pt x="10710" y="3905"/>
                    <a:pt x="10734" y="3856"/>
                    <a:pt x="10719" y="3810"/>
                  </a:cubicBezTo>
                  <a:cubicBezTo>
                    <a:pt x="10682" y="3699"/>
                    <a:pt x="10639" y="3587"/>
                    <a:pt x="10586" y="3483"/>
                  </a:cubicBezTo>
                  <a:cubicBezTo>
                    <a:pt x="10570" y="3447"/>
                    <a:pt x="10541" y="3433"/>
                    <a:pt x="10512" y="3433"/>
                  </a:cubicBezTo>
                  <a:close/>
                  <a:moveTo>
                    <a:pt x="10716" y="4086"/>
                  </a:moveTo>
                  <a:cubicBezTo>
                    <a:pt x="10711" y="4086"/>
                    <a:pt x="10706" y="4086"/>
                    <a:pt x="10700" y="4087"/>
                  </a:cubicBezTo>
                  <a:cubicBezTo>
                    <a:pt x="10654" y="4093"/>
                    <a:pt x="10620" y="4136"/>
                    <a:pt x="10626" y="4183"/>
                  </a:cubicBezTo>
                  <a:cubicBezTo>
                    <a:pt x="10636" y="4254"/>
                    <a:pt x="10642" y="4325"/>
                    <a:pt x="10642" y="4399"/>
                  </a:cubicBezTo>
                  <a:cubicBezTo>
                    <a:pt x="10642" y="4433"/>
                    <a:pt x="10642" y="4467"/>
                    <a:pt x="10639" y="4504"/>
                  </a:cubicBezTo>
                  <a:cubicBezTo>
                    <a:pt x="10633" y="4550"/>
                    <a:pt x="10666" y="4593"/>
                    <a:pt x="10713" y="4599"/>
                  </a:cubicBezTo>
                  <a:lnTo>
                    <a:pt x="10722" y="4599"/>
                  </a:lnTo>
                  <a:cubicBezTo>
                    <a:pt x="10765" y="4596"/>
                    <a:pt x="10802" y="4565"/>
                    <a:pt x="10808" y="4522"/>
                  </a:cubicBezTo>
                  <a:cubicBezTo>
                    <a:pt x="10811" y="4482"/>
                    <a:pt x="10815" y="4439"/>
                    <a:pt x="10815" y="4399"/>
                  </a:cubicBezTo>
                  <a:cubicBezTo>
                    <a:pt x="10815" y="4318"/>
                    <a:pt x="10808" y="4238"/>
                    <a:pt x="10796" y="4158"/>
                  </a:cubicBezTo>
                  <a:cubicBezTo>
                    <a:pt x="10793" y="4117"/>
                    <a:pt x="10756" y="4086"/>
                    <a:pt x="10716" y="40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1307;p13"/>
          <p:cNvGrpSpPr/>
          <p:nvPr/>
        </p:nvGrpSpPr>
        <p:grpSpPr>
          <a:xfrm>
            <a:off x="10010893" y="121405"/>
            <a:ext cx="2095491" cy="2214937"/>
            <a:chOff x="7508170" y="91053"/>
            <a:chExt cx="1571618" cy="1661203"/>
          </a:xfrm>
        </p:grpSpPr>
        <p:grpSp>
          <p:nvGrpSpPr>
            <p:cNvPr id="11" name="Google Shape;1308;p13"/>
            <p:cNvGrpSpPr/>
            <p:nvPr/>
          </p:nvGrpSpPr>
          <p:grpSpPr>
            <a:xfrm rot="980866">
              <a:off x="7983339" y="142661"/>
              <a:ext cx="345453" cy="243186"/>
              <a:chOff x="8341725" y="115829"/>
              <a:chExt cx="267198" cy="188098"/>
            </a:xfrm>
          </p:grpSpPr>
          <p:sp>
            <p:nvSpPr>
              <p:cNvPr id="1309" name="Google Shape;1309;p13"/>
              <p:cNvSpPr/>
              <p:nvPr/>
            </p:nvSpPr>
            <p:spPr>
              <a:xfrm>
                <a:off x="8405670" y="188118"/>
                <a:ext cx="107912" cy="91561"/>
              </a:xfrm>
              <a:custGeom>
                <a:avLst/>
                <a:gdLst/>
                <a:ahLst/>
                <a:cxnLst/>
                <a:rect l="l" t="t" r="r" b="b"/>
                <a:pathLst>
                  <a:path w="2884" h="2447" extrusionOk="0">
                    <a:moveTo>
                      <a:pt x="1471" y="0"/>
                    </a:moveTo>
                    <a:cubicBezTo>
                      <a:pt x="674" y="0"/>
                      <a:pt x="207" y="963"/>
                      <a:pt x="0" y="1543"/>
                    </a:cubicBezTo>
                    <a:lnTo>
                      <a:pt x="509" y="1710"/>
                    </a:lnTo>
                    <a:cubicBezTo>
                      <a:pt x="509" y="1710"/>
                      <a:pt x="918" y="578"/>
                      <a:pt x="1479" y="578"/>
                    </a:cubicBezTo>
                    <a:cubicBezTo>
                      <a:pt x="1552" y="578"/>
                      <a:pt x="1626" y="597"/>
                      <a:pt x="1703" y="639"/>
                    </a:cubicBezTo>
                    <a:cubicBezTo>
                      <a:pt x="2375" y="1009"/>
                      <a:pt x="2030" y="2212"/>
                      <a:pt x="2030" y="2212"/>
                    </a:cubicBezTo>
                    <a:lnTo>
                      <a:pt x="2647" y="2447"/>
                    </a:lnTo>
                    <a:cubicBezTo>
                      <a:pt x="2770" y="1759"/>
                      <a:pt x="2884" y="312"/>
                      <a:pt x="1724" y="32"/>
                    </a:cubicBezTo>
                    <a:cubicBezTo>
                      <a:pt x="1636" y="10"/>
                      <a:pt x="1552" y="0"/>
                      <a:pt x="1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3"/>
              <p:cNvSpPr/>
              <p:nvPr/>
            </p:nvSpPr>
            <p:spPr>
              <a:xfrm>
                <a:off x="8341725" y="115829"/>
                <a:ext cx="267198" cy="188098"/>
              </a:xfrm>
              <a:custGeom>
                <a:avLst/>
                <a:gdLst/>
                <a:ahLst/>
                <a:cxnLst/>
                <a:rect l="l" t="t" r="r" b="b"/>
                <a:pathLst>
                  <a:path w="7141" h="5027" extrusionOk="0">
                    <a:moveTo>
                      <a:pt x="3198" y="0"/>
                    </a:moveTo>
                    <a:cubicBezTo>
                      <a:pt x="998" y="0"/>
                      <a:pt x="1" y="2926"/>
                      <a:pt x="1" y="2926"/>
                    </a:cubicBezTo>
                    <a:lnTo>
                      <a:pt x="475" y="3080"/>
                    </a:lnTo>
                    <a:cubicBezTo>
                      <a:pt x="742" y="2290"/>
                      <a:pt x="1495" y="619"/>
                      <a:pt x="3054" y="619"/>
                    </a:cubicBezTo>
                    <a:cubicBezTo>
                      <a:pt x="3284" y="619"/>
                      <a:pt x="3531" y="655"/>
                      <a:pt x="3797" y="736"/>
                    </a:cubicBezTo>
                    <a:cubicBezTo>
                      <a:pt x="6456" y="1541"/>
                      <a:pt x="5916" y="4018"/>
                      <a:pt x="5648" y="4866"/>
                    </a:cubicBezTo>
                    <a:lnTo>
                      <a:pt x="6067" y="5026"/>
                    </a:lnTo>
                    <a:cubicBezTo>
                      <a:pt x="6067" y="5026"/>
                      <a:pt x="7141" y="1301"/>
                      <a:pt x="4223" y="199"/>
                    </a:cubicBezTo>
                    <a:cubicBezTo>
                      <a:pt x="3856" y="61"/>
                      <a:pt x="3515" y="0"/>
                      <a:pt x="3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3"/>
              <p:cNvSpPr/>
              <p:nvPr/>
            </p:nvSpPr>
            <p:spPr>
              <a:xfrm>
                <a:off x="8359386" y="138953"/>
                <a:ext cx="223906" cy="158950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4248" extrusionOk="0">
                    <a:moveTo>
                      <a:pt x="2582" y="1"/>
                    </a:moveTo>
                    <a:cubicBezTo>
                      <a:pt x="1023" y="1"/>
                      <a:pt x="269" y="1672"/>
                      <a:pt x="0" y="2459"/>
                    </a:cubicBezTo>
                    <a:lnTo>
                      <a:pt x="627" y="2660"/>
                    </a:lnTo>
                    <a:cubicBezTo>
                      <a:pt x="890" y="1900"/>
                      <a:pt x="1508" y="619"/>
                      <a:pt x="2695" y="619"/>
                    </a:cubicBezTo>
                    <a:cubicBezTo>
                      <a:pt x="2983" y="619"/>
                      <a:pt x="3304" y="694"/>
                      <a:pt x="3661" y="871"/>
                    </a:cubicBezTo>
                    <a:cubicBezTo>
                      <a:pt x="4861" y="1463"/>
                      <a:pt x="4710" y="3199"/>
                      <a:pt x="4562" y="4017"/>
                    </a:cubicBezTo>
                    <a:lnTo>
                      <a:pt x="5173" y="4248"/>
                    </a:lnTo>
                    <a:cubicBezTo>
                      <a:pt x="5444" y="3400"/>
                      <a:pt x="5984" y="923"/>
                      <a:pt x="3325" y="118"/>
                    </a:cubicBezTo>
                    <a:cubicBezTo>
                      <a:pt x="3059" y="37"/>
                      <a:pt x="2812" y="1"/>
                      <a:pt x="25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13"/>
              <p:cNvSpPr/>
              <p:nvPr/>
            </p:nvSpPr>
            <p:spPr>
              <a:xfrm>
                <a:off x="8382696" y="162076"/>
                <a:ext cx="158613" cy="127182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3399" extrusionOk="0">
                    <a:moveTo>
                      <a:pt x="2072" y="1"/>
                    </a:moveTo>
                    <a:cubicBezTo>
                      <a:pt x="884" y="1"/>
                      <a:pt x="264" y="1282"/>
                      <a:pt x="0" y="2042"/>
                    </a:cubicBezTo>
                    <a:lnTo>
                      <a:pt x="614" y="2239"/>
                    </a:lnTo>
                    <a:cubicBezTo>
                      <a:pt x="824" y="1659"/>
                      <a:pt x="1288" y="696"/>
                      <a:pt x="2085" y="696"/>
                    </a:cubicBezTo>
                    <a:cubicBezTo>
                      <a:pt x="2166" y="696"/>
                      <a:pt x="2250" y="706"/>
                      <a:pt x="2338" y="728"/>
                    </a:cubicBezTo>
                    <a:cubicBezTo>
                      <a:pt x="3498" y="1008"/>
                      <a:pt x="3384" y="2455"/>
                      <a:pt x="3261" y="3140"/>
                    </a:cubicBezTo>
                    <a:lnTo>
                      <a:pt x="3939" y="3399"/>
                    </a:lnTo>
                    <a:cubicBezTo>
                      <a:pt x="4084" y="2581"/>
                      <a:pt x="4238" y="845"/>
                      <a:pt x="3038" y="253"/>
                    </a:cubicBezTo>
                    <a:cubicBezTo>
                      <a:pt x="2681" y="76"/>
                      <a:pt x="2360" y="1"/>
                      <a:pt x="20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13"/>
              <p:cNvSpPr/>
              <p:nvPr/>
            </p:nvSpPr>
            <p:spPr>
              <a:xfrm>
                <a:off x="8355644" y="135024"/>
                <a:ext cx="241044" cy="163814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378" extrusionOk="0">
                    <a:moveTo>
                      <a:pt x="2825" y="0"/>
                    </a:moveTo>
                    <a:cubicBezTo>
                      <a:pt x="2536" y="0"/>
                      <a:pt x="2256" y="58"/>
                      <a:pt x="1985" y="174"/>
                    </a:cubicBezTo>
                    <a:cubicBezTo>
                      <a:pt x="671" y="738"/>
                      <a:pt x="48" y="2465"/>
                      <a:pt x="23" y="2536"/>
                    </a:cubicBezTo>
                    <a:cubicBezTo>
                      <a:pt x="0" y="2602"/>
                      <a:pt x="51" y="2647"/>
                      <a:pt x="102" y="2647"/>
                    </a:cubicBezTo>
                    <a:cubicBezTo>
                      <a:pt x="133" y="2647"/>
                      <a:pt x="164" y="2630"/>
                      <a:pt x="178" y="2592"/>
                    </a:cubicBezTo>
                    <a:cubicBezTo>
                      <a:pt x="184" y="2573"/>
                      <a:pt x="801" y="862"/>
                      <a:pt x="2050" y="322"/>
                    </a:cubicBezTo>
                    <a:cubicBezTo>
                      <a:pt x="2299" y="216"/>
                      <a:pt x="2558" y="163"/>
                      <a:pt x="2824" y="163"/>
                    </a:cubicBezTo>
                    <a:cubicBezTo>
                      <a:pt x="3140" y="163"/>
                      <a:pt x="3467" y="238"/>
                      <a:pt x="3802" y="387"/>
                    </a:cubicBezTo>
                    <a:cubicBezTo>
                      <a:pt x="4822" y="843"/>
                      <a:pt x="5368" y="1630"/>
                      <a:pt x="5424" y="2728"/>
                    </a:cubicBezTo>
                    <a:cubicBezTo>
                      <a:pt x="5445" y="3249"/>
                      <a:pt x="5368" y="3773"/>
                      <a:pt x="5199" y="4267"/>
                    </a:cubicBezTo>
                    <a:cubicBezTo>
                      <a:pt x="5183" y="4310"/>
                      <a:pt x="5205" y="4356"/>
                      <a:pt x="5245" y="4371"/>
                    </a:cubicBezTo>
                    <a:cubicBezTo>
                      <a:pt x="5254" y="4375"/>
                      <a:pt x="5263" y="4378"/>
                      <a:pt x="5276" y="4378"/>
                    </a:cubicBezTo>
                    <a:cubicBezTo>
                      <a:pt x="5307" y="4375"/>
                      <a:pt x="5334" y="4356"/>
                      <a:pt x="5347" y="4325"/>
                    </a:cubicBezTo>
                    <a:cubicBezTo>
                      <a:pt x="5359" y="4294"/>
                      <a:pt x="6442" y="1389"/>
                      <a:pt x="3863" y="239"/>
                    </a:cubicBezTo>
                    <a:cubicBezTo>
                      <a:pt x="3508" y="79"/>
                      <a:pt x="3161" y="0"/>
                      <a:pt x="28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3"/>
              <p:cNvSpPr/>
              <p:nvPr/>
            </p:nvSpPr>
            <p:spPr>
              <a:xfrm>
                <a:off x="8378917" y="160430"/>
                <a:ext cx="167107" cy="131822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523" extrusionOk="0">
                    <a:moveTo>
                      <a:pt x="2270" y="0"/>
                    </a:moveTo>
                    <a:cubicBezTo>
                      <a:pt x="2003" y="0"/>
                      <a:pt x="1745" y="61"/>
                      <a:pt x="1499" y="183"/>
                    </a:cubicBezTo>
                    <a:cubicBezTo>
                      <a:pt x="493" y="679"/>
                      <a:pt x="43" y="2005"/>
                      <a:pt x="21" y="2064"/>
                    </a:cubicBezTo>
                    <a:cubicBezTo>
                      <a:pt x="0" y="2127"/>
                      <a:pt x="51" y="2169"/>
                      <a:pt x="100" y="2169"/>
                    </a:cubicBezTo>
                    <a:cubicBezTo>
                      <a:pt x="131" y="2169"/>
                      <a:pt x="162" y="2153"/>
                      <a:pt x="175" y="2113"/>
                    </a:cubicBezTo>
                    <a:cubicBezTo>
                      <a:pt x="182" y="2101"/>
                      <a:pt x="626" y="793"/>
                      <a:pt x="1573" y="328"/>
                    </a:cubicBezTo>
                    <a:cubicBezTo>
                      <a:pt x="1793" y="217"/>
                      <a:pt x="2027" y="162"/>
                      <a:pt x="2269" y="162"/>
                    </a:cubicBezTo>
                    <a:cubicBezTo>
                      <a:pt x="2467" y="162"/>
                      <a:pt x="2671" y="199"/>
                      <a:pt x="2880" y="272"/>
                    </a:cubicBezTo>
                    <a:cubicBezTo>
                      <a:pt x="4466" y="818"/>
                      <a:pt x="3966" y="3403"/>
                      <a:pt x="3960" y="3427"/>
                    </a:cubicBezTo>
                    <a:cubicBezTo>
                      <a:pt x="3951" y="3470"/>
                      <a:pt x="3978" y="3514"/>
                      <a:pt x="4022" y="3523"/>
                    </a:cubicBezTo>
                    <a:lnTo>
                      <a:pt x="4040" y="3523"/>
                    </a:lnTo>
                    <a:cubicBezTo>
                      <a:pt x="4077" y="3523"/>
                      <a:pt x="4108" y="3495"/>
                      <a:pt x="4114" y="3461"/>
                    </a:cubicBezTo>
                    <a:cubicBezTo>
                      <a:pt x="4200" y="2986"/>
                      <a:pt x="4222" y="2505"/>
                      <a:pt x="4179" y="2027"/>
                    </a:cubicBezTo>
                    <a:cubicBezTo>
                      <a:pt x="4077" y="1025"/>
                      <a:pt x="3648" y="365"/>
                      <a:pt x="2933" y="118"/>
                    </a:cubicBezTo>
                    <a:cubicBezTo>
                      <a:pt x="2706" y="40"/>
                      <a:pt x="2485" y="0"/>
                      <a:pt x="2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3"/>
              <p:cNvSpPr/>
              <p:nvPr/>
            </p:nvSpPr>
            <p:spPr>
              <a:xfrm>
                <a:off x="8401853" y="185237"/>
                <a:ext cx="121906" cy="9743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604" extrusionOk="0">
                    <a:moveTo>
                      <a:pt x="1629" y="1"/>
                    </a:moveTo>
                    <a:cubicBezTo>
                      <a:pt x="1471" y="1"/>
                      <a:pt x="1312" y="37"/>
                      <a:pt x="1166" y="109"/>
                    </a:cubicBezTo>
                    <a:cubicBezTo>
                      <a:pt x="429" y="457"/>
                      <a:pt x="41" y="1549"/>
                      <a:pt x="22" y="1595"/>
                    </a:cubicBezTo>
                    <a:cubicBezTo>
                      <a:pt x="1" y="1659"/>
                      <a:pt x="52" y="1703"/>
                      <a:pt x="103" y="1703"/>
                    </a:cubicBezTo>
                    <a:cubicBezTo>
                      <a:pt x="133" y="1703"/>
                      <a:pt x="163" y="1686"/>
                      <a:pt x="176" y="1648"/>
                    </a:cubicBezTo>
                    <a:cubicBezTo>
                      <a:pt x="182" y="1638"/>
                      <a:pt x="562" y="574"/>
                      <a:pt x="1237" y="254"/>
                    </a:cubicBezTo>
                    <a:cubicBezTo>
                      <a:pt x="1360" y="194"/>
                      <a:pt x="1495" y="163"/>
                      <a:pt x="1630" y="163"/>
                    </a:cubicBezTo>
                    <a:cubicBezTo>
                      <a:pt x="1738" y="163"/>
                      <a:pt x="1847" y="183"/>
                      <a:pt x="1950" y="223"/>
                    </a:cubicBezTo>
                    <a:cubicBezTo>
                      <a:pt x="3069" y="624"/>
                      <a:pt x="2674" y="2487"/>
                      <a:pt x="2668" y="2505"/>
                    </a:cubicBezTo>
                    <a:cubicBezTo>
                      <a:pt x="2659" y="2548"/>
                      <a:pt x="2687" y="2592"/>
                      <a:pt x="2730" y="2601"/>
                    </a:cubicBezTo>
                    <a:cubicBezTo>
                      <a:pt x="2736" y="2604"/>
                      <a:pt x="2742" y="2604"/>
                      <a:pt x="2749" y="2604"/>
                    </a:cubicBezTo>
                    <a:cubicBezTo>
                      <a:pt x="2786" y="2601"/>
                      <a:pt x="2816" y="2576"/>
                      <a:pt x="2826" y="2539"/>
                    </a:cubicBezTo>
                    <a:cubicBezTo>
                      <a:pt x="2844" y="2456"/>
                      <a:pt x="3257" y="519"/>
                      <a:pt x="2002" y="69"/>
                    </a:cubicBezTo>
                    <a:cubicBezTo>
                      <a:pt x="1882" y="23"/>
                      <a:pt x="1755" y="1"/>
                      <a:pt x="16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6" name="Google Shape;1316;p13"/>
            <p:cNvSpPr/>
            <p:nvPr/>
          </p:nvSpPr>
          <p:spPr>
            <a:xfrm rot="10800000">
              <a:off x="8801349" y="536808"/>
              <a:ext cx="117305" cy="117305"/>
            </a:xfrm>
            <a:custGeom>
              <a:avLst/>
              <a:gdLst/>
              <a:ahLst/>
              <a:cxnLst/>
              <a:rect l="l" t="t" r="r" b="b"/>
              <a:pathLst>
                <a:path w="1611" h="1611" extrusionOk="0">
                  <a:moveTo>
                    <a:pt x="871" y="1"/>
                  </a:moveTo>
                  <a:cubicBezTo>
                    <a:pt x="821" y="1"/>
                    <a:pt x="784" y="38"/>
                    <a:pt x="784" y="84"/>
                  </a:cubicBezTo>
                  <a:lnTo>
                    <a:pt x="781" y="574"/>
                  </a:lnTo>
                  <a:lnTo>
                    <a:pt x="488" y="263"/>
                  </a:lnTo>
                  <a:cubicBezTo>
                    <a:pt x="469" y="243"/>
                    <a:pt x="447" y="234"/>
                    <a:pt x="426" y="234"/>
                  </a:cubicBezTo>
                  <a:cubicBezTo>
                    <a:pt x="360" y="234"/>
                    <a:pt x="303" y="317"/>
                    <a:pt x="362" y="380"/>
                  </a:cubicBezTo>
                  <a:lnTo>
                    <a:pt x="664" y="701"/>
                  </a:lnTo>
                  <a:lnTo>
                    <a:pt x="115" y="704"/>
                  </a:lnTo>
                  <a:cubicBezTo>
                    <a:pt x="1" y="704"/>
                    <a:pt x="1" y="877"/>
                    <a:pt x="115" y="877"/>
                  </a:cubicBezTo>
                  <a:lnTo>
                    <a:pt x="618" y="870"/>
                  </a:lnTo>
                  <a:lnTo>
                    <a:pt x="618" y="870"/>
                  </a:lnTo>
                  <a:lnTo>
                    <a:pt x="232" y="1142"/>
                  </a:lnTo>
                  <a:cubicBezTo>
                    <a:pt x="167" y="1191"/>
                    <a:pt x="201" y="1293"/>
                    <a:pt x="282" y="1296"/>
                  </a:cubicBezTo>
                  <a:cubicBezTo>
                    <a:pt x="297" y="1296"/>
                    <a:pt x="315" y="1290"/>
                    <a:pt x="331" y="1281"/>
                  </a:cubicBezTo>
                  <a:lnTo>
                    <a:pt x="781" y="966"/>
                  </a:lnTo>
                  <a:lnTo>
                    <a:pt x="775" y="1524"/>
                  </a:lnTo>
                  <a:cubicBezTo>
                    <a:pt x="775" y="1571"/>
                    <a:pt x="815" y="1611"/>
                    <a:pt x="861" y="1611"/>
                  </a:cubicBezTo>
                  <a:cubicBezTo>
                    <a:pt x="908" y="1611"/>
                    <a:pt x="948" y="1571"/>
                    <a:pt x="948" y="1524"/>
                  </a:cubicBezTo>
                  <a:lnTo>
                    <a:pt x="951" y="997"/>
                  </a:lnTo>
                  <a:lnTo>
                    <a:pt x="1262" y="1330"/>
                  </a:lnTo>
                  <a:cubicBezTo>
                    <a:pt x="1281" y="1345"/>
                    <a:pt x="1302" y="1355"/>
                    <a:pt x="1327" y="1355"/>
                  </a:cubicBezTo>
                  <a:cubicBezTo>
                    <a:pt x="1349" y="1355"/>
                    <a:pt x="1367" y="1349"/>
                    <a:pt x="1386" y="1333"/>
                  </a:cubicBezTo>
                  <a:cubicBezTo>
                    <a:pt x="1420" y="1299"/>
                    <a:pt x="1420" y="1247"/>
                    <a:pt x="1389" y="1210"/>
                  </a:cubicBezTo>
                  <a:lnTo>
                    <a:pt x="1059" y="864"/>
                  </a:lnTo>
                  <a:lnTo>
                    <a:pt x="1506" y="861"/>
                  </a:lnTo>
                  <a:cubicBezTo>
                    <a:pt x="1611" y="852"/>
                    <a:pt x="1611" y="695"/>
                    <a:pt x="1506" y="689"/>
                  </a:cubicBezTo>
                  <a:lnTo>
                    <a:pt x="1503" y="692"/>
                  </a:lnTo>
                  <a:lnTo>
                    <a:pt x="1170" y="695"/>
                  </a:lnTo>
                  <a:lnTo>
                    <a:pt x="1518" y="451"/>
                  </a:lnTo>
                  <a:cubicBezTo>
                    <a:pt x="1592" y="398"/>
                    <a:pt x="1540" y="297"/>
                    <a:pt x="1468" y="297"/>
                  </a:cubicBezTo>
                  <a:cubicBezTo>
                    <a:pt x="1453" y="297"/>
                    <a:pt x="1436" y="301"/>
                    <a:pt x="1420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38"/>
                    <a:pt x="917" y="1"/>
                    <a:pt x="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3"/>
            <p:cNvSpPr/>
            <p:nvPr/>
          </p:nvSpPr>
          <p:spPr>
            <a:xfrm rot="10800000">
              <a:off x="8688277" y="220804"/>
              <a:ext cx="86504" cy="86286"/>
            </a:xfrm>
            <a:custGeom>
              <a:avLst/>
              <a:gdLst/>
              <a:ahLst/>
              <a:cxnLst/>
              <a:rect l="l" t="t" r="r" b="b"/>
              <a:pathLst>
                <a:path w="1188" h="1185" extrusionOk="0">
                  <a:moveTo>
                    <a:pt x="596" y="170"/>
                  </a:moveTo>
                  <a:cubicBezTo>
                    <a:pt x="827" y="173"/>
                    <a:pt x="1015" y="361"/>
                    <a:pt x="1012" y="596"/>
                  </a:cubicBezTo>
                  <a:cubicBezTo>
                    <a:pt x="1009" y="827"/>
                    <a:pt x="824" y="1012"/>
                    <a:pt x="592" y="1015"/>
                  </a:cubicBezTo>
                  <a:cubicBezTo>
                    <a:pt x="364" y="1006"/>
                    <a:pt x="185" y="818"/>
                    <a:pt x="185" y="592"/>
                  </a:cubicBezTo>
                  <a:cubicBezTo>
                    <a:pt x="185" y="364"/>
                    <a:pt x="367" y="179"/>
                    <a:pt x="596" y="173"/>
                  </a:cubicBezTo>
                  <a:lnTo>
                    <a:pt x="596" y="170"/>
                  </a:lnTo>
                  <a:close/>
                  <a:moveTo>
                    <a:pt x="596" y="0"/>
                  </a:moveTo>
                  <a:cubicBezTo>
                    <a:pt x="269" y="0"/>
                    <a:pt x="0" y="262"/>
                    <a:pt x="0" y="592"/>
                  </a:cubicBezTo>
                  <a:cubicBezTo>
                    <a:pt x="0" y="919"/>
                    <a:pt x="266" y="1185"/>
                    <a:pt x="592" y="1185"/>
                  </a:cubicBezTo>
                  <a:lnTo>
                    <a:pt x="596" y="1185"/>
                  </a:lnTo>
                  <a:cubicBezTo>
                    <a:pt x="923" y="1185"/>
                    <a:pt x="1188" y="919"/>
                    <a:pt x="1188" y="592"/>
                  </a:cubicBezTo>
                  <a:cubicBezTo>
                    <a:pt x="1188" y="262"/>
                    <a:pt x="92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3"/>
            <p:cNvSpPr/>
            <p:nvPr/>
          </p:nvSpPr>
          <p:spPr>
            <a:xfrm rot="10800000">
              <a:off x="8656050" y="863887"/>
              <a:ext cx="407881" cy="232406"/>
            </a:xfrm>
            <a:custGeom>
              <a:avLst/>
              <a:gdLst/>
              <a:ahLst/>
              <a:cxnLst/>
              <a:rect l="l" t="t" r="r" b="b"/>
              <a:pathLst>
                <a:path w="6088" h="3469" extrusionOk="0">
                  <a:moveTo>
                    <a:pt x="3696" y="1"/>
                  </a:moveTo>
                  <a:cubicBezTo>
                    <a:pt x="3413" y="1"/>
                    <a:pt x="3163" y="158"/>
                    <a:pt x="2991" y="365"/>
                  </a:cubicBezTo>
                  <a:lnTo>
                    <a:pt x="2991" y="365"/>
                  </a:lnTo>
                  <a:cubicBezTo>
                    <a:pt x="2876" y="273"/>
                    <a:pt x="2725" y="190"/>
                    <a:pt x="2533" y="128"/>
                  </a:cubicBezTo>
                  <a:cubicBezTo>
                    <a:pt x="2372" y="75"/>
                    <a:pt x="2237" y="52"/>
                    <a:pt x="2122" y="52"/>
                  </a:cubicBezTo>
                  <a:cubicBezTo>
                    <a:pt x="1407" y="52"/>
                    <a:pt x="1530" y="951"/>
                    <a:pt x="1530" y="951"/>
                  </a:cubicBezTo>
                  <a:cubicBezTo>
                    <a:pt x="1457" y="907"/>
                    <a:pt x="1378" y="886"/>
                    <a:pt x="1298" y="886"/>
                  </a:cubicBezTo>
                  <a:cubicBezTo>
                    <a:pt x="694" y="886"/>
                    <a:pt x="1" y="2034"/>
                    <a:pt x="790" y="2617"/>
                  </a:cubicBezTo>
                  <a:cubicBezTo>
                    <a:pt x="1039" y="2800"/>
                    <a:pt x="1275" y="2883"/>
                    <a:pt x="1477" y="2895"/>
                  </a:cubicBezTo>
                  <a:lnTo>
                    <a:pt x="1477" y="2895"/>
                  </a:lnTo>
                  <a:cubicBezTo>
                    <a:pt x="1545" y="3200"/>
                    <a:pt x="1763" y="3463"/>
                    <a:pt x="2224" y="3468"/>
                  </a:cubicBezTo>
                  <a:cubicBezTo>
                    <a:pt x="2242" y="3468"/>
                    <a:pt x="2259" y="3468"/>
                    <a:pt x="2276" y="3468"/>
                  </a:cubicBezTo>
                  <a:cubicBezTo>
                    <a:pt x="2909" y="3468"/>
                    <a:pt x="3333" y="3322"/>
                    <a:pt x="3571" y="3105"/>
                  </a:cubicBezTo>
                  <a:lnTo>
                    <a:pt x="3571" y="3105"/>
                  </a:lnTo>
                  <a:cubicBezTo>
                    <a:pt x="3621" y="3172"/>
                    <a:pt x="3683" y="3237"/>
                    <a:pt x="3760" y="3298"/>
                  </a:cubicBezTo>
                  <a:cubicBezTo>
                    <a:pt x="3866" y="3382"/>
                    <a:pt x="3994" y="3419"/>
                    <a:pt x="4133" y="3419"/>
                  </a:cubicBezTo>
                  <a:cubicBezTo>
                    <a:pt x="4932" y="3419"/>
                    <a:pt x="6088" y="2177"/>
                    <a:pt x="5404" y="1457"/>
                  </a:cubicBezTo>
                  <a:cubicBezTo>
                    <a:pt x="5215" y="1258"/>
                    <a:pt x="5015" y="1183"/>
                    <a:pt x="4827" y="1183"/>
                  </a:cubicBezTo>
                  <a:cubicBezTo>
                    <a:pt x="4806" y="1183"/>
                    <a:pt x="4786" y="1184"/>
                    <a:pt x="4765" y="1185"/>
                  </a:cubicBezTo>
                  <a:lnTo>
                    <a:pt x="4765" y="1185"/>
                  </a:lnTo>
                  <a:cubicBezTo>
                    <a:pt x="4773" y="830"/>
                    <a:pt x="4595" y="421"/>
                    <a:pt x="4155" y="143"/>
                  </a:cubicBezTo>
                  <a:cubicBezTo>
                    <a:pt x="3998" y="43"/>
                    <a:pt x="3843" y="1"/>
                    <a:pt x="3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3"/>
            <p:cNvSpPr/>
            <p:nvPr/>
          </p:nvSpPr>
          <p:spPr>
            <a:xfrm rot="10800000">
              <a:off x="8907602" y="1286867"/>
              <a:ext cx="86504" cy="86286"/>
            </a:xfrm>
            <a:custGeom>
              <a:avLst/>
              <a:gdLst/>
              <a:ahLst/>
              <a:cxnLst/>
              <a:rect l="l" t="t" r="r" b="b"/>
              <a:pathLst>
                <a:path w="1188" h="1185" extrusionOk="0">
                  <a:moveTo>
                    <a:pt x="596" y="170"/>
                  </a:moveTo>
                  <a:cubicBezTo>
                    <a:pt x="827" y="173"/>
                    <a:pt x="1015" y="361"/>
                    <a:pt x="1012" y="596"/>
                  </a:cubicBezTo>
                  <a:cubicBezTo>
                    <a:pt x="1009" y="827"/>
                    <a:pt x="824" y="1012"/>
                    <a:pt x="592" y="1015"/>
                  </a:cubicBezTo>
                  <a:cubicBezTo>
                    <a:pt x="364" y="1006"/>
                    <a:pt x="185" y="818"/>
                    <a:pt x="185" y="592"/>
                  </a:cubicBezTo>
                  <a:cubicBezTo>
                    <a:pt x="185" y="364"/>
                    <a:pt x="367" y="179"/>
                    <a:pt x="596" y="173"/>
                  </a:cubicBezTo>
                  <a:lnTo>
                    <a:pt x="596" y="170"/>
                  </a:lnTo>
                  <a:close/>
                  <a:moveTo>
                    <a:pt x="596" y="0"/>
                  </a:moveTo>
                  <a:cubicBezTo>
                    <a:pt x="269" y="0"/>
                    <a:pt x="0" y="262"/>
                    <a:pt x="0" y="592"/>
                  </a:cubicBezTo>
                  <a:cubicBezTo>
                    <a:pt x="0" y="919"/>
                    <a:pt x="266" y="1185"/>
                    <a:pt x="592" y="1185"/>
                  </a:cubicBezTo>
                  <a:lnTo>
                    <a:pt x="596" y="1185"/>
                  </a:lnTo>
                  <a:cubicBezTo>
                    <a:pt x="923" y="1185"/>
                    <a:pt x="1188" y="919"/>
                    <a:pt x="1188" y="592"/>
                  </a:cubicBezTo>
                  <a:cubicBezTo>
                    <a:pt x="1188" y="262"/>
                    <a:pt x="92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3"/>
            <p:cNvSpPr/>
            <p:nvPr/>
          </p:nvSpPr>
          <p:spPr>
            <a:xfrm rot="10800000">
              <a:off x="8882140" y="1603328"/>
              <a:ext cx="161423" cy="148928"/>
            </a:xfrm>
            <a:custGeom>
              <a:avLst/>
              <a:gdLst/>
              <a:ahLst/>
              <a:cxnLst/>
              <a:rect l="l" t="t" r="r" b="b"/>
              <a:pathLst>
                <a:path w="2558" h="2360" extrusionOk="0">
                  <a:moveTo>
                    <a:pt x="1855" y="179"/>
                  </a:moveTo>
                  <a:lnTo>
                    <a:pt x="1855" y="179"/>
                  </a:lnTo>
                  <a:cubicBezTo>
                    <a:pt x="1827" y="306"/>
                    <a:pt x="1771" y="531"/>
                    <a:pt x="1707" y="790"/>
                  </a:cubicBezTo>
                  <a:cubicBezTo>
                    <a:pt x="1583" y="710"/>
                    <a:pt x="1457" y="630"/>
                    <a:pt x="1330" y="553"/>
                  </a:cubicBezTo>
                  <a:cubicBezTo>
                    <a:pt x="1629" y="306"/>
                    <a:pt x="1781" y="213"/>
                    <a:pt x="1855" y="179"/>
                  </a:cubicBezTo>
                  <a:close/>
                  <a:moveTo>
                    <a:pt x="522" y="287"/>
                  </a:moveTo>
                  <a:cubicBezTo>
                    <a:pt x="704" y="374"/>
                    <a:pt x="880" y="469"/>
                    <a:pt x="1053" y="577"/>
                  </a:cubicBezTo>
                  <a:cubicBezTo>
                    <a:pt x="942" y="670"/>
                    <a:pt x="824" y="778"/>
                    <a:pt x="698" y="892"/>
                  </a:cubicBezTo>
                  <a:cubicBezTo>
                    <a:pt x="575" y="559"/>
                    <a:pt x="531" y="371"/>
                    <a:pt x="522" y="287"/>
                  </a:cubicBezTo>
                  <a:close/>
                  <a:moveTo>
                    <a:pt x="1811" y="1046"/>
                  </a:moveTo>
                  <a:cubicBezTo>
                    <a:pt x="2070" y="1219"/>
                    <a:pt x="2225" y="1330"/>
                    <a:pt x="2308" y="1398"/>
                  </a:cubicBezTo>
                  <a:cubicBezTo>
                    <a:pt x="2188" y="1413"/>
                    <a:pt x="1981" y="1438"/>
                    <a:pt x="1694" y="1462"/>
                  </a:cubicBezTo>
                  <a:cubicBezTo>
                    <a:pt x="1731" y="1336"/>
                    <a:pt x="1771" y="1197"/>
                    <a:pt x="1808" y="1046"/>
                  </a:cubicBezTo>
                  <a:close/>
                  <a:moveTo>
                    <a:pt x="1201" y="664"/>
                  </a:moveTo>
                  <a:cubicBezTo>
                    <a:pt x="1355" y="756"/>
                    <a:pt x="1515" y="855"/>
                    <a:pt x="1666" y="954"/>
                  </a:cubicBezTo>
                  <a:cubicBezTo>
                    <a:pt x="1617" y="1148"/>
                    <a:pt x="1571" y="1324"/>
                    <a:pt x="1525" y="1478"/>
                  </a:cubicBezTo>
                  <a:cubicBezTo>
                    <a:pt x="1336" y="1493"/>
                    <a:pt x="1136" y="1509"/>
                    <a:pt x="951" y="1521"/>
                  </a:cubicBezTo>
                  <a:cubicBezTo>
                    <a:pt x="883" y="1367"/>
                    <a:pt x="815" y="1210"/>
                    <a:pt x="757" y="1055"/>
                  </a:cubicBezTo>
                  <a:cubicBezTo>
                    <a:pt x="917" y="910"/>
                    <a:pt x="1065" y="778"/>
                    <a:pt x="1201" y="664"/>
                  </a:cubicBezTo>
                  <a:close/>
                  <a:moveTo>
                    <a:pt x="630" y="1173"/>
                  </a:moveTo>
                  <a:cubicBezTo>
                    <a:pt x="676" y="1293"/>
                    <a:pt x="726" y="1413"/>
                    <a:pt x="775" y="1530"/>
                  </a:cubicBezTo>
                  <a:cubicBezTo>
                    <a:pt x="613" y="1539"/>
                    <a:pt x="473" y="1543"/>
                    <a:pt x="370" y="1543"/>
                  </a:cubicBezTo>
                  <a:cubicBezTo>
                    <a:pt x="319" y="1543"/>
                    <a:pt x="276" y="1542"/>
                    <a:pt x="245" y="1540"/>
                  </a:cubicBezTo>
                  <a:cubicBezTo>
                    <a:pt x="337" y="1450"/>
                    <a:pt x="476" y="1317"/>
                    <a:pt x="630" y="1173"/>
                  </a:cubicBezTo>
                  <a:close/>
                  <a:moveTo>
                    <a:pt x="1472" y="1644"/>
                  </a:moveTo>
                  <a:lnTo>
                    <a:pt x="1472" y="1644"/>
                  </a:lnTo>
                  <a:cubicBezTo>
                    <a:pt x="1370" y="1981"/>
                    <a:pt x="1306" y="2116"/>
                    <a:pt x="1275" y="2172"/>
                  </a:cubicBezTo>
                  <a:cubicBezTo>
                    <a:pt x="1176" y="2015"/>
                    <a:pt x="1090" y="1848"/>
                    <a:pt x="1019" y="1678"/>
                  </a:cubicBezTo>
                  <a:cubicBezTo>
                    <a:pt x="1167" y="1672"/>
                    <a:pt x="1321" y="1657"/>
                    <a:pt x="1472" y="1644"/>
                  </a:cubicBezTo>
                  <a:close/>
                  <a:moveTo>
                    <a:pt x="1916" y="0"/>
                  </a:moveTo>
                  <a:cubicBezTo>
                    <a:pt x="1833" y="0"/>
                    <a:pt x="1673" y="53"/>
                    <a:pt x="1182" y="466"/>
                  </a:cubicBezTo>
                  <a:cubicBezTo>
                    <a:pt x="960" y="334"/>
                    <a:pt x="618" y="136"/>
                    <a:pt x="507" y="108"/>
                  </a:cubicBezTo>
                  <a:cubicBezTo>
                    <a:pt x="494" y="108"/>
                    <a:pt x="485" y="105"/>
                    <a:pt x="476" y="105"/>
                  </a:cubicBezTo>
                  <a:cubicBezTo>
                    <a:pt x="439" y="105"/>
                    <a:pt x="408" y="124"/>
                    <a:pt x="386" y="155"/>
                  </a:cubicBezTo>
                  <a:cubicBezTo>
                    <a:pt x="359" y="192"/>
                    <a:pt x="297" y="281"/>
                    <a:pt x="568" y="1009"/>
                  </a:cubicBezTo>
                  <a:cubicBezTo>
                    <a:pt x="328" y="1231"/>
                    <a:pt x="118" y="1435"/>
                    <a:pt x="38" y="1515"/>
                  </a:cubicBezTo>
                  <a:cubicBezTo>
                    <a:pt x="10" y="1543"/>
                    <a:pt x="1" y="1583"/>
                    <a:pt x="13" y="1620"/>
                  </a:cubicBezTo>
                  <a:cubicBezTo>
                    <a:pt x="38" y="1681"/>
                    <a:pt x="93" y="1706"/>
                    <a:pt x="374" y="1706"/>
                  </a:cubicBezTo>
                  <a:cubicBezTo>
                    <a:pt x="497" y="1706"/>
                    <a:pt x="655" y="1700"/>
                    <a:pt x="846" y="1691"/>
                  </a:cubicBezTo>
                  <a:cubicBezTo>
                    <a:pt x="966" y="1959"/>
                    <a:pt x="1117" y="2271"/>
                    <a:pt x="1207" y="2338"/>
                  </a:cubicBezTo>
                  <a:cubicBezTo>
                    <a:pt x="1225" y="2351"/>
                    <a:pt x="1247" y="2360"/>
                    <a:pt x="1272" y="2360"/>
                  </a:cubicBezTo>
                  <a:lnTo>
                    <a:pt x="1275" y="2360"/>
                  </a:lnTo>
                  <a:cubicBezTo>
                    <a:pt x="1358" y="2360"/>
                    <a:pt x="1444" y="2304"/>
                    <a:pt x="1648" y="1629"/>
                  </a:cubicBezTo>
                  <a:cubicBezTo>
                    <a:pt x="1947" y="1604"/>
                    <a:pt x="2413" y="1555"/>
                    <a:pt x="2487" y="1530"/>
                  </a:cubicBezTo>
                  <a:cubicBezTo>
                    <a:pt x="2518" y="1515"/>
                    <a:pt x="2539" y="1487"/>
                    <a:pt x="2545" y="1456"/>
                  </a:cubicBezTo>
                  <a:cubicBezTo>
                    <a:pt x="2549" y="1398"/>
                    <a:pt x="2558" y="1339"/>
                    <a:pt x="1851" y="883"/>
                  </a:cubicBezTo>
                  <a:cubicBezTo>
                    <a:pt x="1959" y="466"/>
                    <a:pt x="2037" y="118"/>
                    <a:pt x="2037" y="115"/>
                  </a:cubicBezTo>
                  <a:cubicBezTo>
                    <a:pt x="2040" y="90"/>
                    <a:pt x="2033" y="62"/>
                    <a:pt x="2018" y="44"/>
                  </a:cubicBezTo>
                  <a:cubicBezTo>
                    <a:pt x="1990" y="16"/>
                    <a:pt x="1953" y="0"/>
                    <a:pt x="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3"/>
            <p:cNvSpPr/>
            <p:nvPr/>
          </p:nvSpPr>
          <p:spPr>
            <a:xfrm rot="10800000">
              <a:off x="7508170" y="92561"/>
              <a:ext cx="114472" cy="115104"/>
            </a:xfrm>
            <a:custGeom>
              <a:avLst/>
              <a:gdLst/>
              <a:ahLst/>
              <a:cxnLst/>
              <a:rect l="l" t="t" r="r" b="b"/>
              <a:pathLst>
                <a:path w="1814" h="1824" extrusionOk="0">
                  <a:moveTo>
                    <a:pt x="969" y="232"/>
                  </a:moveTo>
                  <a:cubicBezTo>
                    <a:pt x="993" y="309"/>
                    <a:pt x="1018" y="414"/>
                    <a:pt x="1034" y="482"/>
                  </a:cubicBezTo>
                  <a:cubicBezTo>
                    <a:pt x="1080" y="664"/>
                    <a:pt x="1089" y="704"/>
                    <a:pt x="1111" y="735"/>
                  </a:cubicBezTo>
                  <a:cubicBezTo>
                    <a:pt x="1135" y="766"/>
                    <a:pt x="1169" y="778"/>
                    <a:pt x="1348" y="843"/>
                  </a:cubicBezTo>
                  <a:cubicBezTo>
                    <a:pt x="1410" y="868"/>
                    <a:pt x="1509" y="901"/>
                    <a:pt x="1579" y="929"/>
                  </a:cubicBezTo>
                  <a:cubicBezTo>
                    <a:pt x="1478" y="975"/>
                    <a:pt x="1314" y="1037"/>
                    <a:pt x="1169" y="1090"/>
                  </a:cubicBezTo>
                  <a:cubicBezTo>
                    <a:pt x="1148" y="1096"/>
                    <a:pt x="1132" y="1111"/>
                    <a:pt x="1123" y="1133"/>
                  </a:cubicBezTo>
                  <a:cubicBezTo>
                    <a:pt x="1049" y="1299"/>
                    <a:pt x="960" y="1487"/>
                    <a:pt x="901" y="1592"/>
                  </a:cubicBezTo>
                  <a:cubicBezTo>
                    <a:pt x="861" y="1478"/>
                    <a:pt x="805" y="1278"/>
                    <a:pt x="762" y="1105"/>
                  </a:cubicBezTo>
                  <a:cubicBezTo>
                    <a:pt x="753" y="1071"/>
                    <a:pt x="728" y="1049"/>
                    <a:pt x="697" y="1043"/>
                  </a:cubicBezTo>
                  <a:cubicBezTo>
                    <a:pt x="528" y="1012"/>
                    <a:pt x="333" y="969"/>
                    <a:pt x="229" y="938"/>
                  </a:cubicBezTo>
                  <a:cubicBezTo>
                    <a:pt x="395" y="849"/>
                    <a:pt x="565" y="772"/>
                    <a:pt x="741" y="704"/>
                  </a:cubicBezTo>
                  <a:cubicBezTo>
                    <a:pt x="759" y="695"/>
                    <a:pt x="778" y="676"/>
                    <a:pt x="784" y="658"/>
                  </a:cubicBezTo>
                  <a:cubicBezTo>
                    <a:pt x="839" y="513"/>
                    <a:pt x="901" y="371"/>
                    <a:pt x="969" y="232"/>
                  </a:cubicBezTo>
                  <a:close/>
                  <a:moveTo>
                    <a:pt x="990" y="1"/>
                  </a:moveTo>
                  <a:cubicBezTo>
                    <a:pt x="941" y="1"/>
                    <a:pt x="867" y="1"/>
                    <a:pt x="648" y="571"/>
                  </a:cubicBezTo>
                  <a:cubicBezTo>
                    <a:pt x="40" y="815"/>
                    <a:pt x="19" y="895"/>
                    <a:pt x="10" y="929"/>
                  </a:cubicBezTo>
                  <a:cubicBezTo>
                    <a:pt x="0" y="957"/>
                    <a:pt x="6" y="985"/>
                    <a:pt x="22" y="1009"/>
                  </a:cubicBezTo>
                  <a:cubicBezTo>
                    <a:pt x="37" y="1031"/>
                    <a:pt x="84" y="1093"/>
                    <a:pt x="617" y="1198"/>
                  </a:cubicBezTo>
                  <a:cubicBezTo>
                    <a:pt x="774" y="1824"/>
                    <a:pt x="830" y="1824"/>
                    <a:pt x="892" y="1824"/>
                  </a:cubicBezTo>
                  <a:lnTo>
                    <a:pt x="898" y="1824"/>
                  </a:lnTo>
                  <a:cubicBezTo>
                    <a:pt x="944" y="1821"/>
                    <a:pt x="1000" y="1817"/>
                    <a:pt x="1259" y="1231"/>
                  </a:cubicBezTo>
                  <a:cubicBezTo>
                    <a:pt x="1416" y="1176"/>
                    <a:pt x="1718" y="1065"/>
                    <a:pt x="1783" y="1006"/>
                  </a:cubicBezTo>
                  <a:cubicBezTo>
                    <a:pt x="1805" y="985"/>
                    <a:pt x="1814" y="951"/>
                    <a:pt x="1811" y="920"/>
                  </a:cubicBezTo>
                  <a:cubicBezTo>
                    <a:pt x="1795" y="846"/>
                    <a:pt x="1715" y="806"/>
                    <a:pt x="1404" y="695"/>
                  </a:cubicBezTo>
                  <a:cubicBezTo>
                    <a:pt x="1345" y="673"/>
                    <a:pt x="1274" y="649"/>
                    <a:pt x="1243" y="633"/>
                  </a:cubicBezTo>
                  <a:cubicBezTo>
                    <a:pt x="1234" y="599"/>
                    <a:pt x="1212" y="516"/>
                    <a:pt x="1194" y="448"/>
                  </a:cubicBezTo>
                  <a:cubicBezTo>
                    <a:pt x="1141" y="229"/>
                    <a:pt x="1104" y="93"/>
                    <a:pt x="1067" y="41"/>
                  </a:cubicBezTo>
                  <a:cubicBezTo>
                    <a:pt x="1046" y="16"/>
                    <a:pt x="1018" y="4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3"/>
            <p:cNvSpPr/>
            <p:nvPr/>
          </p:nvSpPr>
          <p:spPr>
            <a:xfrm rot="1179160">
              <a:off x="8677822" y="858327"/>
              <a:ext cx="367884" cy="242858"/>
            </a:xfrm>
            <a:custGeom>
              <a:avLst/>
              <a:gdLst/>
              <a:ahLst/>
              <a:cxnLst/>
              <a:rect l="l" t="t" r="r" b="b"/>
              <a:pathLst>
                <a:path w="5491" h="3625" extrusionOk="0">
                  <a:moveTo>
                    <a:pt x="2733" y="558"/>
                  </a:moveTo>
                  <a:cubicBezTo>
                    <a:pt x="2952" y="768"/>
                    <a:pt x="2995" y="1015"/>
                    <a:pt x="2936" y="1178"/>
                  </a:cubicBezTo>
                  <a:cubicBezTo>
                    <a:pt x="2906" y="1264"/>
                    <a:pt x="2852" y="1311"/>
                    <a:pt x="2788" y="1311"/>
                  </a:cubicBezTo>
                  <a:cubicBezTo>
                    <a:pt x="2749" y="1311"/>
                    <a:pt x="2705" y="1293"/>
                    <a:pt x="2662" y="1255"/>
                  </a:cubicBezTo>
                  <a:cubicBezTo>
                    <a:pt x="2508" y="1129"/>
                    <a:pt x="2542" y="827"/>
                    <a:pt x="2733" y="558"/>
                  </a:cubicBezTo>
                  <a:close/>
                  <a:moveTo>
                    <a:pt x="4404" y="1354"/>
                  </a:moveTo>
                  <a:lnTo>
                    <a:pt x="4404" y="1354"/>
                  </a:lnTo>
                  <a:cubicBezTo>
                    <a:pt x="4367" y="1650"/>
                    <a:pt x="4185" y="1872"/>
                    <a:pt x="3945" y="1906"/>
                  </a:cubicBezTo>
                  <a:cubicBezTo>
                    <a:pt x="3929" y="1906"/>
                    <a:pt x="3917" y="1909"/>
                    <a:pt x="3902" y="1909"/>
                  </a:cubicBezTo>
                  <a:cubicBezTo>
                    <a:pt x="3837" y="1909"/>
                    <a:pt x="3837" y="1888"/>
                    <a:pt x="3837" y="1869"/>
                  </a:cubicBezTo>
                  <a:cubicBezTo>
                    <a:pt x="3831" y="1746"/>
                    <a:pt x="4068" y="1431"/>
                    <a:pt x="4404" y="1354"/>
                  </a:cubicBezTo>
                  <a:close/>
                  <a:moveTo>
                    <a:pt x="1527" y="2125"/>
                  </a:moveTo>
                  <a:cubicBezTo>
                    <a:pt x="1570" y="2125"/>
                    <a:pt x="1610" y="2162"/>
                    <a:pt x="1635" y="2196"/>
                  </a:cubicBezTo>
                  <a:cubicBezTo>
                    <a:pt x="1755" y="2347"/>
                    <a:pt x="1783" y="2511"/>
                    <a:pt x="1718" y="2646"/>
                  </a:cubicBezTo>
                  <a:cubicBezTo>
                    <a:pt x="1647" y="2795"/>
                    <a:pt x="1477" y="2884"/>
                    <a:pt x="1274" y="2890"/>
                  </a:cubicBezTo>
                  <a:cubicBezTo>
                    <a:pt x="1231" y="2619"/>
                    <a:pt x="1308" y="2332"/>
                    <a:pt x="1416" y="2199"/>
                  </a:cubicBezTo>
                  <a:cubicBezTo>
                    <a:pt x="1440" y="2159"/>
                    <a:pt x="1481" y="2131"/>
                    <a:pt x="1527" y="2125"/>
                  </a:cubicBezTo>
                  <a:close/>
                  <a:moveTo>
                    <a:pt x="3350" y="2350"/>
                  </a:moveTo>
                  <a:cubicBezTo>
                    <a:pt x="3362" y="2350"/>
                    <a:pt x="3396" y="2384"/>
                    <a:pt x="3424" y="2468"/>
                  </a:cubicBezTo>
                  <a:cubicBezTo>
                    <a:pt x="3491" y="2668"/>
                    <a:pt x="3448" y="2890"/>
                    <a:pt x="3313" y="3051"/>
                  </a:cubicBezTo>
                  <a:cubicBezTo>
                    <a:pt x="3183" y="2825"/>
                    <a:pt x="3195" y="2582"/>
                    <a:pt x="3266" y="2440"/>
                  </a:cubicBezTo>
                  <a:cubicBezTo>
                    <a:pt x="3297" y="2375"/>
                    <a:pt x="3334" y="2350"/>
                    <a:pt x="3350" y="2350"/>
                  </a:cubicBezTo>
                  <a:close/>
                  <a:moveTo>
                    <a:pt x="3426" y="160"/>
                  </a:moveTo>
                  <a:cubicBezTo>
                    <a:pt x="3566" y="160"/>
                    <a:pt x="3707" y="201"/>
                    <a:pt x="3840" y="287"/>
                  </a:cubicBezTo>
                  <a:cubicBezTo>
                    <a:pt x="4185" y="503"/>
                    <a:pt x="4395" y="836"/>
                    <a:pt x="4411" y="1191"/>
                  </a:cubicBezTo>
                  <a:cubicBezTo>
                    <a:pt x="3994" y="1265"/>
                    <a:pt x="3667" y="1650"/>
                    <a:pt x="3677" y="1878"/>
                  </a:cubicBezTo>
                  <a:cubicBezTo>
                    <a:pt x="3679" y="1969"/>
                    <a:pt x="3738" y="2069"/>
                    <a:pt x="3899" y="2069"/>
                  </a:cubicBezTo>
                  <a:cubicBezTo>
                    <a:pt x="3920" y="2069"/>
                    <a:pt x="3942" y="2067"/>
                    <a:pt x="3966" y="2064"/>
                  </a:cubicBezTo>
                  <a:cubicBezTo>
                    <a:pt x="4293" y="2020"/>
                    <a:pt x="4534" y="1727"/>
                    <a:pt x="4571" y="1339"/>
                  </a:cubicBezTo>
                  <a:cubicBezTo>
                    <a:pt x="4753" y="1342"/>
                    <a:pt x="4920" y="1428"/>
                    <a:pt x="5074" y="1589"/>
                  </a:cubicBezTo>
                  <a:cubicBezTo>
                    <a:pt x="5336" y="1863"/>
                    <a:pt x="5274" y="2190"/>
                    <a:pt x="5176" y="2418"/>
                  </a:cubicBezTo>
                  <a:cubicBezTo>
                    <a:pt x="4953" y="2939"/>
                    <a:pt x="4327" y="3414"/>
                    <a:pt x="3862" y="3414"/>
                  </a:cubicBezTo>
                  <a:cubicBezTo>
                    <a:pt x="3857" y="3415"/>
                    <a:pt x="3853" y="3415"/>
                    <a:pt x="3848" y="3415"/>
                  </a:cubicBezTo>
                  <a:cubicBezTo>
                    <a:pt x="3736" y="3415"/>
                    <a:pt x="3627" y="3378"/>
                    <a:pt x="3541" y="3310"/>
                  </a:cubicBezTo>
                  <a:cubicBezTo>
                    <a:pt x="3491" y="3273"/>
                    <a:pt x="3448" y="3232"/>
                    <a:pt x="3408" y="3186"/>
                  </a:cubicBezTo>
                  <a:cubicBezTo>
                    <a:pt x="3603" y="2983"/>
                    <a:pt x="3667" y="2687"/>
                    <a:pt x="3578" y="2421"/>
                  </a:cubicBezTo>
                  <a:cubicBezTo>
                    <a:pt x="3513" y="2218"/>
                    <a:pt x="3408" y="2190"/>
                    <a:pt x="3350" y="2190"/>
                  </a:cubicBezTo>
                  <a:cubicBezTo>
                    <a:pt x="3260" y="2190"/>
                    <a:pt x="3177" y="2255"/>
                    <a:pt x="3121" y="2366"/>
                  </a:cubicBezTo>
                  <a:cubicBezTo>
                    <a:pt x="3023" y="2563"/>
                    <a:pt x="3010" y="2878"/>
                    <a:pt x="3192" y="3165"/>
                  </a:cubicBezTo>
                  <a:cubicBezTo>
                    <a:pt x="3001" y="3306"/>
                    <a:pt x="2649" y="3461"/>
                    <a:pt x="1999" y="3461"/>
                  </a:cubicBezTo>
                  <a:lnTo>
                    <a:pt x="1956" y="3461"/>
                  </a:lnTo>
                  <a:cubicBezTo>
                    <a:pt x="1558" y="3458"/>
                    <a:pt x="1385" y="3254"/>
                    <a:pt x="1314" y="3051"/>
                  </a:cubicBezTo>
                  <a:cubicBezTo>
                    <a:pt x="1564" y="3035"/>
                    <a:pt x="1767" y="2915"/>
                    <a:pt x="1863" y="2720"/>
                  </a:cubicBezTo>
                  <a:cubicBezTo>
                    <a:pt x="1959" y="2523"/>
                    <a:pt x="1922" y="2298"/>
                    <a:pt x="1761" y="2097"/>
                  </a:cubicBezTo>
                  <a:cubicBezTo>
                    <a:pt x="1675" y="1986"/>
                    <a:pt x="1585" y="1965"/>
                    <a:pt x="1527" y="1965"/>
                  </a:cubicBezTo>
                  <a:cubicBezTo>
                    <a:pt x="1444" y="1965"/>
                    <a:pt x="1360" y="2011"/>
                    <a:pt x="1289" y="2097"/>
                  </a:cubicBezTo>
                  <a:cubicBezTo>
                    <a:pt x="1147" y="2276"/>
                    <a:pt x="1076" y="2594"/>
                    <a:pt x="1107" y="2878"/>
                  </a:cubicBezTo>
                  <a:cubicBezTo>
                    <a:pt x="913" y="2835"/>
                    <a:pt x="728" y="2751"/>
                    <a:pt x="568" y="2628"/>
                  </a:cubicBezTo>
                  <a:cubicBezTo>
                    <a:pt x="154" y="2320"/>
                    <a:pt x="241" y="1891"/>
                    <a:pt x="296" y="1718"/>
                  </a:cubicBezTo>
                  <a:cubicBezTo>
                    <a:pt x="420" y="1345"/>
                    <a:pt x="746" y="1043"/>
                    <a:pt x="1027" y="1043"/>
                  </a:cubicBezTo>
                  <a:cubicBezTo>
                    <a:pt x="1095" y="1043"/>
                    <a:pt x="1163" y="1061"/>
                    <a:pt x="1218" y="1095"/>
                  </a:cubicBezTo>
                  <a:cubicBezTo>
                    <a:pt x="1232" y="1103"/>
                    <a:pt x="1246" y="1106"/>
                    <a:pt x="1260" y="1106"/>
                  </a:cubicBezTo>
                  <a:cubicBezTo>
                    <a:pt x="1307" y="1106"/>
                    <a:pt x="1349" y="1067"/>
                    <a:pt x="1342" y="1015"/>
                  </a:cubicBezTo>
                  <a:cubicBezTo>
                    <a:pt x="1342" y="1012"/>
                    <a:pt x="1283" y="586"/>
                    <a:pt x="1487" y="355"/>
                  </a:cubicBezTo>
                  <a:cubicBezTo>
                    <a:pt x="1572" y="255"/>
                    <a:pt x="1695" y="205"/>
                    <a:pt x="1853" y="205"/>
                  </a:cubicBezTo>
                  <a:cubicBezTo>
                    <a:pt x="1964" y="205"/>
                    <a:pt x="2092" y="230"/>
                    <a:pt x="2236" y="278"/>
                  </a:cubicBezTo>
                  <a:cubicBezTo>
                    <a:pt x="2369" y="318"/>
                    <a:pt x="2495" y="380"/>
                    <a:pt x="2609" y="457"/>
                  </a:cubicBezTo>
                  <a:cubicBezTo>
                    <a:pt x="2387" y="765"/>
                    <a:pt x="2313" y="1172"/>
                    <a:pt x="2560" y="1382"/>
                  </a:cubicBezTo>
                  <a:cubicBezTo>
                    <a:pt x="2622" y="1437"/>
                    <a:pt x="2705" y="1474"/>
                    <a:pt x="2791" y="1478"/>
                  </a:cubicBezTo>
                  <a:cubicBezTo>
                    <a:pt x="2921" y="1478"/>
                    <a:pt x="3038" y="1382"/>
                    <a:pt x="3091" y="1234"/>
                  </a:cubicBezTo>
                  <a:cubicBezTo>
                    <a:pt x="3168" y="1018"/>
                    <a:pt x="3112" y="694"/>
                    <a:pt x="2835" y="432"/>
                  </a:cubicBezTo>
                  <a:cubicBezTo>
                    <a:pt x="3006" y="255"/>
                    <a:pt x="3214" y="160"/>
                    <a:pt x="3426" y="160"/>
                  </a:cubicBezTo>
                  <a:close/>
                  <a:moveTo>
                    <a:pt x="3431" y="0"/>
                  </a:moveTo>
                  <a:cubicBezTo>
                    <a:pt x="3171" y="0"/>
                    <a:pt x="2915" y="116"/>
                    <a:pt x="2711" y="333"/>
                  </a:cubicBezTo>
                  <a:cubicBezTo>
                    <a:pt x="2582" y="241"/>
                    <a:pt x="2440" y="173"/>
                    <a:pt x="2289" y="124"/>
                  </a:cubicBezTo>
                  <a:cubicBezTo>
                    <a:pt x="2129" y="71"/>
                    <a:pt x="1984" y="45"/>
                    <a:pt x="1856" y="45"/>
                  </a:cubicBezTo>
                  <a:cubicBezTo>
                    <a:pt x="1647" y="45"/>
                    <a:pt x="1482" y="113"/>
                    <a:pt x="1363" y="247"/>
                  </a:cubicBezTo>
                  <a:cubicBezTo>
                    <a:pt x="1194" y="444"/>
                    <a:pt x="1169" y="731"/>
                    <a:pt x="1172" y="901"/>
                  </a:cubicBezTo>
                  <a:cubicBezTo>
                    <a:pt x="1126" y="888"/>
                    <a:pt x="1076" y="882"/>
                    <a:pt x="1027" y="882"/>
                  </a:cubicBezTo>
                  <a:cubicBezTo>
                    <a:pt x="676" y="882"/>
                    <a:pt x="287" y="1228"/>
                    <a:pt x="142" y="1669"/>
                  </a:cubicBezTo>
                  <a:cubicBezTo>
                    <a:pt x="0" y="2104"/>
                    <a:pt x="120" y="2498"/>
                    <a:pt x="472" y="2757"/>
                  </a:cubicBezTo>
                  <a:cubicBezTo>
                    <a:pt x="694" y="2921"/>
                    <a:pt x="922" y="3020"/>
                    <a:pt x="1141" y="3047"/>
                  </a:cubicBezTo>
                  <a:cubicBezTo>
                    <a:pt x="1246" y="3408"/>
                    <a:pt x="1539" y="3621"/>
                    <a:pt x="1952" y="3624"/>
                  </a:cubicBezTo>
                  <a:lnTo>
                    <a:pt x="1999" y="3624"/>
                  </a:lnTo>
                  <a:cubicBezTo>
                    <a:pt x="2563" y="3624"/>
                    <a:pt x="3007" y="3513"/>
                    <a:pt x="3288" y="3297"/>
                  </a:cubicBezTo>
                  <a:cubicBezTo>
                    <a:pt x="3334" y="3347"/>
                    <a:pt x="3384" y="3396"/>
                    <a:pt x="3439" y="3439"/>
                  </a:cubicBezTo>
                  <a:cubicBezTo>
                    <a:pt x="3556" y="3529"/>
                    <a:pt x="3699" y="3578"/>
                    <a:pt x="3848" y="3578"/>
                  </a:cubicBezTo>
                  <a:cubicBezTo>
                    <a:pt x="3853" y="3578"/>
                    <a:pt x="3857" y="3578"/>
                    <a:pt x="3862" y="3578"/>
                  </a:cubicBezTo>
                  <a:cubicBezTo>
                    <a:pt x="4392" y="3578"/>
                    <a:pt x="5077" y="3066"/>
                    <a:pt x="5327" y="2483"/>
                  </a:cubicBezTo>
                  <a:cubicBezTo>
                    <a:pt x="5490" y="2097"/>
                    <a:pt x="5444" y="1743"/>
                    <a:pt x="5191" y="1478"/>
                  </a:cubicBezTo>
                  <a:cubicBezTo>
                    <a:pt x="5009" y="1283"/>
                    <a:pt x="4802" y="1185"/>
                    <a:pt x="4574" y="1178"/>
                  </a:cubicBezTo>
                  <a:cubicBezTo>
                    <a:pt x="4552" y="774"/>
                    <a:pt x="4315" y="395"/>
                    <a:pt x="3929" y="151"/>
                  </a:cubicBezTo>
                  <a:cubicBezTo>
                    <a:pt x="3770" y="49"/>
                    <a:pt x="3600" y="0"/>
                    <a:pt x="3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23" name="Google Shape;1323;p13"/>
            <p:cNvSpPr/>
            <p:nvPr/>
          </p:nvSpPr>
          <p:spPr>
            <a:xfrm rot="10800000">
              <a:off x="7820927" y="236442"/>
              <a:ext cx="86504" cy="86286"/>
            </a:xfrm>
            <a:custGeom>
              <a:avLst/>
              <a:gdLst/>
              <a:ahLst/>
              <a:cxnLst/>
              <a:rect l="l" t="t" r="r" b="b"/>
              <a:pathLst>
                <a:path w="1188" h="1185" extrusionOk="0">
                  <a:moveTo>
                    <a:pt x="596" y="170"/>
                  </a:moveTo>
                  <a:cubicBezTo>
                    <a:pt x="827" y="173"/>
                    <a:pt x="1015" y="361"/>
                    <a:pt x="1012" y="596"/>
                  </a:cubicBezTo>
                  <a:cubicBezTo>
                    <a:pt x="1009" y="827"/>
                    <a:pt x="824" y="1012"/>
                    <a:pt x="592" y="1015"/>
                  </a:cubicBezTo>
                  <a:cubicBezTo>
                    <a:pt x="364" y="1006"/>
                    <a:pt x="185" y="818"/>
                    <a:pt x="185" y="592"/>
                  </a:cubicBezTo>
                  <a:cubicBezTo>
                    <a:pt x="185" y="364"/>
                    <a:pt x="367" y="179"/>
                    <a:pt x="596" y="173"/>
                  </a:cubicBezTo>
                  <a:lnTo>
                    <a:pt x="596" y="170"/>
                  </a:lnTo>
                  <a:close/>
                  <a:moveTo>
                    <a:pt x="596" y="0"/>
                  </a:moveTo>
                  <a:cubicBezTo>
                    <a:pt x="269" y="0"/>
                    <a:pt x="0" y="262"/>
                    <a:pt x="0" y="592"/>
                  </a:cubicBezTo>
                  <a:cubicBezTo>
                    <a:pt x="0" y="919"/>
                    <a:pt x="266" y="1185"/>
                    <a:pt x="592" y="1185"/>
                  </a:cubicBezTo>
                  <a:lnTo>
                    <a:pt x="596" y="1185"/>
                  </a:lnTo>
                  <a:cubicBezTo>
                    <a:pt x="923" y="1185"/>
                    <a:pt x="1188" y="919"/>
                    <a:pt x="1188" y="592"/>
                  </a:cubicBezTo>
                  <a:cubicBezTo>
                    <a:pt x="1188" y="262"/>
                    <a:pt x="92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3"/>
            <p:cNvSpPr/>
            <p:nvPr/>
          </p:nvSpPr>
          <p:spPr>
            <a:xfrm rot="10800000">
              <a:off x="8918365" y="91053"/>
              <a:ext cx="161423" cy="148928"/>
            </a:xfrm>
            <a:custGeom>
              <a:avLst/>
              <a:gdLst/>
              <a:ahLst/>
              <a:cxnLst/>
              <a:rect l="l" t="t" r="r" b="b"/>
              <a:pathLst>
                <a:path w="2558" h="2360" extrusionOk="0">
                  <a:moveTo>
                    <a:pt x="1855" y="179"/>
                  </a:moveTo>
                  <a:lnTo>
                    <a:pt x="1855" y="179"/>
                  </a:lnTo>
                  <a:cubicBezTo>
                    <a:pt x="1827" y="306"/>
                    <a:pt x="1771" y="531"/>
                    <a:pt x="1707" y="790"/>
                  </a:cubicBezTo>
                  <a:cubicBezTo>
                    <a:pt x="1583" y="710"/>
                    <a:pt x="1457" y="630"/>
                    <a:pt x="1330" y="553"/>
                  </a:cubicBezTo>
                  <a:cubicBezTo>
                    <a:pt x="1629" y="306"/>
                    <a:pt x="1781" y="213"/>
                    <a:pt x="1855" y="179"/>
                  </a:cubicBezTo>
                  <a:close/>
                  <a:moveTo>
                    <a:pt x="522" y="287"/>
                  </a:moveTo>
                  <a:cubicBezTo>
                    <a:pt x="704" y="374"/>
                    <a:pt x="880" y="469"/>
                    <a:pt x="1053" y="577"/>
                  </a:cubicBezTo>
                  <a:cubicBezTo>
                    <a:pt x="942" y="670"/>
                    <a:pt x="824" y="778"/>
                    <a:pt x="698" y="892"/>
                  </a:cubicBezTo>
                  <a:cubicBezTo>
                    <a:pt x="575" y="559"/>
                    <a:pt x="531" y="371"/>
                    <a:pt x="522" y="287"/>
                  </a:cubicBezTo>
                  <a:close/>
                  <a:moveTo>
                    <a:pt x="1811" y="1046"/>
                  </a:moveTo>
                  <a:cubicBezTo>
                    <a:pt x="2070" y="1219"/>
                    <a:pt x="2225" y="1330"/>
                    <a:pt x="2308" y="1398"/>
                  </a:cubicBezTo>
                  <a:cubicBezTo>
                    <a:pt x="2188" y="1413"/>
                    <a:pt x="1981" y="1438"/>
                    <a:pt x="1694" y="1462"/>
                  </a:cubicBezTo>
                  <a:cubicBezTo>
                    <a:pt x="1731" y="1336"/>
                    <a:pt x="1771" y="1197"/>
                    <a:pt x="1808" y="1046"/>
                  </a:cubicBezTo>
                  <a:close/>
                  <a:moveTo>
                    <a:pt x="1201" y="664"/>
                  </a:moveTo>
                  <a:cubicBezTo>
                    <a:pt x="1355" y="756"/>
                    <a:pt x="1515" y="855"/>
                    <a:pt x="1666" y="954"/>
                  </a:cubicBezTo>
                  <a:cubicBezTo>
                    <a:pt x="1617" y="1148"/>
                    <a:pt x="1571" y="1324"/>
                    <a:pt x="1525" y="1478"/>
                  </a:cubicBezTo>
                  <a:cubicBezTo>
                    <a:pt x="1336" y="1493"/>
                    <a:pt x="1136" y="1509"/>
                    <a:pt x="951" y="1521"/>
                  </a:cubicBezTo>
                  <a:cubicBezTo>
                    <a:pt x="883" y="1367"/>
                    <a:pt x="815" y="1210"/>
                    <a:pt x="757" y="1055"/>
                  </a:cubicBezTo>
                  <a:cubicBezTo>
                    <a:pt x="917" y="910"/>
                    <a:pt x="1065" y="778"/>
                    <a:pt x="1201" y="664"/>
                  </a:cubicBezTo>
                  <a:close/>
                  <a:moveTo>
                    <a:pt x="630" y="1173"/>
                  </a:moveTo>
                  <a:cubicBezTo>
                    <a:pt x="676" y="1293"/>
                    <a:pt x="726" y="1413"/>
                    <a:pt x="775" y="1530"/>
                  </a:cubicBezTo>
                  <a:cubicBezTo>
                    <a:pt x="613" y="1539"/>
                    <a:pt x="473" y="1543"/>
                    <a:pt x="370" y="1543"/>
                  </a:cubicBezTo>
                  <a:cubicBezTo>
                    <a:pt x="319" y="1543"/>
                    <a:pt x="276" y="1542"/>
                    <a:pt x="245" y="1540"/>
                  </a:cubicBezTo>
                  <a:cubicBezTo>
                    <a:pt x="337" y="1450"/>
                    <a:pt x="476" y="1317"/>
                    <a:pt x="630" y="1173"/>
                  </a:cubicBezTo>
                  <a:close/>
                  <a:moveTo>
                    <a:pt x="1472" y="1644"/>
                  </a:moveTo>
                  <a:lnTo>
                    <a:pt x="1472" y="1644"/>
                  </a:lnTo>
                  <a:cubicBezTo>
                    <a:pt x="1370" y="1981"/>
                    <a:pt x="1306" y="2116"/>
                    <a:pt x="1275" y="2172"/>
                  </a:cubicBezTo>
                  <a:cubicBezTo>
                    <a:pt x="1176" y="2015"/>
                    <a:pt x="1090" y="1848"/>
                    <a:pt x="1019" y="1678"/>
                  </a:cubicBezTo>
                  <a:cubicBezTo>
                    <a:pt x="1167" y="1672"/>
                    <a:pt x="1321" y="1657"/>
                    <a:pt x="1472" y="1644"/>
                  </a:cubicBezTo>
                  <a:close/>
                  <a:moveTo>
                    <a:pt x="1916" y="0"/>
                  </a:moveTo>
                  <a:cubicBezTo>
                    <a:pt x="1833" y="0"/>
                    <a:pt x="1673" y="53"/>
                    <a:pt x="1182" y="466"/>
                  </a:cubicBezTo>
                  <a:cubicBezTo>
                    <a:pt x="960" y="334"/>
                    <a:pt x="618" y="136"/>
                    <a:pt x="507" y="108"/>
                  </a:cubicBezTo>
                  <a:cubicBezTo>
                    <a:pt x="494" y="108"/>
                    <a:pt x="485" y="105"/>
                    <a:pt x="476" y="105"/>
                  </a:cubicBezTo>
                  <a:cubicBezTo>
                    <a:pt x="439" y="105"/>
                    <a:pt x="408" y="124"/>
                    <a:pt x="386" y="155"/>
                  </a:cubicBezTo>
                  <a:cubicBezTo>
                    <a:pt x="359" y="192"/>
                    <a:pt x="297" y="281"/>
                    <a:pt x="568" y="1009"/>
                  </a:cubicBezTo>
                  <a:cubicBezTo>
                    <a:pt x="328" y="1231"/>
                    <a:pt x="118" y="1435"/>
                    <a:pt x="38" y="1515"/>
                  </a:cubicBezTo>
                  <a:cubicBezTo>
                    <a:pt x="10" y="1543"/>
                    <a:pt x="1" y="1583"/>
                    <a:pt x="13" y="1620"/>
                  </a:cubicBezTo>
                  <a:cubicBezTo>
                    <a:pt x="38" y="1681"/>
                    <a:pt x="93" y="1706"/>
                    <a:pt x="374" y="1706"/>
                  </a:cubicBezTo>
                  <a:cubicBezTo>
                    <a:pt x="497" y="1706"/>
                    <a:pt x="655" y="1700"/>
                    <a:pt x="846" y="1691"/>
                  </a:cubicBezTo>
                  <a:cubicBezTo>
                    <a:pt x="966" y="1959"/>
                    <a:pt x="1117" y="2271"/>
                    <a:pt x="1207" y="2338"/>
                  </a:cubicBezTo>
                  <a:cubicBezTo>
                    <a:pt x="1225" y="2351"/>
                    <a:pt x="1247" y="2360"/>
                    <a:pt x="1272" y="2360"/>
                  </a:cubicBezTo>
                  <a:lnTo>
                    <a:pt x="1275" y="2360"/>
                  </a:lnTo>
                  <a:cubicBezTo>
                    <a:pt x="1358" y="2360"/>
                    <a:pt x="1444" y="2304"/>
                    <a:pt x="1648" y="1629"/>
                  </a:cubicBezTo>
                  <a:cubicBezTo>
                    <a:pt x="1947" y="1604"/>
                    <a:pt x="2413" y="1555"/>
                    <a:pt x="2487" y="1530"/>
                  </a:cubicBezTo>
                  <a:cubicBezTo>
                    <a:pt x="2518" y="1515"/>
                    <a:pt x="2539" y="1487"/>
                    <a:pt x="2545" y="1456"/>
                  </a:cubicBezTo>
                  <a:cubicBezTo>
                    <a:pt x="2549" y="1398"/>
                    <a:pt x="2558" y="1339"/>
                    <a:pt x="1851" y="883"/>
                  </a:cubicBezTo>
                  <a:cubicBezTo>
                    <a:pt x="1959" y="466"/>
                    <a:pt x="2037" y="118"/>
                    <a:pt x="2037" y="115"/>
                  </a:cubicBezTo>
                  <a:cubicBezTo>
                    <a:pt x="2040" y="90"/>
                    <a:pt x="2033" y="62"/>
                    <a:pt x="2018" y="44"/>
                  </a:cubicBezTo>
                  <a:cubicBezTo>
                    <a:pt x="1990" y="16"/>
                    <a:pt x="1953" y="0"/>
                    <a:pt x="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306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/>
          <p:nvPr/>
        </p:nvSpPr>
        <p:spPr>
          <a:xfrm rot="-3600014" flipH="1">
            <a:off x="8785665" y="4325542"/>
            <a:ext cx="5898263" cy="3626501"/>
          </a:xfrm>
          <a:custGeom>
            <a:avLst/>
            <a:gdLst/>
            <a:ahLst/>
            <a:cxnLst/>
            <a:rect l="l" t="t" r="r" b="b"/>
            <a:pathLst>
              <a:path w="9074" h="5579" extrusionOk="0">
                <a:moveTo>
                  <a:pt x="3394" y="1"/>
                </a:moveTo>
                <a:cubicBezTo>
                  <a:pt x="3207" y="1"/>
                  <a:pt x="3046" y="35"/>
                  <a:pt x="2920" y="110"/>
                </a:cubicBezTo>
                <a:cubicBezTo>
                  <a:pt x="2017" y="656"/>
                  <a:pt x="1608" y="1779"/>
                  <a:pt x="1114" y="2682"/>
                </a:cubicBezTo>
                <a:cubicBezTo>
                  <a:pt x="799" y="3249"/>
                  <a:pt x="0" y="4446"/>
                  <a:pt x="379" y="5119"/>
                </a:cubicBezTo>
                <a:cubicBezTo>
                  <a:pt x="575" y="5480"/>
                  <a:pt x="969" y="5578"/>
                  <a:pt x="1373" y="5578"/>
                </a:cubicBezTo>
                <a:cubicBezTo>
                  <a:pt x="1615" y="5578"/>
                  <a:pt x="1861" y="5543"/>
                  <a:pt x="2070" y="5507"/>
                </a:cubicBezTo>
                <a:cubicBezTo>
                  <a:pt x="3109" y="5329"/>
                  <a:pt x="4159" y="5077"/>
                  <a:pt x="5157" y="4740"/>
                </a:cubicBezTo>
                <a:cubicBezTo>
                  <a:pt x="5934" y="4488"/>
                  <a:pt x="9073" y="3701"/>
                  <a:pt x="7771" y="2378"/>
                </a:cubicBezTo>
                <a:cubicBezTo>
                  <a:pt x="6818" y="1398"/>
                  <a:pt x="4585" y="1"/>
                  <a:pt x="33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"/>
          <p:cNvSpPr/>
          <p:nvPr/>
        </p:nvSpPr>
        <p:spPr>
          <a:xfrm rot="10800000" flipH="1">
            <a:off x="3657333" y="3"/>
            <a:ext cx="4877331" cy="1235931"/>
          </a:xfrm>
          <a:custGeom>
            <a:avLst/>
            <a:gdLst/>
            <a:ahLst/>
            <a:cxnLst/>
            <a:rect l="l" t="t" r="r" b="b"/>
            <a:pathLst>
              <a:path w="12151" h="3079" extrusionOk="0">
                <a:moveTo>
                  <a:pt x="7914" y="0"/>
                </a:moveTo>
                <a:cubicBezTo>
                  <a:pt x="5048" y="0"/>
                  <a:pt x="3028" y="1732"/>
                  <a:pt x="1" y="3079"/>
                </a:cubicBezTo>
                <a:lnTo>
                  <a:pt x="12151" y="3079"/>
                </a:lnTo>
                <a:cubicBezTo>
                  <a:pt x="12151" y="1283"/>
                  <a:pt x="10428" y="348"/>
                  <a:pt x="9451" y="159"/>
                </a:cubicBezTo>
                <a:cubicBezTo>
                  <a:pt x="8909" y="50"/>
                  <a:pt x="8399" y="0"/>
                  <a:pt x="79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"/>
          <p:cNvSpPr/>
          <p:nvPr/>
        </p:nvSpPr>
        <p:spPr>
          <a:xfrm>
            <a:off x="-1997166" y="4602767"/>
            <a:ext cx="5087939" cy="4708871"/>
          </a:xfrm>
          <a:custGeom>
            <a:avLst/>
            <a:gdLst/>
            <a:ahLst/>
            <a:cxnLst/>
            <a:rect l="l" t="t" r="r" b="b"/>
            <a:pathLst>
              <a:path w="7852" h="7267" extrusionOk="0">
                <a:moveTo>
                  <a:pt x="2019" y="0"/>
                </a:moveTo>
                <a:cubicBezTo>
                  <a:pt x="1794" y="0"/>
                  <a:pt x="1545" y="66"/>
                  <a:pt x="1261" y="220"/>
                </a:cubicBezTo>
                <a:cubicBezTo>
                  <a:pt x="389" y="682"/>
                  <a:pt x="0" y="1900"/>
                  <a:pt x="599" y="2730"/>
                </a:cubicBezTo>
                <a:cubicBezTo>
                  <a:pt x="1418" y="3874"/>
                  <a:pt x="2216" y="3202"/>
                  <a:pt x="2468" y="4861"/>
                </a:cubicBezTo>
                <a:cubicBezTo>
                  <a:pt x="2668" y="6100"/>
                  <a:pt x="2993" y="6825"/>
                  <a:pt x="4327" y="7161"/>
                </a:cubicBezTo>
                <a:cubicBezTo>
                  <a:pt x="4616" y="7233"/>
                  <a:pt x="4889" y="7266"/>
                  <a:pt x="5144" y="7266"/>
                </a:cubicBezTo>
                <a:cubicBezTo>
                  <a:pt x="6919" y="7266"/>
                  <a:pt x="7852" y="5644"/>
                  <a:pt x="7613" y="3790"/>
                </a:cubicBezTo>
                <a:cubicBezTo>
                  <a:pt x="7477" y="2730"/>
                  <a:pt x="7204" y="1932"/>
                  <a:pt x="6122" y="1680"/>
                </a:cubicBezTo>
                <a:cubicBezTo>
                  <a:pt x="5629" y="1566"/>
                  <a:pt x="5281" y="1564"/>
                  <a:pt x="4993" y="1564"/>
                </a:cubicBezTo>
                <a:cubicBezTo>
                  <a:pt x="4983" y="1564"/>
                  <a:pt x="4973" y="1564"/>
                  <a:pt x="4963" y="1564"/>
                </a:cubicBezTo>
                <a:cubicBezTo>
                  <a:pt x="4447" y="1564"/>
                  <a:pt x="4117" y="1557"/>
                  <a:pt x="3455" y="882"/>
                </a:cubicBezTo>
                <a:cubicBezTo>
                  <a:pt x="3003" y="422"/>
                  <a:pt x="2589" y="0"/>
                  <a:pt x="20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"/>
          <p:cNvSpPr/>
          <p:nvPr/>
        </p:nvSpPr>
        <p:spPr>
          <a:xfrm rot="4500011">
            <a:off x="-619344" y="2003158"/>
            <a:ext cx="1531664" cy="1254943"/>
          </a:xfrm>
          <a:custGeom>
            <a:avLst/>
            <a:gdLst/>
            <a:ahLst/>
            <a:cxnLst/>
            <a:rect l="l" t="t" r="r" b="b"/>
            <a:pathLst>
              <a:path w="7205" h="5903" extrusionOk="0">
                <a:moveTo>
                  <a:pt x="4491" y="0"/>
                </a:moveTo>
                <a:cubicBezTo>
                  <a:pt x="4028" y="0"/>
                  <a:pt x="3725" y="755"/>
                  <a:pt x="3655" y="1130"/>
                </a:cubicBezTo>
                <a:cubicBezTo>
                  <a:pt x="3571" y="1634"/>
                  <a:pt x="3550" y="2117"/>
                  <a:pt x="3560" y="2611"/>
                </a:cubicBezTo>
                <a:cubicBezTo>
                  <a:pt x="3392" y="2201"/>
                  <a:pt x="3224" y="1802"/>
                  <a:pt x="3046" y="1403"/>
                </a:cubicBezTo>
                <a:cubicBezTo>
                  <a:pt x="2869" y="1005"/>
                  <a:pt x="2528" y="436"/>
                  <a:pt x="2048" y="436"/>
                </a:cubicBezTo>
                <a:cubicBezTo>
                  <a:pt x="1958" y="436"/>
                  <a:pt x="1864" y="456"/>
                  <a:pt x="1765" y="500"/>
                </a:cubicBezTo>
                <a:cubicBezTo>
                  <a:pt x="1156" y="773"/>
                  <a:pt x="1250" y="1508"/>
                  <a:pt x="1513" y="2002"/>
                </a:cubicBezTo>
                <a:cubicBezTo>
                  <a:pt x="1691" y="2317"/>
                  <a:pt x="1912" y="2611"/>
                  <a:pt x="2174" y="2884"/>
                </a:cubicBezTo>
                <a:cubicBezTo>
                  <a:pt x="1922" y="2737"/>
                  <a:pt x="1670" y="2611"/>
                  <a:pt x="1418" y="2485"/>
                </a:cubicBezTo>
                <a:cubicBezTo>
                  <a:pt x="1223" y="2390"/>
                  <a:pt x="837" y="2249"/>
                  <a:pt x="517" y="2249"/>
                </a:cubicBezTo>
                <a:cubicBezTo>
                  <a:pt x="233" y="2249"/>
                  <a:pt x="1" y="2361"/>
                  <a:pt x="1" y="2716"/>
                </a:cubicBezTo>
                <a:cubicBezTo>
                  <a:pt x="1" y="3314"/>
                  <a:pt x="977" y="3734"/>
                  <a:pt x="1418" y="3934"/>
                </a:cubicBezTo>
                <a:cubicBezTo>
                  <a:pt x="1786" y="4091"/>
                  <a:pt x="2132" y="4207"/>
                  <a:pt x="2479" y="4270"/>
                </a:cubicBezTo>
                <a:cubicBezTo>
                  <a:pt x="1912" y="4564"/>
                  <a:pt x="1313" y="5005"/>
                  <a:pt x="1849" y="5415"/>
                </a:cubicBezTo>
                <a:cubicBezTo>
                  <a:pt x="1991" y="5520"/>
                  <a:pt x="2138" y="5568"/>
                  <a:pt x="2284" y="5568"/>
                </a:cubicBezTo>
                <a:cubicBezTo>
                  <a:pt x="2471" y="5568"/>
                  <a:pt x="2655" y="5488"/>
                  <a:pt x="2815" y="5352"/>
                </a:cubicBezTo>
                <a:cubicBezTo>
                  <a:pt x="2993" y="5194"/>
                  <a:pt x="3140" y="5015"/>
                  <a:pt x="3277" y="4826"/>
                </a:cubicBezTo>
                <a:cubicBezTo>
                  <a:pt x="3371" y="4700"/>
                  <a:pt x="3434" y="4532"/>
                  <a:pt x="3529" y="4385"/>
                </a:cubicBezTo>
                <a:cubicBezTo>
                  <a:pt x="3686" y="4637"/>
                  <a:pt x="3875" y="4868"/>
                  <a:pt x="4033" y="5110"/>
                </a:cubicBezTo>
                <a:cubicBezTo>
                  <a:pt x="4180" y="5320"/>
                  <a:pt x="4327" y="5520"/>
                  <a:pt x="4526" y="5677"/>
                </a:cubicBezTo>
                <a:cubicBezTo>
                  <a:pt x="4675" y="5792"/>
                  <a:pt x="4871" y="5902"/>
                  <a:pt x="5062" y="5902"/>
                </a:cubicBezTo>
                <a:cubicBezTo>
                  <a:pt x="5168" y="5902"/>
                  <a:pt x="5273" y="5868"/>
                  <a:pt x="5366" y="5782"/>
                </a:cubicBezTo>
                <a:cubicBezTo>
                  <a:pt x="5671" y="5509"/>
                  <a:pt x="5461" y="5089"/>
                  <a:pt x="5251" y="4826"/>
                </a:cubicBezTo>
                <a:cubicBezTo>
                  <a:pt x="5093" y="4627"/>
                  <a:pt x="4894" y="4385"/>
                  <a:pt x="4663" y="4186"/>
                </a:cubicBezTo>
                <a:cubicBezTo>
                  <a:pt x="5209" y="4144"/>
                  <a:pt x="5755" y="4018"/>
                  <a:pt x="6227" y="3745"/>
                </a:cubicBezTo>
                <a:cubicBezTo>
                  <a:pt x="6595" y="3524"/>
                  <a:pt x="7204" y="3073"/>
                  <a:pt x="7025" y="2579"/>
                </a:cubicBezTo>
                <a:cubicBezTo>
                  <a:pt x="6910" y="2259"/>
                  <a:pt x="6683" y="2133"/>
                  <a:pt x="6398" y="2133"/>
                </a:cubicBezTo>
                <a:cubicBezTo>
                  <a:pt x="5984" y="2133"/>
                  <a:pt x="5448" y="2399"/>
                  <a:pt x="4957" y="2716"/>
                </a:cubicBezTo>
                <a:cubicBezTo>
                  <a:pt x="5083" y="2453"/>
                  <a:pt x="5177" y="2180"/>
                  <a:pt x="5230" y="1907"/>
                </a:cubicBezTo>
                <a:cubicBezTo>
                  <a:pt x="5345" y="1361"/>
                  <a:pt x="5314" y="448"/>
                  <a:pt x="4789" y="101"/>
                </a:cubicBezTo>
                <a:cubicBezTo>
                  <a:pt x="4683" y="31"/>
                  <a:pt x="4584" y="0"/>
                  <a:pt x="44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"/>
          <p:cNvSpPr/>
          <p:nvPr/>
        </p:nvSpPr>
        <p:spPr>
          <a:xfrm flipH="1">
            <a:off x="10156405" y="-602330"/>
            <a:ext cx="1502512" cy="1321519"/>
          </a:xfrm>
          <a:custGeom>
            <a:avLst/>
            <a:gdLst/>
            <a:ahLst/>
            <a:cxnLst/>
            <a:rect l="l" t="t" r="r" b="b"/>
            <a:pathLst>
              <a:path w="7736" h="6804" extrusionOk="0">
                <a:moveTo>
                  <a:pt x="3525" y="1"/>
                </a:moveTo>
                <a:cubicBezTo>
                  <a:pt x="3065" y="1"/>
                  <a:pt x="2599" y="104"/>
                  <a:pt x="2163" y="331"/>
                </a:cubicBezTo>
                <a:cubicBezTo>
                  <a:pt x="1134" y="866"/>
                  <a:pt x="326" y="1811"/>
                  <a:pt x="168" y="2977"/>
                </a:cubicBezTo>
                <a:cubicBezTo>
                  <a:pt x="0" y="4268"/>
                  <a:pt x="693" y="5549"/>
                  <a:pt x="1722" y="6180"/>
                </a:cubicBezTo>
                <a:cubicBezTo>
                  <a:pt x="2410" y="6597"/>
                  <a:pt x="3193" y="6804"/>
                  <a:pt x="3990" y="6804"/>
                </a:cubicBezTo>
                <a:cubicBezTo>
                  <a:pt x="4618" y="6804"/>
                  <a:pt x="5254" y="6676"/>
                  <a:pt x="5860" y="6421"/>
                </a:cubicBezTo>
                <a:cubicBezTo>
                  <a:pt x="7246" y="5833"/>
                  <a:pt x="7656" y="4457"/>
                  <a:pt x="7729" y="3061"/>
                </a:cubicBezTo>
                <a:cubicBezTo>
                  <a:pt x="7736" y="2917"/>
                  <a:pt x="7590" y="2817"/>
                  <a:pt x="7454" y="2817"/>
                </a:cubicBezTo>
                <a:cubicBezTo>
                  <a:pt x="7373" y="2817"/>
                  <a:pt x="7296" y="2853"/>
                  <a:pt x="7257" y="2935"/>
                </a:cubicBezTo>
                <a:cubicBezTo>
                  <a:pt x="6711" y="4142"/>
                  <a:pt x="6522" y="5213"/>
                  <a:pt x="5083" y="5602"/>
                </a:cubicBezTo>
                <a:cubicBezTo>
                  <a:pt x="4808" y="5678"/>
                  <a:pt x="4542" y="5714"/>
                  <a:pt x="4287" y="5714"/>
                </a:cubicBezTo>
                <a:cubicBezTo>
                  <a:pt x="3120" y="5714"/>
                  <a:pt x="2196" y="4955"/>
                  <a:pt x="1817" y="3722"/>
                </a:cubicBezTo>
                <a:cubicBezTo>
                  <a:pt x="1405" y="2360"/>
                  <a:pt x="2627" y="1355"/>
                  <a:pt x="3887" y="1355"/>
                </a:cubicBezTo>
                <a:cubicBezTo>
                  <a:pt x="4073" y="1355"/>
                  <a:pt x="4260" y="1377"/>
                  <a:pt x="4442" y="1423"/>
                </a:cubicBezTo>
                <a:cubicBezTo>
                  <a:pt x="5209" y="1612"/>
                  <a:pt x="5482" y="2326"/>
                  <a:pt x="5398" y="3040"/>
                </a:cubicBezTo>
                <a:cubicBezTo>
                  <a:pt x="5337" y="3529"/>
                  <a:pt x="4949" y="4054"/>
                  <a:pt x="4463" y="4054"/>
                </a:cubicBezTo>
                <a:cubicBezTo>
                  <a:pt x="4365" y="4054"/>
                  <a:pt x="4263" y="4033"/>
                  <a:pt x="4158" y="3985"/>
                </a:cubicBezTo>
                <a:cubicBezTo>
                  <a:pt x="3854" y="3848"/>
                  <a:pt x="3717" y="3533"/>
                  <a:pt x="3822" y="3334"/>
                </a:cubicBezTo>
                <a:cubicBezTo>
                  <a:pt x="4316" y="3334"/>
                  <a:pt x="4925" y="2966"/>
                  <a:pt x="4600" y="2389"/>
                </a:cubicBezTo>
                <a:cubicBezTo>
                  <a:pt x="4444" y="2116"/>
                  <a:pt x="4204" y="2009"/>
                  <a:pt x="3944" y="2009"/>
                </a:cubicBezTo>
                <a:cubicBezTo>
                  <a:pt x="3484" y="2009"/>
                  <a:pt x="2962" y="2344"/>
                  <a:pt x="2741" y="2693"/>
                </a:cubicBezTo>
                <a:cubicBezTo>
                  <a:pt x="2121" y="3659"/>
                  <a:pt x="2898" y="4667"/>
                  <a:pt x="3791" y="4972"/>
                </a:cubicBezTo>
                <a:cubicBezTo>
                  <a:pt x="4044" y="5062"/>
                  <a:pt x="4300" y="5105"/>
                  <a:pt x="4548" y="5105"/>
                </a:cubicBezTo>
                <a:cubicBezTo>
                  <a:pt x="5351" y="5105"/>
                  <a:pt x="6080" y="4649"/>
                  <a:pt x="6417" y="3806"/>
                </a:cubicBezTo>
                <a:cubicBezTo>
                  <a:pt x="7219" y="1761"/>
                  <a:pt x="5423" y="1"/>
                  <a:pt x="35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262;p14"/>
          <p:cNvGrpSpPr/>
          <p:nvPr/>
        </p:nvGrpSpPr>
        <p:grpSpPr>
          <a:xfrm>
            <a:off x="9019061" y="5781812"/>
            <a:ext cx="669748" cy="713997"/>
            <a:chOff x="1803100" y="543100"/>
            <a:chExt cx="145475" cy="155100"/>
          </a:xfrm>
        </p:grpSpPr>
        <p:sp>
          <p:nvSpPr>
            <p:cNvPr id="263" name="Google Shape;263;p14"/>
            <p:cNvSpPr/>
            <p:nvPr/>
          </p:nvSpPr>
          <p:spPr>
            <a:xfrm>
              <a:off x="1833025" y="543100"/>
              <a:ext cx="36500" cy="46250"/>
            </a:xfrm>
            <a:custGeom>
              <a:avLst/>
              <a:gdLst/>
              <a:ahLst/>
              <a:cxnLst/>
              <a:rect l="l" t="t" r="r" b="b"/>
              <a:pathLst>
                <a:path w="1460" h="1850" extrusionOk="0">
                  <a:moveTo>
                    <a:pt x="623" y="1"/>
                  </a:moveTo>
                  <a:cubicBezTo>
                    <a:pt x="524" y="1"/>
                    <a:pt x="424" y="33"/>
                    <a:pt x="337" y="108"/>
                  </a:cubicBezTo>
                  <a:cubicBezTo>
                    <a:pt x="316" y="129"/>
                    <a:pt x="295" y="161"/>
                    <a:pt x="274" y="182"/>
                  </a:cubicBezTo>
                  <a:cubicBezTo>
                    <a:pt x="221" y="234"/>
                    <a:pt x="179" y="287"/>
                    <a:pt x="158" y="360"/>
                  </a:cubicBezTo>
                  <a:cubicBezTo>
                    <a:pt x="95" y="539"/>
                    <a:pt x="64" y="728"/>
                    <a:pt x="43" y="917"/>
                  </a:cubicBezTo>
                  <a:cubicBezTo>
                    <a:pt x="1" y="1221"/>
                    <a:pt x="43" y="1547"/>
                    <a:pt x="295" y="1736"/>
                  </a:cubicBezTo>
                  <a:cubicBezTo>
                    <a:pt x="399" y="1815"/>
                    <a:pt x="515" y="1849"/>
                    <a:pt x="632" y="1849"/>
                  </a:cubicBezTo>
                  <a:cubicBezTo>
                    <a:pt x="950" y="1849"/>
                    <a:pt x="1271" y="1594"/>
                    <a:pt x="1355" y="1295"/>
                  </a:cubicBezTo>
                  <a:cubicBezTo>
                    <a:pt x="1460" y="917"/>
                    <a:pt x="1324" y="455"/>
                    <a:pt x="1040" y="182"/>
                  </a:cubicBezTo>
                  <a:cubicBezTo>
                    <a:pt x="926" y="74"/>
                    <a:pt x="774" y="1"/>
                    <a:pt x="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1882650" y="548050"/>
              <a:ext cx="43075" cy="44050"/>
            </a:xfrm>
            <a:custGeom>
              <a:avLst/>
              <a:gdLst/>
              <a:ahLst/>
              <a:cxnLst/>
              <a:rect l="l" t="t" r="r" b="b"/>
              <a:pathLst>
                <a:path w="1723" h="1762" extrusionOk="0">
                  <a:moveTo>
                    <a:pt x="844" y="0"/>
                  </a:moveTo>
                  <a:cubicBezTo>
                    <a:pt x="636" y="0"/>
                    <a:pt x="440" y="122"/>
                    <a:pt x="357" y="330"/>
                  </a:cubicBezTo>
                  <a:cubicBezTo>
                    <a:pt x="200" y="761"/>
                    <a:pt x="0" y="1496"/>
                    <a:pt x="588" y="1716"/>
                  </a:cubicBezTo>
                  <a:cubicBezTo>
                    <a:pt x="670" y="1747"/>
                    <a:pt x="758" y="1762"/>
                    <a:pt x="846" y="1762"/>
                  </a:cubicBezTo>
                  <a:cubicBezTo>
                    <a:pt x="1173" y="1762"/>
                    <a:pt x="1505" y="1558"/>
                    <a:pt x="1596" y="1244"/>
                  </a:cubicBezTo>
                  <a:cubicBezTo>
                    <a:pt x="1722" y="866"/>
                    <a:pt x="1512" y="509"/>
                    <a:pt x="1302" y="204"/>
                  </a:cubicBezTo>
                  <a:cubicBezTo>
                    <a:pt x="1239" y="120"/>
                    <a:pt x="1145" y="68"/>
                    <a:pt x="1040" y="47"/>
                  </a:cubicBezTo>
                  <a:cubicBezTo>
                    <a:pt x="1029" y="36"/>
                    <a:pt x="1019" y="36"/>
                    <a:pt x="1008" y="26"/>
                  </a:cubicBezTo>
                  <a:cubicBezTo>
                    <a:pt x="954" y="8"/>
                    <a:pt x="898" y="0"/>
                    <a:pt x="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1861900" y="596300"/>
              <a:ext cx="38350" cy="43925"/>
            </a:xfrm>
            <a:custGeom>
              <a:avLst/>
              <a:gdLst/>
              <a:ahLst/>
              <a:cxnLst/>
              <a:rect l="l" t="t" r="r" b="b"/>
              <a:pathLst>
                <a:path w="1534" h="1757" extrusionOk="0">
                  <a:moveTo>
                    <a:pt x="669" y="1"/>
                  </a:moveTo>
                  <a:cubicBezTo>
                    <a:pt x="464" y="1"/>
                    <a:pt x="272" y="116"/>
                    <a:pt x="190" y="322"/>
                  </a:cubicBezTo>
                  <a:cubicBezTo>
                    <a:pt x="127" y="500"/>
                    <a:pt x="64" y="679"/>
                    <a:pt x="43" y="878"/>
                  </a:cubicBezTo>
                  <a:cubicBezTo>
                    <a:pt x="1" y="1193"/>
                    <a:pt x="127" y="1508"/>
                    <a:pt x="421" y="1666"/>
                  </a:cubicBezTo>
                  <a:cubicBezTo>
                    <a:pt x="538" y="1726"/>
                    <a:pt x="667" y="1757"/>
                    <a:pt x="795" y="1757"/>
                  </a:cubicBezTo>
                  <a:cubicBezTo>
                    <a:pt x="1069" y="1757"/>
                    <a:pt x="1335" y="1617"/>
                    <a:pt x="1450" y="1330"/>
                  </a:cubicBezTo>
                  <a:cubicBezTo>
                    <a:pt x="1534" y="1141"/>
                    <a:pt x="1534" y="931"/>
                    <a:pt x="1450" y="742"/>
                  </a:cubicBezTo>
                  <a:cubicBezTo>
                    <a:pt x="1387" y="584"/>
                    <a:pt x="1271" y="458"/>
                    <a:pt x="1177" y="322"/>
                  </a:cubicBezTo>
                  <a:cubicBezTo>
                    <a:pt x="1156" y="290"/>
                    <a:pt x="1124" y="269"/>
                    <a:pt x="1093" y="238"/>
                  </a:cubicBezTo>
                  <a:cubicBezTo>
                    <a:pt x="1040" y="143"/>
                    <a:pt x="946" y="59"/>
                    <a:pt x="841" y="28"/>
                  </a:cubicBezTo>
                  <a:cubicBezTo>
                    <a:pt x="784" y="10"/>
                    <a:pt x="726" y="1"/>
                    <a:pt x="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1911275" y="601950"/>
              <a:ext cx="37300" cy="46550"/>
            </a:xfrm>
            <a:custGeom>
              <a:avLst/>
              <a:gdLst/>
              <a:ahLst/>
              <a:cxnLst/>
              <a:rect l="l" t="t" r="r" b="b"/>
              <a:pathLst>
                <a:path w="1492" h="1862" extrusionOk="0">
                  <a:moveTo>
                    <a:pt x="611" y="1"/>
                  </a:moveTo>
                  <a:cubicBezTo>
                    <a:pt x="373" y="1"/>
                    <a:pt x="84" y="187"/>
                    <a:pt x="94" y="463"/>
                  </a:cubicBezTo>
                  <a:cubicBezTo>
                    <a:pt x="105" y="715"/>
                    <a:pt x="0" y="946"/>
                    <a:pt x="42" y="1198"/>
                  </a:cubicBezTo>
                  <a:cubicBezTo>
                    <a:pt x="89" y="1547"/>
                    <a:pt x="373" y="1862"/>
                    <a:pt x="727" y="1862"/>
                  </a:cubicBezTo>
                  <a:cubicBezTo>
                    <a:pt x="767" y="1862"/>
                    <a:pt x="808" y="1858"/>
                    <a:pt x="850" y="1849"/>
                  </a:cubicBezTo>
                  <a:cubicBezTo>
                    <a:pt x="1249" y="1765"/>
                    <a:pt x="1491" y="1377"/>
                    <a:pt x="1438" y="978"/>
                  </a:cubicBezTo>
                  <a:cubicBezTo>
                    <a:pt x="1407" y="726"/>
                    <a:pt x="1249" y="526"/>
                    <a:pt x="1102" y="316"/>
                  </a:cubicBezTo>
                  <a:cubicBezTo>
                    <a:pt x="1071" y="274"/>
                    <a:pt x="1039" y="243"/>
                    <a:pt x="987" y="211"/>
                  </a:cubicBezTo>
                  <a:cubicBezTo>
                    <a:pt x="913" y="96"/>
                    <a:pt x="798" y="12"/>
                    <a:pt x="630" y="1"/>
                  </a:cubicBezTo>
                  <a:cubicBezTo>
                    <a:pt x="624" y="1"/>
                    <a:pt x="618" y="1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1803100" y="599550"/>
              <a:ext cx="41225" cy="48950"/>
            </a:xfrm>
            <a:custGeom>
              <a:avLst/>
              <a:gdLst/>
              <a:ahLst/>
              <a:cxnLst/>
              <a:rect l="l" t="t" r="r" b="b"/>
              <a:pathLst>
                <a:path w="1649" h="1958" extrusionOk="0">
                  <a:moveTo>
                    <a:pt x="859" y="0"/>
                  </a:moveTo>
                  <a:cubicBezTo>
                    <a:pt x="706" y="0"/>
                    <a:pt x="559" y="64"/>
                    <a:pt x="473" y="202"/>
                  </a:cubicBezTo>
                  <a:cubicBezTo>
                    <a:pt x="295" y="496"/>
                    <a:pt x="43" y="759"/>
                    <a:pt x="22" y="1126"/>
                  </a:cubicBezTo>
                  <a:cubicBezTo>
                    <a:pt x="1" y="1599"/>
                    <a:pt x="463" y="1924"/>
                    <a:pt x="893" y="1956"/>
                  </a:cubicBezTo>
                  <a:cubicBezTo>
                    <a:pt x="910" y="1957"/>
                    <a:pt x="928" y="1958"/>
                    <a:pt x="945" y="1958"/>
                  </a:cubicBezTo>
                  <a:cubicBezTo>
                    <a:pt x="1367" y="1958"/>
                    <a:pt x="1639" y="1593"/>
                    <a:pt x="1649" y="1189"/>
                  </a:cubicBezTo>
                  <a:cubicBezTo>
                    <a:pt x="1649" y="864"/>
                    <a:pt x="1576" y="444"/>
                    <a:pt x="1345" y="202"/>
                  </a:cubicBezTo>
                  <a:cubicBezTo>
                    <a:pt x="1282" y="139"/>
                    <a:pt x="1198" y="97"/>
                    <a:pt x="1124" y="66"/>
                  </a:cubicBezTo>
                  <a:cubicBezTo>
                    <a:pt x="1042" y="23"/>
                    <a:pt x="949" y="0"/>
                    <a:pt x="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1836700" y="649000"/>
              <a:ext cx="42300" cy="48575"/>
            </a:xfrm>
            <a:custGeom>
              <a:avLst/>
              <a:gdLst/>
              <a:ahLst/>
              <a:cxnLst/>
              <a:rect l="l" t="t" r="r" b="b"/>
              <a:pathLst>
                <a:path w="1692" h="1943" extrusionOk="0">
                  <a:moveTo>
                    <a:pt x="798" y="1"/>
                  </a:moveTo>
                  <a:cubicBezTo>
                    <a:pt x="642" y="1"/>
                    <a:pt x="486" y="67"/>
                    <a:pt x="400" y="209"/>
                  </a:cubicBezTo>
                  <a:cubicBezTo>
                    <a:pt x="295" y="387"/>
                    <a:pt x="211" y="576"/>
                    <a:pt x="127" y="776"/>
                  </a:cubicBezTo>
                  <a:cubicBezTo>
                    <a:pt x="64" y="933"/>
                    <a:pt x="1" y="1080"/>
                    <a:pt x="11" y="1259"/>
                  </a:cubicBezTo>
                  <a:cubicBezTo>
                    <a:pt x="22" y="1679"/>
                    <a:pt x="484" y="1920"/>
                    <a:pt x="862" y="1941"/>
                  </a:cubicBezTo>
                  <a:cubicBezTo>
                    <a:pt x="876" y="1942"/>
                    <a:pt x="891" y="1942"/>
                    <a:pt x="905" y="1942"/>
                  </a:cubicBezTo>
                  <a:cubicBezTo>
                    <a:pt x="1316" y="1942"/>
                    <a:pt x="1650" y="1654"/>
                    <a:pt x="1670" y="1238"/>
                  </a:cubicBezTo>
                  <a:cubicBezTo>
                    <a:pt x="1691" y="891"/>
                    <a:pt x="1534" y="555"/>
                    <a:pt x="1355" y="272"/>
                  </a:cubicBezTo>
                  <a:cubicBezTo>
                    <a:pt x="1303" y="209"/>
                    <a:pt x="1229" y="156"/>
                    <a:pt x="1156" y="135"/>
                  </a:cubicBezTo>
                  <a:cubicBezTo>
                    <a:pt x="1135" y="114"/>
                    <a:pt x="1124" y="104"/>
                    <a:pt x="1103" y="93"/>
                  </a:cubicBezTo>
                  <a:cubicBezTo>
                    <a:pt x="1017" y="33"/>
                    <a:pt x="907" y="1"/>
                    <a:pt x="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1889475" y="653725"/>
              <a:ext cx="42025" cy="44475"/>
            </a:xfrm>
            <a:custGeom>
              <a:avLst/>
              <a:gdLst/>
              <a:ahLst/>
              <a:cxnLst/>
              <a:rect l="l" t="t" r="r" b="b"/>
              <a:pathLst>
                <a:path w="1681" h="1779" extrusionOk="0">
                  <a:moveTo>
                    <a:pt x="818" y="0"/>
                  </a:moveTo>
                  <a:cubicBezTo>
                    <a:pt x="769" y="0"/>
                    <a:pt x="719" y="7"/>
                    <a:pt x="672" y="20"/>
                  </a:cubicBezTo>
                  <a:cubicBezTo>
                    <a:pt x="515" y="51"/>
                    <a:pt x="378" y="167"/>
                    <a:pt x="305" y="335"/>
                  </a:cubicBezTo>
                  <a:cubicBezTo>
                    <a:pt x="168" y="650"/>
                    <a:pt x="0" y="986"/>
                    <a:pt x="179" y="1322"/>
                  </a:cubicBezTo>
                  <a:cubicBezTo>
                    <a:pt x="326" y="1602"/>
                    <a:pt x="630" y="1778"/>
                    <a:pt x="935" y="1778"/>
                  </a:cubicBezTo>
                  <a:cubicBezTo>
                    <a:pt x="1042" y="1778"/>
                    <a:pt x="1149" y="1757"/>
                    <a:pt x="1250" y="1710"/>
                  </a:cubicBezTo>
                  <a:cubicBezTo>
                    <a:pt x="1638" y="1532"/>
                    <a:pt x="1680" y="1080"/>
                    <a:pt x="1533" y="734"/>
                  </a:cubicBezTo>
                  <a:cubicBezTo>
                    <a:pt x="1460" y="534"/>
                    <a:pt x="1313" y="356"/>
                    <a:pt x="1197" y="177"/>
                  </a:cubicBezTo>
                  <a:cubicBezTo>
                    <a:pt x="1111" y="59"/>
                    <a:pt x="965" y="0"/>
                    <a:pt x="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70;p14"/>
          <p:cNvGrpSpPr/>
          <p:nvPr/>
        </p:nvGrpSpPr>
        <p:grpSpPr>
          <a:xfrm>
            <a:off x="-250941" y="-295817"/>
            <a:ext cx="794881" cy="825463"/>
            <a:chOff x="1524825" y="268825"/>
            <a:chExt cx="165050" cy="171400"/>
          </a:xfrm>
        </p:grpSpPr>
        <p:sp>
          <p:nvSpPr>
            <p:cNvPr id="271" name="Google Shape;271;p14"/>
            <p:cNvSpPr/>
            <p:nvPr/>
          </p:nvSpPr>
          <p:spPr>
            <a:xfrm>
              <a:off x="1602550" y="329250"/>
              <a:ext cx="45950" cy="35650"/>
            </a:xfrm>
            <a:custGeom>
              <a:avLst/>
              <a:gdLst/>
              <a:ahLst/>
              <a:cxnLst/>
              <a:rect l="l" t="t" r="r" b="b"/>
              <a:pathLst>
                <a:path w="1838" h="1426" extrusionOk="0">
                  <a:moveTo>
                    <a:pt x="404" y="1"/>
                  </a:moveTo>
                  <a:cubicBezTo>
                    <a:pt x="251" y="1"/>
                    <a:pt x="98" y="126"/>
                    <a:pt x="63" y="272"/>
                  </a:cubicBezTo>
                  <a:cubicBezTo>
                    <a:pt x="0" y="482"/>
                    <a:pt x="126" y="650"/>
                    <a:pt x="315" y="723"/>
                  </a:cubicBezTo>
                  <a:cubicBezTo>
                    <a:pt x="472" y="786"/>
                    <a:pt x="640" y="923"/>
                    <a:pt x="777" y="1017"/>
                  </a:cubicBezTo>
                  <a:cubicBezTo>
                    <a:pt x="934" y="1133"/>
                    <a:pt x="1081" y="1259"/>
                    <a:pt x="1239" y="1374"/>
                  </a:cubicBezTo>
                  <a:cubicBezTo>
                    <a:pt x="1288" y="1410"/>
                    <a:pt x="1344" y="1426"/>
                    <a:pt x="1402" y="1426"/>
                  </a:cubicBezTo>
                  <a:cubicBezTo>
                    <a:pt x="1532" y="1426"/>
                    <a:pt x="1667" y="1347"/>
                    <a:pt x="1732" y="1238"/>
                  </a:cubicBezTo>
                  <a:cubicBezTo>
                    <a:pt x="1837" y="1059"/>
                    <a:pt x="1764" y="860"/>
                    <a:pt x="1606" y="744"/>
                  </a:cubicBezTo>
                  <a:cubicBezTo>
                    <a:pt x="1249" y="492"/>
                    <a:pt x="913" y="177"/>
                    <a:pt x="504" y="20"/>
                  </a:cubicBezTo>
                  <a:cubicBezTo>
                    <a:pt x="472" y="7"/>
                    <a:pt x="438" y="1"/>
                    <a:pt x="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1548575" y="302575"/>
              <a:ext cx="54175" cy="37525"/>
            </a:xfrm>
            <a:custGeom>
              <a:avLst/>
              <a:gdLst/>
              <a:ahLst/>
              <a:cxnLst/>
              <a:rect l="l" t="t" r="r" b="b"/>
              <a:pathLst>
                <a:path w="2167" h="1501" extrusionOk="0">
                  <a:moveTo>
                    <a:pt x="1644" y="1"/>
                  </a:moveTo>
                  <a:cubicBezTo>
                    <a:pt x="1562" y="1"/>
                    <a:pt x="1478" y="33"/>
                    <a:pt x="1403" y="110"/>
                  </a:cubicBezTo>
                  <a:cubicBezTo>
                    <a:pt x="1077" y="436"/>
                    <a:pt x="615" y="583"/>
                    <a:pt x="279" y="887"/>
                  </a:cubicBezTo>
                  <a:cubicBezTo>
                    <a:pt x="1" y="1133"/>
                    <a:pt x="259" y="1501"/>
                    <a:pt x="551" y="1501"/>
                  </a:cubicBezTo>
                  <a:cubicBezTo>
                    <a:pt x="633" y="1501"/>
                    <a:pt x="718" y="1471"/>
                    <a:pt x="794" y="1402"/>
                  </a:cubicBezTo>
                  <a:cubicBezTo>
                    <a:pt x="1130" y="1097"/>
                    <a:pt x="1581" y="961"/>
                    <a:pt x="1907" y="625"/>
                  </a:cubicBezTo>
                  <a:cubicBezTo>
                    <a:pt x="2166" y="366"/>
                    <a:pt x="1920" y="1"/>
                    <a:pt x="1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1533350" y="347275"/>
              <a:ext cx="20925" cy="40500"/>
            </a:xfrm>
            <a:custGeom>
              <a:avLst/>
              <a:gdLst/>
              <a:ahLst/>
              <a:cxnLst/>
              <a:rect l="l" t="t" r="r" b="b"/>
              <a:pathLst>
                <a:path w="837" h="1620" extrusionOk="0">
                  <a:moveTo>
                    <a:pt x="451" y="0"/>
                  </a:moveTo>
                  <a:cubicBezTo>
                    <a:pt x="292" y="0"/>
                    <a:pt x="125" y="107"/>
                    <a:pt x="90" y="265"/>
                  </a:cubicBezTo>
                  <a:cubicBezTo>
                    <a:pt x="59" y="433"/>
                    <a:pt x="69" y="590"/>
                    <a:pt x="59" y="758"/>
                  </a:cubicBezTo>
                  <a:cubicBezTo>
                    <a:pt x="48" y="926"/>
                    <a:pt x="17" y="1094"/>
                    <a:pt x="6" y="1273"/>
                  </a:cubicBezTo>
                  <a:cubicBezTo>
                    <a:pt x="1" y="1504"/>
                    <a:pt x="180" y="1620"/>
                    <a:pt x="362" y="1620"/>
                  </a:cubicBezTo>
                  <a:cubicBezTo>
                    <a:pt x="544" y="1620"/>
                    <a:pt x="731" y="1504"/>
                    <a:pt x="741" y="1273"/>
                  </a:cubicBezTo>
                  <a:cubicBezTo>
                    <a:pt x="741" y="1115"/>
                    <a:pt x="762" y="968"/>
                    <a:pt x="783" y="821"/>
                  </a:cubicBezTo>
                  <a:cubicBezTo>
                    <a:pt x="794" y="706"/>
                    <a:pt x="773" y="569"/>
                    <a:pt x="794" y="464"/>
                  </a:cubicBezTo>
                  <a:cubicBezTo>
                    <a:pt x="836" y="265"/>
                    <a:pt x="741" y="65"/>
                    <a:pt x="542" y="13"/>
                  </a:cubicBezTo>
                  <a:cubicBezTo>
                    <a:pt x="513" y="5"/>
                    <a:pt x="482" y="0"/>
                    <a:pt x="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1569475" y="348375"/>
              <a:ext cx="29950" cy="38400"/>
            </a:xfrm>
            <a:custGeom>
              <a:avLst/>
              <a:gdLst/>
              <a:ahLst/>
              <a:cxnLst/>
              <a:rect l="l" t="t" r="r" b="b"/>
              <a:pathLst>
                <a:path w="1198" h="1536" extrusionOk="0">
                  <a:moveTo>
                    <a:pt x="829" y="0"/>
                  </a:moveTo>
                  <a:cubicBezTo>
                    <a:pt x="619" y="0"/>
                    <a:pt x="472" y="168"/>
                    <a:pt x="462" y="357"/>
                  </a:cubicBezTo>
                  <a:cubicBezTo>
                    <a:pt x="462" y="355"/>
                    <a:pt x="462" y="354"/>
                    <a:pt x="461" y="354"/>
                  </a:cubicBezTo>
                  <a:cubicBezTo>
                    <a:pt x="456" y="354"/>
                    <a:pt x="429" y="433"/>
                    <a:pt x="420" y="452"/>
                  </a:cubicBezTo>
                  <a:cubicBezTo>
                    <a:pt x="378" y="515"/>
                    <a:pt x="346" y="578"/>
                    <a:pt x="315" y="630"/>
                  </a:cubicBezTo>
                  <a:cubicBezTo>
                    <a:pt x="231" y="777"/>
                    <a:pt x="147" y="914"/>
                    <a:pt x="73" y="1071"/>
                  </a:cubicBezTo>
                  <a:cubicBezTo>
                    <a:pt x="0" y="1260"/>
                    <a:pt x="157" y="1470"/>
                    <a:pt x="325" y="1523"/>
                  </a:cubicBezTo>
                  <a:cubicBezTo>
                    <a:pt x="358" y="1531"/>
                    <a:pt x="389" y="1535"/>
                    <a:pt x="419" y="1535"/>
                  </a:cubicBezTo>
                  <a:cubicBezTo>
                    <a:pt x="585" y="1535"/>
                    <a:pt x="715" y="1422"/>
                    <a:pt x="777" y="1271"/>
                  </a:cubicBezTo>
                  <a:cubicBezTo>
                    <a:pt x="829" y="1134"/>
                    <a:pt x="945" y="1008"/>
                    <a:pt x="1008" y="872"/>
                  </a:cubicBezTo>
                  <a:cubicBezTo>
                    <a:pt x="1102" y="714"/>
                    <a:pt x="1176" y="557"/>
                    <a:pt x="1186" y="357"/>
                  </a:cubicBezTo>
                  <a:cubicBezTo>
                    <a:pt x="1197" y="168"/>
                    <a:pt x="1018" y="0"/>
                    <a:pt x="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1598125" y="375375"/>
              <a:ext cx="43825" cy="20350"/>
            </a:xfrm>
            <a:custGeom>
              <a:avLst/>
              <a:gdLst/>
              <a:ahLst/>
              <a:cxnLst/>
              <a:rect l="l" t="t" r="r" b="b"/>
              <a:pathLst>
                <a:path w="1753" h="814" extrusionOk="0">
                  <a:moveTo>
                    <a:pt x="462" y="0"/>
                  </a:moveTo>
                  <a:cubicBezTo>
                    <a:pt x="114" y="0"/>
                    <a:pt x="0" y="584"/>
                    <a:pt x="397" y="716"/>
                  </a:cubicBezTo>
                  <a:cubicBezTo>
                    <a:pt x="670" y="810"/>
                    <a:pt x="975" y="768"/>
                    <a:pt x="1258" y="810"/>
                  </a:cubicBezTo>
                  <a:cubicBezTo>
                    <a:pt x="1279" y="813"/>
                    <a:pt x="1300" y="814"/>
                    <a:pt x="1321" y="814"/>
                  </a:cubicBezTo>
                  <a:cubicBezTo>
                    <a:pt x="1489" y="814"/>
                    <a:pt x="1653" y="736"/>
                    <a:pt x="1699" y="558"/>
                  </a:cubicBezTo>
                  <a:cubicBezTo>
                    <a:pt x="1752" y="380"/>
                    <a:pt x="1647" y="138"/>
                    <a:pt x="1447" y="107"/>
                  </a:cubicBezTo>
                  <a:cubicBezTo>
                    <a:pt x="1279" y="86"/>
                    <a:pt x="1111" y="65"/>
                    <a:pt x="943" y="65"/>
                  </a:cubicBezTo>
                  <a:cubicBezTo>
                    <a:pt x="828" y="54"/>
                    <a:pt x="691" y="54"/>
                    <a:pt x="586" y="23"/>
                  </a:cubicBezTo>
                  <a:cubicBezTo>
                    <a:pt x="542" y="8"/>
                    <a:pt x="501" y="0"/>
                    <a:pt x="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1581800" y="401475"/>
              <a:ext cx="19725" cy="38750"/>
            </a:xfrm>
            <a:custGeom>
              <a:avLst/>
              <a:gdLst/>
              <a:ahLst/>
              <a:cxnLst/>
              <a:rect l="l" t="t" r="r" b="b"/>
              <a:pathLst>
                <a:path w="789" h="1550" extrusionOk="0">
                  <a:moveTo>
                    <a:pt x="381" y="0"/>
                  </a:moveTo>
                  <a:cubicBezTo>
                    <a:pt x="200" y="0"/>
                    <a:pt x="16" y="118"/>
                    <a:pt x="11" y="355"/>
                  </a:cubicBezTo>
                  <a:cubicBezTo>
                    <a:pt x="0" y="638"/>
                    <a:pt x="63" y="911"/>
                    <a:pt x="63" y="1195"/>
                  </a:cubicBezTo>
                  <a:cubicBezTo>
                    <a:pt x="58" y="1431"/>
                    <a:pt x="237" y="1549"/>
                    <a:pt x="418" y="1549"/>
                  </a:cubicBezTo>
                  <a:cubicBezTo>
                    <a:pt x="599" y="1549"/>
                    <a:pt x="783" y="1431"/>
                    <a:pt x="788" y="1195"/>
                  </a:cubicBezTo>
                  <a:cubicBezTo>
                    <a:pt x="788" y="911"/>
                    <a:pt x="725" y="638"/>
                    <a:pt x="735" y="355"/>
                  </a:cubicBezTo>
                  <a:cubicBezTo>
                    <a:pt x="741" y="118"/>
                    <a:pt x="562" y="0"/>
                    <a:pt x="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1537700" y="396025"/>
              <a:ext cx="34950" cy="31000"/>
            </a:xfrm>
            <a:custGeom>
              <a:avLst/>
              <a:gdLst/>
              <a:ahLst/>
              <a:cxnLst/>
              <a:rect l="l" t="t" r="r" b="b"/>
              <a:pathLst>
                <a:path w="1398" h="1240" extrusionOk="0">
                  <a:moveTo>
                    <a:pt x="982" y="0"/>
                  </a:moveTo>
                  <a:cubicBezTo>
                    <a:pt x="888" y="0"/>
                    <a:pt x="796" y="35"/>
                    <a:pt x="735" y="110"/>
                  </a:cubicBezTo>
                  <a:lnTo>
                    <a:pt x="609" y="236"/>
                  </a:lnTo>
                  <a:cubicBezTo>
                    <a:pt x="609" y="236"/>
                    <a:pt x="557" y="283"/>
                    <a:pt x="555" y="286"/>
                  </a:cubicBezTo>
                  <a:lnTo>
                    <a:pt x="555" y="286"/>
                  </a:lnTo>
                  <a:cubicBezTo>
                    <a:pt x="530" y="303"/>
                    <a:pt x="511" y="313"/>
                    <a:pt x="483" y="331"/>
                  </a:cubicBezTo>
                  <a:cubicBezTo>
                    <a:pt x="368" y="425"/>
                    <a:pt x="242" y="510"/>
                    <a:pt x="137" y="615"/>
                  </a:cubicBezTo>
                  <a:cubicBezTo>
                    <a:pt x="0" y="762"/>
                    <a:pt x="0" y="993"/>
                    <a:pt x="137" y="1129"/>
                  </a:cubicBezTo>
                  <a:cubicBezTo>
                    <a:pt x="205" y="1203"/>
                    <a:pt x="300" y="1240"/>
                    <a:pt x="394" y="1240"/>
                  </a:cubicBezTo>
                  <a:cubicBezTo>
                    <a:pt x="489" y="1240"/>
                    <a:pt x="583" y="1203"/>
                    <a:pt x="651" y="1129"/>
                  </a:cubicBezTo>
                  <a:cubicBezTo>
                    <a:pt x="756" y="1024"/>
                    <a:pt x="798" y="1003"/>
                    <a:pt x="914" y="919"/>
                  </a:cubicBezTo>
                  <a:cubicBezTo>
                    <a:pt x="1040" y="825"/>
                    <a:pt x="1155" y="741"/>
                    <a:pt x="1250" y="625"/>
                  </a:cubicBezTo>
                  <a:cubicBezTo>
                    <a:pt x="1376" y="467"/>
                    <a:pt x="1397" y="257"/>
                    <a:pt x="1250" y="110"/>
                  </a:cubicBezTo>
                  <a:cubicBezTo>
                    <a:pt x="1185" y="40"/>
                    <a:pt x="1083" y="0"/>
                    <a:pt x="9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1609900" y="402700"/>
              <a:ext cx="44200" cy="29800"/>
            </a:xfrm>
            <a:custGeom>
              <a:avLst/>
              <a:gdLst/>
              <a:ahLst/>
              <a:cxnLst/>
              <a:rect l="l" t="t" r="r" b="b"/>
              <a:pathLst>
                <a:path w="1768" h="1192" extrusionOk="0">
                  <a:moveTo>
                    <a:pt x="342" y="1"/>
                  </a:moveTo>
                  <a:cubicBezTo>
                    <a:pt x="159" y="1"/>
                    <a:pt x="0" y="185"/>
                    <a:pt x="0" y="369"/>
                  </a:cubicBezTo>
                  <a:cubicBezTo>
                    <a:pt x="0" y="579"/>
                    <a:pt x="168" y="715"/>
                    <a:pt x="357" y="726"/>
                  </a:cubicBezTo>
                  <a:cubicBezTo>
                    <a:pt x="304" y="726"/>
                    <a:pt x="409" y="768"/>
                    <a:pt x="420" y="778"/>
                  </a:cubicBezTo>
                  <a:cubicBezTo>
                    <a:pt x="483" y="810"/>
                    <a:pt x="535" y="841"/>
                    <a:pt x="598" y="883"/>
                  </a:cubicBezTo>
                  <a:cubicBezTo>
                    <a:pt x="745" y="967"/>
                    <a:pt x="892" y="1062"/>
                    <a:pt x="1050" y="1146"/>
                  </a:cubicBezTo>
                  <a:cubicBezTo>
                    <a:pt x="1110" y="1178"/>
                    <a:pt x="1168" y="1192"/>
                    <a:pt x="1224" y="1192"/>
                  </a:cubicBezTo>
                  <a:cubicBezTo>
                    <a:pt x="1550" y="1192"/>
                    <a:pt x="1768" y="704"/>
                    <a:pt x="1417" y="516"/>
                  </a:cubicBezTo>
                  <a:cubicBezTo>
                    <a:pt x="1239" y="411"/>
                    <a:pt x="1060" y="316"/>
                    <a:pt x="892" y="211"/>
                  </a:cubicBezTo>
                  <a:cubicBezTo>
                    <a:pt x="724" y="106"/>
                    <a:pt x="567" y="22"/>
                    <a:pt x="357" y="1"/>
                  </a:cubicBezTo>
                  <a:cubicBezTo>
                    <a:pt x="352" y="1"/>
                    <a:pt x="347" y="1"/>
                    <a:pt x="3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1618300" y="299250"/>
              <a:ext cx="45950" cy="20750"/>
            </a:xfrm>
            <a:custGeom>
              <a:avLst/>
              <a:gdLst/>
              <a:ahLst/>
              <a:cxnLst/>
              <a:rect l="l" t="t" r="r" b="b"/>
              <a:pathLst>
                <a:path w="1838" h="830" extrusionOk="0">
                  <a:moveTo>
                    <a:pt x="1122" y="1"/>
                  </a:moveTo>
                  <a:cubicBezTo>
                    <a:pt x="847" y="1"/>
                    <a:pt x="572" y="13"/>
                    <a:pt x="315" y="117"/>
                  </a:cubicBezTo>
                  <a:cubicBezTo>
                    <a:pt x="126" y="191"/>
                    <a:pt x="0" y="359"/>
                    <a:pt x="52" y="558"/>
                  </a:cubicBezTo>
                  <a:cubicBezTo>
                    <a:pt x="96" y="705"/>
                    <a:pt x="244" y="830"/>
                    <a:pt x="400" y="830"/>
                  </a:cubicBezTo>
                  <a:cubicBezTo>
                    <a:pt x="435" y="830"/>
                    <a:pt x="470" y="824"/>
                    <a:pt x="504" y="810"/>
                  </a:cubicBezTo>
                  <a:cubicBezTo>
                    <a:pt x="683" y="744"/>
                    <a:pt x="867" y="728"/>
                    <a:pt x="1052" y="728"/>
                  </a:cubicBezTo>
                  <a:cubicBezTo>
                    <a:pt x="1160" y="728"/>
                    <a:pt x="1268" y="733"/>
                    <a:pt x="1375" y="737"/>
                  </a:cubicBezTo>
                  <a:cubicBezTo>
                    <a:pt x="1837" y="737"/>
                    <a:pt x="1837" y="12"/>
                    <a:pt x="1375" y="2"/>
                  </a:cubicBezTo>
                  <a:cubicBezTo>
                    <a:pt x="1291" y="2"/>
                    <a:pt x="1206" y="1"/>
                    <a:pt x="1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1524825" y="288725"/>
              <a:ext cx="22350" cy="39750"/>
            </a:xfrm>
            <a:custGeom>
              <a:avLst/>
              <a:gdLst/>
              <a:ahLst/>
              <a:cxnLst/>
              <a:rect l="l" t="t" r="r" b="b"/>
              <a:pathLst>
                <a:path w="894" h="1590" extrusionOk="0">
                  <a:moveTo>
                    <a:pt x="375" y="1"/>
                  </a:moveTo>
                  <a:cubicBezTo>
                    <a:pt x="344" y="1"/>
                    <a:pt x="313" y="5"/>
                    <a:pt x="284" y="13"/>
                  </a:cubicBezTo>
                  <a:cubicBezTo>
                    <a:pt x="85" y="66"/>
                    <a:pt x="1" y="265"/>
                    <a:pt x="32" y="465"/>
                  </a:cubicBezTo>
                  <a:cubicBezTo>
                    <a:pt x="74" y="748"/>
                    <a:pt x="64" y="1053"/>
                    <a:pt x="127" y="1326"/>
                  </a:cubicBezTo>
                  <a:cubicBezTo>
                    <a:pt x="169" y="1510"/>
                    <a:pt x="305" y="1589"/>
                    <a:pt x="448" y="1589"/>
                  </a:cubicBezTo>
                  <a:cubicBezTo>
                    <a:pt x="664" y="1589"/>
                    <a:pt x="893" y="1409"/>
                    <a:pt x="830" y="1137"/>
                  </a:cubicBezTo>
                  <a:cubicBezTo>
                    <a:pt x="809" y="1021"/>
                    <a:pt x="809" y="885"/>
                    <a:pt x="799" y="769"/>
                  </a:cubicBezTo>
                  <a:lnTo>
                    <a:pt x="736" y="265"/>
                  </a:lnTo>
                  <a:cubicBezTo>
                    <a:pt x="709" y="107"/>
                    <a:pt x="536" y="1"/>
                    <a:pt x="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1555300" y="272025"/>
              <a:ext cx="35725" cy="27100"/>
            </a:xfrm>
            <a:custGeom>
              <a:avLst/>
              <a:gdLst/>
              <a:ahLst/>
              <a:cxnLst/>
              <a:rect l="l" t="t" r="r" b="b"/>
              <a:pathLst>
                <a:path w="1429" h="1084" extrusionOk="0">
                  <a:moveTo>
                    <a:pt x="984" y="0"/>
                  </a:moveTo>
                  <a:cubicBezTo>
                    <a:pt x="925" y="0"/>
                    <a:pt x="867" y="16"/>
                    <a:pt x="819" y="51"/>
                  </a:cubicBezTo>
                  <a:cubicBezTo>
                    <a:pt x="640" y="198"/>
                    <a:pt x="420" y="282"/>
                    <a:pt x="231" y="408"/>
                  </a:cubicBezTo>
                  <a:cubicBezTo>
                    <a:pt x="63" y="513"/>
                    <a:pt x="0" y="723"/>
                    <a:pt x="94" y="902"/>
                  </a:cubicBezTo>
                  <a:cubicBezTo>
                    <a:pt x="157" y="1014"/>
                    <a:pt x="286" y="1084"/>
                    <a:pt x="414" y="1084"/>
                  </a:cubicBezTo>
                  <a:cubicBezTo>
                    <a:pt x="478" y="1084"/>
                    <a:pt x="542" y="1066"/>
                    <a:pt x="598" y="1028"/>
                  </a:cubicBezTo>
                  <a:cubicBezTo>
                    <a:pt x="787" y="912"/>
                    <a:pt x="1008" y="818"/>
                    <a:pt x="1186" y="681"/>
                  </a:cubicBezTo>
                  <a:cubicBezTo>
                    <a:pt x="1344" y="566"/>
                    <a:pt x="1428" y="366"/>
                    <a:pt x="1312" y="188"/>
                  </a:cubicBezTo>
                  <a:cubicBezTo>
                    <a:pt x="1254" y="79"/>
                    <a:pt x="1116" y="0"/>
                    <a:pt x="9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1652675" y="329700"/>
              <a:ext cx="32550" cy="42675"/>
            </a:xfrm>
            <a:custGeom>
              <a:avLst/>
              <a:gdLst/>
              <a:ahLst/>
              <a:cxnLst/>
              <a:rect l="l" t="t" r="r" b="b"/>
              <a:pathLst>
                <a:path w="1302" h="1707" extrusionOk="0">
                  <a:moveTo>
                    <a:pt x="393" y="0"/>
                  </a:moveTo>
                  <a:cubicBezTo>
                    <a:pt x="326" y="0"/>
                    <a:pt x="261" y="15"/>
                    <a:pt x="210" y="44"/>
                  </a:cubicBezTo>
                  <a:cubicBezTo>
                    <a:pt x="21" y="159"/>
                    <a:pt x="0" y="359"/>
                    <a:pt x="74" y="548"/>
                  </a:cubicBezTo>
                  <a:cubicBezTo>
                    <a:pt x="210" y="852"/>
                    <a:pt x="420" y="1125"/>
                    <a:pt x="515" y="1451"/>
                  </a:cubicBezTo>
                  <a:cubicBezTo>
                    <a:pt x="569" y="1629"/>
                    <a:pt x="711" y="1706"/>
                    <a:pt x="855" y="1706"/>
                  </a:cubicBezTo>
                  <a:cubicBezTo>
                    <a:pt x="1076" y="1706"/>
                    <a:pt x="1301" y="1525"/>
                    <a:pt x="1218" y="1251"/>
                  </a:cubicBezTo>
                  <a:cubicBezTo>
                    <a:pt x="1103" y="863"/>
                    <a:pt x="861" y="548"/>
                    <a:pt x="704" y="180"/>
                  </a:cubicBezTo>
                  <a:cubicBezTo>
                    <a:pt x="656" y="56"/>
                    <a:pt x="521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1649625" y="379450"/>
              <a:ext cx="28450" cy="37875"/>
            </a:xfrm>
            <a:custGeom>
              <a:avLst/>
              <a:gdLst/>
              <a:ahLst/>
              <a:cxnLst/>
              <a:rect l="l" t="t" r="r" b="b"/>
              <a:pathLst>
                <a:path w="1138" h="1515" extrusionOk="0">
                  <a:moveTo>
                    <a:pt x="436" y="0"/>
                  </a:moveTo>
                  <a:cubicBezTo>
                    <a:pt x="223" y="0"/>
                    <a:pt x="1" y="177"/>
                    <a:pt x="70" y="448"/>
                  </a:cubicBezTo>
                  <a:cubicBezTo>
                    <a:pt x="133" y="731"/>
                    <a:pt x="301" y="973"/>
                    <a:pt x="374" y="1257"/>
                  </a:cubicBezTo>
                  <a:cubicBezTo>
                    <a:pt x="421" y="1436"/>
                    <a:pt x="558" y="1515"/>
                    <a:pt x="700" y="1515"/>
                  </a:cubicBezTo>
                  <a:cubicBezTo>
                    <a:pt x="914" y="1515"/>
                    <a:pt x="1137" y="1336"/>
                    <a:pt x="1067" y="1057"/>
                  </a:cubicBezTo>
                  <a:cubicBezTo>
                    <a:pt x="1004" y="784"/>
                    <a:pt x="836" y="532"/>
                    <a:pt x="763" y="259"/>
                  </a:cubicBezTo>
                  <a:cubicBezTo>
                    <a:pt x="717" y="79"/>
                    <a:pt x="578" y="0"/>
                    <a:pt x="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1612525" y="268825"/>
              <a:ext cx="46000" cy="23050"/>
            </a:xfrm>
            <a:custGeom>
              <a:avLst/>
              <a:gdLst/>
              <a:ahLst/>
              <a:cxnLst/>
              <a:rect l="l" t="t" r="r" b="b"/>
              <a:pathLst>
                <a:path w="1840" h="922" extrusionOk="0">
                  <a:moveTo>
                    <a:pt x="351" y="1"/>
                  </a:moveTo>
                  <a:cubicBezTo>
                    <a:pt x="159" y="1"/>
                    <a:pt x="0" y="184"/>
                    <a:pt x="0" y="368"/>
                  </a:cubicBezTo>
                  <a:cubicBezTo>
                    <a:pt x="0" y="578"/>
                    <a:pt x="168" y="715"/>
                    <a:pt x="367" y="725"/>
                  </a:cubicBezTo>
                  <a:cubicBezTo>
                    <a:pt x="661" y="746"/>
                    <a:pt x="955" y="820"/>
                    <a:pt x="1239" y="904"/>
                  </a:cubicBezTo>
                  <a:cubicBezTo>
                    <a:pt x="1279" y="916"/>
                    <a:pt x="1317" y="922"/>
                    <a:pt x="1353" y="922"/>
                  </a:cubicBezTo>
                  <a:cubicBezTo>
                    <a:pt x="1719" y="922"/>
                    <a:pt x="1839" y="335"/>
                    <a:pt x="1428" y="211"/>
                  </a:cubicBezTo>
                  <a:cubicBezTo>
                    <a:pt x="1081" y="106"/>
                    <a:pt x="724" y="32"/>
                    <a:pt x="367" y="1"/>
                  </a:cubicBezTo>
                  <a:cubicBezTo>
                    <a:pt x="362" y="1"/>
                    <a:pt x="356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1663450" y="281625"/>
              <a:ext cx="26425" cy="48800"/>
            </a:xfrm>
            <a:custGeom>
              <a:avLst/>
              <a:gdLst/>
              <a:ahLst/>
              <a:cxnLst/>
              <a:rect l="l" t="t" r="r" b="b"/>
              <a:pathLst>
                <a:path w="1057" h="1952" extrusionOk="0">
                  <a:moveTo>
                    <a:pt x="400" y="1"/>
                  </a:moveTo>
                  <a:cubicBezTo>
                    <a:pt x="332" y="1"/>
                    <a:pt x="265" y="16"/>
                    <a:pt x="210" y="45"/>
                  </a:cubicBezTo>
                  <a:cubicBezTo>
                    <a:pt x="21" y="150"/>
                    <a:pt x="0" y="360"/>
                    <a:pt x="84" y="539"/>
                  </a:cubicBezTo>
                  <a:cubicBezTo>
                    <a:pt x="136" y="686"/>
                    <a:pt x="136" y="906"/>
                    <a:pt x="168" y="1053"/>
                  </a:cubicBezTo>
                  <a:cubicBezTo>
                    <a:pt x="199" y="1263"/>
                    <a:pt x="231" y="1484"/>
                    <a:pt x="283" y="1694"/>
                  </a:cubicBezTo>
                  <a:cubicBezTo>
                    <a:pt x="330" y="1874"/>
                    <a:pt x="469" y="1952"/>
                    <a:pt x="612" y="1952"/>
                  </a:cubicBezTo>
                  <a:cubicBezTo>
                    <a:pt x="829" y="1952"/>
                    <a:pt x="1057" y="1773"/>
                    <a:pt x="987" y="1494"/>
                  </a:cubicBezTo>
                  <a:cubicBezTo>
                    <a:pt x="882" y="1064"/>
                    <a:pt x="882" y="581"/>
                    <a:pt x="703" y="171"/>
                  </a:cubicBezTo>
                  <a:cubicBezTo>
                    <a:pt x="656" y="55"/>
                    <a:pt x="527" y="1"/>
                    <a:pt x="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14"/>
          <p:cNvSpPr txBox="1">
            <a:spLocks noGrp="1"/>
          </p:cNvSpPr>
          <p:nvPr>
            <p:ph type="title"/>
          </p:nvPr>
        </p:nvSpPr>
        <p:spPr>
          <a:xfrm>
            <a:off x="2204867" y="1585467"/>
            <a:ext cx="7799600" cy="2619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4"/>
          <p:cNvSpPr txBox="1">
            <a:spLocks noGrp="1"/>
          </p:cNvSpPr>
          <p:nvPr>
            <p:ph type="subTitle" idx="1"/>
          </p:nvPr>
        </p:nvSpPr>
        <p:spPr>
          <a:xfrm>
            <a:off x="2856067" y="4204667"/>
            <a:ext cx="6497200" cy="896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3358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/>
          <p:nvPr/>
        </p:nvSpPr>
        <p:spPr>
          <a:xfrm>
            <a:off x="1647090" y="6231292"/>
            <a:ext cx="287081" cy="286891"/>
          </a:xfrm>
          <a:custGeom>
            <a:avLst/>
            <a:gdLst/>
            <a:ahLst/>
            <a:cxnLst/>
            <a:rect l="l" t="t" r="r" b="b"/>
            <a:pathLst>
              <a:path w="1470" h="1469" extrusionOk="0">
                <a:moveTo>
                  <a:pt x="730" y="0"/>
                </a:moveTo>
                <a:lnTo>
                  <a:pt x="730" y="730"/>
                </a:lnTo>
                <a:lnTo>
                  <a:pt x="1249" y="215"/>
                </a:lnTo>
                <a:lnTo>
                  <a:pt x="730" y="730"/>
                </a:lnTo>
                <a:lnTo>
                  <a:pt x="1469" y="730"/>
                </a:lnTo>
                <a:lnTo>
                  <a:pt x="730" y="730"/>
                </a:lnTo>
                <a:lnTo>
                  <a:pt x="1249" y="1254"/>
                </a:lnTo>
                <a:lnTo>
                  <a:pt x="730" y="730"/>
                </a:lnTo>
                <a:lnTo>
                  <a:pt x="730" y="1469"/>
                </a:lnTo>
                <a:lnTo>
                  <a:pt x="730" y="730"/>
                </a:lnTo>
                <a:lnTo>
                  <a:pt x="211" y="1254"/>
                </a:lnTo>
                <a:lnTo>
                  <a:pt x="730" y="730"/>
                </a:lnTo>
                <a:lnTo>
                  <a:pt x="0" y="730"/>
                </a:lnTo>
                <a:lnTo>
                  <a:pt x="730" y="730"/>
                </a:lnTo>
                <a:lnTo>
                  <a:pt x="211" y="215"/>
                </a:lnTo>
                <a:lnTo>
                  <a:pt x="730" y="730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57" name="Google Shape;57;p4"/>
          <p:cNvSpPr/>
          <p:nvPr/>
        </p:nvSpPr>
        <p:spPr>
          <a:xfrm>
            <a:off x="362342" y="1971259"/>
            <a:ext cx="288057" cy="286891"/>
          </a:xfrm>
          <a:custGeom>
            <a:avLst/>
            <a:gdLst/>
            <a:ahLst/>
            <a:cxnLst/>
            <a:rect l="l" t="t" r="r" b="b"/>
            <a:pathLst>
              <a:path w="1475" h="1469" extrusionOk="0">
                <a:moveTo>
                  <a:pt x="735" y="0"/>
                </a:moveTo>
                <a:lnTo>
                  <a:pt x="735" y="735"/>
                </a:lnTo>
                <a:lnTo>
                  <a:pt x="1255" y="215"/>
                </a:lnTo>
                <a:lnTo>
                  <a:pt x="735" y="735"/>
                </a:lnTo>
                <a:lnTo>
                  <a:pt x="1474" y="735"/>
                </a:lnTo>
                <a:lnTo>
                  <a:pt x="735" y="735"/>
                </a:lnTo>
                <a:lnTo>
                  <a:pt x="1255" y="1249"/>
                </a:lnTo>
                <a:lnTo>
                  <a:pt x="735" y="735"/>
                </a:lnTo>
                <a:lnTo>
                  <a:pt x="735" y="1469"/>
                </a:lnTo>
                <a:lnTo>
                  <a:pt x="735" y="735"/>
                </a:lnTo>
                <a:lnTo>
                  <a:pt x="216" y="1249"/>
                </a:lnTo>
                <a:lnTo>
                  <a:pt x="735" y="735"/>
                </a:lnTo>
                <a:lnTo>
                  <a:pt x="1" y="735"/>
                </a:lnTo>
                <a:lnTo>
                  <a:pt x="735" y="735"/>
                </a:lnTo>
                <a:lnTo>
                  <a:pt x="216" y="215"/>
                </a:lnTo>
                <a:lnTo>
                  <a:pt x="735" y="735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58" name="Google Shape;58;p4"/>
          <p:cNvSpPr/>
          <p:nvPr/>
        </p:nvSpPr>
        <p:spPr>
          <a:xfrm>
            <a:off x="5681523" y="6522729"/>
            <a:ext cx="55853" cy="55073"/>
          </a:xfrm>
          <a:custGeom>
            <a:avLst/>
            <a:gdLst/>
            <a:ahLst/>
            <a:cxnLst/>
            <a:rect l="l" t="t" r="r" b="b"/>
            <a:pathLst>
              <a:path w="286" h="282" extrusionOk="0">
                <a:moveTo>
                  <a:pt x="141" y="1"/>
                </a:moveTo>
                <a:cubicBezTo>
                  <a:pt x="66" y="1"/>
                  <a:pt x="0" y="66"/>
                  <a:pt x="0" y="141"/>
                </a:cubicBezTo>
                <a:cubicBezTo>
                  <a:pt x="0" y="216"/>
                  <a:pt x="66" y="281"/>
                  <a:pt x="141" y="281"/>
                </a:cubicBezTo>
                <a:cubicBezTo>
                  <a:pt x="220" y="281"/>
                  <a:pt x="286" y="216"/>
                  <a:pt x="286" y="141"/>
                </a:cubicBezTo>
                <a:cubicBezTo>
                  <a:pt x="286" y="66"/>
                  <a:pt x="220" y="1"/>
                  <a:pt x="1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59" name="Google Shape;59;p4"/>
          <p:cNvSpPr/>
          <p:nvPr/>
        </p:nvSpPr>
        <p:spPr>
          <a:xfrm>
            <a:off x="478833" y="2897720"/>
            <a:ext cx="55073" cy="55073"/>
          </a:xfrm>
          <a:custGeom>
            <a:avLst/>
            <a:gdLst/>
            <a:ahLst/>
            <a:cxnLst/>
            <a:rect l="l" t="t" r="r" b="b"/>
            <a:pathLst>
              <a:path w="282" h="282" extrusionOk="0">
                <a:moveTo>
                  <a:pt x="141" y="1"/>
                </a:moveTo>
                <a:cubicBezTo>
                  <a:pt x="66" y="1"/>
                  <a:pt x="0" y="66"/>
                  <a:pt x="0" y="141"/>
                </a:cubicBezTo>
                <a:cubicBezTo>
                  <a:pt x="0" y="216"/>
                  <a:pt x="66" y="282"/>
                  <a:pt x="141" y="282"/>
                </a:cubicBezTo>
                <a:cubicBezTo>
                  <a:pt x="216" y="282"/>
                  <a:pt x="281" y="216"/>
                  <a:pt x="281" y="141"/>
                </a:cubicBezTo>
                <a:cubicBezTo>
                  <a:pt x="281" y="66"/>
                  <a:pt x="216" y="1"/>
                  <a:pt x="14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0" name="Google Shape;60;p4"/>
          <p:cNvSpPr/>
          <p:nvPr/>
        </p:nvSpPr>
        <p:spPr>
          <a:xfrm>
            <a:off x="191161" y="1142401"/>
            <a:ext cx="313641" cy="354659"/>
          </a:xfrm>
          <a:custGeom>
            <a:avLst/>
            <a:gdLst/>
            <a:ahLst/>
            <a:cxnLst/>
            <a:rect l="l" t="t" r="r" b="b"/>
            <a:pathLst>
              <a:path w="1606" h="1816" extrusionOk="0">
                <a:moveTo>
                  <a:pt x="824" y="1"/>
                </a:moveTo>
                <a:lnTo>
                  <a:pt x="567" y="665"/>
                </a:lnTo>
                <a:lnTo>
                  <a:pt x="1" y="632"/>
                </a:lnTo>
                <a:lnTo>
                  <a:pt x="422" y="1086"/>
                </a:lnTo>
                <a:lnTo>
                  <a:pt x="263" y="1638"/>
                </a:lnTo>
                <a:lnTo>
                  <a:pt x="749" y="1207"/>
                </a:lnTo>
                <a:lnTo>
                  <a:pt x="1137" y="1816"/>
                </a:lnTo>
                <a:lnTo>
                  <a:pt x="1100" y="1207"/>
                </a:lnTo>
                <a:lnTo>
                  <a:pt x="1605" y="749"/>
                </a:lnTo>
                <a:lnTo>
                  <a:pt x="1044" y="679"/>
                </a:lnTo>
                <a:lnTo>
                  <a:pt x="8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1" name="Google Shape;61;p4"/>
          <p:cNvSpPr/>
          <p:nvPr/>
        </p:nvSpPr>
        <p:spPr>
          <a:xfrm>
            <a:off x="433373" y="4353427"/>
            <a:ext cx="226736" cy="257011"/>
          </a:xfrm>
          <a:custGeom>
            <a:avLst/>
            <a:gdLst/>
            <a:ahLst/>
            <a:cxnLst/>
            <a:rect l="l" t="t" r="r" b="b"/>
            <a:pathLst>
              <a:path w="1161" h="1316" extrusionOk="0">
                <a:moveTo>
                  <a:pt x="594" y="1"/>
                </a:moveTo>
                <a:lnTo>
                  <a:pt x="407" y="483"/>
                </a:lnTo>
                <a:lnTo>
                  <a:pt x="0" y="459"/>
                </a:lnTo>
                <a:lnTo>
                  <a:pt x="304" y="787"/>
                </a:lnTo>
                <a:lnTo>
                  <a:pt x="187" y="1189"/>
                </a:lnTo>
                <a:lnTo>
                  <a:pt x="187" y="1189"/>
                </a:lnTo>
                <a:lnTo>
                  <a:pt x="543" y="871"/>
                </a:lnTo>
                <a:lnTo>
                  <a:pt x="819" y="1315"/>
                </a:lnTo>
                <a:lnTo>
                  <a:pt x="795" y="871"/>
                </a:lnTo>
                <a:lnTo>
                  <a:pt x="1160" y="544"/>
                </a:lnTo>
                <a:lnTo>
                  <a:pt x="753" y="492"/>
                </a:lnTo>
                <a:lnTo>
                  <a:pt x="5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2" name="Google Shape;62;p4"/>
          <p:cNvSpPr/>
          <p:nvPr/>
        </p:nvSpPr>
        <p:spPr>
          <a:xfrm>
            <a:off x="1420375" y="242954"/>
            <a:ext cx="226736" cy="256815"/>
          </a:xfrm>
          <a:custGeom>
            <a:avLst/>
            <a:gdLst/>
            <a:ahLst/>
            <a:cxnLst/>
            <a:rect l="l" t="t" r="r" b="b"/>
            <a:pathLst>
              <a:path w="1161" h="1315" extrusionOk="0">
                <a:moveTo>
                  <a:pt x="599" y="0"/>
                </a:moveTo>
                <a:lnTo>
                  <a:pt x="412" y="482"/>
                </a:lnTo>
                <a:lnTo>
                  <a:pt x="1" y="459"/>
                </a:lnTo>
                <a:lnTo>
                  <a:pt x="300" y="786"/>
                </a:lnTo>
                <a:lnTo>
                  <a:pt x="188" y="1188"/>
                </a:lnTo>
                <a:lnTo>
                  <a:pt x="539" y="870"/>
                </a:lnTo>
                <a:lnTo>
                  <a:pt x="819" y="1315"/>
                </a:lnTo>
                <a:lnTo>
                  <a:pt x="819" y="1315"/>
                </a:lnTo>
                <a:lnTo>
                  <a:pt x="796" y="870"/>
                </a:lnTo>
                <a:lnTo>
                  <a:pt x="1161" y="538"/>
                </a:lnTo>
                <a:lnTo>
                  <a:pt x="754" y="491"/>
                </a:lnTo>
                <a:lnTo>
                  <a:pt x="59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3" name="Google Shape;63;p4"/>
          <p:cNvSpPr/>
          <p:nvPr/>
        </p:nvSpPr>
        <p:spPr>
          <a:xfrm>
            <a:off x="271042" y="5913134"/>
            <a:ext cx="470657" cy="532964"/>
          </a:xfrm>
          <a:custGeom>
            <a:avLst/>
            <a:gdLst/>
            <a:ahLst/>
            <a:cxnLst/>
            <a:rect l="l" t="t" r="r" b="b"/>
            <a:pathLst>
              <a:path w="2410" h="2729" extrusionOk="0">
                <a:moveTo>
                  <a:pt x="1236" y="1"/>
                </a:moveTo>
                <a:lnTo>
                  <a:pt x="848" y="997"/>
                </a:lnTo>
                <a:lnTo>
                  <a:pt x="1" y="950"/>
                </a:lnTo>
                <a:lnTo>
                  <a:pt x="632" y="1629"/>
                </a:lnTo>
                <a:lnTo>
                  <a:pt x="389" y="2457"/>
                </a:lnTo>
                <a:lnTo>
                  <a:pt x="1119" y="1807"/>
                </a:lnTo>
                <a:lnTo>
                  <a:pt x="1708" y="2728"/>
                </a:lnTo>
                <a:lnTo>
                  <a:pt x="1652" y="1807"/>
                </a:lnTo>
                <a:lnTo>
                  <a:pt x="2410" y="1119"/>
                </a:lnTo>
                <a:lnTo>
                  <a:pt x="1568" y="1011"/>
                </a:lnTo>
                <a:lnTo>
                  <a:pt x="12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4" name="Google Shape;64;p4"/>
          <p:cNvSpPr/>
          <p:nvPr/>
        </p:nvSpPr>
        <p:spPr>
          <a:xfrm>
            <a:off x="437944" y="5200299"/>
            <a:ext cx="333365" cy="326927"/>
          </a:xfrm>
          <a:custGeom>
            <a:avLst/>
            <a:gdLst/>
            <a:ahLst/>
            <a:cxnLst/>
            <a:rect l="l" t="t" r="r" b="b"/>
            <a:pathLst>
              <a:path w="1707" h="1674" extrusionOk="0">
                <a:moveTo>
                  <a:pt x="747" y="0"/>
                </a:moveTo>
                <a:cubicBezTo>
                  <a:pt x="710" y="0"/>
                  <a:pt x="673" y="26"/>
                  <a:pt x="665" y="67"/>
                </a:cubicBezTo>
                <a:lnTo>
                  <a:pt x="576" y="512"/>
                </a:lnTo>
                <a:cubicBezTo>
                  <a:pt x="572" y="549"/>
                  <a:pt x="548" y="572"/>
                  <a:pt x="515" y="577"/>
                </a:cubicBezTo>
                <a:lnTo>
                  <a:pt x="85" y="699"/>
                </a:lnTo>
                <a:cubicBezTo>
                  <a:pt x="15" y="717"/>
                  <a:pt x="1" y="811"/>
                  <a:pt x="66" y="844"/>
                </a:cubicBezTo>
                <a:lnTo>
                  <a:pt x="459" y="1068"/>
                </a:lnTo>
                <a:cubicBezTo>
                  <a:pt x="483" y="1078"/>
                  <a:pt x="501" y="1110"/>
                  <a:pt x="501" y="1138"/>
                </a:cubicBezTo>
                <a:lnTo>
                  <a:pt x="483" y="1587"/>
                </a:lnTo>
                <a:cubicBezTo>
                  <a:pt x="483" y="1640"/>
                  <a:pt x="521" y="1674"/>
                  <a:pt x="564" y="1674"/>
                </a:cubicBezTo>
                <a:cubicBezTo>
                  <a:pt x="582" y="1674"/>
                  <a:pt x="601" y="1667"/>
                  <a:pt x="618" y="1653"/>
                </a:cubicBezTo>
                <a:lnTo>
                  <a:pt x="950" y="1349"/>
                </a:lnTo>
                <a:cubicBezTo>
                  <a:pt x="966" y="1333"/>
                  <a:pt x="985" y="1326"/>
                  <a:pt x="1003" y="1326"/>
                </a:cubicBezTo>
                <a:cubicBezTo>
                  <a:pt x="1012" y="1326"/>
                  <a:pt x="1021" y="1327"/>
                  <a:pt x="1030" y="1330"/>
                </a:cubicBezTo>
                <a:lnTo>
                  <a:pt x="1460" y="1485"/>
                </a:lnTo>
                <a:cubicBezTo>
                  <a:pt x="1467" y="1487"/>
                  <a:pt x="1474" y="1488"/>
                  <a:pt x="1481" y="1488"/>
                </a:cubicBezTo>
                <a:cubicBezTo>
                  <a:pt x="1535" y="1488"/>
                  <a:pt x="1584" y="1426"/>
                  <a:pt x="1559" y="1372"/>
                </a:cubicBezTo>
                <a:lnTo>
                  <a:pt x="1371" y="961"/>
                </a:lnTo>
                <a:cubicBezTo>
                  <a:pt x="1357" y="937"/>
                  <a:pt x="1362" y="904"/>
                  <a:pt x="1381" y="881"/>
                </a:cubicBezTo>
                <a:lnTo>
                  <a:pt x="1661" y="526"/>
                </a:lnTo>
                <a:cubicBezTo>
                  <a:pt x="1707" y="467"/>
                  <a:pt x="1664" y="394"/>
                  <a:pt x="1598" y="394"/>
                </a:cubicBezTo>
                <a:cubicBezTo>
                  <a:pt x="1596" y="394"/>
                  <a:pt x="1593" y="394"/>
                  <a:pt x="1591" y="395"/>
                </a:cubicBezTo>
                <a:lnTo>
                  <a:pt x="1142" y="446"/>
                </a:lnTo>
                <a:cubicBezTo>
                  <a:pt x="1137" y="448"/>
                  <a:pt x="1132" y="449"/>
                  <a:pt x="1127" y="449"/>
                </a:cubicBezTo>
                <a:cubicBezTo>
                  <a:pt x="1104" y="449"/>
                  <a:pt x="1083" y="432"/>
                  <a:pt x="1067" y="413"/>
                </a:cubicBezTo>
                <a:lnTo>
                  <a:pt x="815" y="39"/>
                </a:lnTo>
                <a:cubicBezTo>
                  <a:pt x="798" y="12"/>
                  <a:pt x="772" y="0"/>
                  <a:pt x="747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5" name="Google Shape;65;p4"/>
          <p:cNvSpPr/>
          <p:nvPr/>
        </p:nvSpPr>
        <p:spPr>
          <a:xfrm>
            <a:off x="286174" y="3962957"/>
            <a:ext cx="123621" cy="117764"/>
          </a:xfrm>
          <a:custGeom>
            <a:avLst/>
            <a:gdLst/>
            <a:ahLst/>
            <a:cxnLst/>
            <a:rect l="l" t="t" r="r" b="b"/>
            <a:pathLst>
              <a:path w="633" h="603" extrusionOk="0">
                <a:moveTo>
                  <a:pt x="459" y="0"/>
                </a:moveTo>
                <a:cubicBezTo>
                  <a:pt x="456" y="0"/>
                  <a:pt x="453" y="1"/>
                  <a:pt x="450" y="2"/>
                </a:cubicBezTo>
                <a:lnTo>
                  <a:pt x="314" y="96"/>
                </a:lnTo>
                <a:cubicBezTo>
                  <a:pt x="312" y="98"/>
                  <a:pt x="309" y="100"/>
                  <a:pt x="304" y="100"/>
                </a:cubicBezTo>
                <a:cubicBezTo>
                  <a:pt x="299" y="100"/>
                  <a:pt x="293" y="98"/>
                  <a:pt x="286" y="96"/>
                </a:cubicBezTo>
                <a:lnTo>
                  <a:pt x="141" y="21"/>
                </a:lnTo>
                <a:cubicBezTo>
                  <a:pt x="136" y="18"/>
                  <a:pt x="132" y="17"/>
                  <a:pt x="127" y="17"/>
                </a:cubicBezTo>
                <a:cubicBezTo>
                  <a:pt x="109" y="17"/>
                  <a:pt x="96" y="35"/>
                  <a:pt x="99" y="54"/>
                </a:cubicBezTo>
                <a:lnTo>
                  <a:pt x="146" y="213"/>
                </a:lnTo>
                <a:cubicBezTo>
                  <a:pt x="151" y="227"/>
                  <a:pt x="146" y="236"/>
                  <a:pt x="141" y="241"/>
                </a:cubicBezTo>
                <a:lnTo>
                  <a:pt x="24" y="358"/>
                </a:lnTo>
                <a:cubicBezTo>
                  <a:pt x="1" y="377"/>
                  <a:pt x="20" y="414"/>
                  <a:pt x="43" y="414"/>
                </a:cubicBezTo>
                <a:lnTo>
                  <a:pt x="207" y="419"/>
                </a:lnTo>
                <a:cubicBezTo>
                  <a:pt x="211" y="419"/>
                  <a:pt x="221" y="423"/>
                  <a:pt x="230" y="438"/>
                </a:cubicBezTo>
                <a:lnTo>
                  <a:pt x="305" y="587"/>
                </a:lnTo>
                <a:cubicBezTo>
                  <a:pt x="309" y="598"/>
                  <a:pt x="319" y="603"/>
                  <a:pt x="329" y="603"/>
                </a:cubicBezTo>
                <a:cubicBezTo>
                  <a:pt x="341" y="603"/>
                  <a:pt x="354" y="595"/>
                  <a:pt x="356" y="583"/>
                </a:cubicBezTo>
                <a:lnTo>
                  <a:pt x="408" y="423"/>
                </a:lnTo>
                <a:cubicBezTo>
                  <a:pt x="417" y="419"/>
                  <a:pt x="422" y="405"/>
                  <a:pt x="431" y="405"/>
                </a:cubicBezTo>
                <a:lnTo>
                  <a:pt x="595" y="381"/>
                </a:lnTo>
                <a:cubicBezTo>
                  <a:pt x="618" y="377"/>
                  <a:pt x="632" y="349"/>
                  <a:pt x="609" y="330"/>
                </a:cubicBezTo>
                <a:lnTo>
                  <a:pt x="473" y="232"/>
                </a:lnTo>
                <a:cubicBezTo>
                  <a:pt x="464" y="227"/>
                  <a:pt x="464" y="213"/>
                  <a:pt x="464" y="204"/>
                </a:cubicBezTo>
                <a:lnTo>
                  <a:pt x="492" y="40"/>
                </a:lnTo>
                <a:cubicBezTo>
                  <a:pt x="496" y="20"/>
                  <a:pt x="477" y="0"/>
                  <a:pt x="459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6" name="Google Shape;66;p4"/>
          <p:cNvSpPr/>
          <p:nvPr/>
        </p:nvSpPr>
        <p:spPr>
          <a:xfrm>
            <a:off x="7190258" y="6593555"/>
            <a:ext cx="123425" cy="117764"/>
          </a:xfrm>
          <a:custGeom>
            <a:avLst/>
            <a:gdLst/>
            <a:ahLst/>
            <a:cxnLst/>
            <a:rect l="l" t="t" r="r" b="b"/>
            <a:pathLst>
              <a:path w="632" h="603" extrusionOk="0">
                <a:moveTo>
                  <a:pt x="462" y="0"/>
                </a:moveTo>
                <a:cubicBezTo>
                  <a:pt x="458" y="0"/>
                  <a:pt x="453" y="2"/>
                  <a:pt x="450" y="4"/>
                </a:cubicBezTo>
                <a:lnTo>
                  <a:pt x="319" y="98"/>
                </a:lnTo>
                <a:cubicBezTo>
                  <a:pt x="314" y="100"/>
                  <a:pt x="309" y="102"/>
                  <a:pt x="304" y="102"/>
                </a:cubicBezTo>
                <a:cubicBezTo>
                  <a:pt x="299" y="102"/>
                  <a:pt x="293" y="100"/>
                  <a:pt x="286" y="98"/>
                </a:cubicBezTo>
                <a:lnTo>
                  <a:pt x="141" y="19"/>
                </a:lnTo>
                <a:cubicBezTo>
                  <a:pt x="137" y="17"/>
                  <a:pt x="134" y="16"/>
                  <a:pt x="130" y="16"/>
                </a:cubicBezTo>
                <a:cubicBezTo>
                  <a:pt x="111" y="16"/>
                  <a:pt x="95" y="36"/>
                  <a:pt x="99" y="56"/>
                </a:cubicBezTo>
                <a:lnTo>
                  <a:pt x="145" y="215"/>
                </a:lnTo>
                <a:cubicBezTo>
                  <a:pt x="155" y="224"/>
                  <a:pt x="145" y="238"/>
                  <a:pt x="141" y="243"/>
                </a:cubicBezTo>
                <a:lnTo>
                  <a:pt x="24" y="360"/>
                </a:lnTo>
                <a:cubicBezTo>
                  <a:pt x="0" y="379"/>
                  <a:pt x="19" y="411"/>
                  <a:pt x="43" y="411"/>
                </a:cubicBezTo>
                <a:lnTo>
                  <a:pt x="206" y="416"/>
                </a:lnTo>
                <a:cubicBezTo>
                  <a:pt x="211" y="416"/>
                  <a:pt x="225" y="425"/>
                  <a:pt x="230" y="435"/>
                </a:cubicBezTo>
                <a:lnTo>
                  <a:pt x="305" y="589"/>
                </a:lnTo>
                <a:cubicBezTo>
                  <a:pt x="310" y="599"/>
                  <a:pt x="319" y="603"/>
                  <a:pt x="328" y="603"/>
                </a:cubicBezTo>
                <a:cubicBezTo>
                  <a:pt x="340" y="603"/>
                  <a:pt x="353" y="594"/>
                  <a:pt x="356" y="580"/>
                </a:cubicBezTo>
                <a:lnTo>
                  <a:pt x="412" y="425"/>
                </a:lnTo>
                <a:cubicBezTo>
                  <a:pt x="417" y="416"/>
                  <a:pt x="421" y="407"/>
                  <a:pt x="435" y="407"/>
                </a:cubicBezTo>
                <a:lnTo>
                  <a:pt x="599" y="383"/>
                </a:lnTo>
                <a:cubicBezTo>
                  <a:pt x="623" y="379"/>
                  <a:pt x="632" y="346"/>
                  <a:pt x="609" y="332"/>
                </a:cubicBezTo>
                <a:lnTo>
                  <a:pt x="473" y="229"/>
                </a:lnTo>
                <a:cubicBezTo>
                  <a:pt x="464" y="224"/>
                  <a:pt x="464" y="215"/>
                  <a:pt x="464" y="201"/>
                </a:cubicBezTo>
                <a:lnTo>
                  <a:pt x="492" y="37"/>
                </a:lnTo>
                <a:cubicBezTo>
                  <a:pt x="495" y="19"/>
                  <a:pt x="479" y="0"/>
                  <a:pt x="462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7" name="Google Shape;67;p4"/>
          <p:cNvSpPr/>
          <p:nvPr/>
        </p:nvSpPr>
        <p:spPr>
          <a:xfrm>
            <a:off x="542796" y="390219"/>
            <a:ext cx="123621" cy="117959"/>
          </a:xfrm>
          <a:custGeom>
            <a:avLst/>
            <a:gdLst/>
            <a:ahLst/>
            <a:cxnLst/>
            <a:rect l="l" t="t" r="r" b="b"/>
            <a:pathLst>
              <a:path w="633" h="604" extrusionOk="0">
                <a:moveTo>
                  <a:pt x="465" y="0"/>
                </a:moveTo>
                <a:cubicBezTo>
                  <a:pt x="461" y="0"/>
                  <a:pt x="458" y="1"/>
                  <a:pt x="455" y="3"/>
                </a:cubicBezTo>
                <a:lnTo>
                  <a:pt x="319" y="97"/>
                </a:lnTo>
                <a:cubicBezTo>
                  <a:pt x="317" y="99"/>
                  <a:pt x="312" y="100"/>
                  <a:pt x="307" y="100"/>
                </a:cubicBezTo>
                <a:cubicBezTo>
                  <a:pt x="301" y="100"/>
                  <a:pt x="296" y="99"/>
                  <a:pt x="291" y="97"/>
                </a:cubicBezTo>
                <a:lnTo>
                  <a:pt x="141" y="22"/>
                </a:lnTo>
                <a:cubicBezTo>
                  <a:pt x="136" y="19"/>
                  <a:pt x="131" y="17"/>
                  <a:pt x="127" y="17"/>
                </a:cubicBezTo>
                <a:cubicBezTo>
                  <a:pt x="110" y="17"/>
                  <a:pt x="96" y="36"/>
                  <a:pt x="104" y="54"/>
                </a:cubicBezTo>
                <a:lnTo>
                  <a:pt x="151" y="213"/>
                </a:lnTo>
                <a:cubicBezTo>
                  <a:pt x="155" y="228"/>
                  <a:pt x="151" y="237"/>
                  <a:pt x="141" y="242"/>
                </a:cubicBezTo>
                <a:lnTo>
                  <a:pt x="24" y="358"/>
                </a:lnTo>
                <a:cubicBezTo>
                  <a:pt x="1" y="377"/>
                  <a:pt x="20" y="415"/>
                  <a:pt x="43" y="415"/>
                </a:cubicBezTo>
                <a:lnTo>
                  <a:pt x="207" y="419"/>
                </a:lnTo>
                <a:cubicBezTo>
                  <a:pt x="211" y="419"/>
                  <a:pt x="225" y="424"/>
                  <a:pt x="230" y="438"/>
                </a:cubicBezTo>
                <a:lnTo>
                  <a:pt x="305" y="588"/>
                </a:lnTo>
                <a:cubicBezTo>
                  <a:pt x="311" y="598"/>
                  <a:pt x="321" y="603"/>
                  <a:pt x="332" y="603"/>
                </a:cubicBezTo>
                <a:cubicBezTo>
                  <a:pt x="344" y="603"/>
                  <a:pt x="356" y="596"/>
                  <a:pt x="361" y="583"/>
                </a:cubicBezTo>
                <a:lnTo>
                  <a:pt x="413" y="424"/>
                </a:lnTo>
                <a:cubicBezTo>
                  <a:pt x="417" y="419"/>
                  <a:pt x="422" y="405"/>
                  <a:pt x="436" y="405"/>
                </a:cubicBezTo>
                <a:lnTo>
                  <a:pt x="600" y="382"/>
                </a:lnTo>
                <a:cubicBezTo>
                  <a:pt x="623" y="377"/>
                  <a:pt x="632" y="349"/>
                  <a:pt x="609" y="330"/>
                </a:cubicBezTo>
                <a:lnTo>
                  <a:pt x="478" y="232"/>
                </a:lnTo>
                <a:cubicBezTo>
                  <a:pt x="464" y="228"/>
                  <a:pt x="464" y="213"/>
                  <a:pt x="464" y="204"/>
                </a:cubicBezTo>
                <a:lnTo>
                  <a:pt x="492" y="40"/>
                </a:lnTo>
                <a:cubicBezTo>
                  <a:pt x="500" y="14"/>
                  <a:pt x="480" y="0"/>
                  <a:pt x="465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8" name="Google Shape;68;p4"/>
          <p:cNvSpPr/>
          <p:nvPr/>
        </p:nvSpPr>
        <p:spPr>
          <a:xfrm>
            <a:off x="9403734" y="162019"/>
            <a:ext cx="388439" cy="418716"/>
          </a:xfrm>
          <a:custGeom>
            <a:avLst/>
            <a:gdLst/>
            <a:ahLst/>
            <a:cxnLst/>
            <a:rect l="l" t="t" r="r" b="b"/>
            <a:pathLst>
              <a:path w="1989" h="2144" extrusionOk="0">
                <a:moveTo>
                  <a:pt x="856" y="1"/>
                </a:moveTo>
                <a:lnTo>
                  <a:pt x="702" y="880"/>
                </a:lnTo>
                <a:lnTo>
                  <a:pt x="0" y="974"/>
                </a:lnTo>
                <a:lnTo>
                  <a:pt x="627" y="1423"/>
                </a:lnTo>
                <a:lnTo>
                  <a:pt x="571" y="2138"/>
                </a:lnTo>
                <a:lnTo>
                  <a:pt x="571" y="2138"/>
                </a:lnTo>
                <a:lnTo>
                  <a:pt x="1053" y="1488"/>
                </a:lnTo>
                <a:lnTo>
                  <a:pt x="1675" y="2143"/>
                </a:lnTo>
                <a:lnTo>
                  <a:pt x="1488" y="1404"/>
                </a:lnTo>
                <a:lnTo>
                  <a:pt x="1988" y="721"/>
                </a:lnTo>
                <a:lnTo>
                  <a:pt x="1988" y="721"/>
                </a:lnTo>
                <a:lnTo>
                  <a:pt x="1287" y="773"/>
                </a:lnTo>
                <a:lnTo>
                  <a:pt x="856" y="1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9" name="Google Shape;69;p4"/>
          <p:cNvSpPr/>
          <p:nvPr/>
        </p:nvSpPr>
        <p:spPr>
          <a:xfrm>
            <a:off x="10812359" y="212989"/>
            <a:ext cx="428669" cy="472423"/>
          </a:xfrm>
          <a:custGeom>
            <a:avLst/>
            <a:gdLst/>
            <a:ahLst/>
            <a:cxnLst/>
            <a:rect l="l" t="t" r="r" b="b"/>
            <a:pathLst>
              <a:path w="2195" h="2419" extrusionOk="0">
                <a:moveTo>
                  <a:pt x="1021" y="1"/>
                </a:moveTo>
                <a:lnTo>
                  <a:pt x="773" y="941"/>
                </a:lnTo>
                <a:lnTo>
                  <a:pt x="1" y="983"/>
                </a:lnTo>
                <a:lnTo>
                  <a:pt x="637" y="1530"/>
                </a:lnTo>
                <a:lnTo>
                  <a:pt x="511" y="2311"/>
                </a:lnTo>
                <a:lnTo>
                  <a:pt x="1100" y="1643"/>
                </a:lnTo>
                <a:lnTo>
                  <a:pt x="1722" y="2419"/>
                </a:lnTo>
                <a:lnTo>
                  <a:pt x="1582" y="1591"/>
                </a:lnTo>
                <a:lnTo>
                  <a:pt x="2195" y="894"/>
                </a:lnTo>
                <a:lnTo>
                  <a:pt x="1423" y="885"/>
                </a:lnTo>
                <a:lnTo>
                  <a:pt x="1021" y="1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70" name="Google Shape;70;p4"/>
          <p:cNvSpPr/>
          <p:nvPr/>
        </p:nvSpPr>
        <p:spPr>
          <a:xfrm>
            <a:off x="2630217" y="368154"/>
            <a:ext cx="256811" cy="288063"/>
          </a:xfrm>
          <a:custGeom>
            <a:avLst/>
            <a:gdLst/>
            <a:ahLst/>
            <a:cxnLst/>
            <a:rect l="l" t="t" r="r" b="b"/>
            <a:pathLst>
              <a:path w="1315" h="1475" extrusionOk="0">
                <a:moveTo>
                  <a:pt x="641" y="1"/>
                </a:moveTo>
                <a:lnTo>
                  <a:pt x="463" y="558"/>
                </a:lnTo>
                <a:lnTo>
                  <a:pt x="0" y="558"/>
                </a:lnTo>
                <a:lnTo>
                  <a:pt x="360" y="908"/>
                </a:lnTo>
                <a:lnTo>
                  <a:pt x="262" y="1372"/>
                </a:lnTo>
                <a:lnTo>
                  <a:pt x="262" y="1372"/>
                </a:lnTo>
                <a:lnTo>
                  <a:pt x="636" y="993"/>
                </a:lnTo>
                <a:lnTo>
                  <a:pt x="987" y="1474"/>
                </a:lnTo>
                <a:lnTo>
                  <a:pt x="931" y="974"/>
                </a:lnTo>
                <a:lnTo>
                  <a:pt x="1315" y="576"/>
                </a:lnTo>
                <a:lnTo>
                  <a:pt x="851" y="548"/>
                </a:lnTo>
                <a:lnTo>
                  <a:pt x="641" y="1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71" name="Google Shape;71;p4"/>
          <p:cNvSpPr/>
          <p:nvPr/>
        </p:nvSpPr>
        <p:spPr>
          <a:xfrm>
            <a:off x="3970544" y="6155898"/>
            <a:ext cx="390392" cy="437660"/>
          </a:xfrm>
          <a:custGeom>
            <a:avLst/>
            <a:gdLst/>
            <a:ahLst/>
            <a:cxnLst/>
            <a:rect l="l" t="t" r="r" b="b"/>
            <a:pathLst>
              <a:path w="1999" h="2241" extrusionOk="0">
                <a:moveTo>
                  <a:pt x="992" y="0"/>
                </a:moveTo>
                <a:lnTo>
                  <a:pt x="702" y="837"/>
                </a:lnTo>
                <a:lnTo>
                  <a:pt x="1" y="819"/>
                </a:lnTo>
                <a:lnTo>
                  <a:pt x="543" y="1361"/>
                </a:lnTo>
                <a:lnTo>
                  <a:pt x="375" y="2058"/>
                </a:lnTo>
                <a:lnTo>
                  <a:pt x="375" y="2058"/>
                </a:lnTo>
                <a:lnTo>
                  <a:pt x="960" y="1497"/>
                </a:lnTo>
                <a:lnTo>
                  <a:pt x="1465" y="2241"/>
                </a:lnTo>
                <a:lnTo>
                  <a:pt x="1390" y="1478"/>
                </a:lnTo>
                <a:lnTo>
                  <a:pt x="1998" y="889"/>
                </a:lnTo>
                <a:lnTo>
                  <a:pt x="1296" y="823"/>
                </a:lnTo>
                <a:lnTo>
                  <a:pt x="992" y="0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72" name="Google Shape;72;p4"/>
          <p:cNvSpPr/>
          <p:nvPr/>
        </p:nvSpPr>
        <p:spPr>
          <a:xfrm>
            <a:off x="11614510" y="4245722"/>
            <a:ext cx="428669" cy="472423"/>
          </a:xfrm>
          <a:custGeom>
            <a:avLst/>
            <a:gdLst/>
            <a:ahLst/>
            <a:cxnLst/>
            <a:rect l="l" t="t" r="r" b="b"/>
            <a:pathLst>
              <a:path w="2195" h="2419" extrusionOk="0">
                <a:moveTo>
                  <a:pt x="1021" y="1"/>
                </a:moveTo>
                <a:lnTo>
                  <a:pt x="773" y="941"/>
                </a:lnTo>
                <a:lnTo>
                  <a:pt x="1" y="983"/>
                </a:lnTo>
                <a:lnTo>
                  <a:pt x="637" y="1530"/>
                </a:lnTo>
                <a:lnTo>
                  <a:pt x="511" y="2311"/>
                </a:lnTo>
                <a:lnTo>
                  <a:pt x="1100" y="1643"/>
                </a:lnTo>
                <a:lnTo>
                  <a:pt x="1722" y="2419"/>
                </a:lnTo>
                <a:lnTo>
                  <a:pt x="1582" y="1591"/>
                </a:lnTo>
                <a:lnTo>
                  <a:pt x="2195" y="894"/>
                </a:lnTo>
                <a:lnTo>
                  <a:pt x="1423" y="885"/>
                </a:lnTo>
                <a:lnTo>
                  <a:pt x="1021" y="1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73" name="Google Shape;73;p4"/>
          <p:cNvSpPr/>
          <p:nvPr/>
        </p:nvSpPr>
        <p:spPr>
          <a:xfrm>
            <a:off x="9362625" y="6172417"/>
            <a:ext cx="470657" cy="532964"/>
          </a:xfrm>
          <a:custGeom>
            <a:avLst/>
            <a:gdLst/>
            <a:ahLst/>
            <a:cxnLst/>
            <a:rect l="l" t="t" r="r" b="b"/>
            <a:pathLst>
              <a:path w="2410" h="2729" extrusionOk="0">
                <a:moveTo>
                  <a:pt x="1236" y="1"/>
                </a:moveTo>
                <a:lnTo>
                  <a:pt x="848" y="997"/>
                </a:lnTo>
                <a:lnTo>
                  <a:pt x="1" y="950"/>
                </a:lnTo>
                <a:lnTo>
                  <a:pt x="632" y="1629"/>
                </a:lnTo>
                <a:lnTo>
                  <a:pt x="389" y="2457"/>
                </a:lnTo>
                <a:lnTo>
                  <a:pt x="1119" y="1807"/>
                </a:lnTo>
                <a:lnTo>
                  <a:pt x="1708" y="2728"/>
                </a:lnTo>
                <a:lnTo>
                  <a:pt x="1652" y="1807"/>
                </a:lnTo>
                <a:lnTo>
                  <a:pt x="2410" y="1119"/>
                </a:lnTo>
                <a:lnTo>
                  <a:pt x="1568" y="1011"/>
                </a:lnTo>
                <a:lnTo>
                  <a:pt x="12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74" name="Google Shape;74;p4"/>
          <p:cNvSpPr/>
          <p:nvPr/>
        </p:nvSpPr>
        <p:spPr>
          <a:xfrm>
            <a:off x="11495243" y="5527249"/>
            <a:ext cx="333365" cy="326927"/>
          </a:xfrm>
          <a:custGeom>
            <a:avLst/>
            <a:gdLst/>
            <a:ahLst/>
            <a:cxnLst/>
            <a:rect l="l" t="t" r="r" b="b"/>
            <a:pathLst>
              <a:path w="1707" h="1674" extrusionOk="0">
                <a:moveTo>
                  <a:pt x="747" y="0"/>
                </a:moveTo>
                <a:cubicBezTo>
                  <a:pt x="710" y="0"/>
                  <a:pt x="673" y="26"/>
                  <a:pt x="665" y="67"/>
                </a:cubicBezTo>
                <a:lnTo>
                  <a:pt x="576" y="512"/>
                </a:lnTo>
                <a:cubicBezTo>
                  <a:pt x="572" y="549"/>
                  <a:pt x="548" y="572"/>
                  <a:pt x="515" y="577"/>
                </a:cubicBezTo>
                <a:lnTo>
                  <a:pt x="85" y="699"/>
                </a:lnTo>
                <a:cubicBezTo>
                  <a:pt x="15" y="717"/>
                  <a:pt x="1" y="811"/>
                  <a:pt x="66" y="844"/>
                </a:cubicBezTo>
                <a:lnTo>
                  <a:pt x="459" y="1068"/>
                </a:lnTo>
                <a:cubicBezTo>
                  <a:pt x="483" y="1078"/>
                  <a:pt x="501" y="1110"/>
                  <a:pt x="501" y="1138"/>
                </a:cubicBezTo>
                <a:lnTo>
                  <a:pt x="483" y="1587"/>
                </a:lnTo>
                <a:cubicBezTo>
                  <a:pt x="483" y="1640"/>
                  <a:pt x="521" y="1674"/>
                  <a:pt x="564" y="1674"/>
                </a:cubicBezTo>
                <a:cubicBezTo>
                  <a:pt x="582" y="1674"/>
                  <a:pt x="601" y="1667"/>
                  <a:pt x="618" y="1653"/>
                </a:cubicBezTo>
                <a:lnTo>
                  <a:pt x="950" y="1349"/>
                </a:lnTo>
                <a:cubicBezTo>
                  <a:pt x="966" y="1333"/>
                  <a:pt x="985" y="1326"/>
                  <a:pt x="1003" y="1326"/>
                </a:cubicBezTo>
                <a:cubicBezTo>
                  <a:pt x="1012" y="1326"/>
                  <a:pt x="1021" y="1327"/>
                  <a:pt x="1030" y="1330"/>
                </a:cubicBezTo>
                <a:lnTo>
                  <a:pt x="1460" y="1485"/>
                </a:lnTo>
                <a:cubicBezTo>
                  <a:pt x="1467" y="1487"/>
                  <a:pt x="1474" y="1488"/>
                  <a:pt x="1481" y="1488"/>
                </a:cubicBezTo>
                <a:cubicBezTo>
                  <a:pt x="1535" y="1488"/>
                  <a:pt x="1584" y="1426"/>
                  <a:pt x="1559" y="1372"/>
                </a:cubicBezTo>
                <a:lnTo>
                  <a:pt x="1371" y="961"/>
                </a:lnTo>
                <a:cubicBezTo>
                  <a:pt x="1357" y="937"/>
                  <a:pt x="1362" y="904"/>
                  <a:pt x="1381" y="881"/>
                </a:cubicBezTo>
                <a:lnTo>
                  <a:pt x="1661" y="526"/>
                </a:lnTo>
                <a:cubicBezTo>
                  <a:pt x="1707" y="467"/>
                  <a:pt x="1664" y="394"/>
                  <a:pt x="1598" y="394"/>
                </a:cubicBezTo>
                <a:cubicBezTo>
                  <a:pt x="1596" y="394"/>
                  <a:pt x="1593" y="394"/>
                  <a:pt x="1591" y="395"/>
                </a:cubicBezTo>
                <a:lnTo>
                  <a:pt x="1142" y="446"/>
                </a:lnTo>
                <a:cubicBezTo>
                  <a:pt x="1137" y="448"/>
                  <a:pt x="1132" y="449"/>
                  <a:pt x="1127" y="449"/>
                </a:cubicBezTo>
                <a:cubicBezTo>
                  <a:pt x="1104" y="449"/>
                  <a:pt x="1083" y="432"/>
                  <a:pt x="1067" y="413"/>
                </a:cubicBezTo>
                <a:lnTo>
                  <a:pt x="815" y="39"/>
                </a:lnTo>
                <a:cubicBezTo>
                  <a:pt x="798" y="12"/>
                  <a:pt x="772" y="0"/>
                  <a:pt x="747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75" name="Google Shape;75;p4"/>
          <p:cNvSpPr/>
          <p:nvPr/>
        </p:nvSpPr>
        <p:spPr>
          <a:xfrm>
            <a:off x="8682892" y="6172391"/>
            <a:ext cx="287081" cy="286891"/>
          </a:xfrm>
          <a:custGeom>
            <a:avLst/>
            <a:gdLst/>
            <a:ahLst/>
            <a:cxnLst/>
            <a:rect l="l" t="t" r="r" b="b"/>
            <a:pathLst>
              <a:path w="1470" h="1469" extrusionOk="0">
                <a:moveTo>
                  <a:pt x="730" y="0"/>
                </a:moveTo>
                <a:lnTo>
                  <a:pt x="730" y="730"/>
                </a:lnTo>
                <a:lnTo>
                  <a:pt x="1249" y="215"/>
                </a:lnTo>
                <a:lnTo>
                  <a:pt x="730" y="730"/>
                </a:lnTo>
                <a:lnTo>
                  <a:pt x="1469" y="730"/>
                </a:lnTo>
                <a:lnTo>
                  <a:pt x="730" y="730"/>
                </a:lnTo>
                <a:lnTo>
                  <a:pt x="1249" y="1254"/>
                </a:lnTo>
                <a:lnTo>
                  <a:pt x="730" y="730"/>
                </a:lnTo>
                <a:lnTo>
                  <a:pt x="730" y="1469"/>
                </a:lnTo>
                <a:lnTo>
                  <a:pt x="730" y="730"/>
                </a:lnTo>
                <a:lnTo>
                  <a:pt x="211" y="1254"/>
                </a:lnTo>
                <a:lnTo>
                  <a:pt x="730" y="730"/>
                </a:lnTo>
                <a:lnTo>
                  <a:pt x="0" y="730"/>
                </a:lnTo>
                <a:lnTo>
                  <a:pt x="730" y="730"/>
                </a:lnTo>
                <a:lnTo>
                  <a:pt x="211" y="215"/>
                </a:lnTo>
                <a:lnTo>
                  <a:pt x="730" y="730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76" name="Google Shape;76;p4"/>
          <p:cNvSpPr/>
          <p:nvPr/>
        </p:nvSpPr>
        <p:spPr>
          <a:xfrm>
            <a:off x="11490673" y="1263593"/>
            <a:ext cx="226736" cy="257011"/>
          </a:xfrm>
          <a:custGeom>
            <a:avLst/>
            <a:gdLst/>
            <a:ahLst/>
            <a:cxnLst/>
            <a:rect l="l" t="t" r="r" b="b"/>
            <a:pathLst>
              <a:path w="1161" h="1316" extrusionOk="0">
                <a:moveTo>
                  <a:pt x="594" y="1"/>
                </a:moveTo>
                <a:lnTo>
                  <a:pt x="407" y="483"/>
                </a:lnTo>
                <a:lnTo>
                  <a:pt x="0" y="459"/>
                </a:lnTo>
                <a:lnTo>
                  <a:pt x="304" y="787"/>
                </a:lnTo>
                <a:lnTo>
                  <a:pt x="187" y="1189"/>
                </a:lnTo>
                <a:lnTo>
                  <a:pt x="187" y="1189"/>
                </a:lnTo>
                <a:lnTo>
                  <a:pt x="543" y="871"/>
                </a:lnTo>
                <a:lnTo>
                  <a:pt x="819" y="1315"/>
                </a:lnTo>
                <a:lnTo>
                  <a:pt x="795" y="871"/>
                </a:lnTo>
                <a:lnTo>
                  <a:pt x="1160" y="544"/>
                </a:lnTo>
                <a:lnTo>
                  <a:pt x="753" y="492"/>
                </a:lnTo>
                <a:lnTo>
                  <a:pt x="5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77" name="Google Shape;77;p4"/>
          <p:cNvSpPr/>
          <p:nvPr/>
        </p:nvSpPr>
        <p:spPr>
          <a:xfrm>
            <a:off x="11328341" y="2823301"/>
            <a:ext cx="470657" cy="532964"/>
          </a:xfrm>
          <a:custGeom>
            <a:avLst/>
            <a:gdLst/>
            <a:ahLst/>
            <a:cxnLst/>
            <a:rect l="l" t="t" r="r" b="b"/>
            <a:pathLst>
              <a:path w="2410" h="2729" extrusionOk="0">
                <a:moveTo>
                  <a:pt x="1236" y="1"/>
                </a:moveTo>
                <a:lnTo>
                  <a:pt x="848" y="997"/>
                </a:lnTo>
                <a:lnTo>
                  <a:pt x="1" y="950"/>
                </a:lnTo>
                <a:lnTo>
                  <a:pt x="632" y="1629"/>
                </a:lnTo>
                <a:lnTo>
                  <a:pt x="389" y="2457"/>
                </a:lnTo>
                <a:lnTo>
                  <a:pt x="1119" y="1807"/>
                </a:lnTo>
                <a:lnTo>
                  <a:pt x="1708" y="2728"/>
                </a:lnTo>
                <a:lnTo>
                  <a:pt x="1652" y="1807"/>
                </a:lnTo>
                <a:lnTo>
                  <a:pt x="2410" y="1119"/>
                </a:lnTo>
                <a:lnTo>
                  <a:pt x="1568" y="1011"/>
                </a:lnTo>
                <a:lnTo>
                  <a:pt x="12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78" name="Google Shape;78;p4"/>
          <p:cNvSpPr/>
          <p:nvPr/>
        </p:nvSpPr>
        <p:spPr>
          <a:xfrm>
            <a:off x="11662168" y="1878236"/>
            <a:ext cx="333365" cy="532968"/>
          </a:xfrm>
          <a:custGeom>
            <a:avLst/>
            <a:gdLst/>
            <a:ahLst/>
            <a:cxnLst/>
            <a:rect l="l" t="t" r="r" b="b"/>
            <a:pathLst>
              <a:path w="1707" h="1674" extrusionOk="0">
                <a:moveTo>
                  <a:pt x="747" y="0"/>
                </a:moveTo>
                <a:cubicBezTo>
                  <a:pt x="710" y="0"/>
                  <a:pt x="673" y="26"/>
                  <a:pt x="665" y="67"/>
                </a:cubicBezTo>
                <a:lnTo>
                  <a:pt x="576" y="512"/>
                </a:lnTo>
                <a:cubicBezTo>
                  <a:pt x="572" y="549"/>
                  <a:pt x="548" y="572"/>
                  <a:pt x="515" y="577"/>
                </a:cubicBezTo>
                <a:lnTo>
                  <a:pt x="85" y="699"/>
                </a:lnTo>
                <a:cubicBezTo>
                  <a:pt x="15" y="717"/>
                  <a:pt x="1" y="811"/>
                  <a:pt x="66" y="844"/>
                </a:cubicBezTo>
                <a:lnTo>
                  <a:pt x="459" y="1068"/>
                </a:lnTo>
                <a:cubicBezTo>
                  <a:pt x="483" y="1078"/>
                  <a:pt x="501" y="1110"/>
                  <a:pt x="501" y="1138"/>
                </a:cubicBezTo>
                <a:lnTo>
                  <a:pt x="483" y="1587"/>
                </a:lnTo>
                <a:cubicBezTo>
                  <a:pt x="483" y="1640"/>
                  <a:pt x="521" y="1674"/>
                  <a:pt x="564" y="1674"/>
                </a:cubicBezTo>
                <a:cubicBezTo>
                  <a:pt x="582" y="1674"/>
                  <a:pt x="601" y="1667"/>
                  <a:pt x="618" y="1653"/>
                </a:cubicBezTo>
                <a:lnTo>
                  <a:pt x="950" y="1349"/>
                </a:lnTo>
                <a:cubicBezTo>
                  <a:pt x="966" y="1333"/>
                  <a:pt x="985" y="1326"/>
                  <a:pt x="1003" y="1326"/>
                </a:cubicBezTo>
                <a:cubicBezTo>
                  <a:pt x="1012" y="1326"/>
                  <a:pt x="1021" y="1327"/>
                  <a:pt x="1030" y="1330"/>
                </a:cubicBezTo>
                <a:lnTo>
                  <a:pt x="1460" y="1485"/>
                </a:lnTo>
                <a:cubicBezTo>
                  <a:pt x="1467" y="1487"/>
                  <a:pt x="1474" y="1488"/>
                  <a:pt x="1481" y="1488"/>
                </a:cubicBezTo>
                <a:cubicBezTo>
                  <a:pt x="1535" y="1488"/>
                  <a:pt x="1584" y="1426"/>
                  <a:pt x="1559" y="1372"/>
                </a:cubicBezTo>
                <a:lnTo>
                  <a:pt x="1371" y="961"/>
                </a:lnTo>
                <a:cubicBezTo>
                  <a:pt x="1357" y="937"/>
                  <a:pt x="1362" y="904"/>
                  <a:pt x="1381" y="881"/>
                </a:cubicBezTo>
                <a:lnTo>
                  <a:pt x="1661" y="526"/>
                </a:lnTo>
                <a:cubicBezTo>
                  <a:pt x="1707" y="467"/>
                  <a:pt x="1664" y="394"/>
                  <a:pt x="1598" y="394"/>
                </a:cubicBezTo>
                <a:cubicBezTo>
                  <a:pt x="1596" y="394"/>
                  <a:pt x="1593" y="394"/>
                  <a:pt x="1591" y="395"/>
                </a:cubicBezTo>
                <a:lnTo>
                  <a:pt x="1142" y="446"/>
                </a:lnTo>
                <a:cubicBezTo>
                  <a:pt x="1137" y="448"/>
                  <a:pt x="1132" y="449"/>
                  <a:pt x="1127" y="449"/>
                </a:cubicBezTo>
                <a:cubicBezTo>
                  <a:pt x="1104" y="449"/>
                  <a:pt x="1083" y="432"/>
                  <a:pt x="1067" y="413"/>
                </a:cubicBezTo>
                <a:lnTo>
                  <a:pt x="815" y="39"/>
                </a:lnTo>
                <a:cubicBezTo>
                  <a:pt x="798" y="12"/>
                  <a:pt x="772" y="0"/>
                  <a:pt x="747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79" name="Google Shape;79;p4"/>
          <p:cNvSpPr/>
          <p:nvPr/>
        </p:nvSpPr>
        <p:spPr>
          <a:xfrm>
            <a:off x="10524309" y="6295443"/>
            <a:ext cx="288057" cy="286891"/>
          </a:xfrm>
          <a:custGeom>
            <a:avLst/>
            <a:gdLst/>
            <a:ahLst/>
            <a:cxnLst/>
            <a:rect l="l" t="t" r="r" b="b"/>
            <a:pathLst>
              <a:path w="1475" h="1469" extrusionOk="0">
                <a:moveTo>
                  <a:pt x="735" y="0"/>
                </a:moveTo>
                <a:lnTo>
                  <a:pt x="735" y="735"/>
                </a:lnTo>
                <a:lnTo>
                  <a:pt x="1255" y="215"/>
                </a:lnTo>
                <a:lnTo>
                  <a:pt x="735" y="735"/>
                </a:lnTo>
                <a:lnTo>
                  <a:pt x="1474" y="735"/>
                </a:lnTo>
                <a:lnTo>
                  <a:pt x="735" y="735"/>
                </a:lnTo>
                <a:lnTo>
                  <a:pt x="1255" y="1249"/>
                </a:lnTo>
                <a:lnTo>
                  <a:pt x="735" y="735"/>
                </a:lnTo>
                <a:lnTo>
                  <a:pt x="735" y="1469"/>
                </a:lnTo>
                <a:lnTo>
                  <a:pt x="735" y="735"/>
                </a:lnTo>
                <a:lnTo>
                  <a:pt x="216" y="1249"/>
                </a:lnTo>
                <a:lnTo>
                  <a:pt x="735" y="735"/>
                </a:lnTo>
                <a:lnTo>
                  <a:pt x="1" y="735"/>
                </a:lnTo>
                <a:lnTo>
                  <a:pt x="735" y="735"/>
                </a:lnTo>
                <a:lnTo>
                  <a:pt x="216" y="215"/>
                </a:lnTo>
                <a:lnTo>
                  <a:pt x="735" y="735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80" name="Google Shape;80;p4"/>
          <p:cNvSpPr txBox="1">
            <a:spLocks noGrp="1"/>
          </p:cNvSpPr>
          <p:nvPr>
            <p:ph type="title"/>
          </p:nvPr>
        </p:nvSpPr>
        <p:spPr>
          <a:xfrm>
            <a:off x="951001" y="719333"/>
            <a:ext cx="10290000" cy="766000"/>
          </a:xfrm>
          <a:prstGeom prst="rect">
            <a:avLst/>
          </a:prstGeom>
          <a:noFill/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81" name="Google Shape;81;p4"/>
          <p:cNvSpPr txBox="1">
            <a:spLocks noGrp="1"/>
          </p:cNvSpPr>
          <p:nvPr>
            <p:ph type="body" idx="1"/>
          </p:nvPr>
        </p:nvSpPr>
        <p:spPr>
          <a:xfrm>
            <a:off x="950933" y="1485335"/>
            <a:ext cx="10290000" cy="467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55" lvl="0" indent="-42330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1219110" lvl="1" indent="-42330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665" lvl="2" indent="-42330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20" lvl="3" indent="-42330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774" lvl="4" indent="-42330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330" lvl="5" indent="-42330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884" lvl="6" indent="-42330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439" lvl="7" indent="-42330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5994" lvl="8" indent="-42330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0706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31;p13"/>
          <p:cNvGrpSpPr/>
          <p:nvPr/>
        </p:nvGrpSpPr>
        <p:grpSpPr>
          <a:xfrm>
            <a:off x="-11533" y="-829"/>
            <a:ext cx="12201861" cy="6860229"/>
            <a:chOff x="-8650" y="-622"/>
            <a:chExt cx="9151396" cy="5145172"/>
          </a:xfrm>
        </p:grpSpPr>
        <p:sp>
          <p:nvSpPr>
            <p:cNvPr id="432" name="Google Shape;432;p13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13"/>
          <p:cNvSpPr txBox="1">
            <a:spLocks noGrp="1"/>
          </p:cNvSpPr>
          <p:nvPr>
            <p:ph type="title"/>
          </p:nvPr>
        </p:nvSpPr>
        <p:spPr>
          <a:xfrm>
            <a:off x="960000" y="2323700"/>
            <a:ext cx="3115200" cy="703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2" hasCustomPrompt="1"/>
          </p:nvPr>
        </p:nvSpPr>
        <p:spPr>
          <a:xfrm>
            <a:off x="1667400" y="1532800"/>
            <a:ext cx="1700400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1"/>
          </p:nvPr>
        </p:nvSpPr>
        <p:spPr>
          <a:xfrm>
            <a:off x="960000" y="3105733"/>
            <a:ext cx="3115200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3"/>
          </p:nvPr>
        </p:nvSpPr>
        <p:spPr>
          <a:xfrm>
            <a:off x="4538400" y="2323700"/>
            <a:ext cx="3115200" cy="7036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4" hasCustomPrompt="1"/>
          </p:nvPr>
        </p:nvSpPr>
        <p:spPr>
          <a:xfrm>
            <a:off x="5245800" y="1532800"/>
            <a:ext cx="1700400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5"/>
          </p:nvPr>
        </p:nvSpPr>
        <p:spPr>
          <a:xfrm>
            <a:off x="4538400" y="3105733"/>
            <a:ext cx="3115200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title" idx="6"/>
          </p:nvPr>
        </p:nvSpPr>
        <p:spPr>
          <a:xfrm>
            <a:off x="8116800" y="2323700"/>
            <a:ext cx="3115200" cy="7036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7" hasCustomPrompt="1"/>
          </p:nvPr>
        </p:nvSpPr>
        <p:spPr>
          <a:xfrm>
            <a:off x="8824200" y="1532800"/>
            <a:ext cx="1700400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8"/>
          </p:nvPr>
        </p:nvSpPr>
        <p:spPr>
          <a:xfrm>
            <a:off x="8116800" y="3105733"/>
            <a:ext cx="3115200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9"/>
          </p:nvPr>
        </p:nvSpPr>
        <p:spPr>
          <a:xfrm>
            <a:off x="2749200" y="4727733"/>
            <a:ext cx="3115200" cy="7036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3" hasCustomPrompt="1"/>
          </p:nvPr>
        </p:nvSpPr>
        <p:spPr>
          <a:xfrm>
            <a:off x="3456600" y="3936833"/>
            <a:ext cx="1700400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5" name="Google Shape;485;p13"/>
          <p:cNvSpPr txBox="1">
            <a:spLocks noGrp="1"/>
          </p:cNvSpPr>
          <p:nvPr>
            <p:ph type="subTitle" idx="14"/>
          </p:nvPr>
        </p:nvSpPr>
        <p:spPr>
          <a:xfrm>
            <a:off x="2749200" y="5509767"/>
            <a:ext cx="3115200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title" idx="15"/>
          </p:nvPr>
        </p:nvSpPr>
        <p:spPr>
          <a:xfrm>
            <a:off x="6327600" y="4727733"/>
            <a:ext cx="3115200" cy="7036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16" hasCustomPrompt="1"/>
          </p:nvPr>
        </p:nvSpPr>
        <p:spPr>
          <a:xfrm>
            <a:off x="7035000" y="3936833"/>
            <a:ext cx="1700400" cy="79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 txBox="1">
            <a:spLocks noGrp="1"/>
          </p:cNvSpPr>
          <p:nvPr>
            <p:ph type="subTitle" idx="17"/>
          </p:nvPr>
        </p:nvSpPr>
        <p:spPr>
          <a:xfrm>
            <a:off x="6327600" y="5509767"/>
            <a:ext cx="3115200" cy="6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18"/>
          </p:nvPr>
        </p:nvSpPr>
        <p:spPr>
          <a:xfrm>
            <a:off x="960000" y="710567"/>
            <a:ext cx="1027200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6839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10210248" y="-351264"/>
            <a:ext cx="4877331" cy="1235931"/>
          </a:xfrm>
          <a:custGeom>
            <a:avLst/>
            <a:gdLst/>
            <a:ahLst/>
            <a:cxnLst/>
            <a:rect l="l" t="t" r="r" b="b"/>
            <a:pathLst>
              <a:path w="12151" h="3079" extrusionOk="0">
                <a:moveTo>
                  <a:pt x="7914" y="0"/>
                </a:moveTo>
                <a:cubicBezTo>
                  <a:pt x="5048" y="0"/>
                  <a:pt x="3028" y="1732"/>
                  <a:pt x="1" y="3079"/>
                </a:cubicBezTo>
                <a:lnTo>
                  <a:pt x="12151" y="3079"/>
                </a:lnTo>
                <a:cubicBezTo>
                  <a:pt x="12151" y="1283"/>
                  <a:pt x="10428" y="348"/>
                  <a:pt x="9451" y="159"/>
                </a:cubicBezTo>
                <a:cubicBezTo>
                  <a:pt x="8909" y="50"/>
                  <a:pt x="8399" y="0"/>
                  <a:pt x="79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-1024867" y="5961167"/>
            <a:ext cx="1763424" cy="1444759"/>
          </a:xfrm>
          <a:custGeom>
            <a:avLst/>
            <a:gdLst/>
            <a:ahLst/>
            <a:cxnLst/>
            <a:rect l="l" t="t" r="r" b="b"/>
            <a:pathLst>
              <a:path w="7205" h="5903" extrusionOk="0">
                <a:moveTo>
                  <a:pt x="4491" y="0"/>
                </a:moveTo>
                <a:cubicBezTo>
                  <a:pt x="4028" y="0"/>
                  <a:pt x="3725" y="755"/>
                  <a:pt x="3655" y="1130"/>
                </a:cubicBezTo>
                <a:cubicBezTo>
                  <a:pt x="3571" y="1634"/>
                  <a:pt x="3550" y="2117"/>
                  <a:pt x="3560" y="2611"/>
                </a:cubicBezTo>
                <a:cubicBezTo>
                  <a:pt x="3392" y="2201"/>
                  <a:pt x="3224" y="1802"/>
                  <a:pt x="3046" y="1403"/>
                </a:cubicBezTo>
                <a:cubicBezTo>
                  <a:pt x="2869" y="1005"/>
                  <a:pt x="2528" y="436"/>
                  <a:pt x="2048" y="436"/>
                </a:cubicBezTo>
                <a:cubicBezTo>
                  <a:pt x="1958" y="436"/>
                  <a:pt x="1864" y="456"/>
                  <a:pt x="1765" y="500"/>
                </a:cubicBezTo>
                <a:cubicBezTo>
                  <a:pt x="1156" y="773"/>
                  <a:pt x="1250" y="1508"/>
                  <a:pt x="1513" y="2002"/>
                </a:cubicBezTo>
                <a:cubicBezTo>
                  <a:pt x="1691" y="2317"/>
                  <a:pt x="1912" y="2611"/>
                  <a:pt x="2174" y="2884"/>
                </a:cubicBezTo>
                <a:cubicBezTo>
                  <a:pt x="1922" y="2737"/>
                  <a:pt x="1670" y="2611"/>
                  <a:pt x="1418" y="2485"/>
                </a:cubicBezTo>
                <a:cubicBezTo>
                  <a:pt x="1223" y="2390"/>
                  <a:pt x="837" y="2249"/>
                  <a:pt x="517" y="2249"/>
                </a:cubicBezTo>
                <a:cubicBezTo>
                  <a:pt x="233" y="2249"/>
                  <a:pt x="1" y="2361"/>
                  <a:pt x="1" y="2716"/>
                </a:cubicBezTo>
                <a:cubicBezTo>
                  <a:pt x="1" y="3314"/>
                  <a:pt x="977" y="3734"/>
                  <a:pt x="1418" y="3934"/>
                </a:cubicBezTo>
                <a:cubicBezTo>
                  <a:pt x="1786" y="4091"/>
                  <a:pt x="2132" y="4207"/>
                  <a:pt x="2479" y="4270"/>
                </a:cubicBezTo>
                <a:cubicBezTo>
                  <a:pt x="1912" y="4564"/>
                  <a:pt x="1313" y="5005"/>
                  <a:pt x="1849" y="5415"/>
                </a:cubicBezTo>
                <a:cubicBezTo>
                  <a:pt x="1991" y="5520"/>
                  <a:pt x="2138" y="5568"/>
                  <a:pt x="2284" y="5568"/>
                </a:cubicBezTo>
                <a:cubicBezTo>
                  <a:pt x="2471" y="5568"/>
                  <a:pt x="2655" y="5488"/>
                  <a:pt x="2815" y="5352"/>
                </a:cubicBezTo>
                <a:cubicBezTo>
                  <a:pt x="2993" y="5194"/>
                  <a:pt x="3140" y="5015"/>
                  <a:pt x="3277" y="4826"/>
                </a:cubicBezTo>
                <a:cubicBezTo>
                  <a:pt x="3371" y="4700"/>
                  <a:pt x="3434" y="4532"/>
                  <a:pt x="3529" y="4385"/>
                </a:cubicBezTo>
                <a:cubicBezTo>
                  <a:pt x="3686" y="4637"/>
                  <a:pt x="3875" y="4868"/>
                  <a:pt x="4033" y="5110"/>
                </a:cubicBezTo>
                <a:cubicBezTo>
                  <a:pt x="4180" y="5320"/>
                  <a:pt x="4327" y="5520"/>
                  <a:pt x="4526" y="5677"/>
                </a:cubicBezTo>
                <a:cubicBezTo>
                  <a:pt x="4675" y="5792"/>
                  <a:pt x="4871" y="5902"/>
                  <a:pt x="5062" y="5902"/>
                </a:cubicBezTo>
                <a:cubicBezTo>
                  <a:pt x="5168" y="5902"/>
                  <a:pt x="5273" y="5868"/>
                  <a:pt x="5366" y="5782"/>
                </a:cubicBezTo>
                <a:cubicBezTo>
                  <a:pt x="5671" y="5509"/>
                  <a:pt x="5461" y="5089"/>
                  <a:pt x="5251" y="4826"/>
                </a:cubicBezTo>
                <a:cubicBezTo>
                  <a:pt x="5093" y="4627"/>
                  <a:pt x="4894" y="4385"/>
                  <a:pt x="4663" y="4186"/>
                </a:cubicBezTo>
                <a:cubicBezTo>
                  <a:pt x="5209" y="4144"/>
                  <a:pt x="5755" y="4018"/>
                  <a:pt x="6227" y="3745"/>
                </a:cubicBezTo>
                <a:cubicBezTo>
                  <a:pt x="6595" y="3524"/>
                  <a:pt x="7204" y="3073"/>
                  <a:pt x="7025" y="2579"/>
                </a:cubicBezTo>
                <a:cubicBezTo>
                  <a:pt x="6910" y="2259"/>
                  <a:pt x="6683" y="2133"/>
                  <a:pt x="6398" y="2133"/>
                </a:cubicBezTo>
                <a:cubicBezTo>
                  <a:pt x="5984" y="2133"/>
                  <a:pt x="5448" y="2399"/>
                  <a:pt x="4957" y="2716"/>
                </a:cubicBezTo>
                <a:cubicBezTo>
                  <a:pt x="5083" y="2453"/>
                  <a:pt x="5177" y="2180"/>
                  <a:pt x="5230" y="1907"/>
                </a:cubicBezTo>
                <a:cubicBezTo>
                  <a:pt x="5345" y="1361"/>
                  <a:pt x="5314" y="448"/>
                  <a:pt x="4789" y="101"/>
                </a:cubicBezTo>
                <a:cubicBezTo>
                  <a:pt x="4683" y="31"/>
                  <a:pt x="4584" y="0"/>
                  <a:pt x="44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89;p6"/>
          <p:cNvGrpSpPr/>
          <p:nvPr/>
        </p:nvGrpSpPr>
        <p:grpSpPr>
          <a:xfrm flipH="1">
            <a:off x="-437079" y="1645017"/>
            <a:ext cx="794881" cy="825463"/>
            <a:chOff x="1524825" y="268825"/>
            <a:chExt cx="165050" cy="171400"/>
          </a:xfrm>
        </p:grpSpPr>
        <p:sp>
          <p:nvSpPr>
            <p:cNvPr id="90" name="Google Shape;90;p6"/>
            <p:cNvSpPr/>
            <p:nvPr/>
          </p:nvSpPr>
          <p:spPr>
            <a:xfrm>
              <a:off x="1602550" y="329250"/>
              <a:ext cx="45950" cy="35650"/>
            </a:xfrm>
            <a:custGeom>
              <a:avLst/>
              <a:gdLst/>
              <a:ahLst/>
              <a:cxnLst/>
              <a:rect l="l" t="t" r="r" b="b"/>
              <a:pathLst>
                <a:path w="1838" h="1426" extrusionOk="0">
                  <a:moveTo>
                    <a:pt x="404" y="1"/>
                  </a:moveTo>
                  <a:cubicBezTo>
                    <a:pt x="251" y="1"/>
                    <a:pt x="98" y="126"/>
                    <a:pt x="63" y="272"/>
                  </a:cubicBezTo>
                  <a:cubicBezTo>
                    <a:pt x="0" y="482"/>
                    <a:pt x="126" y="650"/>
                    <a:pt x="315" y="723"/>
                  </a:cubicBezTo>
                  <a:cubicBezTo>
                    <a:pt x="472" y="786"/>
                    <a:pt x="640" y="923"/>
                    <a:pt x="777" y="1017"/>
                  </a:cubicBezTo>
                  <a:cubicBezTo>
                    <a:pt x="934" y="1133"/>
                    <a:pt x="1081" y="1259"/>
                    <a:pt x="1239" y="1374"/>
                  </a:cubicBezTo>
                  <a:cubicBezTo>
                    <a:pt x="1288" y="1410"/>
                    <a:pt x="1344" y="1426"/>
                    <a:pt x="1402" y="1426"/>
                  </a:cubicBezTo>
                  <a:cubicBezTo>
                    <a:pt x="1532" y="1426"/>
                    <a:pt x="1667" y="1347"/>
                    <a:pt x="1732" y="1238"/>
                  </a:cubicBezTo>
                  <a:cubicBezTo>
                    <a:pt x="1837" y="1059"/>
                    <a:pt x="1764" y="860"/>
                    <a:pt x="1606" y="744"/>
                  </a:cubicBezTo>
                  <a:cubicBezTo>
                    <a:pt x="1249" y="492"/>
                    <a:pt x="913" y="177"/>
                    <a:pt x="504" y="20"/>
                  </a:cubicBezTo>
                  <a:cubicBezTo>
                    <a:pt x="472" y="7"/>
                    <a:pt x="438" y="1"/>
                    <a:pt x="4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1548575" y="302575"/>
              <a:ext cx="54175" cy="37525"/>
            </a:xfrm>
            <a:custGeom>
              <a:avLst/>
              <a:gdLst/>
              <a:ahLst/>
              <a:cxnLst/>
              <a:rect l="l" t="t" r="r" b="b"/>
              <a:pathLst>
                <a:path w="2167" h="1501" extrusionOk="0">
                  <a:moveTo>
                    <a:pt x="1644" y="1"/>
                  </a:moveTo>
                  <a:cubicBezTo>
                    <a:pt x="1562" y="1"/>
                    <a:pt x="1478" y="33"/>
                    <a:pt x="1403" y="110"/>
                  </a:cubicBezTo>
                  <a:cubicBezTo>
                    <a:pt x="1077" y="436"/>
                    <a:pt x="615" y="583"/>
                    <a:pt x="279" y="887"/>
                  </a:cubicBezTo>
                  <a:cubicBezTo>
                    <a:pt x="1" y="1133"/>
                    <a:pt x="259" y="1501"/>
                    <a:pt x="551" y="1501"/>
                  </a:cubicBezTo>
                  <a:cubicBezTo>
                    <a:pt x="633" y="1501"/>
                    <a:pt x="718" y="1471"/>
                    <a:pt x="794" y="1402"/>
                  </a:cubicBezTo>
                  <a:cubicBezTo>
                    <a:pt x="1130" y="1097"/>
                    <a:pt x="1581" y="961"/>
                    <a:pt x="1907" y="625"/>
                  </a:cubicBezTo>
                  <a:cubicBezTo>
                    <a:pt x="2166" y="366"/>
                    <a:pt x="1920" y="1"/>
                    <a:pt x="1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1533350" y="347275"/>
              <a:ext cx="20925" cy="40500"/>
            </a:xfrm>
            <a:custGeom>
              <a:avLst/>
              <a:gdLst/>
              <a:ahLst/>
              <a:cxnLst/>
              <a:rect l="l" t="t" r="r" b="b"/>
              <a:pathLst>
                <a:path w="837" h="1620" extrusionOk="0">
                  <a:moveTo>
                    <a:pt x="451" y="0"/>
                  </a:moveTo>
                  <a:cubicBezTo>
                    <a:pt x="292" y="0"/>
                    <a:pt x="125" y="107"/>
                    <a:pt x="90" y="265"/>
                  </a:cubicBezTo>
                  <a:cubicBezTo>
                    <a:pt x="59" y="433"/>
                    <a:pt x="69" y="590"/>
                    <a:pt x="59" y="758"/>
                  </a:cubicBezTo>
                  <a:cubicBezTo>
                    <a:pt x="48" y="926"/>
                    <a:pt x="17" y="1094"/>
                    <a:pt x="6" y="1273"/>
                  </a:cubicBezTo>
                  <a:cubicBezTo>
                    <a:pt x="1" y="1504"/>
                    <a:pt x="180" y="1620"/>
                    <a:pt x="362" y="1620"/>
                  </a:cubicBezTo>
                  <a:cubicBezTo>
                    <a:pt x="544" y="1620"/>
                    <a:pt x="731" y="1504"/>
                    <a:pt x="741" y="1273"/>
                  </a:cubicBezTo>
                  <a:cubicBezTo>
                    <a:pt x="741" y="1115"/>
                    <a:pt x="762" y="968"/>
                    <a:pt x="783" y="821"/>
                  </a:cubicBezTo>
                  <a:cubicBezTo>
                    <a:pt x="794" y="706"/>
                    <a:pt x="773" y="569"/>
                    <a:pt x="794" y="464"/>
                  </a:cubicBezTo>
                  <a:cubicBezTo>
                    <a:pt x="836" y="265"/>
                    <a:pt x="741" y="65"/>
                    <a:pt x="542" y="13"/>
                  </a:cubicBezTo>
                  <a:cubicBezTo>
                    <a:pt x="513" y="5"/>
                    <a:pt x="482" y="0"/>
                    <a:pt x="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569475" y="348375"/>
              <a:ext cx="29950" cy="38400"/>
            </a:xfrm>
            <a:custGeom>
              <a:avLst/>
              <a:gdLst/>
              <a:ahLst/>
              <a:cxnLst/>
              <a:rect l="l" t="t" r="r" b="b"/>
              <a:pathLst>
                <a:path w="1198" h="1536" extrusionOk="0">
                  <a:moveTo>
                    <a:pt x="829" y="0"/>
                  </a:moveTo>
                  <a:cubicBezTo>
                    <a:pt x="619" y="0"/>
                    <a:pt x="472" y="168"/>
                    <a:pt x="462" y="357"/>
                  </a:cubicBezTo>
                  <a:cubicBezTo>
                    <a:pt x="462" y="355"/>
                    <a:pt x="462" y="354"/>
                    <a:pt x="461" y="354"/>
                  </a:cubicBezTo>
                  <a:cubicBezTo>
                    <a:pt x="456" y="354"/>
                    <a:pt x="429" y="433"/>
                    <a:pt x="420" y="452"/>
                  </a:cubicBezTo>
                  <a:cubicBezTo>
                    <a:pt x="378" y="515"/>
                    <a:pt x="346" y="578"/>
                    <a:pt x="315" y="630"/>
                  </a:cubicBezTo>
                  <a:cubicBezTo>
                    <a:pt x="231" y="777"/>
                    <a:pt x="147" y="914"/>
                    <a:pt x="73" y="1071"/>
                  </a:cubicBezTo>
                  <a:cubicBezTo>
                    <a:pt x="0" y="1260"/>
                    <a:pt x="157" y="1470"/>
                    <a:pt x="325" y="1523"/>
                  </a:cubicBezTo>
                  <a:cubicBezTo>
                    <a:pt x="358" y="1531"/>
                    <a:pt x="389" y="1535"/>
                    <a:pt x="419" y="1535"/>
                  </a:cubicBezTo>
                  <a:cubicBezTo>
                    <a:pt x="585" y="1535"/>
                    <a:pt x="715" y="1422"/>
                    <a:pt x="777" y="1271"/>
                  </a:cubicBezTo>
                  <a:cubicBezTo>
                    <a:pt x="829" y="1134"/>
                    <a:pt x="945" y="1008"/>
                    <a:pt x="1008" y="872"/>
                  </a:cubicBezTo>
                  <a:cubicBezTo>
                    <a:pt x="1102" y="714"/>
                    <a:pt x="1176" y="557"/>
                    <a:pt x="1186" y="357"/>
                  </a:cubicBezTo>
                  <a:cubicBezTo>
                    <a:pt x="1197" y="168"/>
                    <a:pt x="1018" y="0"/>
                    <a:pt x="8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1598125" y="375375"/>
              <a:ext cx="43825" cy="20350"/>
            </a:xfrm>
            <a:custGeom>
              <a:avLst/>
              <a:gdLst/>
              <a:ahLst/>
              <a:cxnLst/>
              <a:rect l="l" t="t" r="r" b="b"/>
              <a:pathLst>
                <a:path w="1753" h="814" extrusionOk="0">
                  <a:moveTo>
                    <a:pt x="462" y="0"/>
                  </a:moveTo>
                  <a:cubicBezTo>
                    <a:pt x="114" y="0"/>
                    <a:pt x="0" y="584"/>
                    <a:pt x="397" y="716"/>
                  </a:cubicBezTo>
                  <a:cubicBezTo>
                    <a:pt x="670" y="810"/>
                    <a:pt x="975" y="768"/>
                    <a:pt x="1258" y="810"/>
                  </a:cubicBezTo>
                  <a:cubicBezTo>
                    <a:pt x="1279" y="813"/>
                    <a:pt x="1300" y="814"/>
                    <a:pt x="1321" y="814"/>
                  </a:cubicBezTo>
                  <a:cubicBezTo>
                    <a:pt x="1489" y="814"/>
                    <a:pt x="1653" y="736"/>
                    <a:pt x="1699" y="558"/>
                  </a:cubicBezTo>
                  <a:cubicBezTo>
                    <a:pt x="1752" y="380"/>
                    <a:pt x="1647" y="138"/>
                    <a:pt x="1447" y="107"/>
                  </a:cubicBezTo>
                  <a:cubicBezTo>
                    <a:pt x="1279" y="86"/>
                    <a:pt x="1111" y="65"/>
                    <a:pt x="943" y="65"/>
                  </a:cubicBezTo>
                  <a:cubicBezTo>
                    <a:pt x="828" y="54"/>
                    <a:pt x="691" y="54"/>
                    <a:pt x="586" y="23"/>
                  </a:cubicBezTo>
                  <a:cubicBezTo>
                    <a:pt x="542" y="8"/>
                    <a:pt x="501" y="0"/>
                    <a:pt x="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1581800" y="401475"/>
              <a:ext cx="19725" cy="38750"/>
            </a:xfrm>
            <a:custGeom>
              <a:avLst/>
              <a:gdLst/>
              <a:ahLst/>
              <a:cxnLst/>
              <a:rect l="l" t="t" r="r" b="b"/>
              <a:pathLst>
                <a:path w="789" h="1550" extrusionOk="0">
                  <a:moveTo>
                    <a:pt x="381" y="0"/>
                  </a:moveTo>
                  <a:cubicBezTo>
                    <a:pt x="200" y="0"/>
                    <a:pt x="16" y="118"/>
                    <a:pt x="11" y="355"/>
                  </a:cubicBezTo>
                  <a:cubicBezTo>
                    <a:pt x="0" y="638"/>
                    <a:pt x="63" y="911"/>
                    <a:pt x="63" y="1195"/>
                  </a:cubicBezTo>
                  <a:cubicBezTo>
                    <a:pt x="58" y="1431"/>
                    <a:pt x="237" y="1549"/>
                    <a:pt x="418" y="1549"/>
                  </a:cubicBezTo>
                  <a:cubicBezTo>
                    <a:pt x="599" y="1549"/>
                    <a:pt x="783" y="1431"/>
                    <a:pt x="788" y="1195"/>
                  </a:cubicBezTo>
                  <a:cubicBezTo>
                    <a:pt x="788" y="911"/>
                    <a:pt x="725" y="638"/>
                    <a:pt x="735" y="355"/>
                  </a:cubicBezTo>
                  <a:cubicBezTo>
                    <a:pt x="741" y="118"/>
                    <a:pt x="562" y="0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1537700" y="396025"/>
              <a:ext cx="34950" cy="31000"/>
            </a:xfrm>
            <a:custGeom>
              <a:avLst/>
              <a:gdLst/>
              <a:ahLst/>
              <a:cxnLst/>
              <a:rect l="l" t="t" r="r" b="b"/>
              <a:pathLst>
                <a:path w="1398" h="1240" extrusionOk="0">
                  <a:moveTo>
                    <a:pt x="982" y="0"/>
                  </a:moveTo>
                  <a:cubicBezTo>
                    <a:pt x="888" y="0"/>
                    <a:pt x="796" y="35"/>
                    <a:pt x="735" y="110"/>
                  </a:cubicBezTo>
                  <a:lnTo>
                    <a:pt x="609" y="236"/>
                  </a:lnTo>
                  <a:cubicBezTo>
                    <a:pt x="609" y="236"/>
                    <a:pt x="557" y="283"/>
                    <a:pt x="555" y="286"/>
                  </a:cubicBezTo>
                  <a:lnTo>
                    <a:pt x="555" y="286"/>
                  </a:lnTo>
                  <a:cubicBezTo>
                    <a:pt x="530" y="303"/>
                    <a:pt x="511" y="313"/>
                    <a:pt x="483" y="331"/>
                  </a:cubicBezTo>
                  <a:cubicBezTo>
                    <a:pt x="368" y="425"/>
                    <a:pt x="242" y="510"/>
                    <a:pt x="137" y="615"/>
                  </a:cubicBezTo>
                  <a:cubicBezTo>
                    <a:pt x="0" y="762"/>
                    <a:pt x="0" y="993"/>
                    <a:pt x="137" y="1129"/>
                  </a:cubicBezTo>
                  <a:cubicBezTo>
                    <a:pt x="205" y="1203"/>
                    <a:pt x="300" y="1240"/>
                    <a:pt x="394" y="1240"/>
                  </a:cubicBezTo>
                  <a:cubicBezTo>
                    <a:pt x="489" y="1240"/>
                    <a:pt x="583" y="1203"/>
                    <a:pt x="651" y="1129"/>
                  </a:cubicBezTo>
                  <a:cubicBezTo>
                    <a:pt x="756" y="1024"/>
                    <a:pt x="798" y="1003"/>
                    <a:pt x="914" y="919"/>
                  </a:cubicBezTo>
                  <a:cubicBezTo>
                    <a:pt x="1040" y="825"/>
                    <a:pt x="1155" y="741"/>
                    <a:pt x="1250" y="625"/>
                  </a:cubicBezTo>
                  <a:cubicBezTo>
                    <a:pt x="1376" y="467"/>
                    <a:pt x="1397" y="257"/>
                    <a:pt x="1250" y="110"/>
                  </a:cubicBezTo>
                  <a:cubicBezTo>
                    <a:pt x="1185" y="40"/>
                    <a:pt x="1083" y="0"/>
                    <a:pt x="9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1609900" y="402700"/>
              <a:ext cx="44200" cy="29800"/>
            </a:xfrm>
            <a:custGeom>
              <a:avLst/>
              <a:gdLst/>
              <a:ahLst/>
              <a:cxnLst/>
              <a:rect l="l" t="t" r="r" b="b"/>
              <a:pathLst>
                <a:path w="1768" h="1192" extrusionOk="0">
                  <a:moveTo>
                    <a:pt x="342" y="1"/>
                  </a:moveTo>
                  <a:cubicBezTo>
                    <a:pt x="159" y="1"/>
                    <a:pt x="0" y="185"/>
                    <a:pt x="0" y="369"/>
                  </a:cubicBezTo>
                  <a:cubicBezTo>
                    <a:pt x="0" y="579"/>
                    <a:pt x="168" y="715"/>
                    <a:pt x="357" y="726"/>
                  </a:cubicBezTo>
                  <a:cubicBezTo>
                    <a:pt x="304" y="726"/>
                    <a:pt x="409" y="768"/>
                    <a:pt x="420" y="778"/>
                  </a:cubicBezTo>
                  <a:cubicBezTo>
                    <a:pt x="483" y="810"/>
                    <a:pt x="535" y="841"/>
                    <a:pt x="598" y="883"/>
                  </a:cubicBezTo>
                  <a:cubicBezTo>
                    <a:pt x="745" y="967"/>
                    <a:pt x="892" y="1062"/>
                    <a:pt x="1050" y="1146"/>
                  </a:cubicBezTo>
                  <a:cubicBezTo>
                    <a:pt x="1110" y="1178"/>
                    <a:pt x="1168" y="1192"/>
                    <a:pt x="1224" y="1192"/>
                  </a:cubicBezTo>
                  <a:cubicBezTo>
                    <a:pt x="1550" y="1192"/>
                    <a:pt x="1768" y="704"/>
                    <a:pt x="1417" y="516"/>
                  </a:cubicBezTo>
                  <a:cubicBezTo>
                    <a:pt x="1239" y="411"/>
                    <a:pt x="1060" y="316"/>
                    <a:pt x="892" y="211"/>
                  </a:cubicBezTo>
                  <a:cubicBezTo>
                    <a:pt x="724" y="106"/>
                    <a:pt x="567" y="22"/>
                    <a:pt x="357" y="1"/>
                  </a:cubicBezTo>
                  <a:cubicBezTo>
                    <a:pt x="352" y="1"/>
                    <a:pt x="347" y="1"/>
                    <a:pt x="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618300" y="299250"/>
              <a:ext cx="45950" cy="20750"/>
            </a:xfrm>
            <a:custGeom>
              <a:avLst/>
              <a:gdLst/>
              <a:ahLst/>
              <a:cxnLst/>
              <a:rect l="l" t="t" r="r" b="b"/>
              <a:pathLst>
                <a:path w="1838" h="830" extrusionOk="0">
                  <a:moveTo>
                    <a:pt x="1122" y="1"/>
                  </a:moveTo>
                  <a:cubicBezTo>
                    <a:pt x="847" y="1"/>
                    <a:pt x="572" y="13"/>
                    <a:pt x="315" y="117"/>
                  </a:cubicBezTo>
                  <a:cubicBezTo>
                    <a:pt x="126" y="191"/>
                    <a:pt x="0" y="359"/>
                    <a:pt x="52" y="558"/>
                  </a:cubicBezTo>
                  <a:cubicBezTo>
                    <a:pt x="96" y="705"/>
                    <a:pt x="244" y="830"/>
                    <a:pt x="400" y="830"/>
                  </a:cubicBezTo>
                  <a:cubicBezTo>
                    <a:pt x="435" y="830"/>
                    <a:pt x="470" y="824"/>
                    <a:pt x="504" y="810"/>
                  </a:cubicBezTo>
                  <a:cubicBezTo>
                    <a:pt x="683" y="744"/>
                    <a:pt x="867" y="728"/>
                    <a:pt x="1052" y="728"/>
                  </a:cubicBezTo>
                  <a:cubicBezTo>
                    <a:pt x="1160" y="728"/>
                    <a:pt x="1268" y="733"/>
                    <a:pt x="1375" y="737"/>
                  </a:cubicBezTo>
                  <a:cubicBezTo>
                    <a:pt x="1837" y="737"/>
                    <a:pt x="1837" y="12"/>
                    <a:pt x="1375" y="2"/>
                  </a:cubicBezTo>
                  <a:cubicBezTo>
                    <a:pt x="1291" y="2"/>
                    <a:pt x="1206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4825" y="288725"/>
              <a:ext cx="22350" cy="39750"/>
            </a:xfrm>
            <a:custGeom>
              <a:avLst/>
              <a:gdLst/>
              <a:ahLst/>
              <a:cxnLst/>
              <a:rect l="l" t="t" r="r" b="b"/>
              <a:pathLst>
                <a:path w="894" h="1590" extrusionOk="0">
                  <a:moveTo>
                    <a:pt x="375" y="1"/>
                  </a:moveTo>
                  <a:cubicBezTo>
                    <a:pt x="344" y="1"/>
                    <a:pt x="313" y="5"/>
                    <a:pt x="284" y="13"/>
                  </a:cubicBezTo>
                  <a:cubicBezTo>
                    <a:pt x="85" y="66"/>
                    <a:pt x="1" y="265"/>
                    <a:pt x="32" y="465"/>
                  </a:cubicBezTo>
                  <a:cubicBezTo>
                    <a:pt x="74" y="748"/>
                    <a:pt x="64" y="1053"/>
                    <a:pt x="127" y="1326"/>
                  </a:cubicBezTo>
                  <a:cubicBezTo>
                    <a:pt x="169" y="1510"/>
                    <a:pt x="305" y="1589"/>
                    <a:pt x="448" y="1589"/>
                  </a:cubicBezTo>
                  <a:cubicBezTo>
                    <a:pt x="664" y="1589"/>
                    <a:pt x="893" y="1409"/>
                    <a:pt x="830" y="1137"/>
                  </a:cubicBezTo>
                  <a:cubicBezTo>
                    <a:pt x="809" y="1021"/>
                    <a:pt x="809" y="885"/>
                    <a:pt x="799" y="769"/>
                  </a:cubicBezTo>
                  <a:lnTo>
                    <a:pt x="736" y="265"/>
                  </a:lnTo>
                  <a:cubicBezTo>
                    <a:pt x="709" y="107"/>
                    <a:pt x="536" y="1"/>
                    <a:pt x="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1555300" y="272025"/>
              <a:ext cx="35725" cy="27100"/>
            </a:xfrm>
            <a:custGeom>
              <a:avLst/>
              <a:gdLst/>
              <a:ahLst/>
              <a:cxnLst/>
              <a:rect l="l" t="t" r="r" b="b"/>
              <a:pathLst>
                <a:path w="1429" h="1084" extrusionOk="0">
                  <a:moveTo>
                    <a:pt x="984" y="0"/>
                  </a:moveTo>
                  <a:cubicBezTo>
                    <a:pt x="925" y="0"/>
                    <a:pt x="867" y="16"/>
                    <a:pt x="819" y="51"/>
                  </a:cubicBezTo>
                  <a:cubicBezTo>
                    <a:pt x="640" y="198"/>
                    <a:pt x="420" y="282"/>
                    <a:pt x="231" y="408"/>
                  </a:cubicBezTo>
                  <a:cubicBezTo>
                    <a:pt x="63" y="513"/>
                    <a:pt x="0" y="723"/>
                    <a:pt x="94" y="902"/>
                  </a:cubicBezTo>
                  <a:cubicBezTo>
                    <a:pt x="157" y="1014"/>
                    <a:pt x="286" y="1084"/>
                    <a:pt x="414" y="1084"/>
                  </a:cubicBezTo>
                  <a:cubicBezTo>
                    <a:pt x="478" y="1084"/>
                    <a:pt x="542" y="1066"/>
                    <a:pt x="598" y="1028"/>
                  </a:cubicBezTo>
                  <a:cubicBezTo>
                    <a:pt x="787" y="912"/>
                    <a:pt x="1008" y="818"/>
                    <a:pt x="1186" y="681"/>
                  </a:cubicBezTo>
                  <a:cubicBezTo>
                    <a:pt x="1344" y="566"/>
                    <a:pt x="1428" y="366"/>
                    <a:pt x="1312" y="188"/>
                  </a:cubicBezTo>
                  <a:cubicBezTo>
                    <a:pt x="1254" y="79"/>
                    <a:pt x="1116" y="0"/>
                    <a:pt x="9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1652675" y="329700"/>
              <a:ext cx="32550" cy="42675"/>
            </a:xfrm>
            <a:custGeom>
              <a:avLst/>
              <a:gdLst/>
              <a:ahLst/>
              <a:cxnLst/>
              <a:rect l="l" t="t" r="r" b="b"/>
              <a:pathLst>
                <a:path w="1302" h="1707" extrusionOk="0">
                  <a:moveTo>
                    <a:pt x="393" y="0"/>
                  </a:moveTo>
                  <a:cubicBezTo>
                    <a:pt x="326" y="0"/>
                    <a:pt x="261" y="15"/>
                    <a:pt x="210" y="44"/>
                  </a:cubicBezTo>
                  <a:cubicBezTo>
                    <a:pt x="21" y="159"/>
                    <a:pt x="0" y="359"/>
                    <a:pt x="74" y="548"/>
                  </a:cubicBezTo>
                  <a:cubicBezTo>
                    <a:pt x="210" y="852"/>
                    <a:pt x="420" y="1125"/>
                    <a:pt x="515" y="1451"/>
                  </a:cubicBezTo>
                  <a:cubicBezTo>
                    <a:pt x="569" y="1629"/>
                    <a:pt x="711" y="1706"/>
                    <a:pt x="855" y="1706"/>
                  </a:cubicBezTo>
                  <a:cubicBezTo>
                    <a:pt x="1076" y="1706"/>
                    <a:pt x="1301" y="1525"/>
                    <a:pt x="1218" y="1251"/>
                  </a:cubicBezTo>
                  <a:cubicBezTo>
                    <a:pt x="1103" y="863"/>
                    <a:pt x="861" y="548"/>
                    <a:pt x="704" y="180"/>
                  </a:cubicBezTo>
                  <a:cubicBezTo>
                    <a:pt x="656" y="56"/>
                    <a:pt x="521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1649625" y="379450"/>
              <a:ext cx="28450" cy="37875"/>
            </a:xfrm>
            <a:custGeom>
              <a:avLst/>
              <a:gdLst/>
              <a:ahLst/>
              <a:cxnLst/>
              <a:rect l="l" t="t" r="r" b="b"/>
              <a:pathLst>
                <a:path w="1138" h="1515" extrusionOk="0">
                  <a:moveTo>
                    <a:pt x="436" y="0"/>
                  </a:moveTo>
                  <a:cubicBezTo>
                    <a:pt x="223" y="0"/>
                    <a:pt x="1" y="177"/>
                    <a:pt x="70" y="448"/>
                  </a:cubicBezTo>
                  <a:cubicBezTo>
                    <a:pt x="133" y="731"/>
                    <a:pt x="301" y="973"/>
                    <a:pt x="374" y="1257"/>
                  </a:cubicBezTo>
                  <a:cubicBezTo>
                    <a:pt x="421" y="1436"/>
                    <a:pt x="558" y="1515"/>
                    <a:pt x="700" y="1515"/>
                  </a:cubicBezTo>
                  <a:cubicBezTo>
                    <a:pt x="914" y="1515"/>
                    <a:pt x="1137" y="1336"/>
                    <a:pt x="1067" y="1057"/>
                  </a:cubicBezTo>
                  <a:cubicBezTo>
                    <a:pt x="1004" y="784"/>
                    <a:pt x="836" y="532"/>
                    <a:pt x="763" y="259"/>
                  </a:cubicBezTo>
                  <a:cubicBezTo>
                    <a:pt x="717" y="79"/>
                    <a:pt x="578" y="0"/>
                    <a:pt x="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1612525" y="268825"/>
              <a:ext cx="46000" cy="23050"/>
            </a:xfrm>
            <a:custGeom>
              <a:avLst/>
              <a:gdLst/>
              <a:ahLst/>
              <a:cxnLst/>
              <a:rect l="l" t="t" r="r" b="b"/>
              <a:pathLst>
                <a:path w="1840" h="922" extrusionOk="0">
                  <a:moveTo>
                    <a:pt x="351" y="1"/>
                  </a:moveTo>
                  <a:cubicBezTo>
                    <a:pt x="159" y="1"/>
                    <a:pt x="0" y="184"/>
                    <a:pt x="0" y="368"/>
                  </a:cubicBezTo>
                  <a:cubicBezTo>
                    <a:pt x="0" y="578"/>
                    <a:pt x="168" y="715"/>
                    <a:pt x="367" y="725"/>
                  </a:cubicBezTo>
                  <a:cubicBezTo>
                    <a:pt x="661" y="746"/>
                    <a:pt x="955" y="820"/>
                    <a:pt x="1239" y="904"/>
                  </a:cubicBezTo>
                  <a:cubicBezTo>
                    <a:pt x="1279" y="916"/>
                    <a:pt x="1317" y="922"/>
                    <a:pt x="1353" y="922"/>
                  </a:cubicBezTo>
                  <a:cubicBezTo>
                    <a:pt x="1719" y="922"/>
                    <a:pt x="1839" y="335"/>
                    <a:pt x="1428" y="211"/>
                  </a:cubicBezTo>
                  <a:cubicBezTo>
                    <a:pt x="1081" y="106"/>
                    <a:pt x="724" y="32"/>
                    <a:pt x="367" y="1"/>
                  </a:cubicBezTo>
                  <a:cubicBezTo>
                    <a:pt x="362" y="1"/>
                    <a:pt x="356" y="1"/>
                    <a:pt x="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1663450" y="281625"/>
              <a:ext cx="26425" cy="48800"/>
            </a:xfrm>
            <a:custGeom>
              <a:avLst/>
              <a:gdLst/>
              <a:ahLst/>
              <a:cxnLst/>
              <a:rect l="l" t="t" r="r" b="b"/>
              <a:pathLst>
                <a:path w="1057" h="1952" extrusionOk="0">
                  <a:moveTo>
                    <a:pt x="400" y="1"/>
                  </a:moveTo>
                  <a:cubicBezTo>
                    <a:pt x="332" y="1"/>
                    <a:pt x="265" y="16"/>
                    <a:pt x="210" y="45"/>
                  </a:cubicBezTo>
                  <a:cubicBezTo>
                    <a:pt x="21" y="150"/>
                    <a:pt x="0" y="360"/>
                    <a:pt x="84" y="539"/>
                  </a:cubicBezTo>
                  <a:cubicBezTo>
                    <a:pt x="136" y="686"/>
                    <a:pt x="136" y="906"/>
                    <a:pt x="168" y="1053"/>
                  </a:cubicBezTo>
                  <a:cubicBezTo>
                    <a:pt x="199" y="1263"/>
                    <a:pt x="231" y="1484"/>
                    <a:pt x="283" y="1694"/>
                  </a:cubicBezTo>
                  <a:cubicBezTo>
                    <a:pt x="330" y="1874"/>
                    <a:pt x="469" y="1952"/>
                    <a:pt x="612" y="1952"/>
                  </a:cubicBezTo>
                  <a:cubicBezTo>
                    <a:pt x="829" y="1952"/>
                    <a:pt x="1057" y="1773"/>
                    <a:pt x="987" y="1494"/>
                  </a:cubicBezTo>
                  <a:cubicBezTo>
                    <a:pt x="882" y="1064"/>
                    <a:pt x="882" y="581"/>
                    <a:pt x="703" y="171"/>
                  </a:cubicBezTo>
                  <a:cubicBezTo>
                    <a:pt x="656" y="55"/>
                    <a:pt x="527" y="1"/>
                    <a:pt x="4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0519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978;p65"/>
          <p:cNvGrpSpPr/>
          <p:nvPr/>
        </p:nvGrpSpPr>
        <p:grpSpPr>
          <a:xfrm rot="10800000" flipH="1">
            <a:off x="8922344" y="4624311"/>
            <a:ext cx="3816621" cy="2261032"/>
            <a:chOff x="238125" y="3383650"/>
            <a:chExt cx="1287775" cy="762900"/>
          </a:xfrm>
        </p:grpSpPr>
        <p:sp>
          <p:nvSpPr>
            <p:cNvPr id="3979" name="Google Shape;3979;p65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0" name="Google Shape;3980;p65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1" name="Google Shape;3981;p65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" name="Google Shape;3982;p65"/>
          <p:cNvGrpSpPr/>
          <p:nvPr/>
        </p:nvGrpSpPr>
        <p:grpSpPr>
          <a:xfrm rot="-5400000" flipH="1">
            <a:off x="766295" y="-779445"/>
            <a:ext cx="1567268" cy="3099404"/>
            <a:chOff x="961675" y="1958725"/>
            <a:chExt cx="563225" cy="1113825"/>
          </a:xfrm>
        </p:grpSpPr>
        <p:sp>
          <p:nvSpPr>
            <p:cNvPr id="3983" name="Google Shape;3983;p65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4" name="Google Shape;3984;p65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985" name="Google Shape;3985;p65"/>
          <p:cNvSpPr/>
          <p:nvPr/>
        </p:nvSpPr>
        <p:spPr>
          <a:xfrm>
            <a:off x="-203581" y="5950538"/>
            <a:ext cx="628297" cy="48507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oogle Shape;3986;p65"/>
          <p:cNvGrpSpPr/>
          <p:nvPr/>
        </p:nvGrpSpPr>
        <p:grpSpPr>
          <a:xfrm>
            <a:off x="-264382" y="1927767"/>
            <a:ext cx="634372" cy="634400"/>
            <a:chOff x="1460350" y="2402425"/>
            <a:chExt cx="208950" cy="208950"/>
          </a:xfrm>
        </p:grpSpPr>
        <p:sp>
          <p:nvSpPr>
            <p:cNvPr id="3987" name="Google Shape;3987;p6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8" name="Google Shape;3988;p6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9" name="Google Shape;3989;p6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0" name="Google Shape;3990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1" name="Google Shape;3991;p6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2" name="Google Shape;3992;p65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3" name="Google Shape;3993;p65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4" name="Google Shape;3994;p65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5" name="Google Shape;3995;p65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6" name="Google Shape;3996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7" name="Google Shape;3997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8" name="Google Shape;3998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9" name="Google Shape;3999;p65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0" name="Google Shape;4000;p6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1" name="Google Shape;4001;p6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2" name="Google Shape;4002;p65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3" name="Google Shape;4003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4" name="Google Shape;4004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5" name="Google Shape;4005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6" name="Google Shape;4006;p65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7" name="Google Shape;4007;p6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8" name="Google Shape;4008;p6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9" name="Google Shape;4009;p6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0" name="Google Shape;4010;p6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1" name="Google Shape;4011;p6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2" name="Google Shape;4012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3" name="Google Shape;4013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4" name="Google Shape;4014;p6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" name="Google Shape;4015;p65"/>
          <p:cNvGrpSpPr/>
          <p:nvPr/>
        </p:nvGrpSpPr>
        <p:grpSpPr>
          <a:xfrm rot="3427705">
            <a:off x="4129242" y="6665377"/>
            <a:ext cx="454377" cy="454439"/>
            <a:chOff x="1460350" y="2402425"/>
            <a:chExt cx="208950" cy="208950"/>
          </a:xfrm>
        </p:grpSpPr>
        <p:sp>
          <p:nvSpPr>
            <p:cNvPr id="4016" name="Google Shape;4016;p6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7" name="Google Shape;4017;p6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8" name="Google Shape;4018;p6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9" name="Google Shape;4019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0" name="Google Shape;4020;p6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1" name="Google Shape;4021;p65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2" name="Google Shape;4022;p65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3" name="Google Shape;4023;p65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4" name="Google Shape;4024;p65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5" name="Google Shape;4025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6" name="Google Shape;4026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7" name="Google Shape;4027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8" name="Google Shape;4028;p65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9" name="Google Shape;4029;p6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0" name="Google Shape;4030;p6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1" name="Google Shape;4031;p65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2" name="Google Shape;4032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3" name="Google Shape;4033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4" name="Google Shape;4034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5" name="Google Shape;4035;p65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6" name="Google Shape;4036;p6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7" name="Google Shape;4037;p6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8" name="Google Shape;4038;p6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9" name="Google Shape;4039;p6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0" name="Google Shape;4040;p6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1" name="Google Shape;4041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2" name="Google Shape;4042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3" name="Google Shape;4043;p6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044" name="Google Shape;4044;p65"/>
          <p:cNvSpPr/>
          <p:nvPr/>
        </p:nvSpPr>
        <p:spPr>
          <a:xfrm>
            <a:off x="11800956" y="1245376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45" name="Google Shape;4045;p65"/>
          <p:cNvSpPr/>
          <p:nvPr/>
        </p:nvSpPr>
        <p:spPr>
          <a:xfrm>
            <a:off x="7245288" y="-253091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dk2"/>
        </a:solidFill>
        <a:effectLst/>
      </p:bgPr>
    </p:bg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14"/>
          <p:cNvSpPr/>
          <p:nvPr/>
        </p:nvSpPr>
        <p:spPr>
          <a:xfrm>
            <a:off x="-148380" y="-202400"/>
            <a:ext cx="12488760" cy="7342543"/>
          </a:xfrm>
          <a:custGeom>
            <a:avLst/>
            <a:gdLst/>
            <a:ahLst/>
            <a:cxnLst/>
            <a:rect l="l" t="t" r="r" b="b"/>
            <a:pathLst>
              <a:path w="287870" h="169248" extrusionOk="0">
                <a:moveTo>
                  <a:pt x="17455" y="3287"/>
                </a:moveTo>
                <a:lnTo>
                  <a:pt x="17455" y="9371"/>
                </a:lnTo>
                <a:lnTo>
                  <a:pt x="11371" y="9371"/>
                </a:lnTo>
                <a:lnTo>
                  <a:pt x="11371" y="3287"/>
                </a:lnTo>
                <a:close/>
                <a:moveTo>
                  <a:pt x="24503" y="3287"/>
                </a:moveTo>
                <a:lnTo>
                  <a:pt x="24503" y="9371"/>
                </a:lnTo>
                <a:lnTo>
                  <a:pt x="18431" y="9371"/>
                </a:lnTo>
                <a:lnTo>
                  <a:pt x="18431" y="3287"/>
                </a:lnTo>
                <a:close/>
                <a:moveTo>
                  <a:pt x="31564" y="3287"/>
                </a:moveTo>
                <a:lnTo>
                  <a:pt x="31564" y="9371"/>
                </a:lnTo>
                <a:lnTo>
                  <a:pt x="25492" y="9371"/>
                </a:lnTo>
                <a:lnTo>
                  <a:pt x="25492" y="3287"/>
                </a:lnTo>
                <a:close/>
                <a:moveTo>
                  <a:pt x="38612" y="3287"/>
                </a:moveTo>
                <a:lnTo>
                  <a:pt x="38612" y="9371"/>
                </a:lnTo>
                <a:lnTo>
                  <a:pt x="32540" y="9371"/>
                </a:lnTo>
                <a:lnTo>
                  <a:pt x="32540" y="3287"/>
                </a:lnTo>
                <a:close/>
                <a:moveTo>
                  <a:pt x="45673" y="3287"/>
                </a:moveTo>
                <a:lnTo>
                  <a:pt x="45673" y="9371"/>
                </a:lnTo>
                <a:lnTo>
                  <a:pt x="39601" y="9371"/>
                </a:lnTo>
                <a:lnTo>
                  <a:pt x="39601" y="3287"/>
                </a:lnTo>
                <a:close/>
                <a:moveTo>
                  <a:pt x="52721" y="3287"/>
                </a:moveTo>
                <a:lnTo>
                  <a:pt x="52721" y="9371"/>
                </a:lnTo>
                <a:lnTo>
                  <a:pt x="46649" y="9371"/>
                </a:lnTo>
                <a:lnTo>
                  <a:pt x="46649" y="3287"/>
                </a:lnTo>
                <a:close/>
                <a:moveTo>
                  <a:pt x="59782" y="3287"/>
                </a:moveTo>
                <a:lnTo>
                  <a:pt x="59782" y="9371"/>
                </a:lnTo>
                <a:lnTo>
                  <a:pt x="53709" y="9371"/>
                </a:lnTo>
                <a:lnTo>
                  <a:pt x="53709" y="3287"/>
                </a:lnTo>
                <a:close/>
                <a:moveTo>
                  <a:pt x="66842" y="3287"/>
                </a:moveTo>
                <a:lnTo>
                  <a:pt x="66842" y="9371"/>
                </a:lnTo>
                <a:lnTo>
                  <a:pt x="60770" y="9371"/>
                </a:lnTo>
                <a:lnTo>
                  <a:pt x="60770" y="3287"/>
                </a:lnTo>
                <a:close/>
                <a:moveTo>
                  <a:pt x="73902" y="3287"/>
                </a:moveTo>
                <a:lnTo>
                  <a:pt x="73902" y="9371"/>
                </a:lnTo>
                <a:lnTo>
                  <a:pt x="67818" y="9371"/>
                </a:lnTo>
                <a:lnTo>
                  <a:pt x="67818" y="3287"/>
                </a:lnTo>
                <a:close/>
                <a:moveTo>
                  <a:pt x="80951" y="3287"/>
                </a:moveTo>
                <a:lnTo>
                  <a:pt x="80951" y="9371"/>
                </a:lnTo>
                <a:lnTo>
                  <a:pt x="74879" y="9371"/>
                </a:lnTo>
                <a:lnTo>
                  <a:pt x="74879" y="3287"/>
                </a:lnTo>
                <a:close/>
                <a:moveTo>
                  <a:pt x="88011" y="3287"/>
                </a:moveTo>
                <a:lnTo>
                  <a:pt x="88011" y="9371"/>
                </a:lnTo>
                <a:lnTo>
                  <a:pt x="81939" y="9371"/>
                </a:lnTo>
                <a:lnTo>
                  <a:pt x="81939" y="3287"/>
                </a:lnTo>
                <a:close/>
                <a:moveTo>
                  <a:pt x="95060" y="3287"/>
                </a:moveTo>
                <a:lnTo>
                  <a:pt x="95060" y="9371"/>
                </a:lnTo>
                <a:lnTo>
                  <a:pt x="88988" y="9371"/>
                </a:lnTo>
                <a:lnTo>
                  <a:pt x="88988" y="3287"/>
                </a:lnTo>
                <a:close/>
                <a:moveTo>
                  <a:pt x="102120" y="3287"/>
                </a:moveTo>
                <a:lnTo>
                  <a:pt x="102120" y="9371"/>
                </a:lnTo>
                <a:lnTo>
                  <a:pt x="96036" y="9371"/>
                </a:lnTo>
                <a:lnTo>
                  <a:pt x="96036" y="3287"/>
                </a:lnTo>
                <a:close/>
                <a:moveTo>
                  <a:pt x="109169" y="3287"/>
                </a:moveTo>
                <a:lnTo>
                  <a:pt x="109169" y="9371"/>
                </a:lnTo>
                <a:lnTo>
                  <a:pt x="103097" y="9371"/>
                </a:lnTo>
                <a:lnTo>
                  <a:pt x="103097" y="3287"/>
                </a:lnTo>
                <a:close/>
                <a:moveTo>
                  <a:pt x="116229" y="3287"/>
                </a:moveTo>
                <a:lnTo>
                  <a:pt x="116229" y="9371"/>
                </a:lnTo>
                <a:lnTo>
                  <a:pt x="110157" y="9371"/>
                </a:lnTo>
                <a:lnTo>
                  <a:pt x="110157" y="3287"/>
                </a:lnTo>
                <a:close/>
                <a:moveTo>
                  <a:pt x="123278" y="3287"/>
                </a:moveTo>
                <a:lnTo>
                  <a:pt x="123278" y="9371"/>
                </a:lnTo>
                <a:lnTo>
                  <a:pt x="117205" y="9371"/>
                </a:lnTo>
                <a:lnTo>
                  <a:pt x="117205" y="3287"/>
                </a:lnTo>
                <a:close/>
                <a:moveTo>
                  <a:pt x="130338" y="3287"/>
                </a:moveTo>
                <a:lnTo>
                  <a:pt x="130338" y="9371"/>
                </a:lnTo>
                <a:lnTo>
                  <a:pt x="124266" y="9371"/>
                </a:lnTo>
                <a:lnTo>
                  <a:pt x="124266" y="3287"/>
                </a:lnTo>
                <a:close/>
                <a:moveTo>
                  <a:pt x="137387" y="3287"/>
                </a:moveTo>
                <a:lnTo>
                  <a:pt x="137387" y="9371"/>
                </a:lnTo>
                <a:lnTo>
                  <a:pt x="131314" y="9371"/>
                </a:lnTo>
                <a:lnTo>
                  <a:pt x="131314" y="3287"/>
                </a:lnTo>
                <a:close/>
                <a:moveTo>
                  <a:pt x="144447" y="3287"/>
                </a:moveTo>
                <a:lnTo>
                  <a:pt x="144447" y="9371"/>
                </a:lnTo>
                <a:lnTo>
                  <a:pt x="138375" y="9371"/>
                </a:lnTo>
                <a:lnTo>
                  <a:pt x="138375" y="3287"/>
                </a:lnTo>
                <a:close/>
                <a:moveTo>
                  <a:pt x="151495" y="3287"/>
                </a:moveTo>
                <a:lnTo>
                  <a:pt x="151495" y="9371"/>
                </a:lnTo>
                <a:lnTo>
                  <a:pt x="145423" y="9371"/>
                </a:lnTo>
                <a:lnTo>
                  <a:pt x="145423" y="3287"/>
                </a:lnTo>
                <a:close/>
                <a:moveTo>
                  <a:pt x="158556" y="3287"/>
                </a:moveTo>
                <a:lnTo>
                  <a:pt x="158556" y="9371"/>
                </a:lnTo>
                <a:lnTo>
                  <a:pt x="152484" y="9371"/>
                </a:lnTo>
                <a:lnTo>
                  <a:pt x="152484" y="3287"/>
                </a:lnTo>
                <a:close/>
                <a:moveTo>
                  <a:pt x="165604" y="3287"/>
                </a:moveTo>
                <a:lnTo>
                  <a:pt x="165604" y="9371"/>
                </a:lnTo>
                <a:lnTo>
                  <a:pt x="159532" y="9371"/>
                </a:lnTo>
                <a:lnTo>
                  <a:pt x="159532" y="3287"/>
                </a:lnTo>
                <a:close/>
                <a:moveTo>
                  <a:pt x="172665" y="3287"/>
                </a:moveTo>
                <a:lnTo>
                  <a:pt x="172665" y="9371"/>
                </a:lnTo>
                <a:lnTo>
                  <a:pt x="166581" y="9371"/>
                </a:lnTo>
                <a:lnTo>
                  <a:pt x="166581" y="3287"/>
                </a:lnTo>
                <a:close/>
                <a:moveTo>
                  <a:pt x="179713" y="3287"/>
                </a:moveTo>
                <a:lnTo>
                  <a:pt x="179713" y="9371"/>
                </a:lnTo>
                <a:lnTo>
                  <a:pt x="173641" y="9371"/>
                </a:lnTo>
                <a:lnTo>
                  <a:pt x="173641" y="3287"/>
                </a:lnTo>
                <a:close/>
                <a:moveTo>
                  <a:pt x="186774" y="3287"/>
                </a:moveTo>
                <a:lnTo>
                  <a:pt x="186774" y="9371"/>
                </a:lnTo>
                <a:lnTo>
                  <a:pt x="180702" y="9371"/>
                </a:lnTo>
                <a:lnTo>
                  <a:pt x="180702" y="3287"/>
                </a:lnTo>
                <a:close/>
                <a:moveTo>
                  <a:pt x="193822" y="3287"/>
                </a:moveTo>
                <a:lnTo>
                  <a:pt x="193822" y="9371"/>
                </a:lnTo>
                <a:lnTo>
                  <a:pt x="187750" y="9371"/>
                </a:lnTo>
                <a:lnTo>
                  <a:pt x="187750" y="3287"/>
                </a:lnTo>
                <a:close/>
                <a:moveTo>
                  <a:pt x="200883" y="3287"/>
                </a:moveTo>
                <a:lnTo>
                  <a:pt x="200883" y="9371"/>
                </a:lnTo>
                <a:lnTo>
                  <a:pt x="194810" y="9371"/>
                </a:lnTo>
                <a:lnTo>
                  <a:pt x="194810" y="3287"/>
                </a:lnTo>
                <a:close/>
                <a:moveTo>
                  <a:pt x="207931" y="3287"/>
                </a:moveTo>
                <a:lnTo>
                  <a:pt x="207931" y="9371"/>
                </a:lnTo>
                <a:lnTo>
                  <a:pt x="201859" y="9371"/>
                </a:lnTo>
                <a:lnTo>
                  <a:pt x="201859" y="3287"/>
                </a:lnTo>
                <a:close/>
                <a:moveTo>
                  <a:pt x="214992" y="3287"/>
                </a:moveTo>
                <a:lnTo>
                  <a:pt x="214992" y="9371"/>
                </a:lnTo>
                <a:lnTo>
                  <a:pt x="208919" y="9371"/>
                </a:lnTo>
                <a:lnTo>
                  <a:pt x="208919" y="3287"/>
                </a:lnTo>
                <a:close/>
                <a:moveTo>
                  <a:pt x="222052" y="3287"/>
                </a:moveTo>
                <a:lnTo>
                  <a:pt x="222052" y="9371"/>
                </a:lnTo>
                <a:lnTo>
                  <a:pt x="215968" y="9371"/>
                </a:lnTo>
                <a:lnTo>
                  <a:pt x="215968" y="3287"/>
                </a:lnTo>
                <a:close/>
                <a:moveTo>
                  <a:pt x="229100" y="3287"/>
                </a:moveTo>
                <a:lnTo>
                  <a:pt x="229100" y="9371"/>
                </a:lnTo>
                <a:lnTo>
                  <a:pt x="223028" y="9371"/>
                </a:lnTo>
                <a:lnTo>
                  <a:pt x="223028" y="3287"/>
                </a:lnTo>
                <a:close/>
                <a:moveTo>
                  <a:pt x="236161" y="3287"/>
                </a:moveTo>
                <a:lnTo>
                  <a:pt x="236161" y="9371"/>
                </a:lnTo>
                <a:lnTo>
                  <a:pt x="230077" y="9371"/>
                </a:lnTo>
                <a:lnTo>
                  <a:pt x="230077" y="3287"/>
                </a:lnTo>
                <a:close/>
                <a:moveTo>
                  <a:pt x="243209" y="3287"/>
                </a:moveTo>
                <a:lnTo>
                  <a:pt x="243209" y="9371"/>
                </a:lnTo>
                <a:lnTo>
                  <a:pt x="237137" y="9371"/>
                </a:lnTo>
                <a:lnTo>
                  <a:pt x="237137" y="3287"/>
                </a:lnTo>
                <a:close/>
                <a:moveTo>
                  <a:pt x="250270" y="3287"/>
                </a:moveTo>
                <a:lnTo>
                  <a:pt x="250270" y="9371"/>
                </a:lnTo>
                <a:lnTo>
                  <a:pt x="244198" y="9371"/>
                </a:lnTo>
                <a:lnTo>
                  <a:pt x="244198" y="3287"/>
                </a:lnTo>
                <a:close/>
                <a:moveTo>
                  <a:pt x="257318" y="3287"/>
                </a:moveTo>
                <a:lnTo>
                  <a:pt x="257318" y="9371"/>
                </a:lnTo>
                <a:lnTo>
                  <a:pt x="251246" y="9371"/>
                </a:lnTo>
                <a:lnTo>
                  <a:pt x="251246" y="3287"/>
                </a:lnTo>
                <a:close/>
                <a:moveTo>
                  <a:pt x="264379" y="3287"/>
                </a:moveTo>
                <a:lnTo>
                  <a:pt x="264379" y="9371"/>
                </a:lnTo>
                <a:lnTo>
                  <a:pt x="258306" y="9371"/>
                </a:lnTo>
                <a:lnTo>
                  <a:pt x="258306" y="3287"/>
                </a:lnTo>
                <a:close/>
                <a:moveTo>
                  <a:pt x="271427" y="3287"/>
                </a:moveTo>
                <a:lnTo>
                  <a:pt x="271427" y="9371"/>
                </a:lnTo>
                <a:lnTo>
                  <a:pt x="265355" y="9371"/>
                </a:lnTo>
                <a:lnTo>
                  <a:pt x="265355" y="3287"/>
                </a:lnTo>
                <a:close/>
                <a:moveTo>
                  <a:pt x="278488" y="3287"/>
                </a:moveTo>
                <a:lnTo>
                  <a:pt x="278488" y="9371"/>
                </a:lnTo>
                <a:lnTo>
                  <a:pt x="272415" y="9371"/>
                </a:lnTo>
                <a:lnTo>
                  <a:pt x="272415" y="3287"/>
                </a:lnTo>
                <a:close/>
                <a:moveTo>
                  <a:pt x="17443" y="10347"/>
                </a:moveTo>
                <a:lnTo>
                  <a:pt x="17443" y="16419"/>
                </a:lnTo>
                <a:lnTo>
                  <a:pt x="11371" y="16419"/>
                </a:lnTo>
                <a:lnTo>
                  <a:pt x="11371" y="10347"/>
                </a:lnTo>
                <a:close/>
                <a:moveTo>
                  <a:pt x="24503" y="10347"/>
                </a:moveTo>
                <a:lnTo>
                  <a:pt x="24503" y="16419"/>
                </a:lnTo>
                <a:lnTo>
                  <a:pt x="18431" y="16419"/>
                </a:lnTo>
                <a:lnTo>
                  <a:pt x="18431" y="10347"/>
                </a:lnTo>
                <a:close/>
                <a:moveTo>
                  <a:pt x="31564" y="10347"/>
                </a:moveTo>
                <a:lnTo>
                  <a:pt x="31564" y="16419"/>
                </a:lnTo>
                <a:lnTo>
                  <a:pt x="25492" y="16419"/>
                </a:lnTo>
                <a:lnTo>
                  <a:pt x="25492" y="10347"/>
                </a:lnTo>
                <a:close/>
                <a:moveTo>
                  <a:pt x="38612" y="10347"/>
                </a:moveTo>
                <a:lnTo>
                  <a:pt x="38612" y="16419"/>
                </a:lnTo>
                <a:lnTo>
                  <a:pt x="32540" y="16419"/>
                </a:lnTo>
                <a:lnTo>
                  <a:pt x="32540" y="10347"/>
                </a:lnTo>
                <a:close/>
                <a:moveTo>
                  <a:pt x="45673" y="10347"/>
                </a:moveTo>
                <a:lnTo>
                  <a:pt x="45673" y="16419"/>
                </a:lnTo>
                <a:lnTo>
                  <a:pt x="39601" y="16419"/>
                </a:lnTo>
                <a:lnTo>
                  <a:pt x="39601" y="10347"/>
                </a:lnTo>
                <a:close/>
                <a:moveTo>
                  <a:pt x="52721" y="10347"/>
                </a:moveTo>
                <a:lnTo>
                  <a:pt x="52721" y="16419"/>
                </a:lnTo>
                <a:lnTo>
                  <a:pt x="46649" y="16419"/>
                </a:lnTo>
                <a:lnTo>
                  <a:pt x="46649" y="10347"/>
                </a:lnTo>
                <a:close/>
                <a:moveTo>
                  <a:pt x="59782" y="10347"/>
                </a:moveTo>
                <a:lnTo>
                  <a:pt x="59782" y="16419"/>
                </a:lnTo>
                <a:lnTo>
                  <a:pt x="53709" y="16419"/>
                </a:lnTo>
                <a:lnTo>
                  <a:pt x="53709" y="10347"/>
                </a:lnTo>
                <a:close/>
                <a:moveTo>
                  <a:pt x="66842" y="10347"/>
                </a:moveTo>
                <a:lnTo>
                  <a:pt x="66842" y="16419"/>
                </a:lnTo>
                <a:lnTo>
                  <a:pt x="60758" y="16419"/>
                </a:lnTo>
                <a:lnTo>
                  <a:pt x="60758" y="10347"/>
                </a:lnTo>
                <a:close/>
                <a:moveTo>
                  <a:pt x="73902" y="10347"/>
                </a:moveTo>
                <a:lnTo>
                  <a:pt x="73902" y="16419"/>
                </a:lnTo>
                <a:lnTo>
                  <a:pt x="67818" y="16419"/>
                </a:lnTo>
                <a:lnTo>
                  <a:pt x="67818" y="10347"/>
                </a:lnTo>
                <a:close/>
                <a:moveTo>
                  <a:pt x="80951" y="10347"/>
                </a:moveTo>
                <a:lnTo>
                  <a:pt x="80951" y="16419"/>
                </a:lnTo>
                <a:lnTo>
                  <a:pt x="74879" y="16419"/>
                </a:lnTo>
                <a:lnTo>
                  <a:pt x="74879" y="10347"/>
                </a:lnTo>
                <a:close/>
                <a:moveTo>
                  <a:pt x="88011" y="10347"/>
                </a:moveTo>
                <a:lnTo>
                  <a:pt x="88011" y="16419"/>
                </a:lnTo>
                <a:lnTo>
                  <a:pt x="81927" y="16419"/>
                </a:lnTo>
                <a:lnTo>
                  <a:pt x="81927" y="10347"/>
                </a:lnTo>
                <a:close/>
                <a:moveTo>
                  <a:pt x="95060" y="10347"/>
                </a:moveTo>
                <a:lnTo>
                  <a:pt x="95060" y="16419"/>
                </a:lnTo>
                <a:lnTo>
                  <a:pt x="88988" y="16419"/>
                </a:lnTo>
                <a:lnTo>
                  <a:pt x="88988" y="10347"/>
                </a:lnTo>
                <a:close/>
                <a:moveTo>
                  <a:pt x="102120" y="10347"/>
                </a:moveTo>
                <a:lnTo>
                  <a:pt x="102120" y="16419"/>
                </a:lnTo>
                <a:lnTo>
                  <a:pt x="96036" y="16419"/>
                </a:lnTo>
                <a:lnTo>
                  <a:pt x="96036" y="10347"/>
                </a:lnTo>
                <a:close/>
                <a:moveTo>
                  <a:pt x="109169" y="10347"/>
                </a:moveTo>
                <a:lnTo>
                  <a:pt x="109169" y="16419"/>
                </a:lnTo>
                <a:lnTo>
                  <a:pt x="103097" y="16419"/>
                </a:lnTo>
                <a:lnTo>
                  <a:pt x="103097" y="10347"/>
                </a:lnTo>
                <a:close/>
                <a:moveTo>
                  <a:pt x="116229" y="10347"/>
                </a:moveTo>
                <a:lnTo>
                  <a:pt x="116229" y="16419"/>
                </a:lnTo>
                <a:lnTo>
                  <a:pt x="110157" y="16419"/>
                </a:lnTo>
                <a:lnTo>
                  <a:pt x="110157" y="10347"/>
                </a:lnTo>
                <a:close/>
                <a:moveTo>
                  <a:pt x="123278" y="10347"/>
                </a:moveTo>
                <a:lnTo>
                  <a:pt x="123278" y="16419"/>
                </a:lnTo>
                <a:lnTo>
                  <a:pt x="117205" y="16419"/>
                </a:lnTo>
                <a:lnTo>
                  <a:pt x="117205" y="10347"/>
                </a:lnTo>
                <a:close/>
                <a:moveTo>
                  <a:pt x="130338" y="10347"/>
                </a:moveTo>
                <a:lnTo>
                  <a:pt x="130338" y="16419"/>
                </a:lnTo>
                <a:lnTo>
                  <a:pt x="124254" y="16419"/>
                </a:lnTo>
                <a:lnTo>
                  <a:pt x="124254" y="10347"/>
                </a:lnTo>
                <a:close/>
                <a:moveTo>
                  <a:pt x="137387" y="10347"/>
                </a:moveTo>
                <a:lnTo>
                  <a:pt x="137387" y="16419"/>
                </a:lnTo>
                <a:lnTo>
                  <a:pt x="131314" y="16419"/>
                </a:lnTo>
                <a:lnTo>
                  <a:pt x="131314" y="10347"/>
                </a:lnTo>
                <a:close/>
                <a:moveTo>
                  <a:pt x="144447" y="10347"/>
                </a:moveTo>
                <a:lnTo>
                  <a:pt x="144447" y="16419"/>
                </a:lnTo>
                <a:lnTo>
                  <a:pt x="138375" y="16419"/>
                </a:lnTo>
                <a:lnTo>
                  <a:pt x="138375" y="10347"/>
                </a:lnTo>
                <a:close/>
                <a:moveTo>
                  <a:pt x="151495" y="10347"/>
                </a:moveTo>
                <a:lnTo>
                  <a:pt x="151495" y="16419"/>
                </a:lnTo>
                <a:lnTo>
                  <a:pt x="145423" y="16419"/>
                </a:lnTo>
                <a:lnTo>
                  <a:pt x="145423" y="10347"/>
                </a:lnTo>
                <a:close/>
                <a:moveTo>
                  <a:pt x="158556" y="10347"/>
                </a:moveTo>
                <a:lnTo>
                  <a:pt x="158556" y="16419"/>
                </a:lnTo>
                <a:lnTo>
                  <a:pt x="152484" y="16419"/>
                </a:lnTo>
                <a:lnTo>
                  <a:pt x="152484" y="10347"/>
                </a:lnTo>
                <a:close/>
                <a:moveTo>
                  <a:pt x="165604" y="10347"/>
                </a:moveTo>
                <a:lnTo>
                  <a:pt x="165604" y="16419"/>
                </a:lnTo>
                <a:lnTo>
                  <a:pt x="159532" y="16419"/>
                </a:lnTo>
                <a:lnTo>
                  <a:pt x="159532" y="10347"/>
                </a:lnTo>
                <a:close/>
                <a:moveTo>
                  <a:pt x="172665" y="10347"/>
                </a:moveTo>
                <a:lnTo>
                  <a:pt x="172665" y="16419"/>
                </a:lnTo>
                <a:lnTo>
                  <a:pt x="166581" y="16419"/>
                </a:lnTo>
                <a:lnTo>
                  <a:pt x="166581" y="10347"/>
                </a:lnTo>
                <a:close/>
                <a:moveTo>
                  <a:pt x="179713" y="10347"/>
                </a:moveTo>
                <a:lnTo>
                  <a:pt x="179713" y="16419"/>
                </a:lnTo>
                <a:lnTo>
                  <a:pt x="173641" y="16419"/>
                </a:lnTo>
                <a:lnTo>
                  <a:pt x="173641" y="10347"/>
                </a:lnTo>
                <a:close/>
                <a:moveTo>
                  <a:pt x="186774" y="10347"/>
                </a:moveTo>
                <a:lnTo>
                  <a:pt x="186774" y="16419"/>
                </a:lnTo>
                <a:lnTo>
                  <a:pt x="180702" y="16419"/>
                </a:lnTo>
                <a:lnTo>
                  <a:pt x="180702" y="10347"/>
                </a:lnTo>
                <a:close/>
                <a:moveTo>
                  <a:pt x="193822" y="10347"/>
                </a:moveTo>
                <a:lnTo>
                  <a:pt x="193822" y="16419"/>
                </a:lnTo>
                <a:lnTo>
                  <a:pt x="187750" y="16419"/>
                </a:lnTo>
                <a:lnTo>
                  <a:pt x="187750" y="10347"/>
                </a:lnTo>
                <a:close/>
                <a:moveTo>
                  <a:pt x="200883" y="10347"/>
                </a:moveTo>
                <a:lnTo>
                  <a:pt x="200883" y="16419"/>
                </a:lnTo>
                <a:lnTo>
                  <a:pt x="194810" y="16419"/>
                </a:lnTo>
                <a:lnTo>
                  <a:pt x="194810" y="10347"/>
                </a:lnTo>
                <a:close/>
                <a:moveTo>
                  <a:pt x="207931" y="10347"/>
                </a:moveTo>
                <a:lnTo>
                  <a:pt x="207931" y="16419"/>
                </a:lnTo>
                <a:lnTo>
                  <a:pt x="201859" y="16419"/>
                </a:lnTo>
                <a:lnTo>
                  <a:pt x="201859" y="10347"/>
                </a:lnTo>
                <a:close/>
                <a:moveTo>
                  <a:pt x="214992" y="10347"/>
                </a:moveTo>
                <a:lnTo>
                  <a:pt x="214992" y="16419"/>
                </a:lnTo>
                <a:lnTo>
                  <a:pt x="208919" y="16419"/>
                </a:lnTo>
                <a:lnTo>
                  <a:pt x="208919" y="10347"/>
                </a:lnTo>
                <a:close/>
                <a:moveTo>
                  <a:pt x="222052" y="10347"/>
                </a:moveTo>
                <a:lnTo>
                  <a:pt x="222052" y="16419"/>
                </a:lnTo>
                <a:lnTo>
                  <a:pt x="215968" y="16419"/>
                </a:lnTo>
                <a:lnTo>
                  <a:pt x="215968" y="10347"/>
                </a:lnTo>
                <a:close/>
                <a:moveTo>
                  <a:pt x="229100" y="10347"/>
                </a:moveTo>
                <a:lnTo>
                  <a:pt x="229100" y="16419"/>
                </a:lnTo>
                <a:lnTo>
                  <a:pt x="223028" y="16419"/>
                </a:lnTo>
                <a:lnTo>
                  <a:pt x="223028" y="10347"/>
                </a:lnTo>
                <a:close/>
                <a:moveTo>
                  <a:pt x="236161" y="10347"/>
                </a:moveTo>
                <a:lnTo>
                  <a:pt x="236161" y="16419"/>
                </a:lnTo>
                <a:lnTo>
                  <a:pt x="230077" y="16419"/>
                </a:lnTo>
                <a:lnTo>
                  <a:pt x="230077" y="10347"/>
                </a:lnTo>
                <a:close/>
                <a:moveTo>
                  <a:pt x="243209" y="10347"/>
                </a:moveTo>
                <a:lnTo>
                  <a:pt x="243209" y="16419"/>
                </a:lnTo>
                <a:lnTo>
                  <a:pt x="237137" y="16419"/>
                </a:lnTo>
                <a:lnTo>
                  <a:pt x="237137" y="10347"/>
                </a:lnTo>
                <a:close/>
                <a:moveTo>
                  <a:pt x="250270" y="10347"/>
                </a:moveTo>
                <a:lnTo>
                  <a:pt x="250270" y="16419"/>
                </a:lnTo>
                <a:lnTo>
                  <a:pt x="244198" y="16419"/>
                </a:lnTo>
                <a:lnTo>
                  <a:pt x="244198" y="10347"/>
                </a:lnTo>
                <a:close/>
                <a:moveTo>
                  <a:pt x="257318" y="10347"/>
                </a:moveTo>
                <a:lnTo>
                  <a:pt x="257318" y="16419"/>
                </a:lnTo>
                <a:lnTo>
                  <a:pt x="251246" y="16419"/>
                </a:lnTo>
                <a:lnTo>
                  <a:pt x="251246" y="10347"/>
                </a:lnTo>
                <a:close/>
                <a:moveTo>
                  <a:pt x="264379" y="10347"/>
                </a:moveTo>
                <a:lnTo>
                  <a:pt x="264379" y="16419"/>
                </a:lnTo>
                <a:lnTo>
                  <a:pt x="258306" y="16419"/>
                </a:lnTo>
                <a:lnTo>
                  <a:pt x="258306" y="10347"/>
                </a:lnTo>
                <a:close/>
                <a:moveTo>
                  <a:pt x="271427" y="10347"/>
                </a:moveTo>
                <a:lnTo>
                  <a:pt x="271427" y="16419"/>
                </a:lnTo>
                <a:lnTo>
                  <a:pt x="265355" y="16419"/>
                </a:lnTo>
                <a:lnTo>
                  <a:pt x="265355" y="10347"/>
                </a:lnTo>
                <a:close/>
                <a:moveTo>
                  <a:pt x="278488" y="10347"/>
                </a:moveTo>
                <a:lnTo>
                  <a:pt x="278488" y="16419"/>
                </a:lnTo>
                <a:lnTo>
                  <a:pt x="272415" y="16419"/>
                </a:lnTo>
                <a:lnTo>
                  <a:pt x="272415" y="10347"/>
                </a:lnTo>
                <a:close/>
                <a:moveTo>
                  <a:pt x="17443" y="17408"/>
                </a:moveTo>
                <a:lnTo>
                  <a:pt x="17443" y="23480"/>
                </a:lnTo>
                <a:lnTo>
                  <a:pt x="11371" y="23480"/>
                </a:lnTo>
                <a:lnTo>
                  <a:pt x="11371" y="17408"/>
                </a:lnTo>
                <a:close/>
                <a:moveTo>
                  <a:pt x="24503" y="17408"/>
                </a:moveTo>
                <a:lnTo>
                  <a:pt x="24503" y="23480"/>
                </a:lnTo>
                <a:lnTo>
                  <a:pt x="18431" y="23480"/>
                </a:lnTo>
                <a:lnTo>
                  <a:pt x="18431" y="17408"/>
                </a:lnTo>
                <a:close/>
                <a:moveTo>
                  <a:pt x="31564" y="17408"/>
                </a:moveTo>
                <a:lnTo>
                  <a:pt x="31564" y="23480"/>
                </a:lnTo>
                <a:lnTo>
                  <a:pt x="25492" y="23480"/>
                </a:lnTo>
                <a:lnTo>
                  <a:pt x="25492" y="17408"/>
                </a:lnTo>
                <a:close/>
                <a:moveTo>
                  <a:pt x="38612" y="17408"/>
                </a:moveTo>
                <a:lnTo>
                  <a:pt x="38612" y="23480"/>
                </a:lnTo>
                <a:lnTo>
                  <a:pt x="32540" y="23480"/>
                </a:lnTo>
                <a:lnTo>
                  <a:pt x="32540" y="17408"/>
                </a:lnTo>
                <a:close/>
                <a:moveTo>
                  <a:pt x="45673" y="17408"/>
                </a:moveTo>
                <a:lnTo>
                  <a:pt x="45673" y="23480"/>
                </a:lnTo>
                <a:lnTo>
                  <a:pt x="39601" y="23480"/>
                </a:lnTo>
                <a:lnTo>
                  <a:pt x="39601" y="17408"/>
                </a:lnTo>
                <a:close/>
                <a:moveTo>
                  <a:pt x="52721" y="17408"/>
                </a:moveTo>
                <a:lnTo>
                  <a:pt x="52721" y="23480"/>
                </a:lnTo>
                <a:lnTo>
                  <a:pt x="46649" y="23480"/>
                </a:lnTo>
                <a:lnTo>
                  <a:pt x="46649" y="17408"/>
                </a:lnTo>
                <a:close/>
                <a:moveTo>
                  <a:pt x="59782" y="17408"/>
                </a:moveTo>
                <a:lnTo>
                  <a:pt x="59782" y="23480"/>
                </a:lnTo>
                <a:lnTo>
                  <a:pt x="53709" y="23480"/>
                </a:lnTo>
                <a:lnTo>
                  <a:pt x="53709" y="17408"/>
                </a:lnTo>
                <a:close/>
                <a:moveTo>
                  <a:pt x="66842" y="17408"/>
                </a:moveTo>
                <a:lnTo>
                  <a:pt x="66842" y="23480"/>
                </a:lnTo>
                <a:lnTo>
                  <a:pt x="60758" y="23480"/>
                </a:lnTo>
                <a:lnTo>
                  <a:pt x="60758" y="17408"/>
                </a:lnTo>
                <a:close/>
                <a:moveTo>
                  <a:pt x="73902" y="17408"/>
                </a:moveTo>
                <a:lnTo>
                  <a:pt x="73902" y="23480"/>
                </a:lnTo>
                <a:lnTo>
                  <a:pt x="67818" y="23480"/>
                </a:lnTo>
                <a:lnTo>
                  <a:pt x="67818" y="17408"/>
                </a:lnTo>
                <a:close/>
                <a:moveTo>
                  <a:pt x="80951" y="17408"/>
                </a:moveTo>
                <a:lnTo>
                  <a:pt x="80951" y="23480"/>
                </a:lnTo>
                <a:lnTo>
                  <a:pt x="74879" y="23480"/>
                </a:lnTo>
                <a:lnTo>
                  <a:pt x="74879" y="17408"/>
                </a:lnTo>
                <a:close/>
                <a:moveTo>
                  <a:pt x="88011" y="17408"/>
                </a:moveTo>
                <a:lnTo>
                  <a:pt x="88011" y="23480"/>
                </a:lnTo>
                <a:lnTo>
                  <a:pt x="81927" y="23480"/>
                </a:lnTo>
                <a:lnTo>
                  <a:pt x="81927" y="17408"/>
                </a:lnTo>
                <a:close/>
                <a:moveTo>
                  <a:pt x="95060" y="17408"/>
                </a:moveTo>
                <a:lnTo>
                  <a:pt x="95060" y="23480"/>
                </a:lnTo>
                <a:lnTo>
                  <a:pt x="88988" y="23480"/>
                </a:lnTo>
                <a:lnTo>
                  <a:pt x="88988" y="17408"/>
                </a:lnTo>
                <a:close/>
                <a:moveTo>
                  <a:pt x="102120" y="17408"/>
                </a:moveTo>
                <a:lnTo>
                  <a:pt x="102120" y="23480"/>
                </a:lnTo>
                <a:lnTo>
                  <a:pt x="96036" y="23480"/>
                </a:lnTo>
                <a:lnTo>
                  <a:pt x="96036" y="17408"/>
                </a:lnTo>
                <a:close/>
                <a:moveTo>
                  <a:pt x="109169" y="17408"/>
                </a:moveTo>
                <a:lnTo>
                  <a:pt x="109169" y="23480"/>
                </a:lnTo>
                <a:lnTo>
                  <a:pt x="103097" y="23480"/>
                </a:lnTo>
                <a:lnTo>
                  <a:pt x="103097" y="17408"/>
                </a:lnTo>
                <a:close/>
                <a:moveTo>
                  <a:pt x="116229" y="17408"/>
                </a:moveTo>
                <a:lnTo>
                  <a:pt x="116229" y="23480"/>
                </a:lnTo>
                <a:lnTo>
                  <a:pt x="110157" y="23480"/>
                </a:lnTo>
                <a:lnTo>
                  <a:pt x="110157" y="17408"/>
                </a:lnTo>
                <a:close/>
                <a:moveTo>
                  <a:pt x="123278" y="17408"/>
                </a:moveTo>
                <a:lnTo>
                  <a:pt x="123278" y="23480"/>
                </a:lnTo>
                <a:lnTo>
                  <a:pt x="117205" y="23480"/>
                </a:lnTo>
                <a:lnTo>
                  <a:pt x="117205" y="17408"/>
                </a:lnTo>
                <a:close/>
                <a:moveTo>
                  <a:pt x="130338" y="17408"/>
                </a:moveTo>
                <a:lnTo>
                  <a:pt x="130338" y="23480"/>
                </a:lnTo>
                <a:lnTo>
                  <a:pt x="124254" y="23480"/>
                </a:lnTo>
                <a:lnTo>
                  <a:pt x="124254" y="17408"/>
                </a:lnTo>
                <a:close/>
                <a:moveTo>
                  <a:pt x="137387" y="17408"/>
                </a:moveTo>
                <a:lnTo>
                  <a:pt x="137387" y="23480"/>
                </a:lnTo>
                <a:lnTo>
                  <a:pt x="131314" y="23480"/>
                </a:lnTo>
                <a:lnTo>
                  <a:pt x="131314" y="17408"/>
                </a:lnTo>
                <a:close/>
                <a:moveTo>
                  <a:pt x="144447" y="17408"/>
                </a:moveTo>
                <a:lnTo>
                  <a:pt x="144447" y="23480"/>
                </a:lnTo>
                <a:lnTo>
                  <a:pt x="138375" y="23480"/>
                </a:lnTo>
                <a:lnTo>
                  <a:pt x="138375" y="17408"/>
                </a:lnTo>
                <a:close/>
                <a:moveTo>
                  <a:pt x="151495" y="17408"/>
                </a:moveTo>
                <a:lnTo>
                  <a:pt x="151495" y="23480"/>
                </a:lnTo>
                <a:lnTo>
                  <a:pt x="145423" y="23480"/>
                </a:lnTo>
                <a:lnTo>
                  <a:pt x="145423" y="17408"/>
                </a:lnTo>
                <a:close/>
                <a:moveTo>
                  <a:pt x="158556" y="17408"/>
                </a:moveTo>
                <a:lnTo>
                  <a:pt x="158556" y="23480"/>
                </a:lnTo>
                <a:lnTo>
                  <a:pt x="152484" y="23480"/>
                </a:lnTo>
                <a:lnTo>
                  <a:pt x="152484" y="17408"/>
                </a:lnTo>
                <a:close/>
                <a:moveTo>
                  <a:pt x="165604" y="17408"/>
                </a:moveTo>
                <a:lnTo>
                  <a:pt x="165604" y="23480"/>
                </a:lnTo>
                <a:lnTo>
                  <a:pt x="159532" y="23480"/>
                </a:lnTo>
                <a:lnTo>
                  <a:pt x="159532" y="17408"/>
                </a:lnTo>
                <a:close/>
                <a:moveTo>
                  <a:pt x="172665" y="17408"/>
                </a:moveTo>
                <a:lnTo>
                  <a:pt x="172665" y="23480"/>
                </a:lnTo>
                <a:lnTo>
                  <a:pt x="166581" y="23480"/>
                </a:lnTo>
                <a:lnTo>
                  <a:pt x="166581" y="17408"/>
                </a:lnTo>
                <a:close/>
                <a:moveTo>
                  <a:pt x="179713" y="17408"/>
                </a:moveTo>
                <a:lnTo>
                  <a:pt x="179713" y="23480"/>
                </a:lnTo>
                <a:lnTo>
                  <a:pt x="173641" y="23480"/>
                </a:lnTo>
                <a:lnTo>
                  <a:pt x="173641" y="17408"/>
                </a:lnTo>
                <a:close/>
                <a:moveTo>
                  <a:pt x="186774" y="17408"/>
                </a:moveTo>
                <a:lnTo>
                  <a:pt x="186774" y="23480"/>
                </a:lnTo>
                <a:lnTo>
                  <a:pt x="180702" y="23480"/>
                </a:lnTo>
                <a:lnTo>
                  <a:pt x="180702" y="17408"/>
                </a:lnTo>
                <a:close/>
                <a:moveTo>
                  <a:pt x="193822" y="17408"/>
                </a:moveTo>
                <a:lnTo>
                  <a:pt x="193822" y="23480"/>
                </a:lnTo>
                <a:lnTo>
                  <a:pt x="187750" y="23480"/>
                </a:lnTo>
                <a:lnTo>
                  <a:pt x="187750" y="17408"/>
                </a:lnTo>
                <a:close/>
                <a:moveTo>
                  <a:pt x="200883" y="17408"/>
                </a:moveTo>
                <a:lnTo>
                  <a:pt x="200883" y="23480"/>
                </a:lnTo>
                <a:lnTo>
                  <a:pt x="194810" y="23480"/>
                </a:lnTo>
                <a:lnTo>
                  <a:pt x="194810" y="17408"/>
                </a:lnTo>
                <a:close/>
                <a:moveTo>
                  <a:pt x="207931" y="17408"/>
                </a:moveTo>
                <a:lnTo>
                  <a:pt x="207931" y="23480"/>
                </a:lnTo>
                <a:lnTo>
                  <a:pt x="201859" y="23480"/>
                </a:lnTo>
                <a:lnTo>
                  <a:pt x="201859" y="17408"/>
                </a:lnTo>
                <a:close/>
                <a:moveTo>
                  <a:pt x="214992" y="17408"/>
                </a:moveTo>
                <a:lnTo>
                  <a:pt x="214992" y="23480"/>
                </a:lnTo>
                <a:lnTo>
                  <a:pt x="208919" y="23480"/>
                </a:lnTo>
                <a:lnTo>
                  <a:pt x="208919" y="17408"/>
                </a:lnTo>
                <a:close/>
                <a:moveTo>
                  <a:pt x="222052" y="17408"/>
                </a:moveTo>
                <a:lnTo>
                  <a:pt x="222052" y="23480"/>
                </a:lnTo>
                <a:lnTo>
                  <a:pt x="215968" y="23480"/>
                </a:lnTo>
                <a:lnTo>
                  <a:pt x="215968" y="17408"/>
                </a:lnTo>
                <a:close/>
                <a:moveTo>
                  <a:pt x="229100" y="17408"/>
                </a:moveTo>
                <a:lnTo>
                  <a:pt x="229100" y="23480"/>
                </a:lnTo>
                <a:lnTo>
                  <a:pt x="223028" y="23480"/>
                </a:lnTo>
                <a:lnTo>
                  <a:pt x="223028" y="17408"/>
                </a:lnTo>
                <a:close/>
                <a:moveTo>
                  <a:pt x="236161" y="17408"/>
                </a:moveTo>
                <a:lnTo>
                  <a:pt x="236161" y="23480"/>
                </a:lnTo>
                <a:lnTo>
                  <a:pt x="230077" y="23480"/>
                </a:lnTo>
                <a:lnTo>
                  <a:pt x="230077" y="17408"/>
                </a:lnTo>
                <a:close/>
                <a:moveTo>
                  <a:pt x="243209" y="17408"/>
                </a:moveTo>
                <a:lnTo>
                  <a:pt x="243209" y="23480"/>
                </a:lnTo>
                <a:lnTo>
                  <a:pt x="237137" y="23480"/>
                </a:lnTo>
                <a:lnTo>
                  <a:pt x="237137" y="17408"/>
                </a:lnTo>
                <a:close/>
                <a:moveTo>
                  <a:pt x="250270" y="17408"/>
                </a:moveTo>
                <a:lnTo>
                  <a:pt x="250270" y="23480"/>
                </a:lnTo>
                <a:lnTo>
                  <a:pt x="244198" y="23480"/>
                </a:lnTo>
                <a:lnTo>
                  <a:pt x="244198" y="17408"/>
                </a:lnTo>
                <a:close/>
                <a:moveTo>
                  <a:pt x="257318" y="17408"/>
                </a:moveTo>
                <a:lnTo>
                  <a:pt x="257318" y="23480"/>
                </a:lnTo>
                <a:lnTo>
                  <a:pt x="251246" y="23480"/>
                </a:lnTo>
                <a:lnTo>
                  <a:pt x="251246" y="17408"/>
                </a:lnTo>
                <a:close/>
                <a:moveTo>
                  <a:pt x="264379" y="17408"/>
                </a:moveTo>
                <a:lnTo>
                  <a:pt x="264379" y="23480"/>
                </a:lnTo>
                <a:lnTo>
                  <a:pt x="258306" y="23480"/>
                </a:lnTo>
                <a:lnTo>
                  <a:pt x="258306" y="17408"/>
                </a:lnTo>
                <a:close/>
                <a:moveTo>
                  <a:pt x="271427" y="17408"/>
                </a:moveTo>
                <a:lnTo>
                  <a:pt x="271427" y="23480"/>
                </a:lnTo>
                <a:lnTo>
                  <a:pt x="265355" y="23480"/>
                </a:lnTo>
                <a:lnTo>
                  <a:pt x="265355" y="17408"/>
                </a:lnTo>
                <a:close/>
                <a:moveTo>
                  <a:pt x="278488" y="17408"/>
                </a:moveTo>
                <a:lnTo>
                  <a:pt x="278488" y="23480"/>
                </a:lnTo>
                <a:lnTo>
                  <a:pt x="272415" y="23480"/>
                </a:lnTo>
                <a:lnTo>
                  <a:pt x="272415" y="17408"/>
                </a:lnTo>
                <a:close/>
                <a:moveTo>
                  <a:pt x="17443" y="24456"/>
                </a:moveTo>
                <a:lnTo>
                  <a:pt x="17443" y="30528"/>
                </a:lnTo>
                <a:lnTo>
                  <a:pt x="11371" y="30528"/>
                </a:lnTo>
                <a:lnTo>
                  <a:pt x="11371" y="24456"/>
                </a:lnTo>
                <a:close/>
                <a:moveTo>
                  <a:pt x="24503" y="24456"/>
                </a:moveTo>
                <a:lnTo>
                  <a:pt x="24503" y="30528"/>
                </a:lnTo>
                <a:lnTo>
                  <a:pt x="18431" y="30528"/>
                </a:lnTo>
                <a:lnTo>
                  <a:pt x="18431" y="24456"/>
                </a:lnTo>
                <a:close/>
                <a:moveTo>
                  <a:pt x="31564" y="24456"/>
                </a:moveTo>
                <a:lnTo>
                  <a:pt x="31564" y="30528"/>
                </a:lnTo>
                <a:lnTo>
                  <a:pt x="25492" y="30528"/>
                </a:lnTo>
                <a:lnTo>
                  <a:pt x="25492" y="24456"/>
                </a:lnTo>
                <a:close/>
                <a:moveTo>
                  <a:pt x="38612" y="24456"/>
                </a:moveTo>
                <a:lnTo>
                  <a:pt x="38612" y="30528"/>
                </a:lnTo>
                <a:lnTo>
                  <a:pt x="32540" y="30528"/>
                </a:lnTo>
                <a:lnTo>
                  <a:pt x="32540" y="24456"/>
                </a:lnTo>
                <a:close/>
                <a:moveTo>
                  <a:pt x="45673" y="24456"/>
                </a:moveTo>
                <a:lnTo>
                  <a:pt x="45673" y="30528"/>
                </a:lnTo>
                <a:lnTo>
                  <a:pt x="39601" y="30528"/>
                </a:lnTo>
                <a:lnTo>
                  <a:pt x="39601" y="24456"/>
                </a:lnTo>
                <a:close/>
                <a:moveTo>
                  <a:pt x="52721" y="24456"/>
                </a:moveTo>
                <a:lnTo>
                  <a:pt x="52721" y="30528"/>
                </a:lnTo>
                <a:lnTo>
                  <a:pt x="46649" y="30528"/>
                </a:lnTo>
                <a:lnTo>
                  <a:pt x="46649" y="24456"/>
                </a:lnTo>
                <a:close/>
                <a:moveTo>
                  <a:pt x="59782" y="24456"/>
                </a:moveTo>
                <a:lnTo>
                  <a:pt x="59782" y="30528"/>
                </a:lnTo>
                <a:lnTo>
                  <a:pt x="53709" y="30528"/>
                </a:lnTo>
                <a:lnTo>
                  <a:pt x="53709" y="24456"/>
                </a:lnTo>
                <a:close/>
                <a:moveTo>
                  <a:pt x="88011" y="24456"/>
                </a:moveTo>
                <a:lnTo>
                  <a:pt x="88011" y="30528"/>
                </a:lnTo>
                <a:lnTo>
                  <a:pt x="81927" y="30528"/>
                </a:lnTo>
                <a:lnTo>
                  <a:pt x="81927" y="24456"/>
                </a:lnTo>
                <a:close/>
                <a:moveTo>
                  <a:pt x="95060" y="24456"/>
                </a:moveTo>
                <a:lnTo>
                  <a:pt x="95060" y="30528"/>
                </a:lnTo>
                <a:lnTo>
                  <a:pt x="88988" y="30528"/>
                </a:lnTo>
                <a:lnTo>
                  <a:pt x="88988" y="24456"/>
                </a:lnTo>
                <a:close/>
                <a:moveTo>
                  <a:pt x="123278" y="24456"/>
                </a:moveTo>
                <a:lnTo>
                  <a:pt x="123278" y="30528"/>
                </a:lnTo>
                <a:lnTo>
                  <a:pt x="117205" y="30528"/>
                </a:lnTo>
                <a:lnTo>
                  <a:pt x="117205" y="24456"/>
                </a:lnTo>
                <a:close/>
                <a:moveTo>
                  <a:pt x="130338" y="24456"/>
                </a:moveTo>
                <a:lnTo>
                  <a:pt x="130338" y="30528"/>
                </a:lnTo>
                <a:lnTo>
                  <a:pt x="124254" y="30528"/>
                </a:lnTo>
                <a:lnTo>
                  <a:pt x="124254" y="24456"/>
                </a:lnTo>
                <a:close/>
                <a:moveTo>
                  <a:pt x="144447" y="24456"/>
                </a:moveTo>
                <a:lnTo>
                  <a:pt x="144447" y="30528"/>
                </a:lnTo>
                <a:lnTo>
                  <a:pt x="138375" y="30528"/>
                </a:lnTo>
                <a:lnTo>
                  <a:pt x="138375" y="24456"/>
                </a:lnTo>
                <a:close/>
                <a:moveTo>
                  <a:pt x="151495" y="24456"/>
                </a:moveTo>
                <a:lnTo>
                  <a:pt x="151495" y="30528"/>
                </a:lnTo>
                <a:lnTo>
                  <a:pt x="145423" y="30528"/>
                </a:lnTo>
                <a:lnTo>
                  <a:pt x="145423" y="24456"/>
                </a:lnTo>
                <a:close/>
                <a:moveTo>
                  <a:pt x="158556" y="24456"/>
                </a:moveTo>
                <a:lnTo>
                  <a:pt x="158556" y="30528"/>
                </a:lnTo>
                <a:lnTo>
                  <a:pt x="152484" y="30528"/>
                </a:lnTo>
                <a:lnTo>
                  <a:pt x="152484" y="24456"/>
                </a:lnTo>
                <a:close/>
                <a:moveTo>
                  <a:pt x="165604" y="24456"/>
                </a:moveTo>
                <a:lnTo>
                  <a:pt x="165604" y="30528"/>
                </a:lnTo>
                <a:lnTo>
                  <a:pt x="159532" y="30528"/>
                </a:lnTo>
                <a:lnTo>
                  <a:pt x="159532" y="24456"/>
                </a:lnTo>
                <a:close/>
                <a:moveTo>
                  <a:pt x="172665" y="24456"/>
                </a:moveTo>
                <a:lnTo>
                  <a:pt x="172665" y="30528"/>
                </a:lnTo>
                <a:lnTo>
                  <a:pt x="166581" y="30528"/>
                </a:lnTo>
                <a:lnTo>
                  <a:pt x="166581" y="24456"/>
                </a:lnTo>
                <a:close/>
                <a:moveTo>
                  <a:pt x="179713" y="24456"/>
                </a:moveTo>
                <a:lnTo>
                  <a:pt x="179713" y="30528"/>
                </a:lnTo>
                <a:lnTo>
                  <a:pt x="173641" y="30528"/>
                </a:lnTo>
                <a:lnTo>
                  <a:pt x="173641" y="24456"/>
                </a:lnTo>
                <a:close/>
                <a:moveTo>
                  <a:pt x="186774" y="24456"/>
                </a:moveTo>
                <a:lnTo>
                  <a:pt x="186774" y="30528"/>
                </a:lnTo>
                <a:lnTo>
                  <a:pt x="180702" y="30528"/>
                </a:lnTo>
                <a:lnTo>
                  <a:pt x="180702" y="24456"/>
                </a:lnTo>
                <a:close/>
                <a:moveTo>
                  <a:pt x="193822" y="24456"/>
                </a:moveTo>
                <a:lnTo>
                  <a:pt x="193822" y="30528"/>
                </a:lnTo>
                <a:lnTo>
                  <a:pt x="187750" y="30528"/>
                </a:lnTo>
                <a:lnTo>
                  <a:pt x="187750" y="24456"/>
                </a:lnTo>
                <a:close/>
                <a:moveTo>
                  <a:pt x="200883" y="24456"/>
                </a:moveTo>
                <a:lnTo>
                  <a:pt x="200883" y="30528"/>
                </a:lnTo>
                <a:lnTo>
                  <a:pt x="194810" y="30528"/>
                </a:lnTo>
                <a:lnTo>
                  <a:pt x="194810" y="24456"/>
                </a:lnTo>
                <a:close/>
                <a:moveTo>
                  <a:pt x="207931" y="24456"/>
                </a:moveTo>
                <a:lnTo>
                  <a:pt x="207931" y="30528"/>
                </a:lnTo>
                <a:lnTo>
                  <a:pt x="201859" y="30528"/>
                </a:lnTo>
                <a:lnTo>
                  <a:pt x="201859" y="24456"/>
                </a:lnTo>
                <a:close/>
                <a:moveTo>
                  <a:pt x="214992" y="24456"/>
                </a:moveTo>
                <a:lnTo>
                  <a:pt x="214992" y="30528"/>
                </a:lnTo>
                <a:lnTo>
                  <a:pt x="208919" y="30528"/>
                </a:lnTo>
                <a:lnTo>
                  <a:pt x="208919" y="24456"/>
                </a:lnTo>
                <a:close/>
                <a:moveTo>
                  <a:pt x="222052" y="24456"/>
                </a:moveTo>
                <a:lnTo>
                  <a:pt x="222052" y="30528"/>
                </a:lnTo>
                <a:lnTo>
                  <a:pt x="215968" y="30528"/>
                </a:lnTo>
                <a:lnTo>
                  <a:pt x="215968" y="24456"/>
                </a:lnTo>
                <a:close/>
                <a:moveTo>
                  <a:pt x="229100" y="24456"/>
                </a:moveTo>
                <a:lnTo>
                  <a:pt x="229100" y="30528"/>
                </a:lnTo>
                <a:lnTo>
                  <a:pt x="223028" y="30528"/>
                </a:lnTo>
                <a:lnTo>
                  <a:pt x="223028" y="24456"/>
                </a:lnTo>
                <a:close/>
                <a:moveTo>
                  <a:pt x="236161" y="24456"/>
                </a:moveTo>
                <a:lnTo>
                  <a:pt x="236161" y="30528"/>
                </a:lnTo>
                <a:lnTo>
                  <a:pt x="230077" y="30528"/>
                </a:lnTo>
                <a:lnTo>
                  <a:pt x="230077" y="24456"/>
                </a:lnTo>
                <a:close/>
                <a:moveTo>
                  <a:pt x="243209" y="24456"/>
                </a:moveTo>
                <a:lnTo>
                  <a:pt x="243209" y="30528"/>
                </a:lnTo>
                <a:lnTo>
                  <a:pt x="237137" y="30528"/>
                </a:lnTo>
                <a:lnTo>
                  <a:pt x="237137" y="24456"/>
                </a:lnTo>
                <a:close/>
                <a:moveTo>
                  <a:pt x="250270" y="24456"/>
                </a:moveTo>
                <a:lnTo>
                  <a:pt x="250270" y="30528"/>
                </a:lnTo>
                <a:lnTo>
                  <a:pt x="244198" y="30528"/>
                </a:lnTo>
                <a:lnTo>
                  <a:pt x="244198" y="24456"/>
                </a:lnTo>
                <a:close/>
                <a:moveTo>
                  <a:pt x="257318" y="24456"/>
                </a:moveTo>
                <a:lnTo>
                  <a:pt x="257318" y="30528"/>
                </a:lnTo>
                <a:lnTo>
                  <a:pt x="251246" y="30528"/>
                </a:lnTo>
                <a:lnTo>
                  <a:pt x="251246" y="24456"/>
                </a:lnTo>
                <a:close/>
                <a:moveTo>
                  <a:pt x="264379" y="24456"/>
                </a:moveTo>
                <a:lnTo>
                  <a:pt x="264379" y="30528"/>
                </a:lnTo>
                <a:lnTo>
                  <a:pt x="258306" y="30528"/>
                </a:lnTo>
                <a:lnTo>
                  <a:pt x="258306" y="24456"/>
                </a:lnTo>
                <a:close/>
                <a:moveTo>
                  <a:pt x="271427" y="24456"/>
                </a:moveTo>
                <a:lnTo>
                  <a:pt x="271427" y="30528"/>
                </a:lnTo>
                <a:lnTo>
                  <a:pt x="265355" y="30528"/>
                </a:lnTo>
                <a:lnTo>
                  <a:pt x="265355" y="24456"/>
                </a:lnTo>
                <a:close/>
                <a:moveTo>
                  <a:pt x="278488" y="24456"/>
                </a:moveTo>
                <a:lnTo>
                  <a:pt x="278488" y="30528"/>
                </a:lnTo>
                <a:lnTo>
                  <a:pt x="272415" y="30528"/>
                </a:lnTo>
                <a:lnTo>
                  <a:pt x="272415" y="24456"/>
                </a:lnTo>
                <a:close/>
                <a:moveTo>
                  <a:pt x="66842" y="24456"/>
                </a:moveTo>
                <a:lnTo>
                  <a:pt x="66842" y="30540"/>
                </a:lnTo>
                <a:lnTo>
                  <a:pt x="60758" y="30540"/>
                </a:lnTo>
                <a:lnTo>
                  <a:pt x="60758" y="24456"/>
                </a:lnTo>
                <a:close/>
                <a:moveTo>
                  <a:pt x="73902" y="24456"/>
                </a:moveTo>
                <a:lnTo>
                  <a:pt x="73902" y="30540"/>
                </a:lnTo>
                <a:lnTo>
                  <a:pt x="67818" y="30540"/>
                </a:lnTo>
                <a:lnTo>
                  <a:pt x="67818" y="24456"/>
                </a:lnTo>
                <a:close/>
                <a:moveTo>
                  <a:pt x="80951" y="24456"/>
                </a:moveTo>
                <a:lnTo>
                  <a:pt x="80951" y="30540"/>
                </a:lnTo>
                <a:lnTo>
                  <a:pt x="74879" y="30540"/>
                </a:lnTo>
                <a:lnTo>
                  <a:pt x="74879" y="24456"/>
                </a:lnTo>
                <a:close/>
                <a:moveTo>
                  <a:pt x="96036" y="24456"/>
                </a:moveTo>
                <a:lnTo>
                  <a:pt x="102120" y="24468"/>
                </a:lnTo>
                <a:lnTo>
                  <a:pt x="102120" y="30540"/>
                </a:lnTo>
                <a:lnTo>
                  <a:pt x="96036" y="30540"/>
                </a:lnTo>
                <a:lnTo>
                  <a:pt x="96036" y="24456"/>
                </a:lnTo>
                <a:close/>
                <a:moveTo>
                  <a:pt x="103097" y="24456"/>
                </a:moveTo>
                <a:lnTo>
                  <a:pt x="109169" y="24468"/>
                </a:lnTo>
                <a:lnTo>
                  <a:pt x="109169" y="30540"/>
                </a:lnTo>
                <a:lnTo>
                  <a:pt x="103097" y="30540"/>
                </a:lnTo>
                <a:lnTo>
                  <a:pt x="103097" y="24456"/>
                </a:lnTo>
                <a:close/>
                <a:moveTo>
                  <a:pt x="110157" y="24456"/>
                </a:moveTo>
                <a:lnTo>
                  <a:pt x="116229" y="24468"/>
                </a:lnTo>
                <a:lnTo>
                  <a:pt x="116229" y="30540"/>
                </a:lnTo>
                <a:lnTo>
                  <a:pt x="110157" y="30540"/>
                </a:lnTo>
                <a:lnTo>
                  <a:pt x="110157" y="24456"/>
                </a:lnTo>
                <a:close/>
                <a:moveTo>
                  <a:pt x="131314" y="24456"/>
                </a:moveTo>
                <a:lnTo>
                  <a:pt x="137387" y="24468"/>
                </a:lnTo>
                <a:lnTo>
                  <a:pt x="137387" y="30540"/>
                </a:lnTo>
                <a:lnTo>
                  <a:pt x="131314" y="30540"/>
                </a:lnTo>
                <a:lnTo>
                  <a:pt x="131314" y="24456"/>
                </a:lnTo>
                <a:close/>
                <a:moveTo>
                  <a:pt x="17443" y="31516"/>
                </a:moveTo>
                <a:lnTo>
                  <a:pt x="17443" y="37589"/>
                </a:lnTo>
                <a:lnTo>
                  <a:pt x="11371" y="37589"/>
                </a:lnTo>
                <a:lnTo>
                  <a:pt x="11371" y="31516"/>
                </a:lnTo>
                <a:close/>
                <a:moveTo>
                  <a:pt x="24503" y="31516"/>
                </a:moveTo>
                <a:lnTo>
                  <a:pt x="24503" y="37589"/>
                </a:lnTo>
                <a:lnTo>
                  <a:pt x="18431" y="37589"/>
                </a:lnTo>
                <a:lnTo>
                  <a:pt x="18431" y="31516"/>
                </a:lnTo>
                <a:close/>
                <a:moveTo>
                  <a:pt x="31564" y="31516"/>
                </a:moveTo>
                <a:lnTo>
                  <a:pt x="31564" y="37589"/>
                </a:lnTo>
                <a:lnTo>
                  <a:pt x="25492" y="37589"/>
                </a:lnTo>
                <a:lnTo>
                  <a:pt x="25492" y="31516"/>
                </a:lnTo>
                <a:close/>
                <a:moveTo>
                  <a:pt x="38612" y="31516"/>
                </a:moveTo>
                <a:lnTo>
                  <a:pt x="38612" y="37589"/>
                </a:lnTo>
                <a:lnTo>
                  <a:pt x="32540" y="37589"/>
                </a:lnTo>
                <a:lnTo>
                  <a:pt x="32540" y="31516"/>
                </a:lnTo>
                <a:close/>
                <a:moveTo>
                  <a:pt x="45673" y="31516"/>
                </a:moveTo>
                <a:lnTo>
                  <a:pt x="45673" y="37589"/>
                </a:lnTo>
                <a:lnTo>
                  <a:pt x="39601" y="37589"/>
                </a:lnTo>
                <a:lnTo>
                  <a:pt x="39601" y="31516"/>
                </a:lnTo>
                <a:close/>
                <a:moveTo>
                  <a:pt x="52721" y="31516"/>
                </a:moveTo>
                <a:lnTo>
                  <a:pt x="52721" y="37589"/>
                </a:lnTo>
                <a:lnTo>
                  <a:pt x="46649" y="37589"/>
                </a:lnTo>
                <a:lnTo>
                  <a:pt x="46649" y="31516"/>
                </a:lnTo>
                <a:close/>
                <a:moveTo>
                  <a:pt x="59782" y="31516"/>
                </a:moveTo>
                <a:lnTo>
                  <a:pt x="59782" y="37589"/>
                </a:lnTo>
                <a:lnTo>
                  <a:pt x="53709" y="37589"/>
                </a:lnTo>
                <a:lnTo>
                  <a:pt x="53709" y="31516"/>
                </a:lnTo>
                <a:close/>
                <a:moveTo>
                  <a:pt x="66842" y="31516"/>
                </a:moveTo>
                <a:lnTo>
                  <a:pt x="66842" y="37589"/>
                </a:lnTo>
                <a:lnTo>
                  <a:pt x="60758" y="37589"/>
                </a:lnTo>
                <a:lnTo>
                  <a:pt x="60758" y="31516"/>
                </a:lnTo>
                <a:close/>
                <a:moveTo>
                  <a:pt x="73902" y="31516"/>
                </a:moveTo>
                <a:lnTo>
                  <a:pt x="73902" y="37589"/>
                </a:lnTo>
                <a:lnTo>
                  <a:pt x="67818" y="37589"/>
                </a:lnTo>
                <a:lnTo>
                  <a:pt x="67818" y="31516"/>
                </a:lnTo>
                <a:close/>
                <a:moveTo>
                  <a:pt x="80951" y="31516"/>
                </a:moveTo>
                <a:lnTo>
                  <a:pt x="80951" y="37589"/>
                </a:lnTo>
                <a:lnTo>
                  <a:pt x="74879" y="37589"/>
                </a:lnTo>
                <a:lnTo>
                  <a:pt x="74879" y="31516"/>
                </a:lnTo>
                <a:close/>
                <a:moveTo>
                  <a:pt x="88011" y="31516"/>
                </a:moveTo>
                <a:lnTo>
                  <a:pt x="88011" y="37589"/>
                </a:lnTo>
                <a:lnTo>
                  <a:pt x="81927" y="37589"/>
                </a:lnTo>
                <a:lnTo>
                  <a:pt x="81927" y="31516"/>
                </a:lnTo>
                <a:close/>
                <a:moveTo>
                  <a:pt x="95060" y="31516"/>
                </a:moveTo>
                <a:lnTo>
                  <a:pt x="95060" y="37589"/>
                </a:lnTo>
                <a:lnTo>
                  <a:pt x="88988" y="37589"/>
                </a:lnTo>
                <a:lnTo>
                  <a:pt x="88988" y="31516"/>
                </a:lnTo>
                <a:close/>
                <a:moveTo>
                  <a:pt x="102120" y="31516"/>
                </a:moveTo>
                <a:lnTo>
                  <a:pt x="102120" y="37589"/>
                </a:lnTo>
                <a:lnTo>
                  <a:pt x="96036" y="37589"/>
                </a:lnTo>
                <a:lnTo>
                  <a:pt x="96036" y="31516"/>
                </a:lnTo>
                <a:close/>
                <a:moveTo>
                  <a:pt x="109169" y="31516"/>
                </a:moveTo>
                <a:lnTo>
                  <a:pt x="109169" y="37589"/>
                </a:lnTo>
                <a:lnTo>
                  <a:pt x="103097" y="37589"/>
                </a:lnTo>
                <a:lnTo>
                  <a:pt x="103097" y="31516"/>
                </a:lnTo>
                <a:close/>
                <a:moveTo>
                  <a:pt x="116229" y="31516"/>
                </a:moveTo>
                <a:lnTo>
                  <a:pt x="116229" y="37589"/>
                </a:lnTo>
                <a:lnTo>
                  <a:pt x="110157" y="37589"/>
                </a:lnTo>
                <a:lnTo>
                  <a:pt x="110157" y="31516"/>
                </a:lnTo>
                <a:close/>
                <a:moveTo>
                  <a:pt x="123278" y="31516"/>
                </a:moveTo>
                <a:lnTo>
                  <a:pt x="123278" y="37589"/>
                </a:lnTo>
                <a:lnTo>
                  <a:pt x="117205" y="37589"/>
                </a:lnTo>
                <a:lnTo>
                  <a:pt x="117205" y="31516"/>
                </a:lnTo>
                <a:close/>
                <a:moveTo>
                  <a:pt x="130338" y="31516"/>
                </a:moveTo>
                <a:lnTo>
                  <a:pt x="130338" y="37589"/>
                </a:lnTo>
                <a:lnTo>
                  <a:pt x="124254" y="37589"/>
                </a:lnTo>
                <a:lnTo>
                  <a:pt x="124254" y="31516"/>
                </a:lnTo>
                <a:close/>
                <a:moveTo>
                  <a:pt x="137387" y="31516"/>
                </a:moveTo>
                <a:lnTo>
                  <a:pt x="137387" y="37589"/>
                </a:lnTo>
                <a:lnTo>
                  <a:pt x="131314" y="37589"/>
                </a:lnTo>
                <a:lnTo>
                  <a:pt x="131314" y="31516"/>
                </a:lnTo>
                <a:close/>
                <a:moveTo>
                  <a:pt x="144447" y="31516"/>
                </a:moveTo>
                <a:lnTo>
                  <a:pt x="144447" y="37589"/>
                </a:lnTo>
                <a:lnTo>
                  <a:pt x="138375" y="37589"/>
                </a:lnTo>
                <a:lnTo>
                  <a:pt x="138375" y="31516"/>
                </a:lnTo>
                <a:close/>
                <a:moveTo>
                  <a:pt x="151495" y="31516"/>
                </a:moveTo>
                <a:lnTo>
                  <a:pt x="151495" y="37589"/>
                </a:lnTo>
                <a:lnTo>
                  <a:pt x="145423" y="37589"/>
                </a:lnTo>
                <a:lnTo>
                  <a:pt x="145423" y="31516"/>
                </a:lnTo>
                <a:close/>
                <a:moveTo>
                  <a:pt x="158556" y="31516"/>
                </a:moveTo>
                <a:lnTo>
                  <a:pt x="158556" y="37589"/>
                </a:lnTo>
                <a:lnTo>
                  <a:pt x="152484" y="37589"/>
                </a:lnTo>
                <a:lnTo>
                  <a:pt x="152484" y="31516"/>
                </a:lnTo>
                <a:close/>
                <a:moveTo>
                  <a:pt x="165604" y="31516"/>
                </a:moveTo>
                <a:lnTo>
                  <a:pt x="165604" y="37589"/>
                </a:lnTo>
                <a:lnTo>
                  <a:pt x="159532" y="37589"/>
                </a:lnTo>
                <a:lnTo>
                  <a:pt x="159532" y="31516"/>
                </a:lnTo>
                <a:close/>
                <a:moveTo>
                  <a:pt x="172665" y="31516"/>
                </a:moveTo>
                <a:lnTo>
                  <a:pt x="172665" y="37589"/>
                </a:lnTo>
                <a:lnTo>
                  <a:pt x="166581" y="37589"/>
                </a:lnTo>
                <a:lnTo>
                  <a:pt x="166581" y="31516"/>
                </a:lnTo>
                <a:close/>
                <a:moveTo>
                  <a:pt x="179713" y="31516"/>
                </a:moveTo>
                <a:lnTo>
                  <a:pt x="179713" y="37589"/>
                </a:lnTo>
                <a:lnTo>
                  <a:pt x="173641" y="37589"/>
                </a:lnTo>
                <a:lnTo>
                  <a:pt x="173641" y="31516"/>
                </a:lnTo>
                <a:close/>
                <a:moveTo>
                  <a:pt x="186774" y="31516"/>
                </a:moveTo>
                <a:lnTo>
                  <a:pt x="186774" y="37589"/>
                </a:lnTo>
                <a:lnTo>
                  <a:pt x="180702" y="37589"/>
                </a:lnTo>
                <a:lnTo>
                  <a:pt x="180702" y="31516"/>
                </a:lnTo>
                <a:close/>
                <a:moveTo>
                  <a:pt x="193822" y="31516"/>
                </a:moveTo>
                <a:lnTo>
                  <a:pt x="193822" y="37589"/>
                </a:lnTo>
                <a:lnTo>
                  <a:pt x="187750" y="37589"/>
                </a:lnTo>
                <a:lnTo>
                  <a:pt x="187750" y="31516"/>
                </a:lnTo>
                <a:close/>
                <a:moveTo>
                  <a:pt x="200883" y="31516"/>
                </a:moveTo>
                <a:lnTo>
                  <a:pt x="200883" y="37589"/>
                </a:lnTo>
                <a:lnTo>
                  <a:pt x="194810" y="37589"/>
                </a:lnTo>
                <a:lnTo>
                  <a:pt x="194810" y="31516"/>
                </a:lnTo>
                <a:close/>
                <a:moveTo>
                  <a:pt x="207931" y="31516"/>
                </a:moveTo>
                <a:lnTo>
                  <a:pt x="207931" y="37589"/>
                </a:lnTo>
                <a:lnTo>
                  <a:pt x="201859" y="37589"/>
                </a:lnTo>
                <a:lnTo>
                  <a:pt x="201859" y="31516"/>
                </a:lnTo>
                <a:close/>
                <a:moveTo>
                  <a:pt x="214992" y="31516"/>
                </a:moveTo>
                <a:lnTo>
                  <a:pt x="214992" y="37589"/>
                </a:lnTo>
                <a:lnTo>
                  <a:pt x="208919" y="37589"/>
                </a:lnTo>
                <a:lnTo>
                  <a:pt x="208919" y="31516"/>
                </a:lnTo>
                <a:close/>
                <a:moveTo>
                  <a:pt x="222052" y="31516"/>
                </a:moveTo>
                <a:lnTo>
                  <a:pt x="222052" y="37589"/>
                </a:lnTo>
                <a:lnTo>
                  <a:pt x="215968" y="37589"/>
                </a:lnTo>
                <a:lnTo>
                  <a:pt x="215968" y="31516"/>
                </a:lnTo>
                <a:close/>
                <a:moveTo>
                  <a:pt x="229100" y="31516"/>
                </a:moveTo>
                <a:lnTo>
                  <a:pt x="229100" y="37589"/>
                </a:lnTo>
                <a:lnTo>
                  <a:pt x="223028" y="37589"/>
                </a:lnTo>
                <a:lnTo>
                  <a:pt x="223028" y="31516"/>
                </a:lnTo>
                <a:close/>
                <a:moveTo>
                  <a:pt x="236161" y="31516"/>
                </a:moveTo>
                <a:lnTo>
                  <a:pt x="236161" y="37589"/>
                </a:lnTo>
                <a:lnTo>
                  <a:pt x="230077" y="37589"/>
                </a:lnTo>
                <a:lnTo>
                  <a:pt x="230077" y="31516"/>
                </a:lnTo>
                <a:close/>
                <a:moveTo>
                  <a:pt x="243209" y="31516"/>
                </a:moveTo>
                <a:lnTo>
                  <a:pt x="243209" y="37589"/>
                </a:lnTo>
                <a:lnTo>
                  <a:pt x="237137" y="37589"/>
                </a:lnTo>
                <a:lnTo>
                  <a:pt x="237137" y="31516"/>
                </a:lnTo>
                <a:close/>
                <a:moveTo>
                  <a:pt x="250270" y="31516"/>
                </a:moveTo>
                <a:lnTo>
                  <a:pt x="250270" y="37589"/>
                </a:lnTo>
                <a:lnTo>
                  <a:pt x="244198" y="37589"/>
                </a:lnTo>
                <a:lnTo>
                  <a:pt x="244198" y="31516"/>
                </a:lnTo>
                <a:close/>
                <a:moveTo>
                  <a:pt x="257318" y="31516"/>
                </a:moveTo>
                <a:lnTo>
                  <a:pt x="257318" y="37589"/>
                </a:lnTo>
                <a:lnTo>
                  <a:pt x="251246" y="37589"/>
                </a:lnTo>
                <a:lnTo>
                  <a:pt x="251246" y="31516"/>
                </a:lnTo>
                <a:close/>
                <a:moveTo>
                  <a:pt x="264379" y="31516"/>
                </a:moveTo>
                <a:lnTo>
                  <a:pt x="264379" y="37589"/>
                </a:lnTo>
                <a:lnTo>
                  <a:pt x="258306" y="37589"/>
                </a:lnTo>
                <a:lnTo>
                  <a:pt x="258306" y="31516"/>
                </a:lnTo>
                <a:close/>
                <a:moveTo>
                  <a:pt x="271427" y="31516"/>
                </a:moveTo>
                <a:lnTo>
                  <a:pt x="271427" y="37589"/>
                </a:lnTo>
                <a:lnTo>
                  <a:pt x="265355" y="37589"/>
                </a:lnTo>
                <a:lnTo>
                  <a:pt x="265355" y="31516"/>
                </a:lnTo>
                <a:close/>
                <a:moveTo>
                  <a:pt x="278488" y="31516"/>
                </a:moveTo>
                <a:lnTo>
                  <a:pt x="278488" y="37589"/>
                </a:lnTo>
                <a:lnTo>
                  <a:pt x="272415" y="37589"/>
                </a:lnTo>
                <a:lnTo>
                  <a:pt x="272415" y="31516"/>
                </a:lnTo>
                <a:close/>
                <a:moveTo>
                  <a:pt x="17443" y="38565"/>
                </a:moveTo>
                <a:lnTo>
                  <a:pt x="17443" y="44637"/>
                </a:lnTo>
                <a:lnTo>
                  <a:pt x="11371" y="44637"/>
                </a:lnTo>
                <a:lnTo>
                  <a:pt x="11371" y="38565"/>
                </a:lnTo>
                <a:close/>
                <a:moveTo>
                  <a:pt x="24503" y="38565"/>
                </a:moveTo>
                <a:lnTo>
                  <a:pt x="24503" y="44637"/>
                </a:lnTo>
                <a:lnTo>
                  <a:pt x="18431" y="44637"/>
                </a:lnTo>
                <a:lnTo>
                  <a:pt x="18431" y="38565"/>
                </a:lnTo>
                <a:close/>
                <a:moveTo>
                  <a:pt x="31564" y="38565"/>
                </a:moveTo>
                <a:lnTo>
                  <a:pt x="31564" y="44637"/>
                </a:lnTo>
                <a:lnTo>
                  <a:pt x="25492" y="44637"/>
                </a:lnTo>
                <a:lnTo>
                  <a:pt x="25492" y="38565"/>
                </a:lnTo>
                <a:close/>
                <a:moveTo>
                  <a:pt x="38612" y="38565"/>
                </a:moveTo>
                <a:lnTo>
                  <a:pt x="38612" y="44637"/>
                </a:lnTo>
                <a:lnTo>
                  <a:pt x="32540" y="44637"/>
                </a:lnTo>
                <a:lnTo>
                  <a:pt x="32540" y="38565"/>
                </a:lnTo>
                <a:close/>
                <a:moveTo>
                  <a:pt x="45673" y="38565"/>
                </a:moveTo>
                <a:lnTo>
                  <a:pt x="45673" y="44637"/>
                </a:lnTo>
                <a:lnTo>
                  <a:pt x="39601" y="44637"/>
                </a:lnTo>
                <a:lnTo>
                  <a:pt x="39601" y="38565"/>
                </a:lnTo>
                <a:close/>
                <a:moveTo>
                  <a:pt x="52721" y="38565"/>
                </a:moveTo>
                <a:lnTo>
                  <a:pt x="52721" y="44637"/>
                </a:lnTo>
                <a:lnTo>
                  <a:pt x="46649" y="44637"/>
                </a:lnTo>
                <a:lnTo>
                  <a:pt x="46649" y="38565"/>
                </a:lnTo>
                <a:close/>
                <a:moveTo>
                  <a:pt x="59782" y="38565"/>
                </a:moveTo>
                <a:lnTo>
                  <a:pt x="59782" y="44637"/>
                </a:lnTo>
                <a:lnTo>
                  <a:pt x="53709" y="44637"/>
                </a:lnTo>
                <a:lnTo>
                  <a:pt x="53709" y="38565"/>
                </a:lnTo>
                <a:close/>
                <a:moveTo>
                  <a:pt x="88011" y="38565"/>
                </a:moveTo>
                <a:lnTo>
                  <a:pt x="88011" y="44637"/>
                </a:lnTo>
                <a:lnTo>
                  <a:pt x="81927" y="44637"/>
                </a:lnTo>
                <a:lnTo>
                  <a:pt x="81927" y="38565"/>
                </a:lnTo>
                <a:close/>
                <a:moveTo>
                  <a:pt x="95060" y="38565"/>
                </a:moveTo>
                <a:lnTo>
                  <a:pt x="95060" y="44637"/>
                </a:lnTo>
                <a:lnTo>
                  <a:pt x="88988" y="44637"/>
                </a:lnTo>
                <a:lnTo>
                  <a:pt x="88988" y="38565"/>
                </a:lnTo>
                <a:close/>
                <a:moveTo>
                  <a:pt x="123278" y="38565"/>
                </a:moveTo>
                <a:lnTo>
                  <a:pt x="123278" y="44637"/>
                </a:lnTo>
                <a:lnTo>
                  <a:pt x="117205" y="44637"/>
                </a:lnTo>
                <a:lnTo>
                  <a:pt x="117205" y="38565"/>
                </a:lnTo>
                <a:close/>
                <a:moveTo>
                  <a:pt x="130338" y="38565"/>
                </a:moveTo>
                <a:lnTo>
                  <a:pt x="130338" y="44637"/>
                </a:lnTo>
                <a:lnTo>
                  <a:pt x="124254" y="44637"/>
                </a:lnTo>
                <a:lnTo>
                  <a:pt x="124254" y="38565"/>
                </a:lnTo>
                <a:close/>
                <a:moveTo>
                  <a:pt x="144447" y="38565"/>
                </a:moveTo>
                <a:lnTo>
                  <a:pt x="144447" y="44637"/>
                </a:lnTo>
                <a:lnTo>
                  <a:pt x="138375" y="44637"/>
                </a:lnTo>
                <a:lnTo>
                  <a:pt x="138375" y="38565"/>
                </a:lnTo>
                <a:close/>
                <a:moveTo>
                  <a:pt x="151495" y="38565"/>
                </a:moveTo>
                <a:lnTo>
                  <a:pt x="151495" y="44637"/>
                </a:lnTo>
                <a:lnTo>
                  <a:pt x="145423" y="44637"/>
                </a:lnTo>
                <a:lnTo>
                  <a:pt x="145423" y="38565"/>
                </a:lnTo>
                <a:close/>
                <a:moveTo>
                  <a:pt x="158556" y="38565"/>
                </a:moveTo>
                <a:lnTo>
                  <a:pt x="158556" y="44637"/>
                </a:lnTo>
                <a:lnTo>
                  <a:pt x="152484" y="44637"/>
                </a:lnTo>
                <a:lnTo>
                  <a:pt x="152484" y="38565"/>
                </a:lnTo>
                <a:close/>
                <a:moveTo>
                  <a:pt x="165604" y="38565"/>
                </a:moveTo>
                <a:lnTo>
                  <a:pt x="165604" y="44637"/>
                </a:lnTo>
                <a:lnTo>
                  <a:pt x="159532" y="44637"/>
                </a:lnTo>
                <a:lnTo>
                  <a:pt x="159532" y="38565"/>
                </a:lnTo>
                <a:close/>
                <a:moveTo>
                  <a:pt x="172665" y="38565"/>
                </a:moveTo>
                <a:lnTo>
                  <a:pt x="172665" y="44637"/>
                </a:lnTo>
                <a:lnTo>
                  <a:pt x="166581" y="44637"/>
                </a:lnTo>
                <a:lnTo>
                  <a:pt x="166581" y="38565"/>
                </a:lnTo>
                <a:close/>
                <a:moveTo>
                  <a:pt x="179713" y="38565"/>
                </a:moveTo>
                <a:lnTo>
                  <a:pt x="179713" y="44637"/>
                </a:lnTo>
                <a:lnTo>
                  <a:pt x="173641" y="44637"/>
                </a:lnTo>
                <a:lnTo>
                  <a:pt x="173641" y="38565"/>
                </a:lnTo>
                <a:close/>
                <a:moveTo>
                  <a:pt x="186774" y="38565"/>
                </a:moveTo>
                <a:lnTo>
                  <a:pt x="186774" y="44637"/>
                </a:lnTo>
                <a:lnTo>
                  <a:pt x="180702" y="44637"/>
                </a:lnTo>
                <a:lnTo>
                  <a:pt x="180702" y="38565"/>
                </a:lnTo>
                <a:close/>
                <a:moveTo>
                  <a:pt x="193822" y="38565"/>
                </a:moveTo>
                <a:lnTo>
                  <a:pt x="193822" y="44637"/>
                </a:lnTo>
                <a:lnTo>
                  <a:pt x="187750" y="44637"/>
                </a:lnTo>
                <a:lnTo>
                  <a:pt x="187750" y="38565"/>
                </a:lnTo>
                <a:close/>
                <a:moveTo>
                  <a:pt x="200883" y="38565"/>
                </a:moveTo>
                <a:lnTo>
                  <a:pt x="200883" y="44637"/>
                </a:lnTo>
                <a:lnTo>
                  <a:pt x="194810" y="44637"/>
                </a:lnTo>
                <a:lnTo>
                  <a:pt x="194810" y="38565"/>
                </a:lnTo>
                <a:close/>
                <a:moveTo>
                  <a:pt x="207931" y="38565"/>
                </a:moveTo>
                <a:lnTo>
                  <a:pt x="207931" y="44637"/>
                </a:lnTo>
                <a:lnTo>
                  <a:pt x="201859" y="44637"/>
                </a:lnTo>
                <a:lnTo>
                  <a:pt x="201859" y="38565"/>
                </a:lnTo>
                <a:close/>
                <a:moveTo>
                  <a:pt x="214992" y="38565"/>
                </a:moveTo>
                <a:lnTo>
                  <a:pt x="214992" y="44637"/>
                </a:lnTo>
                <a:lnTo>
                  <a:pt x="208919" y="44637"/>
                </a:lnTo>
                <a:lnTo>
                  <a:pt x="208919" y="38565"/>
                </a:lnTo>
                <a:close/>
                <a:moveTo>
                  <a:pt x="222052" y="38565"/>
                </a:moveTo>
                <a:lnTo>
                  <a:pt x="222052" y="44637"/>
                </a:lnTo>
                <a:lnTo>
                  <a:pt x="215968" y="44637"/>
                </a:lnTo>
                <a:lnTo>
                  <a:pt x="215968" y="38565"/>
                </a:lnTo>
                <a:close/>
                <a:moveTo>
                  <a:pt x="229100" y="38565"/>
                </a:moveTo>
                <a:lnTo>
                  <a:pt x="229100" y="44637"/>
                </a:lnTo>
                <a:lnTo>
                  <a:pt x="223028" y="44637"/>
                </a:lnTo>
                <a:lnTo>
                  <a:pt x="223028" y="38565"/>
                </a:lnTo>
                <a:close/>
                <a:moveTo>
                  <a:pt x="236161" y="38565"/>
                </a:moveTo>
                <a:lnTo>
                  <a:pt x="236161" y="44637"/>
                </a:lnTo>
                <a:lnTo>
                  <a:pt x="230077" y="44637"/>
                </a:lnTo>
                <a:lnTo>
                  <a:pt x="230077" y="38565"/>
                </a:lnTo>
                <a:close/>
                <a:moveTo>
                  <a:pt x="243209" y="38565"/>
                </a:moveTo>
                <a:lnTo>
                  <a:pt x="243209" y="44637"/>
                </a:lnTo>
                <a:lnTo>
                  <a:pt x="237137" y="44637"/>
                </a:lnTo>
                <a:lnTo>
                  <a:pt x="237137" y="38565"/>
                </a:lnTo>
                <a:close/>
                <a:moveTo>
                  <a:pt x="250270" y="38565"/>
                </a:moveTo>
                <a:lnTo>
                  <a:pt x="250270" y="44637"/>
                </a:lnTo>
                <a:lnTo>
                  <a:pt x="244198" y="44637"/>
                </a:lnTo>
                <a:lnTo>
                  <a:pt x="244198" y="38565"/>
                </a:lnTo>
                <a:close/>
                <a:moveTo>
                  <a:pt x="257318" y="38565"/>
                </a:moveTo>
                <a:lnTo>
                  <a:pt x="257318" y="44637"/>
                </a:lnTo>
                <a:lnTo>
                  <a:pt x="251246" y="44637"/>
                </a:lnTo>
                <a:lnTo>
                  <a:pt x="251246" y="38565"/>
                </a:lnTo>
                <a:close/>
                <a:moveTo>
                  <a:pt x="264379" y="38565"/>
                </a:moveTo>
                <a:lnTo>
                  <a:pt x="264379" y="44637"/>
                </a:lnTo>
                <a:lnTo>
                  <a:pt x="258306" y="44637"/>
                </a:lnTo>
                <a:lnTo>
                  <a:pt x="258306" y="38565"/>
                </a:lnTo>
                <a:close/>
                <a:moveTo>
                  <a:pt x="271427" y="38565"/>
                </a:moveTo>
                <a:lnTo>
                  <a:pt x="271427" y="44637"/>
                </a:lnTo>
                <a:lnTo>
                  <a:pt x="265355" y="44637"/>
                </a:lnTo>
                <a:lnTo>
                  <a:pt x="265355" y="38565"/>
                </a:lnTo>
                <a:close/>
                <a:moveTo>
                  <a:pt x="278488" y="38565"/>
                </a:moveTo>
                <a:lnTo>
                  <a:pt x="278488" y="44637"/>
                </a:lnTo>
                <a:lnTo>
                  <a:pt x="272415" y="44637"/>
                </a:lnTo>
                <a:lnTo>
                  <a:pt x="272415" y="38565"/>
                </a:lnTo>
                <a:close/>
                <a:moveTo>
                  <a:pt x="66842" y="38565"/>
                </a:moveTo>
                <a:lnTo>
                  <a:pt x="66842" y="44649"/>
                </a:lnTo>
                <a:lnTo>
                  <a:pt x="60758" y="44649"/>
                </a:lnTo>
                <a:lnTo>
                  <a:pt x="60758" y="38565"/>
                </a:lnTo>
                <a:close/>
                <a:moveTo>
                  <a:pt x="73902" y="38565"/>
                </a:moveTo>
                <a:lnTo>
                  <a:pt x="73902" y="44649"/>
                </a:lnTo>
                <a:lnTo>
                  <a:pt x="67818" y="44649"/>
                </a:lnTo>
                <a:lnTo>
                  <a:pt x="67818" y="38565"/>
                </a:lnTo>
                <a:close/>
                <a:moveTo>
                  <a:pt x="80951" y="38565"/>
                </a:moveTo>
                <a:lnTo>
                  <a:pt x="80951" y="44649"/>
                </a:lnTo>
                <a:lnTo>
                  <a:pt x="74879" y="44649"/>
                </a:lnTo>
                <a:lnTo>
                  <a:pt x="74879" y="38565"/>
                </a:lnTo>
                <a:close/>
                <a:moveTo>
                  <a:pt x="96036" y="38565"/>
                </a:moveTo>
                <a:lnTo>
                  <a:pt x="102120" y="38577"/>
                </a:lnTo>
                <a:lnTo>
                  <a:pt x="102120" y="44649"/>
                </a:lnTo>
                <a:lnTo>
                  <a:pt x="96036" y="44649"/>
                </a:lnTo>
                <a:lnTo>
                  <a:pt x="96036" y="38565"/>
                </a:lnTo>
                <a:close/>
                <a:moveTo>
                  <a:pt x="103097" y="38565"/>
                </a:moveTo>
                <a:lnTo>
                  <a:pt x="109169" y="38577"/>
                </a:lnTo>
                <a:lnTo>
                  <a:pt x="109169" y="44649"/>
                </a:lnTo>
                <a:lnTo>
                  <a:pt x="103097" y="44649"/>
                </a:lnTo>
                <a:lnTo>
                  <a:pt x="103097" y="38565"/>
                </a:lnTo>
                <a:close/>
                <a:moveTo>
                  <a:pt x="110157" y="38565"/>
                </a:moveTo>
                <a:lnTo>
                  <a:pt x="116229" y="38577"/>
                </a:lnTo>
                <a:lnTo>
                  <a:pt x="116229" y="44649"/>
                </a:lnTo>
                <a:lnTo>
                  <a:pt x="110157" y="44649"/>
                </a:lnTo>
                <a:lnTo>
                  <a:pt x="110157" y="38565"/>
                </a:lnTo>
                <a:close/>
                <a:moveTo>
                  <a:pt x="131314" y="38565"/>
                </a:moveTo>
                <a:lnTo>
                  <a:pt x="137387" y="38577"/>
                </a:lnTo>
                <a:lnTo>
                  <a:pt x="137387" y="44649"/>
                </a:lnTo>
                <a:lnTo>
                  <a:pt x="131314" y="44649"/>
                </a:lnTo>
                <a:lnTo>
                  <a:pt x="131314" y="38565"/>
                </a:lnTo>
                <a:close/>
                <a:moveTo>
                  <a:pt x="17443" y="45625"/>
                </a:moveTo>
                <a:lnTo>
                  <a:pt x="17443" y="51697"/>
                </a:lnTo>
                <a:lnTo>
                  <a:pt x="11371" y="51697"/>
                </a:lnTo>
                <a:lnTo>
                  <a:pt x="11371" y="45625"/>
                </a:lnTo>
                <a:close/>
                <a:moveTo>
                  <a:pt x="24503" y="45625"/>
                </a:moveTo>
                <a:lnTo>
                  <a:pt x="24503" y="51697"/>
                </a:lnTo>
                <a:lnTo>
                  <a:pt x="18431" y="51697"/>
                </a:lnTo>
                <a:lnTo>
                  <a:pt x="18431" y="45625"/>
                </a:lnTo>
                <a:close/>
                <a:moveTo>
                  <a:pt x="31564" y="45625"/>
                </a:moveTo>
                <a:lnTo>
                  <a:pt x="31564" y="51697"/>
                </a:lnTo>
                <a:lnTo>
                  <a:pt x="25492" y="51697"/>
                </a:lnTo>
                <a:lnTo>
                  <a:pt x="25492" y="45625"/>
                </a:lnTo>
                <a:close/>
                <a:moveTo>
                  <a:pt x="38612" y="45625"/>
                </a:moveTo>
                <a:lnTo>
                  <a:pt x="38612" y="51697"/>
                </a:lnTo>
                <a:lnTo>
                  <a:pt x="32540" y="51697"/>
                </a:lnTo>
                <a:lnTo>
                  <a:pt x="32540" y="45625"/>
                </a:lnTo>
                <a:close/>
                <a:moveTo>
                  <a:pt x="45673" y="45625"/>
                </a:moveTo>
                <a:lnTo>
                  <a:pt x="45673" y="51697"/>
                </a:lnTo>
                <a:lnTo>
                  <a:pt x="39601" y="51697"/>
                </a:lnTo>
                <a:lnTo>
                  <a:pt x="39601" y="45625"/>
                </a:lnTo>
                <a:close/>
                <a:moveTo>
                  <a:pt x="52721" y="45625"/>
                </a:moveTo>
                <a:lnTo>
                  <a:pt x="52721" y="51697"/>
                </a:lnTo>
                <a:lnTo>
                  <a:pt x="46649" y="51697"/>
                </a:lnTo>
                <a:lnTo>
                  <a:pt x="46649" y="45625"/>
                </a:lnTo>
                <a:close/>
                <a:moveTo>
                  <a:pt x="59782" y="45625"/>
                </a:moveTo>
                <a:lnTo>
                  <a:pt x="59782" y="51697"/>
                </a:lnTo>
                <a:lnTo>
                  <a:pt x="53709" y="51697"/>
                </a:lnTo>
                <a:lnTo>
                  <a:pt x="53709" y="45625"/>
                </a:lnTo>
                <a:close/>
                <a:moveTo>
                  <a:pt x="66842" y="45625"/>
                </a:moveTo>
                <a:lnTo>
                  <a:pt x="66842" y="51697"/>
                </a:lnTo>
                <a:lnTo>
                  <a:pt x="60758" y="51697"/>
                </a:lnTo>
                <a:lnTo>
                  <a:pt x="60758" y="45625"/>
                </a:lnTo>
                <a:close/>
                <a:moveTo>
                  <a:pt x="73902" y="45625"/>
                </a:moveTo>
                <a:lnTo>
                  <a:pt x="73902" y="51697"/>
                </a:lnTo>
                <a:lnTo>
                  <a:pt x="67818" y="51697"/>
                </a:lnTo>
                <a:lnTo>
                  <a:pt x="67818" y="45625"/>
                </a:lnTo>
                <a:close/>
                <a:moveTo>
                  <a:pt x="80951" y="45625"/>
                </a:moveTo>
                <a:lnTo>
                  <a:pt x="80951" y="51697"/>
                </a:lnTo>
                <a:lnTo>
                  <a:pt x="74879" y="51697"/>
                </a:lnTo>
                <a:lnTo>
                  <a:pt x="74879" y="45625"/>
                </a:lnTo>
                <a:close/>
                <a:moveTo>
                  <a:pt x="88011" y="45625"/>
                </a:moveTo>
                <a:lnTo>
                  <a:pt x="88011" y="51697"/>
                </a:lnTo>
                <a:lnTo>
                  <a:pt x="81927" y="51697"/>
                </a:lnTo>
                <a:lnTo>
                  <a:pt x="81927" y="45625"/>
                </a:lnTo>
                <a:close/>
                <a:moveTo>
                  <a:pt x="95060" y="45625"/>
                </a:moveTo>
                <a:lnTo>
                  <a:pt x="95060" y="51697"/>
                </a:lnTo>
                <a:lnTo>
                  <a:pt x="88988" y="51697"/>
                </a:lnTo>
                <a:lnTo>
                  <a:pt x="88988" y="45625"/>
                </a:lnTo>
                <a:close/>
                <a:moveTo>
                  <a:pt x="102120" y="45625"/>
                </a:moveTo>
                <a:lnTo>
                  <a:pt x="102120" y="51697"/>
                </a:lnTo>
                <a:lnTo>
                  <a:pt x="96036" y="51697"/>
                </a:lnTo>
                <a:lnTo>
                  <a:pt x="96036" y="45625"/>
                </a:lnTo>
                <a:close/>
                <a:moveTo>
                  <a:pt x="109169" y="45625"/>
                </a:moveTo>
                <a:lnTo>
                  <a:pt x="109169" y="51697"/>
                </a:lnTo>
                <a:lnTo>
                  <a:pt x="103097" y="51697"/>
                </a:lnTo>
                <a:lnTo>
                  <a:pt x="103097" y="45625"/>
                </a:lnTo>
                <a:close/>
                <a:moveTo>
                  <a:pt x="116229" y="45625"/>
                </a:moveTo>
                <a:lnTo>
                  <a:pt x="116229" y="51697"/>
                </a:lnTo>
                <a:lnTo>
                  <a:pt x="110157" y="51697"/>
                </a:lnTo>
                <a:lnTo>
                  <a:pt x="110157" y="45625"/>
                </a:lnTo>
                <a:close/>
                <a:moveTo>
                  <a:pt x="123278" y="45625"/>
                </a:moveTo>
                <a:lnTo>
                  <a:pt x="123278" y="51697"/>
                </a:lnTo>
                <a:lnTo>
                  <a:pt x="117205" y="51697"/>
                </a:lnTo>
                <a:lnTo>
                  <a:pt x="117205" y="45625"/>
                </a:lnTo>
                <a:close/>
                <a:moveTo>
                  <a:pt x="130338" y="45625"/>
                </a:moveTo>
                <a:lnTo>
                  <a:pt x="130338" y="51697"/>
                </a:lnTo>
                <a:lnTo>
                  <a:pt x="124254" y="51697"/>
                </a:lnTo>
                <a:lnTo>
                  <a:pt x="124254" y="45625"/>
                </a:lnTo>
                <a:close/>
                <a:moveTo>
                  <a:pt x="137387" y="45625"/>
                </a:moveTo>
                <a:lnTo>
                  <a:pt x="137387" y="51697"/>
                </a:lnTo>
                <a:lnTo>
                  <a:pt x="131314" y="51697"/>
                </a:lnTo>
                <a:lnTo>
                  <a:pt x="131314" y="45625"/>
                </a:lnTo>
                <a:close/>
                <a:moveTo>
                  <a:pt x="144447" y="45625"/>
                </a:moveTo>
                <a:lnTo>
                  <a:pt x="144447" y="51697"/>
                </a:lnTo>
                <a:lnTo>
                  <a:pt x="138375" y="51697"/>
                </a:lnTo>
                <a:lnTo>
                  <a:pt x="138375" y="45625"/>
                </a:lnTo>
                <a:close/>
                <a:moveTo>
                  <a:pt x="151495" y="45625"/>
                </a:moveTo>
                <a:lnTo>
                  <a:pt x="151495" y="51697"/>
                </a:lnTo>
                <a:lnTo>
                  <a:pt x="145423" y="51697"/>
                </a:lnTo>
                <a:lnTo>
                  <a:pt x="145423" y="45625"/>
                </a:lnTo>
                <a:close/>
                <a:moveTo>
                  <a:pt x="158556" y="45625"/>
                </a:moveTo>
                <a:lnTo>
                  <a:pt x="158556" y="51697"/>
                </a:lnTo>
                <a:lnTo>
                  <a:pt x="152484" y="51697"/>
                </a:lnTo>
                <a:lnTo>
                  <a:pt x="152484" y="45625"/>
                </a:lnTo>
                <a:close/>
                <a:moveTo>
                  <a:pt x="165604" y="45625"/>
                </a:moveTo>
                <a:lnTo>
                  <a:pt x="165604" y="51697"/>
                </a:lnTo>
                <a:lnTo>
                  <a:pt x="159532" y="51697"/>
                </a:lnTo>
                <a:lnTo>
                  <a:pt x="159532" y="45625"/>
                </a:lnTo>
                <a:close/>
                <a:moveTo>
                  <a:pt x="172665" y="45625"/>
                </a:moveTo>
                <a:lnTo>
                  <a:pt x="172665" y="51697"/>
                </a:lnTo>
                <a:lnTo>
                  <a:pt x="166581" y="51697"/>
                </a:lnTo>
                <a:lnTo>
                  <a:pt x="166581" y="45625"/>
                </a:lnTo>
                <a:close/>
                <a:moveTo>
                  <a:pt x="179713" y="45625"/>
                </a:moveTo>
                <a:lnTo>
                  <a:pt x="179713" y="51697"/>
                </a:lnTo>
                <a:lnTo>
                  <a:pt x="173641" y="51697"/>
                </a:lnTo>
                <a:lnTo>
                  <a:pt x="173641" y="45625"/>
                </a:lnTo>
                <a:close/>
                <a:moveTo>
                  <a:pt x="186774" y="45625"/>
                </a:moveTo>
                <a:lnTo>
                  <a:pt x="186774" y="51697"/>
                </a:lnTo>
                <a:lnTo>
                  <a:pt x="180702" y="51697"/>
                </a:lnTo>
                <a:lnTo>
                  <a:pt x="180702" y="45625"/>
                </a:lnTo>
                <a:close/>
                <a:moveTo>
                  <a:pt x="193822" y="45625"/>
                </a:moveTo>
                <a:lnTo>
                  <a:pt x="193822" y="51697"/>
                </a:lnTo>
                <a:lnTo>
                  <a:pt x="187750" y="51697"/>
                </a:lnTo>
                <a:lnTo>
                  <a:pt x="187750" y="45625"/>
                </a:lnTo>
                <a:close/>
                <a:moveTo>
                  <a:pt x="200883" y="45625"/>
                </a:moveTo>
                <a:lnTo>
                  <a:pt x="200883" y="51697"/>
                </a:lnTo>
                <a:lnTo>
                  <a:pt x="194810" y="51697"/>
                </a:lnTo>
                <a:lnTo>
                  <a:pt x="194810" y="45625"/>
                </a:lnTo>
                <a:close/>
                <a:moveTo>
                  <a:pt x="207931" y="45625"/>
                </a:moveTo>
                <a:lnTo>
                  <a:pt x="207931" y="51697"/>
                </a:lnTo>
                <a:lnTo>
                  <a:pt x="201859" y="51697"/>
                </a:lnTo>
                <a:lnTo>
                  <a:pt x="201859" y="45625"/>
                </a:lnTo>
                <a:close/>
                <a:moveTo>
                  <a:pt x="214992" y="45625"/>
                </a:moveTo>
                <a:lnTo>
                  <a:pt x="214992" y="51697"/>
                </a:lnTo>
                <a:lnTo>
                  <a:pt x="208919" y="51697"/>
                </a:lnTo>
                <a:lnTo>
                  <a:pt x="208919" y="45625"/>
                </a:lnTo>
                <a:close/>
                <a:moveTo>
                  <a:pt x="222052" y="45625"/>
                </a:moveTo>
                <a:lnTo>
                  <a:pt x="222052" y="51697"/>
                </a:lnTo>
                <a:lnTo>
                  <a:pt x="215968" y="51697"/>
                </a:lnTo>
                <a:lnTo>
                  <a:pt x="215968" y="45625"/>
                </a:lnTo>
                <a:close/>
                <a:moveTo>
                  <a:pt x="229100" y="45625"/>
                </a:moveTo>
                <a:lnTo>
                  <a:pt x="229100" y="51697"/>
                </a:lnTo>
                <a:lnTo>
                  <a:pt x="223028" y="51697"/>
                </a:lnTo>
                <a:lnTo>
                  <a:pt x="223028" y="45625"/>
                </a:lnTo>
                <a:close/>
                <a:moveTo>
                  <a:pt x="236161" y="45625"/>
                </a:moveTo>
                <a:lnTo>
                  <a:pt x="236161" y="51697"/>
                </a:lnTo>
                <a:lnTo>
                  <a:pt x="230077" y="51697"/>
                </a:lnTo>
                <a:lnTo>
                  <a:pt x="230077" y="45625"/>
                </a:lnTo>
                <a:close/>
                <a:moveTo>
                  <a:pt x="243209" y="45625"/>
                </a:moveTo>
                <a:lnTo>
                  <a:pt x="243209" y="51697"/>
                </a:lnTo>
                <a:lnTo>
                  <a:pt x="237137" y="51697"/>
                </a:lnTo>
                <a:lnTo>
                  <a:pt x="237137" y="45625"/>
                </a:lnTo>
                <a:close/>
                <a:moveTo>
                  <a:pt x="250270" y="45625"/>
                </a:moveTo>
                <a:lnTo>
                  <a:pt x="250270" y="51697"/>
                </a:lnTo>
                <a:lnTo>
                  <a:pt x="244198" y="51697"/>
                </a:lnTo>
                <a:lnTo>
                  <a:pt x="244198" y="45625"/>
                </a:lnTo>
                <a:close/>
                <a:moveTo>
                  <a:pt x="257318" y="45625"/>
                </a:moveTo>
                <a:lnTo>
                  <a:pt x="257318" y="51697"/>
                </a:lnTo>
                <a:lnTo>
                  <a:pt x="251246" y="51697"/>
                </a:lnTo>
                <a:lnTo>
                  <a:pt x="251246" y="45625"/>
                </a:lnTo>
                <a:close/>
                <a:moveTo>
                  <a:pt x="264379" y="45625"/>
                </a:moveTo>
                <a:lnTo>
                  <a:pt x="264379" y="51697"/>
                </a:lnTo>
                <a:lnTo>
                  <a:pt x="258306" y="51697"/>
                </a:lnTo>
                <a:lnTo>
                  <a:pt x="258306" y="45625"/>
                </a:lnTo>
                <a:close/>
                <a:moveTo>
                  <a:pt x="271427" y="45625"/>
                </a:moveTo>
                <a:lnTo>
                  <a:pt x="271427" y="51697"/>
                </a:lnTo>
                <a:lnTo>
                  <a:pt x="265355" y="51697"/>
                </a:lnTo>
                <a:lnTo>
                  <a:pt x="265355" y="45625"/>
                </a:lnTo>
                <a:close/>
                <a:moveTo>
                  <a:pt x="278488" y="45625"/>
                </a:moveTo>
                <a:lnTo>
                  <a:pt x="278488" y="51697"/>
                </a:lnTo>
                <a:lnTo>
                  <a:pt x="272415" y="51697"/>
                </a:lnTo>
                <a:lnTo>
                  <a:pt x="272415" y="45625"/>
                </a:lnTo>
                <a:close/>
                <a:moveTo>
                  <a:pt x="17443" y="52674"/>
                </a:moveTo>
                <a:lnTo>
                  <a:pt x="17443" y="58746"/>
                </a:lnTo>
                <a:lnTo>
                  <a:pt x="11371" y="58746"/>
                </a:lnTo>
                <a:lnTo>
                  <a:pt x="11371" y="52674"/>
                </a:lnTo>
                <a:close/>
                <a:moveTo>
                  <a:pt x="24503" y="52674"/>
                </a:moveTo>
                <a:lnTo>
                  <a:pt x="24503" y="58746"/>
                </a:lnTo>
                <a:lnTo>
                  <a:pt x="18431" y="58746"/>
                </a:lnTo>
                <a:lnTo>
                  <a:pt x="18431" y="52674"/>
                </a:lnTo>
                <a:close/>
                <a:moveTo>
                  <a:pt x="31564" y="52674"/>
                </a:moveTo>
                <a:lnTo>
                  <a:pt x="31564" y="58746"/>
                </a:lnTo>
                <a:lnTo>
                  <a:pt x="25492" y="58746"/>
                </a:lnTo>
                <a:lnTo>
                  <a:pt x="25492" y="52674"/>
                </a:lnTo>
                <a:close/>
                <a:moveTo>
                  <a:pt x="38612" y="52674"/>
                </a:moveTo>
                <a:lnTo>
                  <a:pt x="38612" y="58746"/>
                </a:lnTo>
                <a:lnTo>
                  <a:pt x="32540" y="58746"/>
                </a:lnTo>
                <a:lnTo>
                  <a:pt x="32540" y="52674"/>
                </a:lnTo>
                <a:close/>
                <a:moveTo>
                  <a:pt x="45673" y="52674"/>
                </a:moveTo>
                <a:lnTo>
                  <a:pt x="45673" y="58746"/>
                </a:lnTo>
                <a:lnTo>
                  <a:pt x="39601" y="58746"/>
                </a:lnTo>
                <a:lnTo>
                  <a:pt x="39601" y="52674"/>
                </a:lnTo>
                <a:close/>
                <a:moveTo>
                  <a:pt x="52721" y="52674"/>
                </a:moveTo>
                <a:lnTo>
                  <a:pt x="52721" y="58746"/>
                </a:lnTo>
                <a:lnTo>
                  <a:pt x="46649" y="58746"/>
                </a:lnTo>
                <a:lnTo>
                  <a:pt x="46649" y="52674"/>
                </a:lnTo>
                <a:close/>
                <a:moveTo>
                  <a:pt x="59782" y="52674"/>
                </a:moveTo>
                <a:lnTo>
                  <a:pt x="59782" y="58746"/>
                </a:lnTo>
                <a:lnTo>
                  <a:pt x="53709" y="58746"/>
                </a:lnTo>
                <a:lnTo>
                  <a:pt x="53709" y="52674"/>
                </a:lnTo>
                <a:close/>
                <a:moveTo>
                  <a:pt x="88011" y="52674"/>
                </a:moveTo>
                <a:lnTo>
                  <a:pt x="88011" y="58746"/>
                </a:lnTo>
                <a:lnTo>
                  <a:pt x="81927" y="58746"/>
                </a:lnTo>
                <a:lnTo>
                  <a:pt x="81927" y="52674"/>
                </a:lnTo>
                <a:close/>
                <a:moveTo>
                  <a:pt x="95060" y="52674"/>
                </a:moveTo>
                <a:lnTo>
                  <a:pt x="95060" y="58746"/>
                </a:lnTo>
                <a:lnTo>
                  <a:pt x="88988" y="58746"/>
                </a:lnTo>
                <a:lnTo>
                  <a:pt x="88988" y="52674"/>
                </a:lnTo>
                <a:close/>
                <a:moveTo>
                  <a:pt x="123278" y="52674"/>
                </a:moveTo>
                <a:lnTo>
                  <a:pt x="123278" y="58746"/>
                </a:lnTo>
                <a:lnTo>
                  <a:pt x="117205" y="58746"/>
                </a:lnTo>
                <a:lnTo>
                  <a:pt x="117205" y="52674"/>
                </a:lnTo>
                <a:close/>
                <a:moveTo>
                  <a:pt x="130338" y="52674"/>
                </a:moveTo>
                <a:lnTo>
                  <a:pt x="130338" y="58746"/>
                </a:lnTo>
                <a:lnTo>
                  <a:pt x="124254" y="58746"/>
                </a:lnTo>
                <a:lnTo>
                  <a:pt x="124254" y="52674"/>
                </a:lnTo>
                <a:close/>
                <a:moveTo>
                  <a:pt x="144447" y="52674"/>
                </a:moveTo>
                <a:lnTo>
                  <a:pt x="144447" y="58746"/>
                </a:lnTo>
                <a:lnTo>
                  <a:pt x="138375" y="58746"/>
                </a:lnTo>
                <a:lnTo>
                  <a:pt x="138375" y="52674"/>
                </a:lnTo>
                <a:close/>
                <a:moveTo>
                  <a:pt x="151495" y="52674"/>
                </a:moveTo>
                <a:lnTo>
                  <a:pt x="151495" y="58746"/>
                </a:lnTo>
                <a:lnTo>
                  <a:pt x="145423" y="58746"/>
                </a:lnTo>
                <a:lnTo>
                  <a:pt x="145423" y="52674"/>
                </a:lnTo>
                <a:close/>
                <a:moveTo>
                  <a:pt x="158556" y="52674"/>
                </a:moveTo>
                <a:lnTo>
                  <a:pt x="158556" y="58746"/>
                </a:lnTo>
                <a:lnTo>
                  <a:pt x="152484" y="58746"/>
                </a:lnTo>
                <a:lnTo>
                  <a:pt x="152484" y="52674"/>
                </a:lnTo>
                <a:close/>
                <a:moveTo>
                  <a:pt x="165604" y="52674"/>
                </a:moveTo>
                <a:lnTo>
                  <a:pt x="165604" y="58746"/>
                </a:lnTo>
                <a:lnTo>
                  <a:pt x="159532" y="58746"/>
                </a:lnTo>
                <a:lnTo>
                  <a:pt x="159532" y="52674"/>
                </a:lnTo>
                <a:close/>
                <a:moveTo>
                  <a:pt x="172665" y="52674"/>
                </a:moveTo>
                <a:lnTo>
                  <a:pt x="172665" y="58746"/>
                </a:lnTo>
                <a:lnTo>
                  <a:pt x="166581" y="58746"/>
                </a:lnTo>
                <a:lnTo>
                  <a:pt x="166581" y="52674"/>
                </a:lnTo>
                <a:close/>
                <a:moveTo>
                  <a:pt x="179713" y="52674"/>
                </a:moveTo>
                <a:lnTo>
                  <a:pt x="179713" y="58746"/>
                </a:lnTo>
                <a:lnTo>
                  <a:pt x="173641" y="58746"/>
                </a:lnTo>
                <a:lnTo>
                  <a:pt x="173641" y="52674"/>
                </a:lnTo>
                <a:close/>
                <a:moveTo>
                  <a:pt x="186774" y="52674"/>
                </a:moveTo>
                <a:lnTo>
                  <a:pt x="186774" y="58746"/>
                </a:lnTo>
                <a:lnTo>
                  <a:pt x="180702" y="58746"/>
                </a:lnTo>
                <a:lnTo>
                  <a:pt x="180702" y="52674"/>
                </a:lnTo>
                <a:close/>
                <a:moveTo>
                  <a:pt x="193822" y="52674"/>
                </a:moveTo>
                <a:lnTo>
                  <a:pt x="193822" y="58746"/>
                </a:lnTo>
                <a:lnTo>
                  <a:pt x="187750" y="58746"/>
                </a:lnTo>
                <a:lnTo>
                  <a:pt x="187750" y="52674"/>
                </a:lnTo>
                <a:close/>
                <a:moveTo>
                  <a:pt x="200883" y="52674"/>
                </a:moveTo>
                <a:lnTo>
                  <a:pt x="200883" y="58746"/>
                </a:lnTo>
                <a:lnTo>
                  <a:pt x="194810" y="58746"/>
                </a:lnTo>
                <a:lnTo>
                  <a:pt x="194810" y="52674"/>
                </a:lnTo>
                <a:close/>
                <a:moveTo>
                  <a:pt x="207931" y="52674"/>
                </a:moveTo>
                <a:lnTo>
                  <a:pt x="207931" y="58746"/>
                </a:lnTo>
                <a:lnTo>
                  <a:pt x="201859" y="58746"/>
                </a:lnTo>
                <a:lnTo>
                  <a:pt x="201859" y="52674"/>
                </a:lnTo>
                <a:close/>
                <a:moveTo>
                  <a:pt x="214992" y="52674"/>
                </a:moveTo>
                <a:lnTo>
                  <a:pt x="214992" y="58746"/>
                </a:lnTo>
                <a:lnTo>
                  <a:pt x="208919" y="58746"/>
                </a:lnTo>
                <a:lnTo>
                  <a:pt x="208919" y="52674"/>
                </a:lnTo>
                <a:close/>
                <a:moveTo>
                  <a:pt x="222052" y="52674"/>
                </a:moveTo>
                <a:lnTo>
                  <a:pt x="222052" y="58746"/>
                </a:lnTo>
                <a:lnTo>
                  <a:pt x="215968" y="58746"/>
                </a:lnTo>
                <a:lnTo>
                  <a:pt x="215968" y="52674"/>
                </a:lnTo>
                <a:close/>
                <a:moveTo>
                  <a:pt x="229100" y="52674"/>
                </a:moveTo>
                <a:lnTo>
                  <a:pt x="229100" y="58746"/>
                </a:lnTo>
                <a:lnTo>
                  <a:pt x="223028" y="58746"/>
                </a:lnTo>
                <a:lnTo>
                  <a:pt x="223028" y="52674"/>
                </a:lnTo>
                <a:close/>
                <a:moveTo>
                  <a:pt x="236161" y="52674"/>
                </a:moveTo>
                <a:lnTo>
                  <a:pt x="236161" y="58746"/>
                </a:lnTo>
                <a:lnTo>
                  <a:pt x="230077" y="58746"/>
                </a:lnTo>
                <a:lnTo>
                  <a:pt x="230077" y="52674"/>
                </a:lnTo>
                <a:close/>
                <a:moveTo>
                  <a:pt x="243209" y="52674"/>
                </a:moveTo>
                <a:lnTo>
                  <a:pt x="243209" y="58746"/>
                </a:lnTo>
                <a:lnTo>
                  <a:pt x="237137" y="58746"/>
                </a:lnTo>
                <a:lnTo>
                  <a:pt x="237137" y="52674"/>
                </a:lnTo>
                <a:close/>
                <a:moveTo>
                  <a:pt x="250270" y="52674"/>
                </a:moveTo>
                <a:lnTo>
                  <a:pt x="250270" y="58746"/>
                </a:lnTo>
                <a:lnTo>
                  <a:pt x="244198" y="58746"/>
                </a:lnTo>
                <a:lnTo>
                  <a:pt x="244198" y="52674"/>
                </a:lnTo>
                <a:close/>
                <a:moveTo>
                  <a:pt x="257318" y="52674"/>
                </a:moveTo>
                <a:lnTo>
                  <a:pt x="257318" y="58746"/>
                </a:lnTo>
                <a:lnTo>
                  <a:pt x="251246" y="58746"/>
                </a:lnTo>
                <a:lnTo>
                  <a:pt x="251246" y="52674"/>
                </a:lnTo>
                <a:close/>
                <a:moveTo>
                  <a:pt x="264379" y="52674"/>
                </a:moveTo>
                <a:lnTo>
                  <a:pt x="264379" y="58746"/>
                </a:lnTo>
                <a:lnTo>
                  <a:pt x="258306" y="58746"/>
                </a:lnTo>
                <a:lnTo>
                  <a:pt x="258306" y="52674"/>
                </a:lnTo>
                <a:close/>
                <a:moveTo>
                  <a:pt x="271427" y="52674"/>
                </a:moveTo>
                <a:lnTo>
                  <a:pt x="271427" y="58746"/>
                </a:lnTo>
                <a:lnTo>
                  <a:pt x="265355" y="58746"/>
                </a:lnTo>
                <a:lnTo>
                  <a:pt x="265355" y="52674"/>
                </a:lnTo>
                <a:close/>
                <a:moveTo>
                  <a:pt x="278488" y="52674"/>
                </a:moveTo>
                <a:lnTo>
                  <a:pt x="278488" y="58746"/>
                </a:lnTo>
                <a:lnTo>
                  <a:pt x="272415" y="58746"/>
                </a:lnTo>
                <a:lnTo>
                  <a:pt x="272415" y="52674"/>
                </a:lnTo>
                <a:close/>
                <a:moveTo>
                  <a:pt x="60758" y="52674"/>
                </a:moveTo>
                <a:lnTo>
                  <a:pt x="66842" y="52686"/>
                </a:lnTo>
                <a:lnTo>
                  <a:pt x="66842" y="58758"/>
                </a:lnTo>
                <a:lnTo>
                  <a:pt x="60758" y="58758"/>
                </a:lnTo>
                <a:lnTo>
                  <a:pt x="60758" y="52674"/>
                </a:lnTo>
                <a:close/>
                <a:moveTo>
                  <a:pt x="67818" y="52674"/>
                </a:moveTo>
                <a:lnTo>
                  <a:pt x="73902" y="52686"/>
                </a:lnTo>
                <a:lnTo>
                  <a:pt x="73902" y="58758"/>
                </a:lnTo>
                <a:lnTo>
                  <a:pt x="67818" y="58758"/>
                </a:lnTo>
                <a:lnTo>
                  <a:pt x="67818" y="52674"/>
                </a:lnTo>
                <a:close/>
                <a:moveTo>
                  <a:pt x="74879" y="52674"/>
                </a:moveTo>
                <a:lnTo>
                  <a:pt x="80951" y="52686"/>
                </a:lnTo>
                <a:lnTo>
                  <a:pt x="80951" y="58758"/>
                </a:lnTo>
                <a:lnTo>
                  <a:pt x="74879" y="58758"/>
                </a:lnTo>
                <a:lnTo>
                  <a:pt x="74879" y="52674"/>
                </a:lnTo>
                <a:close/>
                <a:moveTo>
                  <a:pt x="96036" y="52674"/>
                </a:moveTo>
                <a:lnTo>
                  <a:pt x="102120" y="52686"/>
                </a:lnTo>
                <a:lnTo>
                  <a:pt x="102120" y="58758"/>
                </a:lnTo>
                <a:lnTo>
                  <a:pt x="96036" y="58758"/>
                </a:lnTo>
                <a:lnTo>
                  <a:pt x="96036" y="52674"/>
                </a:lnTo>
                <a:close/>
                <a:moveTo>
                  <a:pt x="103097" y="52674"/>
                </a:moveTo>
                <a:lnTo>
                  <a:pt x="109169" y="52686"/>
                </a:lnTo>
                <a:lnTo>
                  <a:pt x="109169" y="58758"/>
                </a:lnTo>
                <a:lnTo>
                  <a:pt x="103097" y="58758"/>
                </a:lnTo>
                <a:lnTo>
                  <a:pt x="103097" y="52674"/>
                </a:lnTo>
                <a:close/>
                <a:moveTo>
                  <a:pt x="110157" y="52674"/>
                </a:moveTo>
                <a:lnTo>
                  <a:pt x="116229" y="52686"/>
                </a:lnTo>
                <a:lnTo>
                  <a:pt x="116229" y="58758"/>
                </a:lnTo>
                <a:lnTo>
                  <a:pt x="110157" y="58758"/>
                </a:lnTo>
                <a:lnTo>
                  <a:pt x="110157" y="52674"/>
                </a:lnTo>
                <a:close/>
                <a:moveTo>
                  <a:pt x="131314" y="52674"/>
                </a:moveTo>
                <a:lnTo>
                  <a:pt x="137387" y="52686"/>
                </a:lnTo>
                <a:lnTo>
                  <a:pt x="137387" y="58758"/>
                </a:lnTo>
                <a:lnTo>
                  <a:pt x="131314" y="58758"/>
                </a:lnTo>
                <a:lnTo>
                  <a:pt x="131314" y="52674"/>
                </a:lnTo>
                <a:close/>
                <a:moveTo>
                  <a:pt x="17443" y="59734"/>
                </a:moveTo>
                <a:lnTo>
                  <a:pt x="17443" y="65806"/>
                </a:lnTo>
                <a:lnTo>
                  <a:pt x="11371" y="65806"/>
                </a:lnTo>
                <a:lnTo>
                  <a:pt x="11371" y="59734"/>
                </a:lnTo>
                <a:close/>
                <a:moveTo>
                  <a:pt x="24503" y="59734"/>
                </a:moveTo>
                <a:lnTo>
                  <a:pt x="24503" y="65806"/>
                </a:lnTo>
                <a:lnTo>
                  <a:pt x="18431" y="65806"/>
                </a:lnTo>
                <a:lnTo>
                  <a:pt x="18431" y="59734"/>
                </a:lnTo>
                <a:close/>
                <a:moveTo>
                  <a:pt x="31564" y="59734"/>
                </a:moveTo>
                <a:lnTo>
                  <a:pt x="31564" y="65806"/>
                </a:lnTo>
                <a:lnTo>
                  <a:pt x="25492" y="65806"/>
                </a:lnTo>
                <a:lnTo>
                  <a:pt x="25492" y="59734"/>
                </a:lnTo>
                <a:close/>
                <a:moveTo>
                  <a:pt x="38612" y="59734"/>
                </a:moveTo>
                <a:lnTo>
                  <a:pt x="38612" y="65806"/>
                </a:lnTo>
                <a:lnTo>
                  <a:pt x="32540" y="65806"/>
                </a:lnTo>
                <a:lnTo>
                  <a:pt x="32540" y="59734"/>
                </a:lnTo>
                <a:close/>
                <a:moveTo>
                  <a:pt x="45673" y="59734"/>
                </a:moveTo>
                <a:lnTo>
                  <a:pt x="45673" y="65806"/>
                </a:lnTo>
                <a:lnTo>
                  <a:pt x="39601" y="65806"/>
                </a:lnTo>
                <a:lnTo>
                  <a:pt x="39601" y="59734"/>
                </a:lnTo>
                <a:close/>
                <a:moveTo>
                  <a:pt x="52721" y="59734"/>
                </a:moveTo>
                <a:lnTo>
                  <a:pt x="52721" y="65806"/>
                </a:lnTo>
                <a:lnTo>
                  <a:pt x="46649" y="65806"/>
                </a:lnTo>
                <a:lnTo>
                  <a:pt x="46649" y="59734"/>
                </a:lnTo>
                <a:close/>
                <a:moveTo>
                  <a:pt x="59782" y="59734"/>
                </a:moveTo>
                <a:lnTo>
                  <a:pt x="59782" y="65806"/>
                </a:lnTo>
                <a:lnTo>
                  <a:pt x="53709" y="65806"/>
                </a:lnTo>
                <a:lnTo>
                  <a:pt x="53709" y="59734"/>
                </a:lnTo>
                <a:close/>
                <a:moveTo>
                  <a:pt x="66842" y="59734"/>
                </a:moveTo>
                <a:lnTo>
                  <a:pt x="66842" y="65806"/>
                </a:lnTo>
                <a:lnTo>
                  <a:pt x="60758" y="65806"/>
                </a:lnTo>
                <a:lnTo>
                  <a:pt x="60758" y="59734"/>
                </a:lnTo>
                <a:close/>
                <a:moveTo>
                  <a:pt x="73902" y="59734"/>
                </a:moveTo>
                <a:lnTo>
                  <a:pt x="73902" y="65806"/>
                </a:lnTo>
                <a:lnTo>
                  <a:pt x="67818" y="65806"/>
                </a:lnTo>
                <a:lnTo>
                  <a:pt x="67818" y="59734"/>
                </a:lnTo>
                <a:close/>
                <a:moveTo>
                  <a:pt x="80951" y="59734"/>
                </a:moveTo>
                <a:lnTo>
                  <a:pt x="80951" y="65806"/>
                </a:lnTo>
                <a:lnTo>
                  <a:pt x="74879" y="65806"/>
                </a:lnTo>
                <a:lnTo>
                  <a:pt x="74879" y="59734"/>
                </a:lnTo>
                <a:close/>
                <a:moveTo>
                  <a:pt x="88011" y="59734"/>
                </a:moveTo>
                <a:lnTo>
                  <a:pt x="88011" y="65806"/>
                </a:lnTo>
                <a:lnTo>
                  <a:pt x="81927" y="65806"/>
                </a:lnTo>
                <a:lnTo>
                  <a:pt x="81927" y="59734"/>
                </a:lnTo>
                <a:close/>
                <a:moveTo>
                  <a:pt x="95060" y="59734"/>
                </a:moveTo>
                <a:lnTo>
                  <a:pt x="95060" y="65806"/>
                </a:lnTo>
                <a:lnTo>
                  <a:pt x="88988" y="65806"/>
                </a:lnTo>
                <a:lnTo>
                  <a:pt x="88988" y="59734"/>
                </a:lnTo>
                <a:close/>
                <a:moveTo>
                  <a:pt x="123278" y="59734"/>
                </a:moveTo>
                <a:lnTo>
                  <a:pt x="123278" y="65806"/>
                </a:lnTo>
                <a:lnTo>
                  <a:pt x="117205" y="65806"/>
                </a:lnTo>
                <a:lnTo>
                  <a:pt x="117205" y="59734"/>
                </a:lnTo>
                <a:close/>
                <a:moveTo>
                  <a:pt x="130338" y="59734"/>
                </a:moveTo>
                <a:lnTo>
                  <a:pt x="130338" y="65806"/>
                </a:lnTo>
                <a:lnTo>
                  <a:pt x="124254" y="65806"/>
                </a:lnTo>
                <a:lnTo>
                  <a:pt x="124254" y="59734"/>
                </a:lnTo>
                <a:close/>
                <a:moveTo>
                  <a:pt x="144447" y="59734"/>
                </a:moveTo>
                <a:lnTo>
                  <a:pt x="144447" y="65806"/>
                </a:lnTo>
                <a:lnTo>
                  <a:pt x="138375" y="65806"/>
                </a:lnTo>
                <a:lnTo>
                  <a:pt x="138375" y="59734"/>
                </a:lnTo>
                <a:close/>
                <a:moveTo>
                  <a:pt x="151495" y="59734"/>
                </a:moveTo>
                <a:lnTo>
                  <a:pt x="151495" y="65806"/>
                </a:lnTo>
                <a:lnTo>
                  <a:pt x="145423" y="65806"/>
                </a:lnTo>
                <a:lnTo>
                  <a:pt x="145423" y="59734"/>
                </a:lnTo>
                <a:close/>
                <a:moveTo>
                  <a:pt x="158556" y="59734"/>
                </a:moveTo>
                <a:lnTo>
                  <a:pt x="158556" y="65806"/>
                </a:lnTo>
                <a:lnTo>
                  <a:pt x="152484" y="65806"/>
                </a:lnTo>
                <a:lnTo>
                  <a:pt x="152484" y="59734"/>
                </a:lnTo>
                <a:close/>
                <a:moveTo>
                  <a:pt x="165604" y="59734"/>
                </a:moveTo>
                <a:lnTo>
                  <a:pt x="165604" y="65806"/>
                </a:lnTo>
                <a:lnTo>
                  <a:pt x="159532" y="65806"/>
                </a:lnTo>
                <a:lnTo>
                  <a:pt x="159532" y="59734"/>
                </a:lnTo>
                <a:close/>
                <a:moveTo>
                  <a:pt x="172665" y="59734"/>
                </a:moveTo>
                <a:lnTo>
                  <a:pt x="172665" y="65806"/>
                </a:lnTo>
                <a:lnTo>
                  <a:pt x="166581" y="65806"/>
                </a:lnTo>
                <a:lnTo>
                  <a:pt x="166581" y="59734"/>
                </a:lnTo>
                <a:close/>
                <a:moveTo>
                  <a:pt x="179713" y="59734"/>
                </a:moveTo>
                <a:lnTo>
                  <a:pt x="179713" y="65806"/>
                </a:lnTo>
                <a:lnTo>
                  <a:pt x="173641" y="65806"/>
                </a:lnTo>
                <a:lnTo>
                  <a:pt x="173641" y="59734"/>
                </a:lnTo>
                <a:close/>
                <a:moveTo>
                  <a:pt x="186774" y="59734"/>
                </a:moveTo>
                <a:lnTo>
                  <a:pt x="186774" y="65806"/>
                </a:lnTo>
                <a:lnTo>
                  <a:pt x="180702" y="65806"/>
                </a:lnTo>
                <a:lnTo>
                  <a:pt x="180702" y="59734"/>
                </a:lnTo>
                <a:close/>
                <a:moveTo>
                  <a:pt x="193822" y="59734"/>
                </a:moveTo>
                <a:lnTo>
                  <a:pt x="193822" y="65806"/>
                </a:lnTo>
                <a:lnTo>
                  <a:pt x="187750" y="65806"/>
                </a:lnTo>
                <a:lnTo>
                  <a:pt x="187750" y="59734"/>
                </a:lnTo>
                <a:close/>
                <a:moveTo>
                  <a:pt x="200883" y="59734"/>
                </a:moveTo>
                <a:lnTo>
                  <a:pt x="200883" y="65806"/>
                </a:lnTo>
                <a:lnTo>
                  <a:pt x="194810" y="65806"/>
                </a:lnTo>
                <a:lnTo>
                  <a:pt x="194810" y="59734"/>
                </a:lnTo>
                <a:close/>
                <a:moveTo>
                  <a:pt x="207931" y="59734"/>
                </a:moveTo>
                <a:lnTo>
                  <a:pt x="207931" y="65806"/>
                </a:lnTo>
                <a:lnTo>
                  <a:pt x="201859" y="65806"/>
                </a:lnTo>
                <a:lnTo>
                  <a:pt x="201859" y="59734"/>
                </a:lnTo>
                <a:close/>
                <a:moveTo>
                  <a:pt x="214992" y="59734"/>
                </a:moveTo>
                <a:lnTo>
                  <a:pt x="214992" y="65806"/>
                </a:lnTo>
                <a:lnTo>
                  <a:pt x="208919" y="65806"/>
                </a:lnTo>
                <a:lnTo>
                  <a:pt x="208919" y="59734"/>
                </a:lnTo>
                <a:close/>
                <a:moveTo>
                  <a:pt x="222052" y="59734"/>
                </a:moveTo>
                <a:lnTo>
                  <a:pt x="222052" y="65806"/>
                </a:lnTo>
                <a:lnTo>
                  <a:pt x="215968" y="65806"/>
                </a:lnTo>
                <a:lnTo>
                  <a:pt x="215968" y="59734"/>
                </a:lnTo>
                <a:close/>
                <a:moveTo>
                  <a:pt x="229100" y="59734"/>
                </a:moveTo>
                <a:lnTo>
                  <a:pt x="229100" y="65806"/>
                </a:lnTo>
                <a:lnTo>
                  <a:pt x="223028" y="65806"/>
                </a:lnTo>
                <a:lnTo>
                  <a:pt x="223028" y="59734"/>
                </a:lnTo>
                <a:close/>
                <a:moveTo>
                  <a:pt x="236161" y="59734"/>
                </a:moveTo>
                <a:lnTo>
                  <a:pt x="236161" y="65806"/>
                </a:lnTo>
                <a:lnTo>
                  <a:pt x="230077" y="65806"/>
                </a:lnTo>
                <a:lnTo>
                  <a:pt x="230077" y="59734"/>
                </a:lnTo>
                <a:close/>
                <a:moveTo>
                  <a:pt x="243209" y="59734"/>
                </a:moveTo>
                <a:lnTo>
                  <a:pt x="243209" y="65806"/>
                </a:lnTo>
                <a:lnTo>
                  <a:pt x="237137" y="65806"/>
                </a:lnTo>
                <a:lnTo>
                  <a:pt x="237137" y="59734"/>
                </a:lnTo>
                <a:close/>
                <a:moveTo>
                  <a:pt x="250270" y="59734"/>
                </a:moveTo>
                <a:lnTo>
                  <a:pt x="250270" y="65806"/>
                </a:lnTo>
                <a:lnTo>
                  <a:pt x="244198" y="65806"/>
                </a:lnTo>
                <a:lnTo>
                  <a:pt x="244198" y="59734"/>
                </a:lnTo>
                <a:close/>
                <a:moveTo>
                  <a:pt x="257318" y="59734"/>
                </a:moveTo>
                <a:lnTo>
                  <a:pt x="257318" y="65806"/>
                </a:lnTo>
                <a:lnTo>
                  <a:pt x="251246" y="65806"/>
                </a:lnTo>
                <a:lnTo>
                  <a:pt x="251246" y="59734"/>
                </a:lnTo>
                <a:close/>
                <a:moveTo>
                  <a:pt x="264379" y="59734"/>
                </a:moveTo>
                <a:lnTo>
                  <a:pt x="264379" y="65806"/>
                </a:lnTo>
                <a:lnTo>
                  <a:pt x="258306" y="65806"/>
                </a:lnTo>
                <a:lnTo>
                  <a:pt x="258306" y="59734"/>
                </a:lnTo>
                <a:close/>
                <a:moveTo>
                  <a:pt x="271427" y="59734"/>
                </a:moveTo>
                <a:lnTo>
                  <a:pt x="271427" y="65806"/>
                </a:lnTo>
                <a:lnTo>
                  <a:pt x="265355" y="65806"/>
                </a:lnTo>
                <a:lnTo>
                  <a:pt x="265355" y="59734"/>
                </a:lnTo>
                <a:close/>
                <a:moveTo>
                  <a:pt x="278488" y="59734"/>
                </a:moveTo>
                <a:lnTo>
                  <a:pt x="278488" y="65806"/>
                </a:lnTo>
                <a:lnTo>
                  <a:pt x="272415" y="65806"/>
                </a:lnTo>
                <a:lnTo>
                  <a:pt x="272415" y="59734"/>
                </a:lnTo>
                <a:close/>
                <a:moveTo>
                  <a:pt x="102120" y="59734"/>
                </a:moveTo>
                <a:lnTo>
                  <a:pt x="102120" y="65818"/>
                </a:lnTo>
                <a:lnTo>
                  <a:pt x="96036" y="65818"/>
                </a:lnTo>
                <a:lnTo>
                  <a:pt x="96036" y="59734"/>
                </a:lnTo>
                <a:close/>
                <a:moveTo>
                  <a:pt x="109169" y="59734"/>
                </a:moveTo>
                <a:lnTo>
                  <a:pt x="109169" y="65818"/>
                </a:lnTo>
                <a:lnTo>
                  <a:pt x="103097" y="65818"/>
                </a:lnTo>
                <a:lnTo>
                  <a:pt x="103097" y="59734"/>
                </a:lnTo>
                <a:close/>
                <a:moveTo>
                  <a:pt x="116229" y="59734"/>
                </a:moveTo>
                <a:lnTo>
                  <a:pt x="116229" y="65818"/>
                </a:lnTo>
                <a:lnTo>
                  <a:pt x="110157" y="65818"/>
                </a:lnTo>
                <a:lnTo>
                  <a:pt x="110157" y="59734"/>
                </a:lnTo>
                <a:close/>
                <a:moveTo>
                  <a:pt x="137387" y="59734"/>
                </a:moveTo>
                <a:lnTo>
                  <a:pt x="137387" y="65818"/>
                </a:lnTo>
                <a:lnTo>
                  <a:pt x="131314" y="65818"/>
                </a:lnTo>
                <a:lnTo>
                  <a:pt x="131314" y="59734"/>
                </a:lnTo>
                <a:close/>
                <a:moveTo>
                  <a:pt x="17443" y="66783"/>
                </a:moveTo>
                <a:lnTo>
                  <a:pt x="17443" y="72867"/>
                </a:lnTo>
                <a:lnTo>
                  <a:pt x="11371" y="72867"/>
                </a:lnTo>
                <a:lnTo>
                  <a:pt x="11371" y="66783"/>
                </a:lnTo>
                <a:close/>
                <a:moveTo>
                  <a:pt x="24503" y="66783"/>
                </a:moveTo>
                <a:lnTo>
                  <a:pt x="24503" y="72867"/>
                </a:lnTo>
                <a:lnTo>
                  <a:pt x="18431" y="72867"/>
                </a:lnTo>
                <a:lnTo>
                  <a:pt x="18431" y="66783"/>
                </a:lnTo>
                <a:close/>
                <a:moveTo>
                  <a:pt x="31564" y="66783"/>
                </a:moveTo>
                <a:lnTo>
                  <a:pt x="31564" y="72867"/>
                </a:lnTo>
                <a:lnTo>
                  <a:pt x="25492" y="72867"/>
                </a:lnTo>
                <a:lnTo>
                  <a:pt x="25492" y="66783"/>
                </a:lnTo>
                <a:close/>
                <a:moveTo>
                  <a:pt x="38612" y="66783"/>
                </a:moveTo>
                <a:lnTo>
                  <a:pt x="38612" y="72867"/>
                </a:lnTo>
                <a:lnTo>
                  <a:pt x="32540" y="72867"/>
                </a:lnTo>
                <a:lnTo>
                  <a:pt x="32540" y="66783"/>
                </a:lnTo>
                <a:close/>
                <a:moveTo>
                  <a:pt x="45673" y="66783"/>
                </a:moveTo>
                <a:lnTo>
                  <a:pt x="45673" y="72867"/>
                </a:lnTo>
                <a:lnTo>
                  <a:pt x="39601" y="72867"/>
                </a:lnTo>
                <a:lnTo>
                  <a:pt x="39601" y="66783"/>
                </a:lnTo>
                <a:close/>
                <a:moveTo>
                  <a:pt x="52721" y="66783"/>
                </a:moveTo>
                <a:lnTo>
                  <a:pt x="52721" y="72867"/>
                </a:lnTo>
                <a:lnTo>
                  <a:pt x="46649" y="72867"/>
                </a:lnTo>
                <a:lnTo>
                  <a:pt x="46649" y="66783"/>
                </a:lnTo>
                <a:close/>
                <a:moveTo>
                  <a:pt x="59782" y="66783"/>
                </a:moveTo>
                <a:lnTo>
                  <a:pt x="59782" y="72867"/>
                </a:lnTo>
                <a:lnTo>
                  <a:pt x="53709" y="72867"/>
                </a:lnTo>
                <a:lnTo>
                  <a:pt x="53709" y="66783"/>
                </a:lnTo>
                <a:close/>
                <a:moveTo>
                  <a:pt x="60758" y="66783"/>
                </a:moveTo>
                <a:lnTo>
                  <a:pt x="66842" y="66795"/>
                </a:lnTo>
                <a:lnTo>
                  <a:pt x="66842" y="72867"/>
                </a:lnTo>
                <a:lnTo>
                  <a:pt x="60758" y="72867"/>
                </a:lnTo>
                <a:lnTo>
                  <a:pt x="60758" y="66783"/>
                </a:lnTo>
                <a:close/>
                <a:moveTo>
                  <a:pt x="67818" y="66783"/>
                </a:moveTo>
                <a:lnTo>
                  <a:pt x="73902" y="66795"/>
                </a:lnTo>
                <a:lnTo>
                  <a:pt x="73902" y="72867"/>
                </a:lnTo>
                <a:lnTo>
                  <a:pt x="67818" y="72867"/>
                </a:lnTo>
                <a:lnTo>
                  <a:pt x="67818" y="66783"/>
                </a:lnTo>
                <a:close/>
                <a:moveTo>
                  <a:pt x="74879" y="66783"/>
                </a:moveTo>
                <a:lnTo>
                  <a:pt x="80951" y="66795"/>
                </a:lnTo>
                <a:lnTo>
                  <a:pt x="80951" y="72867"/>
                </a:lnTo>
                <a:lnTo>
                  <a:pt x="74879" y="72867"/>
                </a:lnTo>
                <a:lnTo>
                  <a:pt x="74879" y="66783"/>
                </a:lnTo>
                <a:close/>
                <a:moveTo>
                  <a:pt x="88011" y="66783"/>
                </a:moveTo>
                <a:lnTo>
                  <a:pt x="88011" y="72867"/>
                </a:lnTo>
                <a:lnTo>
                  <a:pt x="81927" y="72867"/>
                </a:lnTo>
                <a:lnTo>
                  <a:pt x="81927" y="66783"/>
                </a:lnTo>
                <a:close/>
                <a:moveTo>
                  <a:pt x="95060" y="66783"/>
                </a:moveTo>
                <a:lnTo>
                  <a:pt x="95060" y="72867"/>
                </a:lnTo>
                <a:lnTo>
                  <a:pt x="88988" y="72867"/>
                </a:lnTo>
                <a:lnTo>
                  <a:pt x="88988" y="66783"/>
                </a:lnTo>
                <a:close/>
                <a:moveTo>
                  <a:pt x="96036" y="66783"/>
                </a:moveTo>
                <a:lnTo>
                  <a:pt x="102120" y="66795"/>
                </a:lnTo>
                <a:lnTo>
                  <a:pt x="102120" y="72867"/>
                </a:lnTo>
                <a:lnTo>
                  <a:pt x="96036" y="72867"/>
                </a:lnTo>
                <a:lnTo>
                  <a:pt x="96036" y="66783"/>
                </a:lnTo>
                <a:close/>
                <a:moveTo>
                  <a:pt x="103097" y="66783"/>
                </a:moveTo>
                <a:lnTo>
                  <a:pt x="109169" y="66795"/>
                </a:lnTo>
                <a:lnTo>
                  <a:pt x="109169" y="72867"/>
                </a:lnTo>
                <a:lnTo>
                  <a:pt x="103097" y="72867"/>
                </a:lnTo>
                <a:lnTo>
                  <a:pt x="103097" y="66783"/>
                </a:lnTo>
                <a:close/>
                <a:moveTo>
                  <a:pt x="110157" y="66783"/>
                </a:moveTo>
                <a:lnTo>
                  <a:pt x="116229" y="66795"/>
                </a:lnTo>
                <a:lnTo>
                  <a:pt x="116229" y="72867"/>
                </a:lnTo>
                <a:lnTo>
                  <a:pt x="110157" y="72867"/>
                </a:lnTo>
                <a:lnTo>
                  <a:pt x="110157" y="66783"/>
                </a:lnTo>
                <a:close/>
                <a:moveTo>
                  <a:pt x="123278" y="66783"/>
                </a:moveTo>
                <a:lnTo>
                  <a:pt x="123278" y="72867"/>
                </a:lnTo>
                <a:lnTo>
                  <a:pt x="117205" y="72867"/>
                </a:lnTo>
                <a:lnTo>
                  <a:pt x="117205" y="66783"/>
                </a:lnTo>
                <a:close/>
                <a:moveTo>
                  <a:pt x="130338" y="66783"/>
                </a:moveTo>
                <a:lnTo>
                  <a:pt x="130338" y="72867"/>
                </a:lnTo>
                <a:lnTo>
                  <a:pt x="124254" y="72867"/>
                </a:lnTo>
                <a:lnTo>
                  <a:pt x="124254" y="66783"/>
                </a:lnTo>
                <a:close/>
                <a:moveTo>
                  <a:pt x="131314" y="66783"/>
                </a:moveTo>
                <a:lnTo>
                  <a:pt x="137387" y="66795"/>
                </a:lnTo>
                <a:lnTo>
                  <a:pt x="137387" y="72867"/>
                </a:lnTo>
                <a:lnTo>
                  <a:pt x="131314" y="72867"/>
                </a:lnTo>
                <a:lnTo>
                  <a:pt x="131314" y="66783"/>
                </a:lnTo>
                <a:close/>
                <a:moveTo>
                  <a:pt x="144447" y="66783"/>
                </a:moveTo>
                <a:lnTo>
                  <a:pt x="144447" y="72867"/>
                </a:lnTo>
                <a:lnTo>
                  <a:pt x="138375" y="72867"/>
                </a:lnTo>
                <a:lnTo>
                  <a:pt x="138375" y="66783"/>
                </a:lnTo>
                <a:close/>
                <a:moveTo>
                  <a:pt x="151495" y="66783"/>
                </a:moveTo>
                <a:lnTo>
                  <a:pt x="151495" y="72867"/>
                </a:lnTo>
                <a:lnTo>
                  <a:pt x="145423" y="72867"/>
                </a:lnTo>
                <a:lnTo>
                  <a:pt x="145423" y="66783"/>
                </a:lnTo>
                <a:close/>
                <a:moveTo>
                  <a:pt x="158556" y="66783"/>
                </a:moveTo>
                <a:lnTo>
                  <a:pt x="158556" y="72867"/>
                </a:lnTo>
                <a:lnTo>
                  <a:pt x="152484" y="72867"/>
                </a:lnTo>
                <a:lnTo>
                  <a:pt x="152484" y="66783"/>
                </a:lnTo>
                <a:close/>
                <a:moveTo>
                  <a:pt x="165604" y="66783"/>
                </a:moveTo>
                <a:lnTo>
                  <a:pt x="165604" y="72867"/>
                </a:lnTo>
                <a:lnTo>
                  <a:pt x="159532" y="72867"/>
                </a:lnTo>
                <a:lnTo>
                  <a:pt x="159532" y="66783"/>
                </a:lnTo>
                <a:close/>
                <a:moveTo>
                  <a:pt x="172665" y="66783"/>
                </a:moveTo>
                <a:lnTo>
                  <a:pt x="172665" y="72867"/>
                </a:lnTo>
                <a:lnTo>
                  <a:pt x="166581" y="72867"/>
                </a:lnTo>
                <a:lnTo>
                  <a:pt x="166581" y="66783"/>
                </a:lnTo>
                <a:close/>
                <a:moveTo>
                  <a:pt x="179713" y="66783"/>
                </a:moveTo>
                <a:lnTo>
                  <a:pt x="179713" y="72867"/>
                </a:lnTo>
                <a:lnTo>
                  <a:pt x="173641" y="72867"/>
                </a:lnTo>
                <a:lnTo>
                  <a:pt x="173641" y="66783"/>
                </a:lnTo>
                <a:close/>
                <a:moveTo>
                  <a:pt x="186774" y="66783"/>
                </a:moveTo>
                <a:lnTo>
                  <a:pt x="186774" y="72867"/>
                </a:lnTo>
                <a:lnTo>
                  <a:pt x="180702" y="72867"/>
                </a:lnTo>
                <a:lnTo>
                  <a:pt x="180702" y="66783"/>
                </a:lnTo>
                <a:close/>
                <a:moveTo>
                  <a:pt x="193822" y="66783"/>
                </a:moveTo>
                <a:lnTo>
                  <a:pt x="193822" y="72867"/>
                </a:lnTo>
                <a:lnTo>
                  <a:pt x="187750" y="72867"/>
                </a:lnTo>
                <a:lnTo>
                  <a:pt x="187750" y="66783"/>
                </a:lnTo>
                <a:close/>
                <a:moveTo>
                  <a:pt x="200883" y="66783"/>
                </a:moveTo>
                <a:lnTo>
                  <a:pt x="200883" y="72867"/>
                </a:lnTo>
                <a:lnTo>
                  <a:pt x="194810" y="72867"/>
                </a:lnTo>
                <a:lnTo>
                  <a:pt x="194810" y="66783"/>
                </a:lnTo>
                <a:close/>
                <a:moveTo>
                  <a:pt x="207931" y="66783"/>
                </a:moveTo>
                <a:lnTo>
                  <a:pt x="207931" y="72867"/>
                </a:lnTo>
                <a:lnTo>
                  <a:pt x="201859" y="72867"/>
                </a:lnTo>
                <a:lnTo>
                  <a:pt x="201859" y="66783"/>
                </a:lnTo>
                <a:close/>
                <a:moveTo>
                  <a:pt x="214992" y="66783"/>
                </a:moveTo>
                <a:lnTo>
                  <a:pt x="214992" y="72867"/>
                </a:lnTo>
                <a:lnTo>
                  <a:pt x="208919" y="72867"/>
                </a:lnTo>
                <a:lnTo>
                  <a:pt x="208919" y="66783"/>
                </a:lnTo>
                <a:close/>
                <a:moveTo>
                  <a:pt x="222052" y="66783"/>
                </a:moveTo>
                <a:lnTo>
                  <a:pt x="222052" y="72867"/>
                </a:lnTo>
                <a:lnTo>
                  <a:pt x="215968" y="72867"/>
                </a:lnTo>
                <a:lnTo>
                  <a:pt x="215968" y="66783"/>
                </a:lnTo>
                <a:close/>
                <a:moveTo>
                  <a:pt x="229100" y="66783"/>
                </a:moveTo>
                <a:lnTo>
                  <a:pt x="229100" y="72867"/>
                </a:lnTo>
                <a:lnTo>
                  <a:pt x="223028" y="72867"/>
                </a:lnTo>
                <a:lnTo>
                  <a:pt x="223028" y="66783"/>
                </a:lnTo>
                <a:close/>
                <a:moveTo>
                  <a:pt x="236161" y="66783"/>
                </a:moveTo>
                <a:lnTo>
                  <a:pt x="236161" y="72867"/>
                </a:lnTo>
                <a:lnTo>
                  <a:pt x="230077" y="72867"/>
                </a:lnTo>
                <a:lnTo>
                  <a:pt x="230077" y="66783"/>
                </a:lnTo>
                <a:close/>
                <a:moveTo>
                  <a:pt x="243209" y="66783"/>
                </a:moveTo>
                <a:lnTo>
                  <a:pt x="243209" y="72867"/>
                </a:lnTo>
                <a:lnTo>
                  <a:pt x="237137" y="72867"/>
                </a:lnTo>
                <a:lnTo>
                  <a:pt x="237137" y="66783"/>
                </a:lnTo>
                <a:close/>
                <a:moveTo>
                  <a:pt x="250270" y="66783"/>
                </a:moveTo>
                <a:lnTo>
                  <a:pt x="250270" y="72867"/>
                </a:lnTo>
                <a:lnTo>
                  <a:pt x="244198" y="72867"/>
                </a:lnTo>
                <a:lnTo>
                  <a:pt x="244198" y="66783"/>
                </a:lnTo>
                <a:close/>
                <a:moveTo>
                  <a:pt x="257318" y="66783"/>
                </a:moveTo>
                <a:lnTo>
                  <a:pt x="257318" y="72867"/>
                </a:lnTo>
                <a:lnTo>
                  <a:pt x="251246" y="72867"/>
                </a:lnTo>
                <a:lnTo>
                  <a:pt x="251246" y="66783"/>
                </a:lnTo>
                <a:close/>
                <a:moveTo>
                  <a:pt x="264379" y="66783"/>
                </a:moveTo>
                <a:lnTo>
                  <a:pt x="264379" y="72867"/>
                </a:lnTo>
                <a:lnTo>
                  <a:pt x="258306" y="72867"/>
                </a:lnTo>
                <a:lnTo>
                  <a:pt x="258306" y="66783"/>
                </a:lnTo>
                <a:close/>
                <a:moveTo>
                  <a:pt x="271427" y="66783"/>
                </a:moveTo>
                <a:lnTo>
                  <a:pt x="271427" y="72867"/>
                </a:lnTo>
                <a:lnTo>
                  <a:pt x="265355" y="72867"/>
                </a:lnTo>
                <a:lnTo>
                  <a:pt x="265355" y="66783"/>
                </a:lnTo>
                <a:close/>
                <a:moveTo>
                  <a:pt x="278488" y="66783"/>
                </a:moveTo>
                <a:lnTo>
                  <a:pt x="278488" y="72867"/>
                </a:lnTo>
                <a:lnTo>
                  <a:pt x="272415" y="72867"/>
                </a:lnTo>
                <a:lnTo>
                  <a:pt x="272415" y="66783"/>
                </a:lnTo>
                <a:close/>
                <a:moveTo>
                  <a:pt x="17443" y="73843"/>
                </a:moveTo>
                <a:lnTo>
                  <a:pt x="17443" y="79915"/>
                </a:lnTo>
                <a:lnTo>
                  <a:pt x="11371" y="79915"/>
                </a:lnTo>
                <a:lnTo>
                  <a:pt x="11371" y="73843"/>
                </a:lnTo>
                <a:close/>
                <a:moveTo>
                  <a:pt x="24503" y="73843"/>
                </a:moveTo>
                <a:lnTo>
                  <a:pt x="24503" y="79915"/>
                </a:lnTo>
                <a:lnTo>
                  <a:pt x="18431" y="79915"/>
                </a:lnTo>
                <a:lnTo>
                  <a:pt x="18431" y="73843"/>
                </a:lnTo>
                <a:close/>
                <a:moveTo>
                  <a:pt x="31564" y="73843"/>
                </a:moveTo>
                <a:lnTo>
                  <a:pt x="31564" y="79915"/>
                </a:lnTo>
                <a:lnTo>
                  <a:pt x="25492" y="79915"/>
                </a:lnTo>
                <a:lnTo>
                  <a:pt x="25492" y="73843"/>
                </a:lnTo>
                <a:close/>
                <a:moveTo>
                  <a:pt x="38612" y="73843"/>
                </a:moveTo>
                <a:lnTo>
                  <a:pt x="38612" y="79915"/>
                </a:lnTo>
                <a:lnTo>
                  <a:pt x="32540" y="79915"/>
                </a:lnTo>
                <a:lnTo>
                  <a:pt x="32540" y="73843"/>
                </a:lnTo>
                <a:close/>
                <a:moveTo>
                  <a:pt x="45673" y="73843"/>
                </a:moveTo>
                <a:lnTo>
                  <a:pt x="45673" y="79915"/>
                </a:lnTo>
                <a:lnTo>
                  <a:pt x="39601" y="79915"/>
                </a:lnTo>
                <a:lnTo>
                  <a:pt x="39601" y="73843"/>
                </a:lnTo>
                <a:close/>
                <a:moveTo>
                  <a:pt x="52721" y="73843"/>
                </a:moveTo>
                <a:lnTo>
                  <a:pt x="52721" y="79915"/>
                </a:lnTo>
                <a:lnTo>
                  <a:pt x="46649" y="79915"/>
                </a:lnTo>
                <a:lnTo>
                  <a:pt x="46649" y="73843"/>
                </a:lnTo>
                <a:close/>
                <a:moveTo>
                  <a:pt x="59782" y="73843"/>
                </a:moveTo>
                <a:lnTo>
                  <a:pt x="59782" y="79915"/>
                </a:lnTo>
                <a:lnTo>
                  <a:pt x="53709" y="79915"/>
                </a:lnTo>
                <a:lnTo>
                  <a:pt x="53709" y="73843"/>
                </a:lnTo>
                <a:close/>
                <a:moveTo>
                  <a:pt x="66842" y="73843"/>
                </a:moveTo>
                <a:lnTo>
                  <a:pt x="66842" y="79915"/>
                </a:lnTo>
                <a:lnTo>
                  <a:pt x="60758" y="79915"/>
                </a:lnTo>
                <a:lnTo>
                  <a:pt x="60758" y="73843"/>
                </a:lnTo>
                <a:close/>
                <a:moveTo>
                  <a:pt x="73902" y="73843"/>
                </a:moveTo>
                <a:lnTo>
                  <a:pt x="73902" y="79915"/>
                </a:lnTo>
                <a:lnTo>
                  <a:pt x="67818" y="79915"/>
                </a:lnTo>
                <a:lnTo>
                  <a:pt x="67818" y="73843"/>
                </a:lnTo>
                <a:close/>
                <a:moveTo>
                  <a:pt x="80951" y="73843"/>
                </a:moveTo>
                <a:lnTo>
                  <a:pt x="80951" y="79915"/>
                </a:lnTo>
                <a:lnTo>
                  <a:pt x="74879" y="79915"/>
                </a:lnTo>
                <a:lnTo>
                  <a:pt x="74879" y="73843"/>
                </a:lnTo>
                <a:close/>
                <a:moveTo>
                  <a:pt x="88011" y="73843"/>
                </a:moveTo>
                <a:lnTo>
                  <a:pt x="88011" y="79915"/>
                </a:lnTo>
                <a:lnTo>
                  <a:pt x="81927" y="79915"/>
                </a:lnTo>
                <a:lnTo>
                  <a:pt x="81927" y="73843"/>
                </a:lnTo>
                <a:close/>
                <a:moveTo>
                  <a:pt x="95060" y="73843"/>
                </a:moveTo>
                <a:lnTo>
                  <a:pt x="95060" y="79915"/>
                </a:lnTo>
                <a:lnTo>
                  <a:pt x="88988" y="79915"/>
                </a:lnTo>
                <a:lnTo>
                  <a:pt x="88988" y="73843"/>
                </a:lnTo>
                <a:close/>
                <a:moveTo>
                  <a:pt x="123278" y="73843"/>
                </a:moveTo>
                <a:lnTo>
                  <a:pt x="123278" y="79915"/>
                </a:lnTo>
                <a:lnTo>
                  <a:pt x="117205" y="79915"/>
                </a:lnTo>
                <a:lnTo>
                  <a:pt x="117205" y="73843"/>
                </a:lnTo>
                <a:close/>
                <a:moveTo>
                  <a:pt x="130338" y="73843"/>
                </a:moveTo>
                <a:lnTo>
                  <a:pt x="130338" y="79915"/>
                </a:lnTo>
                <a:lnTo>
                  <a:pt x="124254" y="79915"/>
                </a:lnTo>
                <a:lnTo>
                  <a:pt x="124254" y="73843"/>
                </a:lnTo>
                <a:close/>
                <a:moveTo>
                  <a:pt x="144447" y="73843"/>
                </a:moveTo>
                <a:lnTo>
                  <a:pt x="144447" y="79915"/>
                </a:lnTo>
                <a:lnTo>
                  <a:pt x="138375" y="79915"/>
                </a:lnTo>
                <a:lnTo>
                  <a:pt x="138375" y="73843"/>
                </a:lnTo>
                <a:close/>
                <a:moveTo>
                  <a:pt x="151495" y="73843"/>
                </a:moveTo>
                <a:lnTo>
                  <a:pt x="151495" y="79915"/>
                </a:lnTo>
                <a:lnTo>
                  <a:pt x="145423" y="79915"/>
                </a:lnTo>
                <a:lnTo>
                  <a:pt x="145423" y="73843"/>
                </a:lnTo>
                <a:close/>
                <a:moveTo>
                  <a:pt x="158556" y="73843"/>
                </a:moveTo>
                <a:lnTo>
                  <a:pt x="158556" y="79915"/>
                </a:lnTo>
                <a:lnTo>
                  <a:pt x="152484" y="79915"/>
                </a:lnTo>
                <a:lnTo>
                  <a:pt x="152484" y="73843"/>
                </a:lnTo>
                <a:close/>
                <a:moveTo>
                  <a:pt x="165604" y="73843"/>
                </a:moveTo>
                <a:lnTo>
                  <a:pt x="165604" y="79915"/>
                </a:lnTo>
                <a:lnTo>
                  <a:pt x="159532" y="79915"/>
                </a:lnTo>
                <a:lnTo>
                  <a:pt x="159532" y="73843"/>
                </a:lnTo>
                <a:close/>
                <a:moveTo>
                  <a:pt x="172665" y="73843"/>
                </a:moveTo>
                <a:lnTo>
                  <a:pt x="172665" y="79915"/>
                </a:lnTo>
                <a:lnTo>
                  <a:pt x="166581" y="79915"/>
                </a:lnTo>
                <a:lnTo>
                  <a:pt x="166581" y="73843"/>
                </a:lnTo>
                <a:close/>
                <a:moveTo>
                  <a:pt x="179713" y="73843"/>
                </a:moveTo>
                <a:lnTo>
                  <a:pt x="179713" y="79915"/>
                </a:lnTo>
                <a:lnTo>
                  <a:pt x="173641" y="79915"/>
                </a:lnTo>
                <a:lnTo>
                  <a:pt x="173641" y="73843"/>
                </a:lnTo>
                <a:close/>
                <a:moveTo>
                  <a:pt x="186774" y="73843"/>
                </a:moveTo>
                <a:lnTo>
                  <a:pt x="186774" y="79915"/>
                </a:lnTo>
                <a:lnTo>
                  <a:pt x="180702" y="79915"/>
                </a:lnTo>
                <a:lnTo>
                  <a:pt x="180702" y="73843"/>
                </a:lnTo>
                <a:close/>
                <a:moveTo>
                  <a:pt x="193822" y="73843"/>
                </a:moveTo>
                <a:lnTo>
                  <a:pt x="193822" y="79915"/>
                </a:lnTo>
                <a:lnTo>
                  <a:pt x="187750" y="79915"/>
                </a:lnTo>
                <a:lnTo>
                  <a:pt x="187750" y="73843"/>
                </a:lnTo>
                <a:close/>
                <a:moveTo>
                  <a:pt x="200883" y="73843"/>
                </a:moveTo>
                <a:lnTo>
                  <a:pt x="200883" y="79915"/>
                </a:lnTo>
                <a:lnTo>
                  <a:pt x="194810" y="79915"/>
                </a:lnTo>
                <a:lnTo>
                  <a:pt x="194810" y="73843"/>
                </a:lnTo>
                <a:close/>
                <a:moveTo>
                  <a:pt x="207931" y="73843"/>
                </a:moveTo>
                <a:lnTo>
                  <a:pt x="207931" y="79915"/>
                </a:lnTo>
                <a:lnTo>
                  <a:pt x="201859" y="79915"/>
                </a:lnTo>
                <a:lnTo>
                  <a:pt x="201859" y="73843"/>
                </a:lnTo>
                <a:close/>
                <a:moveTo>
                  <a:pt x="214992" y="73843"/>
                </a:moveTo>
                <a:lnTo>
                  <a:pt x="214992" y="79915"/>
                </a:lnTo>
                <a:lnTo>
                  <a:pt x="208919" y="79915"/>
                </a:lnTo>
                <a:lnTo>
                  <a:pt x="208919" y="73843"/>
                </a:lnTo>
                <a:close/>
                <a:moveTo>
                  <a:pt x="222052" y="73843"/>
                </a:moveTo>
                <a:lnTo>
                  <a:pt x="222052" y="79915"/>
                </a:lnTo>
                <a:lnTo>
                  <a:pt x="215968" y="79915"/>
                </a:lnTo>
                <a:lnTo>
                  <a:pt x="215968" y="73843"/>
                </a:lnTo>
                <a:close/>
                <a:moveTo>
                  <a:pt x="229100" y="73843"/>
                </a:moveTo>
                <a:lnTo>
                  <a:pt x="229100" y="79915"/>
                </a:lnTo>
                <a:lnTo>
                  <a:pt x="223028" y="79915"/>
                </a:lnTo>
                <a:lnTo>
                  <a:pt x="223028" y="73843"/>
                </a:lnTo>
                <a:close/>
                <a:moveTo>
                  <a:pt x="236161" y="73843"/>
                </a:moveTo>
                <a:lnTo>
                  <a:pt x="236161" y="79915"/>
                </a:lnTo>
                <a:lnTo>
                  <a:pt x="230077" y="79915"/>
                </a:lnTo>
                <a:lnTo>
                  <a:pt x="230077" y="73843"/>
                </a:lnTo>
                <a:close/>
                <a:moveTo>
                  <a:pt x="243209" y="73843"/>
                </a:moveTo>
                <a:lnTo>
                  <a:pt x="243209" y="79915"/>
                </a:lnTo>
                <a:lnTo>
                  <a:pt x="237137" y="79915"/>
                </a:lnTo>
                <a:lnTo>
                  <a:pt x="237137" y="73843"/>
                </a:lnTo>
                <a:close/>
                <a:moveTo>
                  <a:pt x="250270" y="73843"/>
                </a:moveTo>
                <a:lnTo>
                  <a:pt x="250270" y="79915"/>
                </a:lnTo>
                <a:lnTo>
                  <a:pt x="244198" y="79915"/>
                </a:lnTo>
                <a:lnTo>
                  <a:pt x="244198" y="73843"/>
                </a:lnTo>
                <a:close/>
                <a:moveTo>
                  <a:pt x="257318" y="73843"/>
                </a:moveTo>
                <a:lnTo>
                  <a:pt x="257318" y="79915"/>
                </a:lnTo>
                <a:lnTo>
                  <a:pt x="251246" y="79915"/>
                </a:lnTo>
                <a:lnTo>
                  <a:pt x="251246" y="73843"/>
                </a:lnTo>
                <a:close/>
                <a:moveTo>
                  <a:pt x="264379" y="73843"/>
                </a:moveTo>
                <a:lnTo>
                  <a:pt x="264379" y="79915"/>
                </a:lnTo>
                <a:lnTo>
                  <a:pt x="258306" y="79915"/>
                </a:lnTo>
                <a:lnTo>
                  <a:pt x="258306" y="73843"/>
                </a:lnTo>
                <a:close/>
                <a:moveTo>
                  <a:pt x="271427" y="73843"/>
                </a:moveTo>
                <a:lnTo>
                  <a:pt x="271427" y="79915"/>
                </a:lnTo>
                <a:lnTo>
                  <a:pt x="265355" y="79915"/>
                </a:lnTo>
                <a:lnTo>
                  <a:pt x="265355" y="73843"/>
                </a:lnTo>
                <a:close/>
                <a:moveTo>
                  <a:pt x="278488" y="73843"/>
                </a:moveTo>
                <a:lnTo>
                  <a:pt x="278488" y="79915"/>
                </a:lnTo>
                <a:lnTo>
                  <a:pt x="272415" y="79915"/>
                </a:lnTo>
                <a:lnTo>
                  <a:pt x="272415" y="73843"/>
                </a:lnTo>
                <a:close/>
                <a:moveTo>
                  <a:pt x="96036" y="73843"/>
                </a:moveTo>
                <a:lnTo>
                  <a:pt x="102120" y="73855"/>
                </a:lnTo>
                <a:lnTo>
                  <a:pt x="102120" y="79927"/>
                </a:lnTo>
                <a:lnTo>
                  <a:pt x="96036" y="79927"/>
                </a:lnTo>
                <a:lnTo>
                  <a:pt x="96036" y="73843"/>
                </a:lnTo>
                <a:close/>
                <a:moveTo>
                  <a:pt x="103097" y="73843"/>
                </a:moveTo>
                <a:lnTo>
                  <a:pt x="109169" y="73855"/>
                </a:lnTo>
                <a:lnTo>
                  <a:pt x="109169" y="79927"/>
                </a:lnTo>
                <a:lnTo>
                  <a:pt x="103097" y="79927"/>
                </a:lnTo>
                <a:lnTo>
                  <a:pt x="103097" y="73843"/>
                </a:lnTo>
                <a:close/>
                <a:moveTo>
                  <a:pt x="110157" y="73843"/>
                </a:moveTo>
                <a:lnTo>
                  <a:pt x="116229" y="73855"/>
                </a:lnTo>
                <a:lnTo>
                  <a:pt x="116229" y="79927"/>
                </a:lnTo>
                <a:lnTo>
                  <a:pt x="110157" y="79927"/>
                </a:lnTo>
                <a:lnTo>
                  <a:pt x="110157" y="73843"/>
                </a:lnTo>
                <a:close/>
                <a:moveTo>
                  <a:pt x="131314" y="73843"/>
                </a:moveTo>
                <a:lnTo>
                  <a:pt x="137387" y="73855"/>
                </a:lnTo>
                <a:lnTo>
                  <a:pt x="137387" y="79927"/>
                </a:lnTo>
                <a:lnTo>
                  <a:pt x="131314" y="79927"/>
                </a:lnTo>
                <a:lnTo>
                  <a:pt x="131314" y="73843"/>
                </a:lnTo>
                <a:close/>
                <a:moveTo>
                  <a:pt x="17443" y="80903"/>
                </a:moveTo>
                <a:lnTo>
                  <a:pt x="17443" y="86976"/>
                </a:lnTo>
                <a:lnTo>
                  <a:pt x="11371" y="86976"/>
                </a:lnTo>
                <a:lnTo>
                  <a:pt x="11371" y="80903"/>
                </a:lnTo>
                <a:close/>
                <a:moveTo>
                  <a:pt x="24503" y="80903"/>
                </a:moveTo>
                <a:lnTo>
                  <a:pt x="24503" y="86976"/>
                </a:lnTo>
                <a:lnTo>
                  <a:pt x="18431" y="86976"/>
                </a:lnTo>
                <a:lnTo>
                  <a:pt x="18431" y="80903"/>
                </a:lnTo>
                <a:close/>
                <a:moveTo>
                  <a:pt x="31564" y="80903"/>
                </a:moveTo>
                <a:lnTo>
                  <a:pt x="31564" y="86976"/>
                </a:lnTo>
                <a:lnTo>
                  <a:pt x="25492" y="86976"/>
                </a:lnTo>
                <a:lnTo>
                  <a:pt x="25492" y="80903"/>
                </a:lnTo>
                <a:close/>
                <a:moveTo>
                  <a:pt x="38612" y="80903"/>
                </a:moveTo>
                <a:lnTo>
                  <a:pt x="38612" y="86976"/>
                </a:lnTo>
                <a:lnTo>
                  <a:pt x="32540" y="86976"/>
                </a:lnTo>
                <a:lnTo>
                  <a:pt x="32540" y="80903"/>
                </a:lnTo>
                <a:close/>
                <a:moveTo>
                  <a:pt x="45673" y="80903"/>
                </a:moveTo>
                <a:lnTo>
                  <a:pt x="45673" y="86976"/>
                </a:lnTo>
                <a:lnTo>
                  <a:pt x="39601" y="86976"/>
                </a:lnTo>
                <a:lnTo>
                  <a:pt x="39601" y="80903"/>
                </a:lnTo>
                <a:close/>
                <a:moveTo>
                  <a:pt x="52721" y="80903"/>
                </a:moveTo>
                <a:lnTo>
                  <a:pt x="52721" y="86976"/>
                </a:lnTo>
                <a:lnTo>
                  <a:pt x="46649" y="86976"/>
                </a:lnTo>
                <a:lnTo>
                  <a:pt x="46649" y="80903"/>
                </a:lnTo>
                <a:close/>
                <a:moveTo>
                  <a:pt x="59782" y="80903"/>
                </a:moveTo>
                <a:lnTo>
                  <a:pt x="59782" y="86976"/>
                </a:lnTo>
                <a:lnTo>
                  <a:pt x="53709" y="86976"/>
                </a:lnTo>
                <a:lnTo>
                  <a:pt x="53709" y="80903"/>
                </a:lnTo>
                <a:close/>
                <a:moveTo>
                  <a:pt x="66842" y="80903"/>
                </a:moveTo>
                <a:lnTo>
                  <a:pt x="66842" y="86976"/>
                </a:lnTo>
                <a:lnTo>
                  <a:pt x="60758" y="86976"/>
                </a:lnTo>
                <a:lnTo>
                  <a:pt x="60758" y="80903"/>
                </a:lnTo>
                <a:close/>
                <a:moveTo>
                  <a:pt x="73902" y="80903"/>
                </a:moveTo>
                <a:lnTo>
                  <a:pt x="73902" y="86976"/>
                </a:lnTo>
                <a:lnTo>
                  <a:pt x="67818" y="86976"/>
                </a:lnTo>
                <a:lnTo>
                  <a:pt x="67818" y="80903"/>
                </a:lnTo>
                <a:close/>
                <a:moveTo>
                  <a:pt x="80951" y="80903"/>
                </a:moveTo>
                <a:lnTo>
                  <a:pt x="80951" y="86976"/>
                </a:lnTo>
                <a:lnTo>
                  <a:pt x="74879" y="86976"/>
                </a:lnTo>
                <a:lnTo>
                  <a:pt x="74879" y="80903"/>
                </a:lnTo>
                <a:close/>
                <a:moveTo>
                  <a:pt x="88011" y="80903"/>
                </a:moveTo>
                <a:lnTo>
                  <a:pt x="88011" y="86976"/>
                </a:lnTo>
                <a:lnTo>
                  <a:pt x="81927" y="86976"/>
                </a:lnTo>
                <a:lnTo>
                  <a:pt x="81927" y="80903"/>
                </a:lnTo>
                <a:close/>
                <a:moveTo>
                  <a:pt x="95060" y="80903"/>
                </a:moveTo>
                <a:lnTo>
                  <a:pt x="95060" y="86976"/>
                </a:lnTo>
                <a:lnTo>
                  <a:pt x="88988" y="86976"/>
                </a:lnTo>
                <a:lnTo>
                  <a:pt x="88988" y="80903"/>
                </a:lnTo>
                <a:close/>
                <a:moveTo>
                  <a:pt x="102120" y="80903"/>
                </a:moveTo>
                <a:lnTo>
                  <a:pt x="102120" y="86976"/>
                </a:lnTo>
                <a:lnTo>
                  <a:pt x="96036" y="86976"/>
                </a:lnTo>
                <a:lnTo>
                  <a:pt x="96036" y="80903"/>
                </a:lnTo>
                <a:close/>
                <a:moveTo>
                  <a:pt x="109169" y="80903"/>
                </a:moveTo>
                <a:lnTo>
                  <a:pt x="109169" y="86976"/>
                </a:lnTo>
                <a:lnTo>
                  <a:pt x="103097" y="86976"/>
                </a:lnTo>
                <a:lnTo>
                  <a:pt x="103097" y="80903"/>
                </a:lnTo>
                <a:close/>
                <a:moveTo>
                  <a:pt x="116229" y="80903"/>
                </a:moveTo>
                <a:lnTo>
                  <a:pt x="116229" y="86976"/>
                </a:lnTo>
                <a:lnTo>
                  <a:pt x="110157" y="86976"/>
                </a:lnTo>
                <a:lnTo>
                  <a:pt x="110157" y="80903"/>
                </a:lnTo>
                <a:close/>
                <a:moveTo>
                  <a:pt x="123278" y="80903"/>
                </a:moveTo>
                <a:lnTo>
                  <a:pt x="123278" y="86976"/>
                </a:lnTo>
                <a:lnTo>
                  <a:pt x="117205" y="86976"/>
                </a:lnTo>
                <a:lnTo>
                  <a:pt x="117205" y="80903"/>
                </a:lnTo>
                <a:close/>
                <a:moveTo>
                  <a:pt x="130338" y="80903"/>
                </a:moveTo>
                <a:lnTo>
                  <a:pt x="130338" y="86976"/>
                </a:lnTo>
                <a:lnTo>
                  <a:pt x="124254" y="86976"/>
                </a:lnTo>
                <a:lnTo>
                  <a:pt x="124254" y="80903"/>
                </a:lnTo>
                <a:close/>
                <a:moveTo>
                  <a:pt x="137387" y="80903"/>
                </a:moveTo>
                <a:lnTo>
                  <a:pt x="137387" y="86976"/>
                </a:lnTo>
                <a:lnTo>
                  <a:pt x="131314" y="86976"/>
                </a:lnTo>
                <a:lnTo>
                  <a:pt x="131314" y="80903"/>
                </a:lnTo>
                <a:close/>
                <a:moveTo>
                  <a:pt x="144447" y="80903"/>
                </a:moveTo>
                <a:lnTo>
                  <a:pt x="144447" y="86976"/>
                </a:lnTo>
                <a:lnTo>
                  <a:pt x="138375" y="86976"/>
                </a:lnTo>
                <a:lnTo>
                  <a:pt x="138375" y="80903"/>
                </a:lnTo>
                <a:close/>
                <a:moveTo>
                  <a:pt x="151495" y="80903"/>
                </a:moveTo>
                <a:lnTo>
                  <a:pt x="151495" y="86976"/>
                </a:lnTo>
                <a:lnTo>
                  <a:pt x="145423" y="86976"/>
                </a:lnTo>
                <a:lnTo>
                  <a:pt x="145423" y="80903"/>
                </a:lnTo>
                <a:close/>
                <a:moveTo>
                  <a:pt x="158556" y="80903"/>
                </a:moveTo>
                <a:lnTo>
                  <a:pt x="158556" y="86976"/>
                </a:lnTo>
                <a:lnTo>
                  <a:pt x="152484" y="86976"/>
                </a:lnTo>
                <a:lnTo>
                  <a:pt x="152484" y="80903"/>
                </a:lnTo>
                <a:close/>
                <a:moveTo>
                  <a:pt x="165604" y="80903"/>
                </a:moveTo>
                <a:lnTo>
                  <a:pt x="165604" y="86976"/>
                </a:lnTo>
                <a:lnTo>
                  <a:pt x="159532" y="86976"/>
                </a:lnTo>
                <a:lnTo>
                  <a:pt x="159532" y="80903"/>
                </a:lnTo>
                <a:close/>
                <a:moveTo>
                  <a:pt x="172665" y="80903"/>
                </a:moveTo>
                <a:lnTo>
                  <a:pt x="172665" y="86976"/>
                </a:lnTo>
                <a:lnTo>
                  <a:pt x="166581" y="86976"/>
                </a:lnTo>
                <a:lnTo>
                  <a:pt x="166581" y="80903"/>
                </a:lnTo>
                <a:close/>
                <a:moveTo>
                  <a:pt x="179713" y="80903"/>
                </a:moveTo>
                <a:lnTo>
                  <a:pt x="179713" y="86976"/>
                </a:lnTo>
                <a:lnTo>
                  <a:pt x="173641" y="86976"/>
                </a:lnTo>
                <a:lnTo>
                  <a:pt x="173641" y="80903"/>
                </a:lnTo>
                <a:close/>
                <a:moveTo>
                  <a:pt x="186774" y="80903"/>
                </a:moveTo>
                <a:lnTo>
                  <a:pt x="186774" y="86976"/>
                </a:lnTo>
                <a:lnTo>
                  <a:pt x="180702" y="86976"/>
                </a:lnTo>
                <a:lnTo>
                  <a:pt x="180702" y="80903"/>
                </a:lnTo>
                <a:close/>
                <a:moveTo>
                  <a:pt x="193822" y="80903"/>
                </a:moveTo>
                <a:lnTo>
                  <a:pt x="193822" y="86976"/>
                </a:lnTo>
                <a:lnTo>
                  <a:pt x="187750" y="86976"/>
                </a:lnTo>
                <a:lnTo>
                  <a:pt x="187750" y="80903"/>
                </a:lnTo>
                <a:close/>
                <a:moveTo>
                  <a:pt x="200883" y="80903"/>
                </a:moveTo>
                <a:lnTo>
                  <a:pt x="200883" y="86976"/>
                </a:lnTo>
                <a:lnTo>
                  <a:pt x="194810" y="86976"/>
                </a:lnTo>
                <a:lnTo>
                  <a:pt x="194810" y="80903"/>
                </a:lnTo>
                <a:close/>
                <a:moveTo>
                  <a:pt x="207931" y="80903"/>
                </a:moveTo>
                <a:lnTo>
                  <a:pt x="207931" y="86976"/>
                </a:lnTo>
                <a:lnTo>
                  <a:pt x="201859" y="86976"/>
                </a:lnTo>
                <a:lnTo>
                  <a:pt x="201859" y="80903"/>
                </a:lnTo>
                <a:close/>
                <a:moveTo>
                  <a:pt x="214992" y="80903"/>
                </a:moveTo>
                <a:lnTo>
                  <a:pt x="214992" y="86976"/>
                </a:lnTo>
                <a:lnTo>
                  <a:pt x="208919" y="86976"/>
                </a:lnTo>
                <a:lnTo>
                  <a:pt x="208919" y="80903"/>
                </a:lnTo>
                <a:close/>
                <a:moveTo>
                  <a:pt x="222052" y="80903"/>
                </a:moveTo>
                <a:lnTo>
                  <a:pt x="222052" y="86976"/>
                </a:lnTo>
                <a:lnTo>
                  <a:pt x="215968" y="86976"/>
                </a:lnTo>
                <a:lnTo>
                  <a:pt x="215968" y="80903"/>
                </a:lnTo>
                <a:close/>
                <a:moveTo>
                  <a:pt x="229100" y="80903"/>
                </a:moveTo>
                <a:lnTo>
                  <a:pt x="229100" y="86976"/>
                </a:lnTo>
                <a:lnTo>
                  <a:pt x="223028" y="86976"/>
                </a:lnTo>
                <a:lnTo>
                  <a:pt x="223028" y="80903"/>
                </a:lnTo>
                <a:close/>
                <a:moveTo>
                  <a:pt x="236161" y="80903"/>
                </a:moveTo>
                <a:lnTo>
                  <a:pt x="236161" y="86976"/>
                </a:lnTo>
                <a:lnTo>
                  <a:pt x="230077" y="86976"/>
                </a:lnTo>
                <a:lnTo>
                  <a:pt x="230077" y="80903"/>
                </a:lnTo>
                <a:close/>
                <a:moveTo>
                  <a:pt x="243209" y="80903"/>
                </a:moveTo>
                <a:lnTo>
                  <a:pt x="243209" y="86976"/>
                </a:lnTo>
                <a:lnTo>
                  <a:pt x="237137" y="86976"/>
                </a:lnTo>
                <a:lnTo>
                  <a:pt x="237137" y="80903"/>
                </a:lnTo>
                <a:close/>
                <a:moveTo>
                  <a:pt x="250270" y="80903"/>
                </a:moveTo>
                <a:lnTo>
                  <a:pt x="250270" y="86976"/>
                </a:lnTo>
                <a:lnTo>
                  <a:pt x="244198" y="86976"/>
                </a:lnTo>
                <a:lnTo>
                  <a:pt x="244198" y="80903"/>
                </a:lnTo>
                <a:close/>
                <a:moveTo>
                  <a:pt x="257318" y="80903"/>
                </a:moveTo>
                <a:lnTo>
                  <a:pt x="257318" y="86976"/>
                </a:lnTo>
                <a:lnTo>
                  <a:pt x="251246" y="86976"/>
                </a:lnTo>
                <a:lnTo>
                  <a:pt x="251246" y="80903"/>
                </a:lnTo>
                <a:close/>
                <a:moveTo>
                  <a:pt x="264379" y="80903"/>
                </a:moveTo>
                <a:lnTo>
                  <a:pt x="264379" y="86976"/>
                </a:lnTo>
                <a:lnTo>
                  <a:pt x="258306" y="86976"/>
                </a:lnTo>
                <a:lnTo>
                  <a:pt x="258306" y="80903"/>
                </a:lnTo>
                <a:close/>
                <a:moveTo>
                  <a:pt x="271427" y="80903"/>
                </a:moveTo>
                <a:lnTo>
                  <a:pt x="271427" y="86976"/>
                </a:lnTo>
                <a:lnTo>
                  <a:pt x="265355" y="86976"/>
                </a:lnTo>
                <a:lnTo>
                  <a:pt x="265355" y="80903"/>
                </a:lnTo>
                <a:close/>
                <a:moveTo>
                  <a:pt x="278488" y="80903"/>
                </a:moveTo>
                <a:lnTo>
                  <a:pt x="278488" y="86976"/>
                </a:lnTo>
                <a:lnTo>
                  <a:pt x="272415" y="86976"/>
                </a:lnTo>
                <a:lnTo>
                  <a:pt x="272415" y="80903"/>
                </a:lnTo>
                <a:close/>
                <a:moveTo>
                  <a:pt x="17443" y="87952"/>
                </a:moveTo>
                <a:lnTo>
                  <a:pt x="17443" y="94024"/>
                </a:lnTo>
                <a:lnTo>
                  <a:pt x="11371" y="94024"/>
                </a:lnTo>
                <a:lnTo>
                  <a:pt x="11371" y="87952"/>
                </a:lnTo>
                <a:close/>
                <a:moveTo>
                  <a:pt x="24503" y="87952"/>
                </a:moveTo>
                <a:lnTo>
                  <a:pt x="24503" y="94024"/>
                </a:lnTo>
                <a:lnTo>
                  <a:pt x="18431" y="94024"/>
                </a:lnTo>
                <a:lnTo>
                  <a:pt x="18431" y="87952"/>
                </a:lnTo>
                <a:close/>
                <a:moveTo>
                  <a:pt x="31564" y="87952"/>
                </a:moveTo>
                <a:lnTo>
                  <a:pt x="31564" y="94024"/>
                </a:lnTo>
                <a:lnTo>
                  <a:pt x="25492" y="94024"/>
                </a:lnTo>
                <a:lnTo>
                  <a:pt x="25492" y="87952"/>
                </a:lnTo>
                <a:close/>
                <a:moveTo>
                  <a:pt x="38612" y="87952"/>
                </a:moveTo>
                <a:lnTo>
                  <a:pt x="38612" y="94024"/>
                </a:lnTo>
                <a:lnTo>
                  <a:pt x="32540" y="94024"/>
                </a:lnTo>
                <a:lnTo>
                  <a:pt x="32540" y="87952"/>
                </a:lnTo>
                <a:close/>
                <a:moveTo>
                  <a:pt x="45673" y="87952"/>
                </a:moveTo>
                <a:lnTo>
                  <a:pt x="45673" y="94024"/>
                </a:lnTo>
                <a:lnTo>
                  <a:pt x="39601" y="94024"/>
                </a:lnTo>
                <a:lnTo>
                  <a:pt x="39601" y="87952"/>
                </a:lnTo>
                <a:close/>
                <a:moveTo>
                  <a:pt x="52721" y="87952"/>
                </a:moveTo>
                <a:lnTo>
                  <a:pt x="52721" y="94024"/>
                </a:lnTo>
                <a:lnTo>
                  <a:pt x="46649" y="94024"/>
                </a:lnTo>
                <a:lnTo>
                  <a:pt x="46649" y="87952"/>
                </a:lnTo>
                <a:close/>
                <a:moveTo>
                  <a:pt x="59782" y="87952"/>
                </a:moveTo>
                <a:lnTo>
                  <a:pt x="59782" y="94024"/>
                </a:lnTo>
                <a:lnTo>
                  <a:pt x="53709" y="94024"/>
                </a:lnTo>
                <a:lnTo>
                  <a:pt x="53709" y="87952"/>
                </a:lnTo>
                <a:close/>
                <a:moveTo>
                  <a:pt x="88011" y="87952"/>
                </a:moveTo>
                <a:lnTo>
                  <a:pt x="88011" y="94024"/>
                </a:lnTo>
                <a:lnTo>
                  <a:pt x="81927" y="94024"/>
                </a:lnTo>
                <a:lnTo>
                  <a:pt x="81927" y="87952"/>
                </a:lnTo>
                <a:close/>
                <a:moveTo>
                  <a:pt x="95060" y="87952"/>
                </a:moveTo>
                <a:lnTo>
                  <a:pt x="95060" y="94024"/>
                </a:lnTo>
                <a:lnTo>
                  <a:pt x="88988" y="94024"/>
                </a:lnTo>
                <a:lnTo>
                  <a:pt x="88988" y="87952"/>
                </a:lnTo>
                <a:close/>
                <a:moveTo>
                  <a:pt x="123278" y="87952"/>
                </a:moveTo>
                <a:lnTo>
                  <a:pt x="123278" y="94024"/>
                </a:lnTo>
                <a:lnTo>
                  <a:pt x="117205" y="94024"/>
                </a:lnTo>
                <a:lnTo>
                  <a:pt x="117205" y="87952"/>
                </a:lnTo>
                <a:close/>
                <a:moveTo>
                  <a:pt x="130338" y="87952"/>
                </a:moveTo>
                <a:lnTo>
                  <a:pt x="130338" y="94024"/>
                </a:lnTo>
                <a:lnTo>
                  <a:pt x="124254" y="94024"/>
                </a:lnTo>
                <a:lnTo>
                  <a:pt x="124254" y="87952"/>
                </a:lnTo>
                <a:close/>
                <a:moveTo>
                  <a:pt x="144447" y="87952"/>
                </a:moveTo>
                <a:lnTo>
                  <a:pt x="144447" y="94024"/>
                </a:lnTo>
                <a:lnTo>
                  <a:pt x="138375" y="94024"/>
                </a:lnTo>
                <a:lnTo>
                  <a:pt x="138375" y="87952"/>
                </a:lnTo>
                <a:close/>
                <a:moveTo>
                  <a:pt x="151495" y="87952"/>
                </a:moveTo>
                <a:lnTo>
                  <a:pt x="151495" y="94024"/>
                </a:lnTo>
                <a:lnTo>
                  <a:pt x="145423" y="94024"/>
                </a:lnTo>
                <a:lnTo>
                  <a:pt x="145423" y="87952"/>
                </a:lnTo>
                <a:close/>
                <a:moveTo>
                  <a:pt x="158556" y="87952"/>
                </a:moveTo>
                <a:lnTo>
                  <a:pt x="158556" y="94024"/>
                </a:lnTo>
                <a:lnTo>
                  <a:pt x="152484" y="94024"/>
                </a:lnTo>
                <a:lnTo>
                  <a:pt x="152484" y="87952"/>
                </a:lnTo>
                <a:close/>
                <a:moveTo>
                  <a:pt x="165604" y="87952"/>
                </a:moveTo>
                <a:lnTo>
                  <a:pt x="165604" y="94024"/>
                </a:lnTo>
                <a:lnTo>
                  <a:pt x="159532" y="94024"/>
                </a:lnTo>
                <a:lnTo>
                  <a:pt x="159532" y="87952"/>
                </a:lnTo>
                <a:close/>
                <a:moveTo>
                  <a:pt x="172665" y="87952"/>
                </a:moveTo>
                <a:lnTo>
                  <a:pt x="172665" y="94024"/>
                </a:lnTo>
                <a:lnTo>
                  <a:pt x="166581" y="94024"/>
                </a:lnTo>
                <a:lnTo>
                  <a:pt x="166581" y="87952"/>
                </a:lnTo>
                <a:close/>
                <a:moveTo>
                  <a:pt x="179713" y="87952"/>
                </a:moveTo>
                <a:lnTo>
                  <a:pt x="179713" y="94024"/>
                </a:lnTo>
                <a:lnTo>
                  <a:pt x="173641" y="94024"/>
                </a:lnTo>
                <a:lnTo>
                  <a:pt x="173641" y="87952"/>
                </a:lnTo>
                <a:close/>
                <a:moveTo>
                  <a:pt x="186774" y="87952"/>
                </a:moveTo>
                <a:lnTo>
                  <a:pt x="186774" y="94024"/>
                </a:lnTo>
                <a:lnTo>
                  <a:pt x="180702" y="94024"/>
                </a:lnTo>
                <a:lnTo>
                  <a:pt x="180702" y="87952"/>
                </a:lnTo>
                <a:close/>
                <a:moveTo>
                  <a:pt x="193822" y="87952"/>
                </a:moveTo>
                <a:lnTo>
                  <a:pt x="193822" y="94024"/>
                </a:lnTo>
                <a:lnTo>
                  <a:pt x="187750" y="94024"/>
                </a:lnTo>
                <a:lnTo>
                  <a:pt x="187750" y="87952"/>
                </a:lnTo>
                <a:close/>
                <a:moveTo>
                  <a:pt x="200883" y="87952"/>
                </a:moveTo>
                <a:lnTo>
                  <a:pt x="200883" y="94024"/>
                </a:lnTo>
                <a:lnTo>
                  <a:pt x="194810" y="94024"/>
                </a:lnTo>
                <a:lnTo>
                  <a:pt x="194810" y="87952"/>
                </a:lnTo>
                <a:close/>
                <a:moveTo>
                  <a:pt x="207931" y="87952"/>
                </a:moveTo>
                <a:lnTo>
                  <a:pt x="207931" y="94024"/>
                </a:lnTo>
                <a:lnTo>
                  <a:pt x="201859" y="94024"/>
                </a:lnTo>
                <a:lnTo>
                  <a:pt x="201859" y="87952"/>
                </a:lnTo>
                <a:close/>
                <a:moveTo>
                  <a:pt x="214992" y="87952"/>
                </a:moveTo>
                <a:lnTo>
                  <a:pt x="214992" y="94024"/>
                </a:lnTo>
                <a:lnTo>
                  <a:pt x="208919" y="94024"/>
                </a:lnTo>
                <a:lnTo>
                  <a:pt x="208919" y="87952"/>
                </a:lnTo>
                <a:close/>
                <a:moveTo>
                  <a:pt x="222052" y="87952"/>
                </a:moveTo>
                <a:lnTo>
                  <a:pt x="222052" y="94024"/>
                </a:lnTo>
                <a:lnTo>
                  <a:pt x="215968" y="94024"/>
                </a:lnTo>
                <a:lnTo>
                  <a:pt x="215968" y="87952"/>
                </a:lnTo>
                <a:close/>
                <a:moveTo>
                  <a:pt x="229100" y="87952"/>
                </a:moveTo>
                <a:lnTo>
                  <a:pt x="229100" y="94024"/>
                </a:lnTo>
                <a:lnTo>
                  <a:pt x="223028" y="94024"/>
                </a:lnTo>
                <a:lnTo>
                  <a:pt x="223028" y="87952"/>
                </a:lnTo>
                <a:close/>
                <a:moveTo>
                  <a:pt x="236161" y="87952"/>
                </a:moveTo>
                <a:lnTo>
                  <a:pt x="236161" y="94024"/>
                </a:lnTo>
                <a:lnTo>
                  <a:pt x="230077" y="94024"/>
                </a:lnTo>
                <a:lnTo>
                  <a:pt x="230077" y="87952"/>
                </a:lnTo>
                <a:close/>
                <a:moveTo>
                  <a:pt x="243209" y="87952"/>
                </a:moveTo>
                <a:lnTo>
                  <a:pt x="243209" y="94024"/>
                </a:lnTo>
                <a:lnTo>
                  <a:pt x="237137" y="94024"/>
                </a:lnTo>
                <a:lnTo>
                  <a:pt x="237137" y="87952"/>
                </a:lnTo>
                <a:close/>
                <a:moveTo>
                  <a:pt x="250270" y="87952"/>
                </a:moveTo>
                <a:lnTo>
                  <a:pt x="250270" y="94024"/>
                </a:lnTo>
                <a:lnTo>
                  <a:pt x="244198" y="94024"/>
                </a:lnTo>
                <a:lnTo>
                  <a:pt x="244198" y="87952"/>
                </a:lnTo>
                <a:close/>
                <a:moveTo>
                  <a:pt x="257318" y="87952"/>
                </a:moveTo>
                <a:lnTo>
                  <a:pt x="257318" y="94024"/>
                </a:lnTo>
                <a:lnTo>
                  <a:pt x="251246" y="94024"/>
                </a:lnTo>
                <a:lnTo>
                  <a:pt x="251246" y="87952"/>
                </a:lnTo>
                <a:close/>
                <a:moveTo>
                  <a:pt x="264379" y="87952"/>
                </a:moveTo>
                <a:lnTo>
                  <a:pt x="264379" y="94024"/>
                </a:lnTo>
                <a:lnTo>
                  <a:pt x="258306" y="94024"/>
                </a:lnTo>
                <a:lnTo>
                  <a:pt x="258306" y="87952"/>
                </a:lnTo>
                <a:close/>
                <a:moveTo>
                  <a:pt x="271427" y="87952"/>
                </a:moveTo>
                <a:lnTo>
                  <a:pt x="271427" y="94024"/>
                </a:lnTo>
                <a:lnTo>
                  <a:pt x="265355" y="94024"/>
                </a:lnTo>
                <a:lnTo>
                  <a:pt x="265355" y="87952"/>
                </a:lnTo>
                <a:close/>
                <a:moveTo>
                  <a:pt x="278488" y="87952"/>
                </a:moveTo>
                <a:lnTo>
                  <a:pt x="278488" y="94024"/>
                </a:lnTo>
                <a:lnTo>
                  <a:pt x="272415" y="94024"/>
                </a:lnTo>
                <a:lnTo>
                  <a:pt x="272415" y="87952"/>
                </a:lnTo>
                <a:close/>
                <a:moveTo>
                  <a:pt x="66842" y="87952"/>
                </a:moveTo>
                <a:lnTo>
                  <a:pt x="66842" y="94036"/>
                </a:lnTo>
                <a:lnTo>
                  <a:pt x="60758" y="94036"/>
                </a:lnTo>
                <a:lnTo>
                  <a:pt x="60758" y="87952"/>
                </a:lnTo>
                <a:close/>
                <a:moveTo>
                  <a:pt x="73902" y="87952"/>
                </a:moveTo>
                <a:lnTo>
                  <a:pt x="73902" y="94036"/>
                </a:lnTo>
                <a:lnTo>
                  <a:pt x="67818" y="94036"/>
                </a:lnTo>
                <a:lnTo>
                  <a:pt x="67818" y="87952"/>
                </a:lnTo>
                <a:close/>
                <a:moveTo>
                  <a:pt x="80951" y="87952"/>
                </a:moveTo>
                <a:lnTo>
                  <a:pt x="80951" y="94036"/>
                </a:lnTo>
                <a:lnTo>
                  <a:pt x="74879" y="94036"/>
                </a:lnTo>
                <a:lnTo>
                  <a:pt x="74879" y="87952"/>
                </a:lnTo>
                <a:close/>
                <a:moveTo>
                  <a:pt x="102120" y="87952"/>
                </a:moveTo>
                <a:lnTo>
                  <a:pt x="102120" y="94036"/>
                </a:lnTo>
                <a:lnTo>
                  <a:pt x="96036" y="94036"/>
                </a:lnTo>
                <a:lnTo>
                  <a:pt x="96036" y="87952"/>
                </a:lnTo>
                <a:close/>
                <a:moveTo>
                  <a:pt x="103097" y="87952"/>
                </a:moveTo>
                <a:lnTo>
                  <a:pt x="109169" y="87964"/>
                </a:lnTo>
                <a:lnTo>
                  <a:pt x="109169" y="94036"/>
                </a:lnTo>
                <a:lnTo>
                  <a:pt x="103097" y="94036"/>
                </a:lnTo>
                <a:lnTo>
                  <a:pt x="103097" y="87952"/>
                </a:lnTo>
                <a:close/>
                <a:moveTo>
                  <a:pt x="110157" y="87952"/>
                </a:moveTo>
                <a:lnTo>
                  <a:pt x="116229" y="87964"/>
                </a:lnTo>
                <a:lnTo>
                  <a:pt x="116229" y="94036"/>
                </a:lnTo>
                <a:lnTo>
                  <a:pt x="110157" y="94036"/>
                </a:lnTo>
                <a:lnTo>
                  <a:pt x="110157" y="87952"/>
                </a:lnTo>
                <a:close/>
                <a:moveTo>
                  <a:pt x="137387" y="87952"/>
                </a:moveTo>
                <a:lnTo>
                  <a:pt x="137387" y="94036"/>
                </a:lnTo>
                <a:lnTo>
                  <a:pt x="131314" y="94036"/>
                </a:lnTo>
                <a:lnTo>
                  <a:pt x="131314" y="87952"/>
                </a:lnTo>
                <a:close/>
                <a:moveTo>
                  <a:pt x="17443" y="95012"/>
                </a:moveTo>
                <a:lnTo>
                  <a:pt x="17443" y="101085"/>
                </a:lnTo>
                <a:lnTo>
                  <a:pt x="11371" y="101085"/>
                </a:lnTo>
                <a:lnTo>
                  <a:pt x="11371" y="95012"/>
                </a:lnTo>
                <a:close/>
                <a:moveTo>
                  <a:pt x="24503" y="95012"/>
                </a:moveTo>
                <a:lnTo>
                  <a:pt x="24503" y="101085"/>
                </a:lnTo>
                <a:lnTo>
                  <a:pt x="18431" y="101085"/>
                </a:lnTo>
                <a:lnTo>
                  <a:pt x="18431" y="95012"/>
                </a:lnTo>
                <a:close/>
                <a:moveTo>
                  <a:pt x="31564" y="95012"/>
                </a:moveTo>
                <a:lnTo>
                  <a:pt x="31564" y="101085"/>
                </a:lnTo>
                <a:lnTo>
                  <a:pt x="25492" y="101085"/>
                </a:lnTo>
                <a:lnTo>
                  <a:pt x="25492" y="95012"/>
                </a:lnTo>
                <a:close/>
                <a:moveTo>
                  <a:pt x="38612" y="95012"/>
                </a:moveTo>
                <a:lnTo>
                  <a:pt x="38612" y="101085"/>
                </a:lnTo>
                <a:lnTo>
                  <a:pt x="32540" y="101085"/>
                </a:lnTo>
                <a:lnTo>
                  <a:pt x="32540" y="95012"/>
                </a:lnTo>
                <a:close/>
                <a:moveTo>
                  <a:pt x="45673" y="95012"/>
                </a:moveTo>
                <a:lnTo>
                  <a:pt x="45673" y="101085"/>
                </a:lnTo>
                <a:lnTo>
                  <a:pt x="39601" y="101085"/>
                </a:lnTo>
                <a:lnTo>
                  <a:pt x="39601" y="95012"/>
                </a:lnTo>
                <a:close/>
                <a:moveTo>
                  <a:pt x="52721" y="95012"/>
                </a:moveTo>
                <a:lnTo>
                  <a:pt x="52721" y="101085"/>
                </a:lnTo>
                <a:lnTo>
                  <a:pt x="46649" y="101085"/>
                </a:lnTo>
                <a:lnTo>
                  <a:pt x="46649" y="95012"/>
                </a:lnTo>
                <a:close/>
                <a:moveTo>
                  <a:pt x="59782" y="95012"/>
                </a:moveTo>
                <a:lnTo>
                  <a:pt x="59782" y="101085"/>
                </a:lnTo>
                <a:lnTo>
                  <a:pt x="53709" y="101085"/>
                </a:lnTo>
                <a:lnTo>
                  <a:pt x="53709" y="95012"/>
                </a:lnTo>
                <a:close/>
                <a:moveTo>
                  <a:pt x="66842" y="95012"/>
                </a:moveTo>
                <a:lnTo>
                  <a:pt x="66842" y="101085"/>
                </a:lnTo>
                <a:lnTo>
                  <a:pt x="60758" y="101085"/>
                </a:lnTo>
                <a:lnTo>
                  <a:pt x="60758" y="95012"/>
                </a:lnTo>
                <a:close/>
                <a:moveTo>
                  <a:pt x="73902" y="95012"/>
                </a:moveTo>
                <a:lnTo>
                  <a:pt x="73902" y="101085"/>
                </a:lnTo>
                <a:lnTo>
                  <a:pt x="67818" y="101085"/>
                </a:lnTo>
                <a:lnTo>
                  <a:pt x="67818" y="95012"/>
                </a:lnTo>
                <a:close/>
                <a:moveTo>
                  <a:pt x="80951" y="95012"/>
                </a:moveTo>
                <a:lnTo>
                  <a:pt x="80951" y="101085"/>
                </a:lnTo>
                <a:lnTo>
                  <a:pt x="74879" y="101085"/>
                </a:lnTo>
                <a:lnTo>
                  <a:pt x="74879" y="95012"/>
                </a:lnTo>
                <a:close/>
                <a:moveTo>
                  <a:pt x="88011" y="95012"/>
                </a:moveTo>
                <a:lnTo>
                  <a:pt x="88011" y="101085"/>
                </a:lnTo>
                <a:lnTo>
                  <a:pt x="81927" y="101085"/>
                </a:lnTo>
                <a:lnTo>
                  <a:pt x="81927" y="95012"/>
                </a:lnTo>
                <a:close/>
                <a:moveTo>
                  <a:pt x="95060" y="95012"/>
                </a:moveTo>
                <a:lnTo>
                  <a:pt x="95060" y="101085"/>
                </a:lnTo>
                <a:lnTo>
                  <a:pt x="88988" y="101085"/>
                </a:lnTo>
                <a:lnTo>
                  <a:pt x="88988" y="95012"/>
                </a:lnTo>
                <a:close/>
                <a:moveTo>
                  <a:pt x="102120" y="95012"/>
                </a:moveTo>
                <a:lnTo>
                  <a:pt x="102120" y="101085"/>
                </a:lnTo>
                <a:lnTo>
                  <a:pt x="96036" y="101085"/>
                </a:lnTo>
                <a:lnTo>
                  <a:pt x="96036" y="95012"/>
                </a:lnTo>
                <a:close/>
                <a:moveTo>
                  <a:pt x="109169" y="95012"/>
                </a:moveTo>
                <a:lnTo>
                  <a:pt x="109169" y="101085"/>
                </a:lnTo>
                <a:lnTo>
                  <a:pt x="103097" y="101085"/>
                </a:lnTo>
                <a:lnTo>
                  <a:pt x="103097" y="95012"/>
                </a:lnTo>
                <a:close/>
                <a:moveTo>
                  <a:pt x="116229" y="95012"/>
                </a:moveTo>
                <a:lnTo>
                  <a:pt x="116229" y="101085"/>
                </a:lnTo>
                <a:lnTo>
                  <a:pt x="110157" y="101085"/>
                </a:lnTo>
                <a:lnTo>
                  <a:pt x="110157" y="95012"/>
                </a:lnTo>
                <a:close/>
                <a:moveTo>
                  <a:pt x="123278" y="95012"/>
                </a:moveTo>
                <a:lnTo>
                  <a:pt x="123278" y="101085"/>
                </a:lnTo>
                <a:lnTo>
                  <a:pt x="117205" y="101085"/>
                </a:lnTo>
                <a:lnTo>
                  <a:pt x="117205" y="95012"/>
                </a:lnTo>
                <a:close/>
                <a:moveTo>
                  <a:pt x="130338" y="95012"/>
                </a:moveTo>
                <a:lnTo>
                  <a:pt x="130338" y="101085"/>
                </a:lnTo>
                <a:lnTo>
                  <a:pt x="124254" y="101085"/>
                </a:lnTo>
                <a:lnTo>
                  <a:pt x="124254" y="95012"/>
                </a:lnTo>
                <a:close/>
                <a:moveTo>
                  <a:pt x="137387" y="95012"/>
                </a:moveTo>
                <a:lnTo>
                  <a:pt x="137387" y="101085"/>
                </a:lnTo>
                <a:lnTo>
                  <a:pt x="131314" y="101085"/>
                </a:lnTo>
                <a:lnTo>
                  <a:pt x="131314" y="95012"/>
                </a:lnTo>
                <a:close/>
                <a:moveTo>
                  <a:pt x="144447" y="95012"/>
                </a:moveTo>
                <a:lnTo>
                  <a:pt x="144447" y="101085"/>
                </a:lnTo>
                <a:lnTo>
                  <a:pt x="138375" y="101085"/>
                </a:lnTo>
                <a:lnTo>
                  <a:pt x="138375" y="95012"/>
                </a:lnTo>
                <a:close/>
                <a:moveTo>
                  <a:pt x="151495" y="95012"/>
                </a:moveTo>
                <a:lnTo>
                  <a:pt x="151495" y="101085"/>
                </a:lnTo>
                <a:lnTo>
                  <a:pt x="145423" y="101085"/>
                </a:lnTo>
                <a:lnTo>
                  <a:pt x="145423" y="95012"/>
                </a:lnTo>
                <a:close/>
                <a:moveTo>
                  <a:pt x="158556" y="95012"/>
                </a:moveTo>
                <a:lnTo>
                  <a:pt x="158556" y="101085"/>
                </a:lnTo>
                <a:lnTo>
                  <a:pt x="152484" y="101085"/>
                </a:lnTo>
                <a:lnTo>
                  <a:pt x="152484" y="95012"/>
                </a:lnTo>
                <a:close/>
                <a:moveTo>
                  <a:pt x="165604" y="95012"/>
                </a:moveTo>
                <a:lnTo>
                  <a:pt x="165604" y="101085"/>
                </a:lnTo>
                <a:lnTo>
                  <a:pt x="159532" y="101085"/>
                </a:lnTo>
                <a:lnTo>
                  <a:pt x="159532" y="95012"/>
                </a:lnTo>
                <a:close/>
                <a:moveTo>
                  <a:pt x="172665" y="95012"/>
                </a:moveTo>
                <a:lnTo>
                  <a:pt x="172665" y="101085"/>
                </a:lnTo>
                <a:lnTo>
                  <a:pt x="166581" y="101085"/>
                </a:lnTo>
                <a:lnTo>
                  <a:pt x="166581" y="95012"/>
                </a:lnTo>
                <a:close/>
                <a:moveTo>
                  <a:pt x="179713" y="95012"/>
                </a:moveTo>
                <a:lnTo>
                  <a:pt x="179713" y="101085"/>
                </a:lnTo>
                <a:lnTo>
                  <a:pt x="173641" y="101085"/>
                </a:lnTo>
                <a:lnTo>
                  <a:pt x="173641" y="95012"/>
                </a:lnTo>
                <a:close/>
                <a:moveTo>
                  <a:pt x="186774" y="95012"/>
                </a:moveTo>
                <a:lnTo>
                  <a:pt x="186774" y="101085"/>
                </a:lnTo>
                <a:lnTo>
                  <a:pt x="180702" y="101085"/>
                </a:lnTo>
                <a:lnTo>
                  <a:pt x="180702" y="95012"/>
                </a:lnTo>
                <a:close/>
                <a:moveTo>
                  <a:pt x="193822" y="95012"/>
                </a:moveTo>
                <a:lnTo>
                  <a:pt x="193822" y="101085"/>
                </a:lnTo>
                <a:lnTo>
                  <a:pt x="187750" y="101085"/>
                </a:lnTo>
                <a:lnTo>
                  <a:pt x="187750" y="95012"/>
                </a:lnTo>
                <a:close/>
                <a:moveTo>
                  <a:pt x="200883" y="95012"/>
                </a:moveTo>
                <a:lnTo>
                  <a:pt x="200883" y="101085"/>
                </a:lnTo>
                <a:lnTo>
                  <a:pt x="194810" y="101085"/>
                </a:lnTo>
                <a:lnTo>
                  <a:pt x="194810" y="95012"/>
                </a:lnTo>
                <a:close/>
                <a:moveTo>
                  <a:pt x="207931" y="95012"/>
                </a:moveTo>
                <a:lnTo>
                  <a:pt x="207931" y="101085"/>
                </a:lnTo>
                <a:lnTo>
                  <a:pt x="201859" y="101085"/>
                </a:lnTo>
                <a:lnTo>
                  <a:pt x="201859" y="95012"/>
                </a:lnTo>
                <a:close/>
                <a:moveTo>
                  <a:pt x="214992" y="95012"/>
                </a:moveTo>
                <a:lnTo>
                  <a:pt x="214992" y="101085"/>
                </a:lnTo>
                <a:lnTo>
                  <a:pt x="208919" y="101085"/>
                </a:lnTo>
                <a:lnTo>
                  <a:pt x="208919" y="95012"/>
                </a:lnTo>
                <a:close/>
                <a:moveTo>
                  <a:pt x="222052" y="95012"/>
                </a:moveTo>
                <a:lnTo>
                  <a:pt x="222052" y="101085"/>
                </a:lnTo>
                <a:lnTo>
                  <a:pt x="215968" y="101085"/>
                </a:lnTo>
                <a:lnTo>
                  <a:pt x="215968" y="95012"/>
                </a:lnTo>
                <a:close/>
                <a:moveTo>
                  <a:pt x="229100" y="95012"/>
                </a:moveTo>
                <a:lnTo>
                  <a:pt x="229100" y="101085"/>
                </a:lnTo>
                <a:lnTo>
                  <a:pt x="223028" y="101085"/>
                </a:lnTo>
                <a:lnTo>
                  <a:pt x="223028" y="95012"/>
                </a:lnTo>
                <a:close/>
                <a:moveTo>
                  <a:pt x="236161" y="95012"/>
                </a:moveTo>
                <a:lnTo>
                  <a:pt x="236161" y="101085"/>
                </a:lnTo>
                <a:lnTo>
                  <a:pt x="230077" y="101085"/>
                </a:lnTo>
                <a:lnTo>
                  <a:pt x="230077" y="95012"/>
                </a:lnTo>
                <a:close/>
                <a:moveTo>
                  <a:pt x="243209" y="95012"/>
                </a:moveTo>
                <a:lnTo>
                  <a:pt x="243209" y="101085"/>
                </a:lnTo>
                <a:lnTo>
                  <a:pt x="237137" y="101085"/>
                </a:lnTo>
                <a:lnTo>
                  <a:pt x="237137" y="95012"/>
                </a:lnTo>
                <a:close/>
                <a:moveTo>
                  <a:pt x="250270" y="95012"/>
                </a:moveTo>
                <a:lnTo>
                  <a:pt x="250270" y="101085"/>
                </a:lnTo>
                <a:lnTo>
                  <a:pt x="244198" y="101085"/>
                </a:lnTo>
                <a:lnTo>
                  <a:pt x="244198" y="95012"/>
                </a:lnTo>
                <a:close/>
                <a:moveTo>
                  <a:pt x="257318" y="95012"/>
                </a:moveTo>
                <a:lnTo>
                  <a:pt x="257318" y="101085"/>
                </a:lnTo>
                <a:lnTo>
                  <a:pt x="251246" y="101085"/>
                </a:lnTo>
                <a:lnTo>
                  <a:pt x="251246" y="95012"/>
                </a:lnTo>
                <a:close/>
                <a:moveTo>
                  <a:pt x="264379" y="95012"/>
                </a:moveTo>
                <a:lnTo>
                  <a:pt x="264379" y="101085"/>
                </a:lnTo>
                <a:lnTo>
                  <a:pt x="258306" y="101085"/>
                </a:lnTo>
                <a:lnTo>
                  <a:pt x="258306" y="95012"/>
                </a:lnTo>
                <a:close/>
                <a:moveTo>
                  <a:pt x="271427" y="95012"/>
                </a:moveTo>
                <a:lnTo>
                  <a:pt x="271427" y="101085"/>
                </a:lnTo>
                <a:lnTo>
                  <a:pt x="265355" y="101085"/>
                </a:lnTo>
                <a:lnTo>
                  <a:pt x="265355" y="95012"/>
                </a:lnTo>
                <a:close/>
                <a:moveTo>
                  <a:pt x="278488" y="95012"/>
                </a:moveTo>
                <a:lnTo>
                  <a:pt x="278488" y="101085"/>
                </a:lnTo>
                <a:lnTo>
                  <a:pt x="272415" y="101085"/>
                </a:lnTo>
                <a:lnTo>
                  <a:pt x="272415" y="95012"/>
                </a:lnTo>
                <a:close/>
                <a:moveTo>
                  <a:pt x="17443" y="102061"/>
                </a:moveTo>
                <a:lnTo>
                  <a:pt x="17443" y="108145"/>
                </a:lnTo>
                <a:lnTo>
                  <a:pt x="11371" y="108145"/>
                </a:lnTo>
                <a:lnTo>
                  <a:pt x="11371" y="102061"/>
                </a:lnTo>
                <a:close/>
                <a:moveTo>
                  <a:pt x="24503" y="102061"/>
                </a:moveTo>
                <a:lnTo>
                  <a:pt x="24503" y="108145"/>
                </a:lnTo>
                <a:lnTo>
                  <a:pt x="18431" y="108145"/>
                </a:lnTo>
                <a:lnTo>
                  <a:pt x="18431" y="102061"/>
                </a:lnTo>
                <a:close/>
                <a:moveTo>
                  <a:pt x="31564" y="102061"/>
                </a:moveTo>
                <a:lnTo>
                  <a:pt x="31564" y="108145"/>
                </a:lnTo>
                <a:lnTo>
                  <a:pt x="25492" y="108145"/>
                </a:lnTo>
                <a:lnTo>
                  <a:pt x="25492" y="102061"/>
                </a:lnTo>
                <a:close/>
                <a:moveTo>
                  <a:pt x="38612" y="102061"/>
                </a:moveTo>
                <a:lnTo>
                  <a:pt x="38612" y="108145"/>
                </a:lnTo>
                <a:lnTo>
                  <a:pt x="32540" y="108145"/>
                </a:lnTo>
                <a:lnTo>
                  <a:pt x="32540" y="102061"/>
                </a:lnTo>
                <a:close/>
                <a:moveTo>
                  <a:pt x="45673" y="102061"/>
                </a:moveTo>
                <a:lnTo>
                  <a:pt x="45673" y="108145"/>
                </a:lnTo>
                <a:lnTo>
                  <a:pt x="39601" y="108145"/>
                </a:lnTo>
                <a:lnTo>
                  <a:pt x="39601" y="102061"/>
                </a:lnTo>
                <a:close/>
                <a:moveTo>
                  <a:pt x="52721" y="102061"/>
                </a:moveTo>
                <a:lnTo>
                  <a:pt x="52721" y="108145"/>
                </a:lnTo>
                <a:lnTo>
                  <a:pt x="46649" y="108145"/>
                </a:lnTo>
                <a:lnTo>
                  <a:pt x="46649" y="102061"/>
                </a:lnTo>
                <a:close/>
                <a:moveTo>
                  <a:pt x="59782" y="102061"/>
                </a:moveTo>
                <a:lnTo>
                  <a:pt x="59782" y="108145"/>
                </a:lnTo>
                <a:lnTo>
                  <a:pt x="53709" y="108145"/>
                </a:lnTo>
                <a:lnTo>
                  <a:pt x="53709" y="102061"/>
                </a:lnTo>
                <a:close/>
                <a:moveTo>
                  <a:pt x="66842" y="102061"/>
                </a:moveTo>
                <a:lnTo>
                  <a:pt x="66842" y="108145"/>
                </a:lnTo>
                <a:lnTo>
                  <a:pt x="60758" y="108145"/>
                </a:lnTo>
                <a:lnTo>
                  <a:pt x="60758" y="102061"/>
                </a:lnTo>
                <a:close/>
                <a:moveTo>
                  <a:pt x="73902" y="102061"/>
                </a:moveTo>
                <a:lnTo>
                  <a:pt x="73902" y="108145"/>
                </a:lnTo>
                <a:lnTo>
                  <a:pt x="67818" y="108145"/>
                </a:lnTo>
                <a:lnTo>
                  <a:pt x="67818" y="102061"/>
                </a:lnTo>
                <a:close/>
                <a:moveTo>
                  <a:pt x="80951" y="102061"/>
                </a:moveTo>
                <a:lnTo>
                  <a:pt x="80951" y="108145"/>
                </a:lnTo>
                <a:lnTo>
                  <a:pt x="74879" y="108145"/>
                </a:lnTo>
                <a:lnTo>
                  <a:pt x="74879" y="102061"/>
                </a:lnTo>
                <a:close/>
                <a:moveTo>
                  <a:pt x="88011" y="102061"/>
                </a:moveTo>
                <a:lnTo>
                  <a:pt x="88011" y="108145"/>
                </a:lnTo>
                <a:lnTo>
                  <a:pt x="81927" y="108145"/>
                </a:lnTo>
                <a:lnTo>
                  <a:pt x="81927" y="102061"/>
                </a:lnTo>
                <a:close/>
                <a:moveTo>
                  <a:pt x="95060" y="102061"/>
                </a:moveTo>
                <a:lnTo>
                  <a:pt x="95060" y="108145"/>
                </a:lnTo>
                <a:lnTo>
                  <a:pt x="88988" y="108145"/>
                </a:lnTo>
                <a:lnTo>
                  <a:pt x="88988" y="102061"/>
                </a:lnTo>
                <a:close/>
                <a:moveTo>
                  <a:pt x="102120" y="102061"/>
                </a:moveTo>
                <a:lnTo>
                  <a:pt x="102120" y="108145"/>
                </a:lnTo>
                <a:lnTo>
                  <a:pt x="96036" y="108145"/>
                </a:lnTo>
                <a:lnTo>
                  <a:pt x="96036" y="102061"/>
                </a:lnTo>
                <a:close/>
                <a:moveTo>
                  <a:pt x="103097" y="102061"/>
                </a:moveTo>
                <a:lnTo>
                  <a:pt x="109169" y="102073"/>
                </a:lnTo>
                <a:lnTo>
                  <a:pt x="109169" y="108145"/>
                </a:lnTo>
                <a:lnTo>
                  <a:pt x="103097" y="108145"/>
                </a:lnTo>
                <a:lnTo>
                  <a:pt x="103097" y="102061"/>
                </a:lnTo>
                <a:close/>
                <a:moveTo>
                  <a:pt x="110157" y="102061"/>
                </a:moveTo>
                <a:lnTo>
                  <a:pt x="116229" y="102073"/>
                </a:lnTo>
                <a:lnTo>
                  <a:pt x="116229" y="108145"/>
                </a:lnTo>
                <a:lnTo>
                  <a:pt x="110157" y="108145"/>
                </a:lnTo>
                <a:lnTo>
                  <a:pt x="110157" y="102061"/>
                </a:lnTo>
                <a:close/>
                <a:moveTo>
                  <a:pt x="123278" y="102061"/>
                </a:moveTo>
                <a:lnTo>
                  <a:pt x="123278" y="108145"/>
                </a:lnTo>
                <a:lnTo>
                  <a:pt x="117205" y="108145"/>
                </a:lnTo>
                <a:lnTo>
                  <a:pt x="117205" y="102061"/>
                </a:lnTo>
                <a:close/>
                <a:moveTo>
                  <a:pt x="130338" y="102061"/>
                </a:moveTo>
                <a:lnTo>
                  <a:pt x="130338" y="108145"/>
                </a:lnTo>
                <a:lnTo>
                  <a:pt x="124254" y="108145"/>
                </a:lnTo>
                <a:lnTo>
                  <a:pt x="124254" y="102061"/>
                </a:lnTo>
                <a:close/>
                <a:moveTo>
                  <a:pt x="137387" y="102061"/>
                </a:moveTo>
                <a:lnTo>
                  <a:pt x="137387" y="108145"/>
                </a:lnTo>
                <a:lnTo>
                  <a:pt x="131314" y="108145"/>
                </a:lnTo>
                <a:lnTo>
                  <a:pt x="131314" y="102061"/>
                </a:lnTo>
                <a:close/>
                <a:moveTo>
                  <a:pt x="144447" y="102061"/>
                </a:moveTo>
                <a:lnTo>
                  <a:pt x="144447" y="108145"/>
                </a:lnTo>
                <a:lnTo>
                  <a:pt x="138375" y="108145"/>
                </a:lnTo>
                <a:lnTo>
                  <a:pt x="138375" y="102061"/>
                </a:lnTo>
                <a:close/>
                <a:moveTo>
                  <a:pt x="151495" y="102061"/>
                </a:moveTo>
                <a:lnTo>
                  <a:pt x="151495" y="108145"/>
                </a:lnTo>
                <a:lnTo>
                  <a:pt x="145423" y="108145"/>
                </a:lnTo>
                <a:lnTo>
                  <a:pt x="145423" y="102061"/>
                </a:lnTo>
                <a:close/>
                <a:moveTo>
                  <a:pt x="158556" y="102061"/>
                </a:moveTo>
                <a:lnTo>
                  <a:pt x="158556" y="108145"/>
                </a:lnTo>
                <a:lnTo>
                  <a:pt x="152484" y="108145"/>
                </a:lnTo>
                <a:lnTo>
                  <a:pt x="152484" y="102061"/>
                </a:lnTo>
                <a:close/>
                <a:moveTo>
                  <a:pt x="165604" y="102061"/>
                </a:moveTo>
                <a:lnTo>
                  <a:pt x="165604" y="108145"/>
                </a:lnTo>
                <a:lnTo>
                  <a:pt x="159532" y="108145"/>
                </a:lnTo>
                <a:lnTo>
                  <a:pt x="159532" y="102061"/>
                </a:lnTo>
                <a:close/>
                <a:moveTo>
                  <a:pt x="172665" y="102061"/>
                </a:moveTo>
                <a:lnTo>
                  <a:pt x="172665" y="108145"/>
                </a:lnTo>
                <a:lnTo>
                  <a:pt x="166581" y="108145"/>
                </a:lnTo>
                <a:lnTo>
                  <a:pt x="166581" y="102061"/>
                </a:lnTo>
                <a:close/>
                <a:moveTo>
                  <a:pt x="179713" y="102061"/>
                </a:moveTo>
                <a:lnTo>
                  <a:pt x="179713" y="108145"/>
                </a:lnTo>
                <a:lnTo>
                  <a:pt x="173641" y="108145"/>
                </a:lnTo>
                <a:lnTo>
                  <a:pt x="173641" y="102061"/>
                </a:lnTo>
                <a:close/>
                <a:moveTo>
                  <a:pt x="186774" y="102061"/>
                </a:moveTo>
                <a:lnTo>
                  <a:pt x="186774" y="108145"/>
                </a:lnTo>
                <a:lnTo>
                  <a:pt x="180702" y="108145"/>
                </a:lnTo>
                <a:lnTo>
                  <a:pt x="180702" y="102061"/>
                </a:lnTo>
                <a:close/>
                <a:moveTo>
                  <a:pt x="193822" y="102061"/>
                </a:moveTo>
                <a:lnTo>
                  <a:pt x="193822" y="108145"/>
                </a:lnTo>
                <a:lnTo>
                  <a:pt x="187750" y="108145"/>
                </a:lnTo>
                <a:lnTo>
                  <a:pt x="187750" y="102061"/>
                </a:lnTo>
                <a:close/>
                <a:moveTo>
                  <a:pt x="200883" y="102061"/>
                </a:moveTo>
                <a:lnTo>
                  <a:pt x="200883" y="108145"/>
                </a:lnTo>
                <a:lnTo>
                  <a:pt x="194810" y="108145"/>
                </a:lnTo>
                <a:lnTo>
                  <a:pt x="194810" y="102061"/>
                </a:lnTo>
                <a:close/>
                <a:moveTo>
                  <a:pt x="207931" y="102061"/>
                </a:moveTo>
                <a:lnTo>
                  <a:pt x="207931" y="108145"/>
                </a:lnTo>
                <a:lnTo>
                  <a:pt x="201859" y="108145"/>
                </a:lnTo>
                <a:lnTo>
                  <a:pt x="201859" y="102061"/>
                </a:lnTo>
                <a:close/>
                <a:moveTo>
                  <a:pt x="214992" y="102061"/>
                </a:moveTo>
                <a:lnTo>
                  <a:pt x="214992" y="108145"/>
                </a:lnTo>
                <a:lnTo>
                  <a:pt x="208919" y="108145"/>
                </a:lnTo>
                <a:lnTo>
                  <a:pt x="208919" y="102061"/>
                </a:lnTo>
                <a:close/>
                <a:moveTo>
                  <a:pt x="222052" y="102061"/>
                </a:moveTo>
                <a:lnTo>
                  <a:pt x="222052" y="108145"/>
                </a:lnTo>
                <a:lnTo>
                  <a:pt x="215968" y="108145"/>
                </a:lnTo>
                <a:lnTo>
                  <a:pt x="215968" y="102061"/>
                </a:lnTo>
                <a:close/>
                <a:moveTo>
                  <a:pt x="229100" y="102061"/>
                </a:moveTo>
                <a:lnTo>
                  <a:pt x="229100" y="108145"/>
                </a:lnTo>
                <a:lnTo>
                  <a:pt x="223028" y="108145"/>
                </a:lnTo>
                <a:lnTo>
                  <a:pt x="223028" y="102061"/>
                </a:lnTo>
                <a:close/>
                <a:moveTo>
                  <a:pt x="236161" y="102061"/>
                </a:moveTo>
                <a:lnTo>
                  <a:pt x="236161" y="108145"/>
                </a:lnTo>
                <a:lnTo>
                  <a:pt x="230077" y="108145"/>
                </a:lnTo>
                <a:lnTo>
                  <a:pt x="230077" y="102061"/>
                </a:lnTo>
                <a:close/>
                <a:moveTo>
                  <a:pt x="243209" y="102061"/>
                </a:moveTo>
                <a:lnTo>
                  <a:pt x="243209" y="108145"/>
                </a:lnTo>
                <a:lnTo>
                  <a:pt x="237137" y="108145"/>
                </a:lnTo>
                <a:lnTo>
                  <a:pt x="237137" y="102061"/>
                </a:lnTo>
                <a:close/>
                <a:moveTo>
                  <a:pt x="250270" y="102061"/>
                </a:moveTo>
                <a:lnTo>
                  <a:pt x="250270" y="108145"/>
                </a:lnTo>
                <a:lnTo>
                  <a:pt x="244198" y="108145"/>
                </a:lnTo>
                <a:lnTo>
                  <a:pt x="244198" y="102061"/>
                </a:lnTo>
                <a:close/>
                <a:moveTo>
                  <a:pt x="257318" y="102061"/>
                </a:moveTo>
                <a:lnTo>
                  <a:pt x="257318" y="108145"/>
                </a:lnTo>
                <a:lnTo>
                  <a:pt x="251246" y="108145"/>
                </a:lnTo>
                <a:lnTo>
                  <a:pt x="251246" y="102061"/>
                </a:lnTo>
                <a:close/>
                <a:moveTo>
                  <a:pt x="264379" y="102061"/>
                </a:moveTo>
                <a:lnTo>
                  <a:pt x="264379" y="108145"/>
                </a:lnTo>
                <a:lnTo>
                  <a:pt x="258306" y="108145"/>
                </a:lnTo>
                <a:lnTo>
                  <a:pt x="258306" y="102061"/>
                </a:lnTo>
                <a:close/>
                <a:moveTo>
                  <a:pt x="271427" y="102061"/>
                </a:moveTo>
                <a:lnTo>
                  <a:pt x="271427" y="108145"/>
                </a:lnTo>
                <a:lnTo>
                  <a:pt x="265355" y="108145"/>
                </a:lnTo>
                <a:lnTo>
                  <a:pt x="265355" y="102061"/>
                </a:lnTo>
                <a:close/>
                <a:moveTo>
                  <a:pt x="278488" y="102061"/>
                </a:moveTo>
                <a:lnTo>
                  <a:pt x="278488" y="108145"/>
                </a:lnTo>
                <a:lnTo>
                  <a:pt x="272415" y="108145"/>
                </a:lnTo>
                <a:lnTo>
                  <a:pt x="272415" y="102061"/>
                </a:lnTo>
                <a:close/>
                <a:moveTo>
                  <a:pt x="17443" y="109121"/>
                </a:moveTo>
                <a:lnTo>
                  <a:pt x="17443" y="115193"/>
                </a:lnTo>
                <a:lnTo>
                  <a:pt x="11371" y="115193"/>
                </a:lnTo>
                <a:lnTo>
                  <a:pt x="11371" y="109121"/>
                </a:lnTo>
                <a:close/>
                <a:moveTo>
                  <a:pt x="24503" y="109121"/>
                </a:moveTo>
                <a:lnTo>
                  <a:pt x="24503" y="115193"/>
                </a:lnTo>
                <a:lnTo>
                  <a:pt x="18431" y="115193"/>
                </a:lnTo>
                <a:lnTo>
                  <a:pt x="18431" y="109121"/>
                </a:lnTo>
                <a:close/>
                <a:moveTo>
                  <a:pt x="31564" y="109121"/>
                </a:moveTo>
                <a:lnTo>
                  <a:pt x="31564" y="115193"/>
                </a:lnTo>
                <a:lnTo>
                  <a:pt x="25492" y="115193"/>
                </a:lnTo>
                <a:lnTo>
                  <a:pt x="25492" y="109121"/>
                </a:lnTo>
                <a:close/>
                <a:moveTo>
                  <a:pt x="38612" y="109121"/>
                </a:moveTo>
                <a:lnTo>
                  <a:pt x="38612" y="115193"/>
                </a:lnTo>
                <a:lnTo>
                  <a:pt x="32540" y="115193"/>
                </a:lnTo>
                <a:lnTo>
                  <a:pt x="32540" y="109121"/>
                </a:lnTo>
                <a:close/>
                <a:moveTo>
                  <a:pt x="45673" y="109121"/>
                </a:moveTo>
                <a:lnTo>
                  <a:pt x="45673" y="115193"/>
                </a:lnTo>
                <a:lnTo>
                  <a:pt x="39601" y="115193"/>
                </a:lnTo>
                <a:lnTo>
                  <a:pt x="39601" y="109121"/>
                </a:lnTo>
                <a:close/>
                <a:moveTo>
                  <a:pt x="52721" y="109121"/>
                </a:moveTo>
                <a:lnTo>
                  <a:pt x="52721" y="115193"/>
                </a:lnTo>
                <a:lnTo>
                  <a:pt x="46649" y="115193"/>
                </a:lnTo>
                <a:lnTo>
                  <a:pt x="46649" y="109121"/>
                </a:lnTo>
                <a:close/>
                <a:moveTo>
                  <a:pt x="59782" y="109121"/>
                </a:moveTo>
                <a:lnTo>
                  <a:pt x="59782" y="115193"/>
                </a:lnTo>
                <a:lnTo>
                  <a:pt x="53709" y="115193"/>
                </a:lnTo>
                <a:lnTo>
                  <a:pt x="53709" y="109121"/>
                </a:lnTo>
                <a:close/>
                <a:moveTo>
                  <a:pt x="66842" y="109121"/>
                </a:moveTo>
                <a:lnTo>
                  <a:pt x="66842" y="115193"/>
                </a:lnTo>
                <a:lnTo>
                  <a:pt x="60758" y="115193"/>
                </a:lnTo>
                <a:lnTo>
                  <a:pt x="60758" y="109121"/>
                </a:lnTo>
                <a:close/>
                <a:moveTo>
                  <a:pt x="73902" y="109121"/>
                </a:moveTo>
                <a:lnTo>
                  <a:pt x="73902" y="115193"/>
                </a:lnTo>
                <a:lnTo>
                  <a:pt x="67818" y="115193"/>
                </a:lnTo>
                <a:lnTo>
                  <a:pt x="67818" y="109121"/>
                </a:lnTo>
                <a:close/>
                <a:moveTo>
                  <a:pt x="80951" y="109121"/>
                </a:moveTo>
                <a:lnTo>
                  <a:pt x="80951" y="115193"/>
                </a:lnTo>
                <a:lnTo>
                  <a:pt x="74879" y="115193"/>
                </a:lnTo>
                <a:lnTo>
                  <a:pt x="74879" y="109121"/>
                </a:lnTo>
                <a:close/>
                <a:moveTo>
                  <a:pt x="88011" y="109121"/>
                </a:moveTo>
                <a:lnTo>
                  <a:pt x="88011" y="115193"/>
                </a:lnTo>
                <a:lnTo>
                  <a:pt x="81927" y="115193"/>
                </a:lnTo>
                <a:lnTo>
                  <a:pt x="81927" y="109121"/>
                </a:lnTo>
                <a:close/>
                <a:moveTo>
                  <a:pt x="95060" y="109121"/>
                </a:moveTo>
                <a:lnTo>
                  <a:pt x="95060" y="115193"/>
                </a:lnTo>
                <a:lnTo>
                  <a:pt x="88988" y="115193"/>
                </a:lnTo>
                <a:lnTo>
                  <a:pt x="88988" y="109121"/>
                </a:lnTo>
                <a:close/>
                <a:moveTo>
                  <a:pt x="102120" y="109121"/>
                </a:moveTo>
                <a:lnTo>
                  <a:pt x="102120" y="115193"/>
                </a:lnTo>
                <a:lnTo>
                  <a:pt x="96036" y="115193"/>
                </a:lnTo>
                <a:lnTo>
                  <a:pt x="96036" y="109121"/>
                </a:lnTo>
                <a:close/>
                <a:moveTo>
                  <a:pt x="109169" y="109121"/>
                </a:moveTo>
                <a:lnTo>
                  <a:pt x="109169" y="115193"/>
                </a:lnTo>
                <a:lnTo>
                  <a:pt x="103097" y="115193"/>
                </a:lnTo>
                <a:lnTo>
                  <a:pt x="103097" y="109121"/>
                </a:lnTo>
                <a:close/>
                <a:moveTo>
                  <a:pt x="116229" y="109121"/>
                </a:moveTo>
                <a:lnTo>
                  <a:pt x="116229" y="115193"/>
                </a:lnTo>
                <a:lnTo>
                  <a:pt x="110157" y="115193"/>
                </a:lnTo>
                <a:lnTo>
                  <a:pt x="110157" y="109121"/>
                </a:lnTo>
                <a:close/>
                <a:moveTo>
                  <a:pt x="123278" y="109121"/>
                </a:moveTo>
                <a:lnTo>
                  <a:pt x="123278" y="115193"/>
                </a:lnTo>
                <a:lnTo>
                  <a:pt x="117205" y="115193"/>
                </a:lnTo>
                <a:lnTo>
                  <a:pt x="117205" y="109121"/>
                </a:lnTo>
                <a:close/>
                <a:moveTo>
                  <a:pt x="130338" y="109121"/>
                </a:moveTo>
                <a:lnTo>
                  <a:pt x="130338" y="115193"/>
                </a:lnTo>
                <a:lnTo>
                  <a:pt x="124254" y="115193"/>
                </a:lnTo>
                <a:lnTo>
                  <a:pt x="124254" y="109121"/>
                </a:lnTo>
                <a:close/>
                <a:moveTo>
                  <a:pt x="137387" y="109121"/>
                </a:moveTo>
                <a:lnTo>
                  <a:pt x="137387" y="115193"/>
                </a:lnTo>
                <a:lnTo>
                  <a:pt x="131314" y="115193"/>
                </a:lnTo>
                <a:lnTo>
                  <a:pt x="131314" y="109121"/>
                </a:lnTo>
                <a:close/>
                <a:moveTo>
                  <a:pt x="144447" y="109121"/>
                </a:moveTo>
                <a:lnTo>
                  <a:pt x="144447" y="115193"/>
                </a:lnTo>
                <a:lnTo>
                  <a:pt x="138375" y="115193"/>
                </a:lnTo>
                <a:lnTo>
                  <a:pt x="138375" y="109121"/>
                </a:lnTo>
                <a:close/>
                <a:moveTo>
                  <a:pt x="151495" y="109121"/>
                </a:moveTo>
                <a:lnTo>
                  <a:pt x="151495" y="115193"/>
                </a:lnTo>
                <a:lnTo>
                  <a:pt x="145423" y="115193"/>
                </a:lnTo>
                <a:lnTo>
                  <a:pt x="145423" y="109121"/>
                </a:lnTo>
                <a:close/>
                <a:moveTo>
                  <a:pt x="158556" y="109121"/>
                </a:moveTo>
                <a:lnTo>
                  <a:pt x="158556" y="115193"/>
                </a:lnTo>
                <a:lnTo>
                  <a:pt x="152484" y="115193"/>
                </a:lnTo>
                <a:lnTo>
                  <a:pt x="152484" y="109121"/>
                </a:lnTo>
                <a:close/>
                <a:moveTo>
                  <a:pt x="165604" y="109121"/>
                </a:moveTo>
                <a:lnTo>
                  <a:pt x="165604" y="115193"/>
                </a:lnTo>
                <a:lnTo>
                  <a:pt x="159532" y="115193"/>
                </a:lnTo>
                <a:lnTo>
                  <a:pt x="159532" y="109121"/>
                </a:lnTo>
                <a:close/>
                <a:moveTo>
                  <a:pt x="172665" y="109121"/>
                </a:moveTo>
                <a:lnTo>
                  <a:pt x="172665" y="115193"/>
                </a:lnTo>
                <a:lnTo>
                  <a:pt x="166581" y="115193"/>
                </a:lnTo>
                <a:lnTo>
                  <a:pt x="166581" y="109121"/>
                </a:lnTo>
                <a:close/>
                <a:moveTo>
                  <a:pt x="179713" y="109121"/>
                </a:moveTo>
                <a:lnTo>
                  <a:pt x="179713" y="115193"/>
                </a:lnTo>
                <a:lnTo>
                  <a:pt x="173641" y="115193"/>
                </a:lnTo>
                <a:lnTo>
                  <a:pt x="173641" y="109121"/>
                </a:lnTo>
                <a:close/>
                <a:moveTo>
                  <a:pt x="186774" y="109121"/>
                </a:moveTo>
                <a:lnTo>
                  <a:pt x="186774" y="115193"/>
                </a:lnTo>
                <a:lnTo>
                  <a:pt x="180702" y="115193"/>
                </a:lnTo>
                <a:lnTo>
                  <a:pt x="180702" y="109121"/>
                </a:lnTo>
                <a:close/>
                <a:moveTo>
                  <a:pt x="193822" y="109121"/>
                </a:moveTo>
                <a:lnTo>
                  <a:pt x="193822" y="115193"/>
                </a:lnTo>
                <a:lnTo>
                  <a:pt x="187750" y="115193"/>
                </a:lnTo>
                <a:lnTo>
                  <a:pt x="187750" y="109121"/>
                </a:lnTo>
                <a:close/>
                <a:moveTo>
                  <a:pt x="200883" y="109121"/>
                </a:moveTo>
                <a:lnTo>
                  <a:pt x="200883" y="115193"/>
                </a:lnTo>
                <a:lnTo>
                  <a:pt x="194810" y="115193"/>
                </a:lnTo>
                <a:lnTo>
                  <a:pt x="194810" y="109121"/>
                </a:lnTo>
                <a:close/>
                <a:moveTo>
                  <a:pt x="207931" y="109121"/>
                </a:moveTo>
                <a:lnTo>
                  <a:pt x="207931" y="115193"/>
                </a:lnTo>
                <a:lnTo>
                  <a:pt x="201859" y="115193"/>
                </a:lnTo>
                <a:lnTo>
                  <a:pt x="201859" y="109121"/>
                </a:lnTo>
                <a:close/>
                <a:moveTo>
                  <a:pt x="214992" y="109121"/>
                </a:moveTo>
                <a:lnTo>
                  <a:pt x="214992" y="115193"/>
                </a:lnTo>
                <a:lnTo>
                  <a:pt x="208919" y="115193"/>
                </a:lnTo>
                <a:lnTo>
                  <a:pt x="208919" y="109121"/>
                </a:lnTo>
                <a:close/>
                <a:moveTo>
                  <a:pt x="222052" y="109121"/>
                </a:moveTo>
                <a:lnTo>
                  <a:pt x="222052" y="115193"/>
                </a:lnTo>
                <a:lnTo>
                  <a:pt x="215968" y="115193"/>
                </a:lnTo>
                <a:lnTo>
                  <a:pt x="215968" y="109121"/>
                </a:lnTo>
                <a:close/>
                <a:moveTo>
                  <a:pt x="229100" y="109121"/>
                </a:moveTo>
                <a:lnTo>
                  <a:pt x="229100" y="115193"/>
                </a:lnTo>
                <a:lnTo>
                  <a:pt x="223028" y="115193"/>
                </a:lnTo>
                <a:lnTo>
                  <a:pt x="223028" y="109121"/>
                </a:lnTo>
                <a:close/>
                <a:moveTo>
                  <a:pt x="236161" y="109121"/>
                </a:moveTo>
                <a:lnTo>
                  <a:pt x="236161" y="115193"/>
                </a:lnTo>
                <a:lnTo>
                  <a:pt x="230077" y="115193"/>
                </a:lnTo>
                <a:lnTo>
                  <a:pt x="230077" y="109121"/>
                </a:lnTo>
                <a:close/>
                <a:moveTo>
                  <a:pt x="243209" y="109121"/>
                </a:moveTo>
                <a:lnTo>
                  <a:pt x="243209" y="115193"/>
                </a:lnTo>
                <a:lnTo>
                  <a:pt x="237137" y="115193"/>
                </a:lnTo>
                <a:lnTo>
                  <a:pt x="237137" y="109121"/>
                </a:lnTo>
                <a:close/>
                <a:moveTo>
                  <a:pt x="250270" y="109121"/>
                </a:moveTo>
                <a:lnTo>
                  <a:pt x="250270" y="115193"/>
                </a:lnTo>
                <a:lnTo>
                  <a:pt x="244198" y="115193"/>
                </a:lnTo>
                <a:lnTo>
                  <a:pt x="244198" y="109121"/>
                </a:lnTo>
                <a:close/>
                <a:moveTo>
                  <a:pt x="257318" y="109121"/>
                </a:moveTo>
                <a:lnTo>
                  <a:pt x="257318" y="115193"/>
                </a:lnTo>
                <a:lnTo>
                  <a:pt x="251246" y="115193"/>
                </a:lnTo>
                <a:lnTo>
                  <a:pt x="251246" y="109121"/>
                </a:lnTo>
                <a:close/>
                <a:moveTo>
                  <a:pt x="264379" y="109121"/>
                </a:moveTo>
                <a:lnTo>
                  <a:pt x="264379" y="115193"/>
                </a:lnTo>
                <a:lnTo>
                  <a:pt x="258306" y="115193"/>
                </a:lnTo>
                <a:lnTo>
                  <a:pt x="258306" y="109121"/>
                </a:lnTo>
                <a:close/>
                <a:moveTo>
                  <a:pt x="271427" y="109121"/>
                </a:moveTo>
                <a:lnTo>
                  <a:pt x="271427" y="115193"/>
                </a:lnTo>
                <a:lnTo>
                  <a:pt x="265355" y="115193"/>
                </a:lnTo>
                <a:lnTo>
                  <a:pt x="265355" y="109121"/>
                </a:lnTo>
                <a:close/>
                <a:moveTo>
                  <a:pt x="278488" y="109121"/>
                </a:moveTo>
                <a:lnTo>
                  <a:pt x="278488" y="115193"/>
                </a:lnTo>
                <a:lnTo>
                  <a:pt x="272415" y="115193"/>
                </a:lnTo>
                <a:lnTo>
                  <a:pt x="272415" y="109121"/>
                </a:lnTo>
                <a:close/>
                <a:moveTo>
                  <a:pt x="17443" y="116170"/>
                </a:moveTo>
                <a:lnTo>
                  <a:pt x="17443" y="122254"/>
                </a:lnTo>
                <a:lnTo>
                  <a:pt x="11371" y="122254"/>
                </a:lnTo>
                <a:lnTo>
                  <a:pt x="11371" y="116182"/>
                </a:lnTo>
                <a:lnTo>
                  <a:pt x="17443" y="116170"/>
                </a:lnTo>
                <a:close/>
                <a:moveTo>
                  <a:pt x="24503" y="116170"/>
                </a:moveTo>
                <a:lnTo>
                  <a:pt x="24503" y="122254"/>
                </a:lnTo>
                <a:lnTo>
                  <a:pt x="18431" y="122254"/>
                </a:lnTo>
                <a:lnTo>
                  <a:pt x="18431" y="116182"/>
                </a:lnTo>
                <a:lnTo>
                  <a:pt x="24503" y="116170"/>
                </a:lnTo>
                <a:close/>
                <a:moveTo>
                  <a:pt x="31564" y="116170"/>
                </a:moveTo>
                <a:lnTo>
                  <a:pt x="31564" y="122254"/>
                </a:lnTo>
                <a:lnTo>
                  <a:pt x="25492" y="122254"/>
                </a:lnTo>
                <a:lnTo>
                  <a:pt x="25492" y="116182"/>
                </a:lnTo>
                <a:lnTo>
                  <a:pt x="31564" y="116170"/>
                </a:lnTo>
                <a:close/>
                <a:moveTo>
                  <a:pt x="38612" y="116170"/>
                </a:moveTo>
                <a:lnTo>
                  <a:pt x="38612" y="122254"/>
                </a:lnTo>
                <a:lnTo>
                  <a:pt x="32540" y="122254"/>
                </a:lnTo>
                <a:lnTo>
                  <a:pt x="32540" y="116182"/>
                </a:lnTo>
                <a:lnTo>
                  <a:pt x="38612" y="116170"/>
                </a:lnTo>
                <a:close/>
                <a:moveTo>
                  <a:pt x="45673" y="116170"/>
                </a:moveTo>
                <a:lnTo>
                  <a:pt x="45673" y="122254"/>
                </a:lnTo>
                <a:lnTo>
                  <a:pt x="39601" y="122254"/>
                </a:lnTo>
                <a:lnTo>
                  <a:pt x="39601" y="116182"/>
                </a:lnTo>
                <a:lnTo>
                  <a:pt x="45673" y="116170"/>
                </a:lnTo>
                <a:close/>
                <a:moveTo>
                  <a:pt x="52721" y="116170"/>
                </a:moveTo>
                <a:lnTo>
                  <a:pt x="52721" y="122254"/>
                </a:lnTo>
                <a:lnTo>
                  <a:pt x="46649" y="122254"/>
                </a:lnTo>
                <a:lnTo>
                  <a:pt x="46649" y="116182"/>
                </a:lnTo>
                <a:lnTo>
                  <a:pt x="52721" y="116170"/>
                </a:lnTo>
                <a:close/>
                <a:moveTo>
                  <a:pt x="59782" y="116170"/>
                </a:moveTo>
                <a:lnTo>
                  <a:pt x="59782" y="122254"/>
                </a:lnTo>
                <a:lnTo>
                  <a:pt x="53709" y="122254"/>
                </a:lnTo>
                <a:lnTo>
                  <a:pt x="53709" y="116182"/>
                </a:lnTo>
                <a:lnTo>
                  <a:pt x="59782" y="116170"/>
                </a:lnTo>
                <a:close/>
                <a:moveTo>
                  <a:pt x="66842" y="116182"/>
                </a:moveTo>
                <a:lnTo>
                  <a:pt x="66842" y="122254"/>
                </a:lnTo>
                <a:lnTo>
                  <a:pt x="60758" y="122254"/>
                </a:lnTo>
                <a:lnTo>
                  <a:pt x="60758" y="116182"/>
                </a:lnTo>
                <a:close/>
                <a:moveTo>
                  <a:pt x="73902" y="116182"/>
                </a:moveTo>
                <a:lnTo>
                  <a:pt x="73902" y="122254"/>
                </a:lnTo>
                <a:lnTo>
                  <a:pt x="67818" y="122254"/>
                </a:lnTo>
                <a:lnTo>
                  <a:pt x="67818" y="116182"/>
                </a:lnTo>
                <a:close/>
                <a:moveTo>
                  <a:pt x="80951" y="116182"/>
                </a:moveTo>
                <a:lnTo>
                  <a:pt x="80951" y="122254"/>
                </a:lnTo>
                <a:lnTo>
                  <a:pt x="74879" y="122254"/>
                </a:lnTo>
                <a:lnTo>
                  <a:pt x="74879" y="116182"/>
                </a:lnTo>
                <a:close/>
                <a:moveTo>
                  <a:pt x="88011" y="116170"/>
                </a:moveTo>
                <a:lnTo>
                  <a:pt x="88011" y="122254"/>
                </a:lnTo>
                <a:lnTo>
                  <a:pt x="81927" y="122254"/>
                </a:lnTo>
                <a:lnTo>
                  <a:pt x="81927" y="116182"/>
                </a:lnTo>
                <a:lnTo>
                  <a:pt x="88011" y="116170"/>
                </a:lnTo>
                <a:close/>
                <a:moveTo>
                  <a:pt x="95060" y="116170"/>
                </a:moveTo>
                <a:lnTo>
                  <a:pt x="95060" y="122254"/>
                </a:lnTo>
                <a:lnTo>
                  <a:pt x="88988" y="122254"/>
                </a:lnTo>
                <a:lnTo>
                  <a:pt x="88988" y="116182"/>
                </a:lnTo>
                <a:lnTo>
                  <a:pt x="95060" y="116170"/>
                </a:lnTo>
                <a:close/>
                <a:moveTo>
                  <a:pt x="102120" y="116182"/>
                </a:moveTo>
                <a:lnTo>
                  <a:pt x="102120" y="122254"/>
                </a:lnTo>
                <a:lnTo>
                  <a:pt x="96036" y="122254"/>
                </a:lnTo>
                <a:lnTo>
                  <a:pt x="96036" y="116182"/>
                </a:lnTo>
                <a:close/>
                <a:moveTo>
                  <a:pt x="109169" y="116182"/>
                </a:moveTo>
                <a:lnTo>
                  <a:pt x="109169" y="122254"/>
                </a:lnTo>
                <a:lnTo>
                  <a:pt x="103097" y="122254"/>
                </a:lnTo>
                <a:lnTo>
                  <a:pt x="103097" y="116182"/>
                </a:lnTo>
                <a:close/>
                <a:moveTo>
                  <a:pt x="116229" y="116182"/>
                </a:moveTo>
                <a:lnTo>
                  <a:pt x="116229" y="122254"/>
                </a:lnTo>
                <a:lnTo>
                  <a:pt x="110157" y="122254"/>
                </a:lnTo>
                <a:lnTo>
                  <a:pt x="110157" y="116182"/>
                </a:lnTo>
                <a:close/>
                <a:moveTo>
                  <a:pt x="123278" y="116170"/>
                </a:moveTo>
                <a:lnTo>
                  <a:pt x="123278" y="122254"/>
                </a:lnTo>
                <a:lnTo>
                  <a:pt x="117205" y="122254"/>
                </a:lnTo>
                <a:lnTo>
                  <a:pt x="117205" y="116182"/>
                </a:lnTo>
                <a:lnTo>
                  <a:pt x="123278" y="116170"/>
                </a:lnTo>
                <a:close/>
                <a:moveTo>
                  <a:pt x="130338" y="116170"/>
                </a:moveTo>
                <a:lnTo>
                  <a:pt x="130338" y="122254"/>
                </a:lnTo>
                <a:lnTo>
                  <a:pt x="124254" y="122254"/>
                </a:lnTo>
                <a:lnTo>
                  <a:pt x="124254" y="116182"/>
                </a:lnTo>
                <a:lnTo>
                  <a:pt x="130338" y="116170"/>
                </a:lnTo>
                <a:close/>
                <a:moveTo>
                  <a:pt x="137387" y="116182"/>
                </a:moveTo>
                <a:lnTo>
                  <a:pt x="137387" y="122254"/>
                </a:lnTo>
                <a:lnTo>
                  <a:pt x="131314" y="122254"/>
                </a:lnTo>
                <a:lnTo>
                  <a:pt x="131314" y="116182"/>
                </a:lnTo>
                <a:close/>
                <a:moveTo>
                  <a:pt x="144447" y="116170"/>
                </a:moveTo>
                <a:lnTo>
                  <a:pt x="144447" y="122254"/>
                </a:lnTo>
                <a:lnTo>
                  <a:pt x="138375" y="122254"/>
                </a:lnTo>
                <a:lnTo>
                  <a:pt x="138375" y="116182"/>
                </a:lnTo>
                <a:lnTo>
                  <a:pt x="144447" y="116170"/>
                </a:lnTo>
                <a:close/>
                <a:moveTo>
                  <a:pt x="151495" y="116170"/>
                </a:moveTo>
                <a:lnTo>
                  <a:pt x="151495" y="122254"/>
                </a:lnTo>
                <a:lnTo>
                  <a:pt x="145423" y="122254"/>
                </a:lnTo>
                <a:lnTo>
                  <a:pt x="145423" y="116182"/>
                </a:lnTo>
                <a:lnTo>
                  <a:pt x="151495" y="116170"/>
                </a:lnTo>
                <a:close/>
                <a:moveTo>
                  <a:pt x="158556" y="116170"/>
                </a:moveTo>
                <a:lnTo>
                  <a:pt x="158556" y="122254"/>
                </a:lnTo>
                <a:lnTo>
                  <a:pt x="152484" y="122254"/>
                </a:lnTo>
                <a:lnTo>
                  <a:pt x="152484" y="116182"/>
                </a:lnTo>
                <a:lnTo>
                  <a:pt x="158556" y="116170"/>
                </a:lnTo>
                <a:close/>
                <a:moveTo>
                  <a:pt x="165604" y="116170"/>
                </a:moveTo>
                <a:lnTo>
                  <a:pt x="165604" y="122254"/>
                </a:lnTo>
                <a:lnTo>
                  <a:pt x="159532" y="122254"/>
                </a:lnTo>
                <a:lnTo>
                  <a:pt x="159532" y="116182"/>
                </a:lnTo>
                <a:lnTo>
                  <a:pt x="165604" y="116170"/>
                </a:lnTo>
                <a:close/>
                <a:moveTo>
                  <a:pt x="172665" y="116170"/>
                </a:moveTo>
                <a:lnTo>
                  <a:pt x="172665" y="122254"/>
                </a:lnTo>
                <a:lnTo>
                  <a:pt x="166581" y="122254"/>
                </a:lnTo>
                <a:lnTo>
                  <a:pt x="166581" y="116182"/>
                </a:lnTo>
                <a:lnTo>
                  <a:pt x="172665" y="116170"/>
                </a:lnTo>
                <a:close/>
                <a:moveTo>
                  <a:pt x="179713" y="116170"/>
                </a:moveTo>
                <a:lnTo>
                  <a:pt x="179713" y="122254"/>
                </a:lnTo>
                <a:lnTo>
                  <a:pt x="173641" y="122254"/>
                </a:lnTo>
                <a:lnTo>
                  <a:pt x="173641" y="116182"/>
                </a:lnTo>
                <a:lnTo>
                  <a:pt x="179713" y="116170"/>
                </a:lnTo>
                <a:close/>
                <a:moveTo>
                  <a:pt x="186774" y="116170"/>
                </a:moveTo>
                <a:lnTo>
                  <a:pt x="186774" y="122254"/>
                </a:lnTo>
                <a:lnTo>
                  <a:pt x="180702" y="122254"/>
                </a:lnTo>
                <a:lnTo>
                  <a:pt x="180702" y="116182"/>
                </a:lnTo>
                <a:lnTo>
                  <a:pt x="186774" y="116170"/>
                </a:lnTo>
                <a:close/>
                <a:moveTo>
                  <a:pt x="193822" y="116170"/>
                </a:moveTo>
                <a:lnTo>
                  <a:pt x="193822" y="122254"/>
                </a:lnTo>
                <a:lnTo>
                  <a:pt x="187750" y="122254"/>
                </a:lnTo>
                <a:lnTo>
                  <a:pt x="187750" y="116182"/>
                </a:lnTo>
                <a:lnTo>
                  <a:pt x="193822" y="116170"/>
                </a:lnTo>
                <a:close/>
                <a:moveTo>
                  <a:pt x="200883" y="116170"/>
                </a:moveTo>
                <a:lnTo>
                  <a:pt x="200883" y="122254"/>
                </a:lnTo>
                <a:lnTo>
                  <a:pt x="194810" y="122254"/>
                </a:lnTo>
                <a:lnTo>
                  <a:pt x="194810" y="116182"/>
                </a:lnTo>
                <a:lnTo>
                  <a:pt x="200883" y="116170"/>
                </a:lnTo>
                <a:close/>
                <a:moveTo>
                  <a:pt x="207931" y="116170"/>
                </a:moveTo>
                <a:lnTo>
                  <a:pt x="207931" y="122254"/>
                </a:lnTo>
                <a:lnTo>
                  <a:pt x="201859" y="122254"/>
                </a:lnTo>
                <a:lnTo>
                  <a:pt x="201859" y="116182"/>
                </a:lnTo>
                <a:lnTo>
                  <a:pt x="207931" y="116170"/>
                </a:lnTo>
                <a:close/>
                <a:moveTo>
                  <a:pt x="214992" y="116170"/>
                </a:moveTo>
                <a:lnTo>
                  <a:pt x="214992" y="122254"/>
                </a:lnTo>
                <a:lnTo>
                  <a:pt x="208919" y="122254"/>
                </a:lnTo>
                <a:lnTo>
                  <a:pt x="208919" y="116182"/>
                </a:lnTo>
                <a:lnTo>
                  <a:pt x="214992" y="116170"/>
                </a:lnTo>
                <a:close/>
                <a:moveTo>
                  <a:pt x="222052" y="116170"/>
                </a:moveTo>
                <a:lnTo>
                  <a:pt x="222052" y="122254"/>
                </a:lnTo>
                <a:lnTo>
                  <a:pt x="215968" y="122254"/>
                </a:lnTo>
                <a:lnTo>
                  <a:pt x="215968" y="116182"/>
                </a:lnTo>
                <a:lnTo>
                  <a:pt x="222052" y="116170"/>
                </a:lnTo>
                <a:close/>
                <a:moveTo>
                  <a:pt x="229100" y="116170"/>
                </a:moveTo>
                <a:lnTo>
                  <a:pt x="229100" y="122254"/>
                </a:lnTo>
                <a:lnTo>
                  <a:pt x="223028" y="122254"/>
                </a:lnTo>
                <a:lnTo>
                  <a:pt x="223028" y="116182"/>
                </a:lnTo>
                <a:lnTo>
                  <a:pt x="229100" y="116170"/>
                </a:lnTo>
                <a:close/>
                <a:moveTo>
                  <a:pt x="236161" y="116170"/>
                </a:moveTo>
                <a:lnTo>
                  <a:pt x="236161" y="122254"/>
                </a:lnTo>
                <a:lnTo>
                  <a:pt x="230077" y="122254"/>
                </a:lnTo>
                <a:lnTo>
                  <a:pt x="230077" y="116182"/>
                </a:lnTo>
                <a:lnTo>
                  <a:pt x="236161" y="116170"/>
                </a:lnTo>
                <a:close/>
                <a:moveTo>
                  <a:pt x="243209" y="116170"/>
                </a:moveTo>
                <a:lnTo>
                  <a:pt x="243209" y="122254"/>
                </a:lnTo>
                <a:lnTo>
                  <a:pt x="237137" y="122254"/>
                </a:lnTo>
                <a:lnTo>
                  <a:pt x="237137" y="116182"/>
                </a:lnTo>
                <a:lnTo>
                  <a:pt x="243209" y="116170"/>
                </a:lnTo>
                <a:close/>
                <a:moveTo>
                  <a:pt x="250270" y="116170"/>
                </a:moveTo>
                <a:lnTo>
                  <a:pt x="250270" y="122254"/>
                </a:lnTo>
                <a:lnTo>
                  <a:pt x="244198" y="122254"/>
                </a:lnTo>
                <a:lnTo>
                  <a:pt x="244198" y="116182"/>
                </a:lnTo>
                <a:lnTo>
                  <a:pt x="250270" y="116170"/>
                </a:lnTo>
                <a:close/>
                <a:moveTo>
                  <a:pt x="257318" y="116170"/>
                </a:moveTo>
                <a:lnTo>
                  <a:pt x="257318" y="122254"/>
                </a:lnTo>
                <a:lnTo>
                  <a:pt x="251246" y="122254"/>
                </a:lnTo>
                <a:lnTo>
                  <a:pt x="251246" y="116182"/>
                </a:lnTo>
                <a:lnTo>
                  <a:pt x="257318" y="116170"/>
                </a:lnTo>
                <a:close/>
                <a:moveTo>
                  <a:pt x="264379" y="116170"/>
                </a:moveTo>
                <a:lnTo>
                  <a:pt x="264379" y="122254"/>
                </a:lnTo>
                <a:lnTo>
                  <a:pt x="258306" y="122254"/>
                </a:lnTo>
                <a:lnTo>
                  <a:pt x="258306" y="116182"/>
                </a:lnTo>
                <a:lnTo>
                  <a:pt x="264379" y="116170"/>
                </a:lnTo>
                <a:close/>
                <a:moveTo>
                  <a:pt x="271427" y="116170"/>
                </a:moveTo>
                <a:lnTo>
                  <a:pt x="271427" y="122254"/>
                </a:lnTo>
                <a:lnTo>
                  <a:pt x="265355" y="122254"/>
                </a:lnTo>
                <a:lnTo>
                  <a:pt x="265355" y="116182"/>
                </a:lnTo>
                <a:lnTo>
                  <a:pt x="271427" y="116170"/>
                </a:lnTo>
                <a:close/>
                <a:moveTo>
                  <a:pt x="278488" y="116170"/>
                </a:moveTo>
                <a:lnTo>
                  <a:pt x="278488" y="122254"/>
                </a:lnTo>
                <a:lnTo>
                  <a:pt x="272415" y="122254"/>
                </a:lnTo>
                <a:lnTo>
                  <a:pt x="272415" y="116182"/>
                </a:lnTo>
                <a:lnTo>
                  <a:pt x="278488" y="116170"/>
                </a:lnTo>
                <a:close/>
                <a:moveTo>
                  <a:pt x="17443" y="123230"/>
                </a:moveTo>
                <a:lnTo>
                  <a:pt x="17443" y="129302"/>
                </a:lnTo>
                <a:lnTo>
                  <a:pt x="11371" y="129302"/>
                </a:lnTo>
                <a:lnTo>
                  <a:pt x="11371" y="123230"/>
                </a:lnTo>
                <a:close/>
                <a:moveTo>
                  <a:pt x="24503" y="123230"/>
                </a:moveTo>
                <a:lnTo>
                  <a:pt x="24503" y="129302"/>
                </a:lnTo>
                <a:lnTo>
                  <a:pt x="18431" y="129302"/>
                </a:lnTo>
                <a:lnTo>
                  <a:pt x="18431" y="123230"/>
                </a:lnTo>
                <a:close/>
                <a:moveTo>
                  <a:pt x="31564" y="123230"/>
                </a:moveTo>
                <a:lnTo>
                  <a:pt x="31564" y="129302"/>
                </a:lnTo>
                <a:lnTo>
                  <a:pt x="25492" y="129302"/>
                </a:lnTo>
                <a:lnTo>
                  <a:pt x="25492" y="123230"/>
                </a:lnTo>
                <a:close/>
                <a:moveTo>
                  <a:pt x="38612" y="123230"/>
                </a:moveTo>
                <a:lnTo>
                  <a:pt x="38612" y="129302"/>
                </a:lnTo>
                <a:lnTo>
                  <a:pt x="32540" y="129302"/>
                </a:lnTo>
                <a:lnTo>
                  <a:pt x="32540" y="123230"/>
                </a:lnTo>
                <a:close/>
                <a:moveTo>
                  <a:pt x="45673" y="123230"/>
                </a:moveTo>
                <a:lnTo>
                  <a:pt x="45673" y="129302"/>
                </a:lnTo>
                <a:lnTo>
                  <a:pt x="39601" y="129302"/>
                </a:lnTo>
                <a:lnTo>
                  <a:pt x="39601" y="123230"/>
                </a:lnTo>
                <a:close/>
                <a:moveTo>
                  <a:pt x="52721" y="123230"/>
                </a:moveTo>
                <a:lnTo>
                  <a:pt x="52721" y="129302"/>
                </a:lnTo>
                <a:lnTo>
                  <a:pt x="46649" y="129302"/>
                </a:lnTo>
                <a:lnTo>
                  <a:pt x="46649" y="123230"/>
                </a:lnTo>
                <a:close/>
                <a:moveTo>
                  <a:pt x="59782" y="123230"/>
                </a:moveTo>
                <a:lnTo>
                  <a:pt x="59782" y="129302"/>
                </a:lnTo>
                <a:lnTo>
                  <a:pt x="53709" y="129302"/>
                </a:lnTo>
                <a:lnTo>
                  <a:pt x="53709" y="123230"/>
                </a:lnTo>
                <a:close/>
                <a:moveTo>
                  <a:pt x="66842" y="123230"/>
                </a:moveTo>
                <a:lnTo>
                  <a:pt x="66842" y="129302"/>
                </a:lnTo>
                <a:lnTo>
                  <a:pt x="60758" y="129302"/>
                </a:lnTo>
                <a:lnTo>
                  <a:pt x="60758" y="123230"/>
                </a:lnTo>
                <a:close/>
                <a:moveTo>
                  <a:pt x="73902" y="123230"/>
                </a:moveTo>
                <a:lnTo>
                  <a:pt x="73902" y="129302"/>
                </a:lnTo>
                <a:lnTo>
                  <a:pt x="67818" y="129302"/>
                </a:lnTo>
                <a:lnTo>
                  <a:pt x="67818" y="123230"/>
                </a:lnTo>
                <a:close/>
                <a:moveTo>
                  <a:pt x="80951" y="123230"/>
                </a:moveTo>
                <a:lnTo>
                  <a:pt x="80951" y="129302"/>
                </a:lnTo>
                <a:lnTo>
                  <a:pt x="74879" y="129302"/>
                </a:lnTo>
                <a:lnTo>
                  <a:pt x="74879" y="123230"/>
                </a:lnTo>
                <a:close/>
                <a:moveTo>
                  <a:pt x="88011" y="123230"/>
                </a:moveTo>
                <a:lnTo>
                  <a:pt x="88011" y="129302"/>
                </a:lnTo>
                <a:lnTo>
                  <a:pt x="81927" y="129302"/>
                </a:lnTo>
                <a:lnTo>
                  <a:pt x="81927" y="123230"/>
                </a:lnTo>
                <a:close/>
                <a:moveTo>
                  <a:pt x="95060" y="123230"/>
                </a:moveTo>
                <a:lnTo>
                  <a:pt x="95060" y="129302"/>
                </a:lnTo>
                <a:lnTo>
                  <a:pt x="88988" y="129302"/>
                </a:lnTo>
                <a:lnTo>
                  <a:pt x="88988" y="123230"/>
                </a:lnTo>
                <a:close/>
                <a:moveTo>
                  <a:pt x="102120" y="123230"/>
                </a:moveTo>
                <a:lnTo>
                  <a:pt x="102120" y="129302"/>
                </a:lnTo>
                <a:lnTo>
                  <a:pt x="96036" y="129302"/>
                </a:lnTo>
                <a:lnTo>
                  <a:pt x="96036" y="123230"/>
                </a:lnTo>
                <a:close/>
                <a:moveTo>
                  <a:pt x="109169" y="123230"/>
                </a:moveTo>
                <a:lnTo>
                  <a:pt x="109169" y="129302"/>
                </a:lnTo>
                <a:lnTo>
                  <a:pt x="103097" y="129302"/>
                </a:lnTo>
                <a:lnTo>
                  <a:pt x="103097" y="123230"/>
                </a:lnTo>
                <a:close/>
                <a:moveTo>
                  <a:pt x="116229" y="123230"/>
                </a:moveTo>
                <a:lnTo>
                  <a:pt x="116229" y="129302"/>
                </a:lnTo>
                <a:lnTo>
                  <a:pt x="110157" y="129302"/>
                </a:lnTo>
                <a:lnTo>
                  <a:pt x="110157" y="123230"/>
                </a:lnTo>
                <a:close/>
                <a:moveTo>
                  <a:pt x="123278" y="123230"/>
                </a:moveTo>
                <a:lnTo>
                  <a:pt x="123278" y="129302"/>
                </a:lnTo>
                <a:lnTo>
                  <a:pt x="117205" y="129302"/>
                </a:lnTo>
                <a:lnTo>
                  <a:pt x="117205" y="123230"/>
                </a:lnTo>
                <a:close/>
                <a:moveTo>
                  <a:pt x="130338" y="123230"/>
                </a:moveTo>
                <a:lnTo>
                  <a:pt x="130338" y="129302"/>
                </a:lnTo>
                <a:lnTo>
                  <a:pt x="124254" y="129302"/>
                </a:lnTo>
                <a:lnTo>
                  <a:pt x="124254" y="123230"/>
                </a:lnTo>
                <a:close/>
                <a:moveTo>
                  <a:pt x="137387" y="123230"/>
                </a:moveTo>
                <a:lnTo>
                  <a:pt x="137387" y="129302"/>
                </a:lnTo>
                <a:lnTo>
                  <a:pt x="131314" y="129302"/>
                </a:lnTo>
                <a:lnTo>
                  <a:pt x="131314" y="123230"/>
                </a:lnTo>
                <a:close/>
                <a:moveTo>
                  <a:pt x="144447" y="123230"/>
                </a:moveTo>
                <a:lnTo>
                  <a:pt x="144447" y="129302"/>
                </a:lnTo>
                <a:lnTo>
                  <a:pt x="138375" y="129302"/>
                </a:lnTo>
                <a:lnTo>
                  <a:pt x="138375" y="123230"/>
                </a:lnTo>
                <a:close/>
                <a:moveTo>
                  <a:pt x="151495" y="123230"/>
                </a:moveTo>
                <a:lnTo>
                  <a:pt x="151495" y="129302"/>
                </a:lnTo>
                <a:lnTo>
                  <a:pt x="145423" y="129302"/>
                </a:lnTo>
                <a:lnTo>
                  <a:pt x="145423" y="123230"/>
                </a:lnTo>
                <a:close/>
                <a:moveTo>
                  <a:pt x="158556" y="123230"/>
                </a:moveTo>
                <a:lnTo>
                  <a:pt x="158556" y="129302"/>
                </a:lnTo>
                <a:lnTo>
                  <a:pt x="152484" y="129302"/>
                </a:lnTo>
                <a:lnTo>
                  <a:pt x="152484" y="123230"/>
                </a:lnTo>
                <a:close/>
                <a:moveTo>
                  <a:pt x="165604" y="123230"/>
                </a:moveTo>
                <a:lnTo>
                  <a:pt x="165604" y="129302"/>
                </a:lnTo>
                <a:lnTo>
                  <a:pt x="159532" y="129302"/>
                </a:lnTo>
                <a:lnTo>
                  <a:pt x="159532" y="123230"/>
                </a:lnTo>
                <a:close/>
                <a:moveTo>
                  <a:pt x="172665" y="123230"/>
                </a:moveTo>
                <a:lnTo>
                  <a:pt x="172665" y="129302"/>
                </a:lnTo>
                <a:lnTo>
                  <a:pt x="166581" y="129302"/>
                </a:lnTo>
                <a:lnTo>
                  <a:pt x="166581" y="123230"/>
                </a:lnTo>
                <a:close/>
                <a:moveTo>
                  <a:pt x="179713" y="123230"/>
                </a:moveTo>
                <a:lnTo>
                  <a:pt x="179713" y="129302"/>
                </a:lnTo>
                <a:lnTo>
                  <a:pt x="173641" y="129302"/>
                </a:lnTo>
                <a:lnTo>
                  <a:pt x="173641" y="123230"/>
                </a:lnTo>
                <a:close/>
                <a:moveTo>
                  <a:pt x="186774" y="123230"/>
                </a:moveTo>
                <a:lnTo>
                  <a:pt x="186774" y="129302"/>
                </a:lnTo>
                <a:lnTo>
                  <a:pt x="180702" y="129302"/>
                </a:lnTo>
                <a:lnTo>
                  <a:pt x="180702" y="123230"/>
                </a:lnTo>
                <a:close/>
                <a:moveTo>
                  <a:pt x="193822" y="123230"/>
                </a:moveTo>
                <a:lnTo>
                  <a:pt x="193822" y="129302"/>
                </a:lnTo>
                <a:lnTo>
                  <a:pt x="187750" y="129302"/>
                </a:lnTo>
                <a:lnTo>
                  <a:pt x="187750" y="123230"/>
                </a:lnTo>
                <a:close/>
                <a:moveTo>
                  <a:pt x="200883" y="123230"/>
                </a:moveTo>
                <a:lnTo>
                  <a:pt x="200883" y="129302"/>
                </a:lnTo>
                <a:lnTo>
                  <a:pt x="194810" y="129302"/>
                </a:lnTo>
                <a:lnTo>
                  <a:pt x="194810" y="123230"/>
                </a:lnTo>
                <a:close/>
                <a:moveTo>
                  <a:pt x="207931" y="123230"/>
                </a:moveTo>
                <a:lnTo>
                  <a:pt x="207931" y="129302"/>
                </a:lnTo>
                <a:lnTo>
                  <a:pt x="201859" y="129302"/>
                </a:lnTo>
                <a:lnTo>
                  <a:pt x="201859" y="123230"/>
                </a:lnTo>
                <a:close/>
                <a:moveTo>
                  <a:pt x="214992" y="123230"/>
                </a:moveTo>
                <a:lnTo>
                  <a:pt x="214992" y="129302"/>
                </a:lnTo>
                <a:lnTo>
                  <a:pt x="208919" y="129302"/>
                </a:lnTo>
                <a:lnTo>
                  <a:pt x="208919" y="123230"/>
                </a:lnTo>
                <a:close/>
                <a:moveTo>
                  <a:pt x="222052" y="123230"/>
                </a:moveTo>
                <a:lnTo>
                  <a:pt x="222052" y="129302"/>
                </a:lnTo>
                <a:lnTo>
                  <a:pt x="215968" y="129302"/>
                </a:lnTo>
                <a:lnTo>
                  <a:pt x="215968" y="123230"/>
                </a:lnTo>
                <a:close/>
                <a:moveTo>
                  <a:pt x="229100" y="123230"/>
                </a:moveTo>
                <a:lnTo>
                  <a:pt x="229100" y="129302"/>
                </a:lnTo>
                <a:lnTo>
                  <a:pt x="223028" y="129302"/>
                </a:lnTo>
                <a:lnTo>
                  <a:pt x="223028" y="123230"/>
                </a:lnTo>
                <a:close/>
                <a:moveTo>
                  <a:pt x="236161" y="123230"/>
                </a:moveTo>
                <a:lnTo>
                  <a:pt x="236161" y="129302"/>
                </a:lnTo>
                <a:lnTo>
                  <a:pt x="230077" y="129302"/>
                </a:lnTo>
                <a:lnTo>
                  <a:pt x="230077" y="123230"/>
                </a:lnTo>
                <a:close/>
                <a:moveTo>
                  <a:pt x="243209" y="123230"/>
                </a:moveTo>
                <a:lnTo>
                  <a:pt x="243209" y="129302"/>
                </a:lnTo>
                <a:lnTo>
                  <a:pt x="237137" y="129302"/>
                </a:lnTo>
                <a:lnTo>
                  <a:pt x="237137" y="123230"/>
                </a:lnTo>
                <a:close/>
                <a:moveTo>
                  <a:pt x="250270" y="123230"/>
                </a:moveTo>
                <a:lnTo>
                  <a:pt x="250270" y="129302"/>
                </a:lnTo>
                <a:lnTo>
                  <a:pt x="244198" y="129302"/>
                </a:lnTo>
                <a:lnTo>
                  <a:pt x="244198" y="123230"/>
                </a:lnTo>
                <a:close/>
                <a:moveTo>
                  <a:pt x="257318" y="123230"/>
                </a:moveTo>
                <a:lnTo>
                  <a:pt x="257318" y="129302"/>
                </a:lnTo>
                <a:lnTo>
                  <a:pt x="251246" y="129302"/>
                </a:lnTo>
                <a:lnTo>
                  <a:pt x="251246" y="123230"/>
                </a:lnTo>
                <a:close/>
                <a:moveTo>
                  <a:pt x="264379" y="123230"/>
                </a:moveTo>
                <a:lnTo>
                  <a:pt x="264379" y="129302"/>
                </a:lnTo>
                <a:lnTo>
                  <a:pt x="258306" y="129302"/>
                </a:lnTo>
                <a:lnTo>
                  <a:pt x="258306" y="123230"/>
                </a:lnTo>
                <a:close/>
                <a:moveTo>
                  <a:pt x="271427" y="123230"/>
                </a:moveTo>
                <a:lnTo>
                  <a:pt x="271427" y="129302"/>
                </a:lnTo>
                <a:lnTo>
                  <a:pt x="265355" y="129302"/>
                </a:lnTo>
                <a:lnTo>
                  <a:pt x="265355" y="123230"/>
                </a:lnTo>
                <a:close/>
                <a:moveTo>
                  <a:pt x="278488" y="123230"/>
                </a:moveTo>
                <a:lnTo>
                  <a:pt x="278488" y="129302"/>
                </a:lnTo>
                <a:lnTo>
                  <a:pt x="272415" y="129302"/>
                </a:lnTo>
                <a:lnTo>
                  <a:pt x="272415" y="123230"/>
                </a:lnTo>
                <a:close/>
                <a:moveTo>
                  <a:pt x="17443" y="130279"/>
                </a:moveTo>
                <a:lnTo>
                  <a:pt x="17443" y="136363"/>
                </a:lnTo>
                <a:lnTo>
                  <a:pt x="11371" y="136363"/>
                </a:lnTo>
                <a:lnTo>
                  <a:pt x="11371" y="130279"/>
                </a:lnTo>
                <a:close/>
                <a:moveTo>
                  <a:pt x="24503" y="130279"/>
                </a:moveTo>
                <a:lnTo>
                  <a:pt x="24503" y="136363"/>
                </a:lnTo>
                <a:lnTo>
                  <a:pt x="18431" y="136363"/>
                </a:lnTo>
                <a:lnTo>
                  <a:pt x="18431" y="130279"/>
                </a:lnTo>
                <a:close/>
                <a:moveTo>
                  <a:pt x="31564" y="130279"/>
                </a:moveTo>
                <a:lnTo>
                  <a:pt x="31564" y="136363"/>
                </a:lnTo>
                <a:lnTo>
                  <a:pt x="25492" y="136363"/>
                </a:lnTo>
                <a:lnTo>
                  <a:pt x="25492" y="130279"/>
                </a:lnTo>
                <a:close/>
                <a:moveTo>
                  <a:pt x="38612" y="130279"/>
                </a:moveTo>
                <a:lnTo>
                  <a:pt x="38612" y="136363"/>
                </a:lnTo>
                <a:lnTo>
                  <a:pt x="32540" y="136363"/>
                </a:lnTo>
                <a:lnTo>
                  <a:pt x="32540" y="130279"/>
                </a:lnTo>
                <a:close/>
                <a:moveTo>
                  <a:pt x="45673" y="130279"/>
                </a:moveTo>
                <a:lnTo>
                  <a:pt x="45673" y="136363"/>
                </a:lnTo>
                <a:lnTo>
                  <a:pt x="39601" y="136363"/>
                </a:lnTo>
                <a:lnTo>
                  <a:pt x="39601" y="130279"/>
                </a:lnTo>
                <a:close/>
                <a:moveTo>
                  <a:pt x="52721" y="130279"/>
                </a:moveTo>
                <a:lnTo>
                  <a:pt x="52721" y="136363"/>
                </a:lnTo>
                <a:lnTo>
                  <a:pt x="46649" y="136363"/>
                </a:lnTo>
                <a:lnTo>
                  <a:pt x="46649" y="130279"/>
                </a:lnTo>
                <a:close/>
                <a:moveTo>
                  <a:pt x="59782" y="130279"/>
                </a:moveTo>
                <a:lnTo>
                  <a:pt x="59782" y="136363"/>
                </a:lnTo>
                <a:lnTo>
                  <a:pt x="53709" y="136363"/>
                </a:lnTo>
                <a:lnTo>
                  <a:pt x="53709" y="130279"/>
                </a:lnTo>
                <a:close/>
                <a:moveTo>
                  <a:pt x="66842" y="130279"/>
                </a:moveTo>
                <a:lnTo>
                  <a:pt x="66842" y="136363"/>
                </a:lnTo>
                <a:lnTo>
                  <a:pt x="60758" y="136363"/>
                </a:lnTo>
                <a:lnTo>
                  <a:pt x="60758" y="130279"/>
                </a:lnTo>
                <a:close/>
                <a:moveTo>
                  <a:pt x="67818" y="130279"/>
                </a:moveTo>
                <a:lnTo>
                  <a:pt x="73902" y="130290"/>
                </a:lnTo>
                <a:lnTo>
                  <a:pt x="73902" y="136363"/>
                </a:lnTo>
                <a:lnTo>
                  <a:pt x="67818" y="136363"/>
                </a:lnTo>
                <a:lnTo>
                  <a:pt x="67818" y="130279"/>
                </a:lnTo>
                <a:close/>
                <a:moveTo>
                  <a:pt x="74879" y="130279"/>
                </a:moveTo>
                <a:lnTo>
                  <a:pt x="80951" y="130290"/>
                </a:lnTo>
                <a:lnTo>
                  <a:pt x="80951" y="136363"/>
                </a:lnTo>
                <a:lnTo>
                  <a:pt x="74879" y="136363"/>
                </a:lnTo>
                <a:lnTo>
                  <a:pt x="74879" y="130279"/>
                </a:lnTo>
                <a:close/>
                <a:moveTo>
                  <a:pt x="88011" y="130279"/>
                </a:moveTo>
                <a:lnTo>
                  <a:pt x="88011" y="136363"/>
                </a:lnTo>
                <a:lnTo>
                  <a:pt x="81927" y="136363"/>
                </a:lnTo>
                <a:lnTo>
                  <a:pt x="81927" y="130279"/>
                </a:lnTo>
                <a:close/>
                <a:moveTo>
                  <a:pt x="95060" y="130279"/>
                </a:moveTo>
                <a:lnTo>
                  <a:pt x="95060" y="136363"/>
                </a:lnTo>
                <a:lnTo>
                  <a:pt x="88988" y="136363"/>
                </a:lnTo>
                <a:lnTo>
                  <a:pt x="88988" y="130279"/>
                </a:lnTo>
                <a:close/>
                <a:moveTo>
                  <a:pt x="102120" y="130279"/>
                </a:moveTo>
                <a:lnTo>
                  <a:pt x="102120" y="136363"/>
                </a:lnTo>
                <a:lnTo>
                  <a:pt x="96036" y="136363"/>
                </a:lnTo>
                <a:lnTo>
                  <a:pt x="96036" y="130279"/>
                </a:lnTo>
                <a:close/>
                <a:moveTo>
                  <a:pt x="103097" y="130279"/>
                </a:moveTo>
                <a:lnTo>
                  <a:pt x="109169" y="130290"/>
                </a:lnTo>
                <a:lnTo>
                  <a:pt x="109169" y="136363"/>
                </a:lnTo>
                <a:lnTo>
                  <a:pt x="103097" y="136363"/>
                </a:lnTo>
                <a:lnTo>
                  <a:pt x="103097" y="130279"/>
                </a:lnTo>
                <a:close/>
                <a:moveTo>
                  <a:pt x="110157" y="130279"/>
                </a:moveTo>
                <a:lnTo>
                  <a:pt x="116229" y="130290"/>
                </a:lnTo>
                <a:lnTo>
                  <a:pt x="116229" y="136363"/>
                </a:lnTo>
                <a:lnTo>
                  <a:pt x="110157" y="136363"/>
                </a:lnTo>
                <a:lnTo>
                  <a:pt x="110157" y="130279"/>
                </a:lnTo>
                <a:close/>
                <a:moveTo>
                  <a:pt x="123278" y="130279"/>
                </a:moveTo>
                <a:lnTo>
                  <a:pt x="123278" y="136363"/>
                </a:lnTo>
                <a:lnTo>
                  <a:pt x="117205" y="136363"/>
                </a:lnTo>
                <a:lnTo>
                  <a:pt x="117205" y="130279"/>
                </a:lnTo>
                <a:close/>
                <a:moveTo>
                  <a:pt x="130338" y="130279"/>
                </a:moveTo>
                <a:lnTo>
                  <a:pt x="130338" y="136363"/>
                </a:lnTo>
                <a:lnTo>
                  <a:pt x="124254" y="136363"/>
                </a:lnTo>
                <a:lnTo>
                  <a:pt x="124254" y="130279"/>
                </a:lnTo>
                <a:close/>
                <a:moveTo>
                  <a:pt x="137387" y="130279"/>
                </a:moveTo>
                <a:lnTo>
                  <a:pt x="137387" y="136363"/>
                </a:lnTo>
                <a:lnTo>
                  <a:pt x="131314" y="136363"/>
                </a:lnTo>
                <a:lnTo>
                  <a:pt x="131314" y="130279"/>
                </a:lnTo>
                <a:close/>
                <a:moveTo>
                  <a:pt x="144447" y="130279"/>
                </a:moveTo>
                <a:lnTo>
                  <a:pt x="144447" y="136363"/>
                </a:lnTo>
                <a:lnTo>
                  <a:pt x="138375" y="136363"/>
                </a:lnTo>
                <a:lnTo>
                  <a:pt x="138375" y="130279"/>
                </a:lnTo>
                <a:close/>
                <a:moveTo>
                  <a:pt x="151495" y="130279"/>
                </a:moveTo>
                <a:lnTo>
                  <a:pt x="151495" y="136363"/>
                </a:lnTo>
                <a:lnTo>
                  <a:pt x="145423" y="136363"/>
                </a:lnTo>
                <a:lnTo>
                  <a:pt x="145423" y="130279"/>
                </a:lnTo>
                <a:close/>
                <a:moveTo>
                  <a:pt x="158556" y="130279"/>
                </a:moveTo>
                <a:lnTo>
                  <a:pt x="158556" y="136363"/>
                </a:lnTo>
                <a:lnTo>
                  <a:pt x="152484" y="136363"/>
                </a:lnTo>
                <a:lnTo>
                  <a:pt x="152484" y="130279"/>
                </a:lnTo>
                <a:close/>
                <a:moveTo>
                  <a:pt x="165604" y="130279"/>
                </a:moveTo>
                <a:lnTo>
                  <a:pt x="165604" y="136363"/>
                </a:lnTo>
                <a:lnTo>
                  <a:pt x="159532" y="136363"/>
                </a:lnTo>
                <a:lnTo>
                  <a:pt x="159532" y="130279"/>
                </a:lnTo>
                <a:close/>
                <a:moveTo>
                  <a:pt x="172665" y="130279"/>
                </a:moveTo>
                <a:lnTo>
                  <a:pt x="172665" y="136363"/>
                </a:lnTo>
                <a:lnTo>
                  <a:pt x="166581" y="136363"/>
                </a:lnTo>
                <a:lnTo>
                  <a:pt x="166581" y="130279"/>
                </a:lnTo>
                <a:close/>
                <a:moveTo>
                  <a:pt x="179713" y="130279"/>
                </a:moveTo>
                <a:lnTo>
                  <a:pt x="179713" y="136363"/>
                </a:lnTo>
                <a:lnTo>
                  <a:pt x="173641" y="136363"/>
                </a:lnTo>
                <a:lnTo>
                  <a:pt x="173641" y="130279"/>
                </a:lnTo>
                <a:close/>
                <a:moveTo>
                  <a:pt x="186774" y="130279"/>
                </a:moveTo>
                <a:lnTo>
                  <a:pt x="186774" y="136363"/>
                </a:lnTo>
                <a:lnTo>
                  <a:pt x="180702" y="136363"/>
                </a:lnTo>
                <a:lnTo>
                  <a:pt x="180702" y="130279"/>
                </a:lnTo>
                <a:close/>
                <a:moveTo>
                  <a:pt x="193822" y="130279"/>
                </a:moveTo>
                <a:lnTo>
                  <a:pt x="193822" y="136363"/>
                </a:lnTo>
                <a:lnTo>
                  <a:pt x="187750" y="136363"/>
                </a:lnTo>
                <a:lnTo>
                  <a:pt x="187750" y="130279"/>
                </a:lnTo>
                <a:close/>
                <a:moveTo>
                  <a:pt x="200883" y="130279"/>
                </a:moveTo>
                <a:lnTo>
                  <a:pt x="200883" y="136363"/>
                </a:lnTo>
                <a:lnTo>
                  <a:pt x="194810" y="136363"/>
                </a:lnTo>
                <a:lnTo>
                  <a:pt x="194810" y="130279"/>
                </a:lnTo>
                <a:close/>
                <a:moveTo>
                  <a:pt x="207931" y="130279"/>
                </a:moveTo>
                <a:lnTo>
                  <a:pt x="207931" y="136363"/>
                </a:lnTo>
                <a:lnTo>
                  <a:pt x="201859" y="136363"/>
                </a:lnTo>
                <a:lnTo>
                  <a:pt x="201859" y="130279"/>
                </a:lnTo>
                <a:close/>
                <a:moveTo>
                  <a:pt x="214992" y="130279"/>
                </a:moveTo>
                <a:lnTo>
                  <a:pt x="214992" y="136363"/>
                </a:lnTo>
                <a:lnTo>
                  <a:pt x="208919" y="136363"/>
                </a:lnTo>
                <a:lnTo>
                  <a:pt x="208919" y="130279"/>
                </a:lnTo>
                <a:close/>
                <a:moveTo>
                  <a:pt x="222052" y="130279"/>
                </a:moveTo>
                <a:lnTo>
                  <a:pt x="222052" y="136363"/>
                </a:lnTo>
                <a:lnTo>
                  <a:pt x="215968" y="136363"/>
                </a:lnTo>
                <a:lnTo>
                  <a:pt x="215968" y="130279"/>
                </a:lnTo>
                <a:close/>
                <a:moveTo>
                  <a:pt x="229100" y="130279"/>
                </a:moveTo>
                <a:lnTo>
                  <a:pt x="229100" y="136363"/>
                </a:lnTo>
                <a:lnTo>
                  <a:pt x="223028" y="136363"/>
                </a:lnTo>
                <a:lnTo>
                  <a:pt x="223028" y="130279"/>
                </a:lnTo>
                <a:close/>
                <a:moveTo>
                  <a:pt x="236161" y="130279"/>
                </a:moveTo>
                <a:lnTo>
                  <a:pt x="236161" y="136363"/>
                </a:lnTo>
                <a:lnTo>
                  <a:pt x="230077" y="136363"/>
                </a:lnTo>
                <a:lnTo>
                  <a:pt x="230077" y="130279"/>
                </a:lnTo>
                <a:close/>
                <a:moveTo>
                  <a:pt x="243209" y="130279"/>
                </a:moveTo>
                <a:lnTo>
                  <a:pt x="243209" y="136363"/>
                </a:lnTo>
                <a:lnTo>
                  <a:pt x="237137" y="136363"/>
                </a:lnTo>
                <a:lnTo>
                  <a:pt x="237137" y="130279"/>
                </a:lnTo>
                <a:close/>
                <a:moveTo>
                  <a:pt x="250270" y="130279"/>
                </a:moveTo>
                <a:lnTo>
                  <a:pt x="250270" y="136363"/>
                </a:lnTo>
                <a:lnTo>
                  <a:pt x="244198" y="136363"/>
                </a:lnTo>
                <a:lnTo>
                  <a:pt x="244198" y="130279"/>
                </a:lnTo>
                <a:close/>
                <a:moveTo>
                  <a:pt x="257318" y="130279"/>
                </a:moveTo>
                <a:lnTo>
                  <a:pt x="257318" y="136363"/>
                </a:lnTo>
                <a:lnTo>
                  <a:pt x="251246" y="136363"/>
                </a:lnTo>
                <a:lnTo>
                  <a:pt x="251246" y="130279"/>
                </a:lnTo>
                <a:close/>
                <a:moveTo>
                  <a:pt x="264379" y="130279"/>
                </a:moveTo>
                <a:lnTo>
                  <a:pt x="264379" y="136363"/>
                </a:lnTo>
                <a:lnTo>
                  <a:pt x="258306" y="136363"/>
                </a:lnTo>
                <a:lnTo>
                  <a:pt x="258306" y="130279"/>
                </a:lnTo>
                <a:close/>
                <a:moveTo>
                  <a:pt x="271427" y="130279"/>
                </a:moveTo>
                <a:lnTo>
                  <a:pt x="271427" y="136363"/>
                </a:lnTo>
                <a:lnTo>
                  <a:pt x="265355" y="136363"/>
                </a:lnTo>
                <a:lnTo>
                  <a:pt x="265355" y="130279"/>
                </a:lnTo>
                <a:close/>
                <a:moveTo>
                  <a:pt x="278488" y="130279"/>
                </a:moveTo>
                <a:lnTo>
                  <a:pt x="278488" y="136363"/>
                </a:lnTo>
                <a:lnTo>
                  <a:pt x="272415" y="136363"/>
                </a:lnTo>
                <a:lnTo>
                  <a:pt x="272415" y="130279"/>
                </a:lnTo>
                <a:close/>
                <a:moveTo>
                  <a:pt x="17443" y="137339"/>
                </a:moveTo>
                <a:lnTo>
                  <a:pt x="17443" y="143411"/>
                </a:lnTo>
                <a:lnTo>
                  <a:pt x="11371" y="143411"/>
                </a:lnTo>
                <a:lnTo>
                  <a:pt x="11371" y="137339"/>
                </a:lnTo>
                <a:close/>
                <a:moveTo>
                  <a:pt x="24503" y="137339"/>
                </a:moveTo>
                <a:lnTo>
                  <a:pt x="24503" y="143411"/>
                </a:lnTo>
                <a:lnTo>
                  <a:pt x="18431" y="143411"/>
                </a:lnTo>
                <a:lnTo>
                  <a:pt x="18431" y="137339"/>
                </a:lnTo>
                <a:close/>
                <a:moveTo>
                  <a:pt x="31564" y="137339"/>
                </a:moveTo>
                <a:lnTo>
                  <a:pt x="31564" y="143411"/>
                </a:lnTo>
                <a:lnTo>
                  <a:pt x="25492" y="143411"/>
                </a:lnTo>
                <a:lnTo>
                  <a:pt x="25492" y="137339"/>
                </a:lnTo>
                <a:close/>
                <a:moveTo>
                  <a:pt x="38612" y="137339"/>
                </a:moveTo>
                <a:lnTo>
                  <a:pt x="38612" y="143411"/>
                </a:lnTo>
                <a:lnTo>
                  <a:pt x="32540" y="143411"/>
                </a:lnTo>
                <a:lnTo>
                  <a:pt x="32540" y="137339"/>
                </a:lnTo>
                <a:close/>
                <a:moveTo>
                  <a:pt x="45673" y="137339"/>
                </a:moveTo>
                <a:lnTo>
                  <a:pt x="45673" y="143411"/>
                </a:lnTo>
                <a:lnTo>
                  <a:pt x="39601" y="143411"/>
                </a:lnTo>
                <a:lnTo>
                  <a:pt x="39601" y="137339"/>
                </a:lnTo>
                <a:close/>
                <a:moveTo>
                  <a:pt x="52721" y="137339"/>
                </a:moveTo>
                <a:lnTo>
                  <a:pt x="52721" y="143411"/>
                </a:lnTo>
                <a:lnTo>
                  <a:pt x="46649" y="143411"/>
                </a:lnTo>
                <a:lnTo>
                  <a:pt x="46649" y="137339"/>
                </a:lnTo>
                <a:close/>
                <a:moveTo>
                  <a:pt x="59782" y="137339"/>
                </a:moveTo>
                <a:lnTo>
                  <a:pt x="59782" y="143411"/>
                </a:lnTo>
                <a:lnTo>
                  <a:pt x="53709" y="143411"/>
                </a:lnTo>
                <a:lnTo>
                  <a:pt x="53709" y="137339"/>
                </a:lnTo>
                <a:close/>
                <a:moveTo>
                  <a:pt x="66842" y="137339"/>
                </a:moveTo>
                <a:lnTo>
                  <a:pt x="66842" y="143411"/>
                </a:lnTo>
                <a:lnTo>
                  <a:pt x="60758" y="143411"/>
                </a:lnTo>
                <a:lnTo>
                  <a:pt x="60758" y="137339"/>
                </a:lnTo>
                <a:close/>
                <a:moveTo>
                  <a:pt x="73902" y="137339"/>
                </a:moveTo>
                <a:lnTo>
                  <a:pt x="73902" y="143411"/>
                </a:lnTo>
                <a:lnTo>
                  <a:pt x="67818" y="143411"/>
                </a:lnTo>
                <a:lnTo>
                  <a:pt x="67818" y="137339"/>
                </a:lnTo>
                <a:close/>
                <a:moveTo>
                  <a:pt x="80951" y="137339"/>
                </a:moveTo>
                <a:lnTo>
                  <a:pt x="80951" y="143411"/>
                </a:lnTo>
                <a:lnTo>
                  <a:pt x="74879" y="143411"/>
                </a:lnTo>
                <a:lnTo>
                  <a:pt x="74879" y="137339"/>
                </a:lnTo>
                <a:close/>
                <a:moveTo>
                  <a:pt x="88011" y="137339"/>
                </a:moveTo>
                <a:lnTo>
                  <a:pt x="88011" y="143411"/>
                </a:lnTo>
                <a:lnTo>
                  <a:pt x="81927" y="143411"/>
                </a:lnTo>
                <a:lnTo>
                  <a:pt x="81927" y="137339"/>
                </a:lnTo>
                <a:close/>
                <a:moveTo>
                  <a:pt x="95060" y="137339"/>
                </a:moveTo>
                <a:lnTo>
                  <a:pt x="95060" y="143411"/>
                </a:lnTo>
                <a:lnTo>
                  <a:pt x="88988" y="143411"/>
                </a:lnTo>
                <a:lnTo>
                  <a:pt x="88988" y="137339"/>
                </a:lnTo>
                <a:close/>
                <a:moveTo>
                  <a:pt x="102120" y="137339"/>
                </a:moveTo>
                <a:lnTo>
                  <a:pt x="102120" y="143411"/>
                </a:lnTo>
                <a:lnTo>
                  <a:pt x="96036" y="143411"/>
                </a:lnTo>
                <a:lnTo>
                  <a:pt x="96036" y="137339"/>
                </a:lnTo>
                <a:close/>
                <a:moveTo>
                  <a:pt x="103097" y="137339"/>
                </a:moveTo>
                <a:lnTo>
                  <a:pt x="109169" y="137351"/>
                </a:lnTo>
                <a:lnTo>
                  <a:pt x="109169" y="143411"/>
                </a:lnTo>
                <a:lnTo>
                  <a:pt x="103097" y="143411"/>
                </a:lnTo>
                <a:lnTo>
                  <a:pt x="103097" y="137339"/>
                </a:lnTo>
                <a:close/>
                <a:moveTo>
                  <a:pt x="110157" y="137339"/>
                </a:moveTo>
                <a:lnTo>
                  <a:pt x="116229" y="137351"/>
                </a:lnTo>
                <a:lnTo>
                  <a:pt x="116229" y="143411"/>
                </a:lnTo>
                <a:lnTo>
                  <a:pt x="110157" y="143411"/>
                </a:lnTo>
                <a:lnTo>
                  <a:pt x="110157" y="137339"/>
                </a:lnTo>
                <a:close/>
                <a:moveTo>
                  <a:pt x="123278" y="137339"/>
                </a:moveTo>
                <a:lnTo>
                  <a:pt x="123278" y="143411"/>
                </a:lnTo>
                <a:lnTo>
                  <a:pt x="117205" y="143411"/>
                </a:lnTo>
                <a:lnTo>
                  <a:pt x="117205" y="137339"/>
                </a:lnTo>
                <a:close/>
                <a:moveTo>
                  <a:pt x="130338" y="137339"/>
                </a:moveTo>
                <a:lnTo>
                  <a:pt x="130338" y="143411"/>
                </a:lnTo>
                <a:lnTo>
                  <a:pt x="124254" y="143411"/>
                </a:lnTo>
                <a:lnTo>
                  <a:pt x="124254" y="137339"/>
                </a:lnTo>
                <a:close/>
                <a:moveTo>
                  <a:pt x="137387" y="137339"/>
                </a:moveTo>
                <a:lnTo>
                  <a:pt x="137387" y="143411"/>
                </a:lnTo>
                <a:lnTo>
                  <a:pt x="131314" y="143411"/>
                </a:lnTo>
                <a:lnTo>
                  <a:pt x="131314" y="137339"/>
                </a:lnTo>
                <a:close/>
                <a:moveTo>
                  <a:pt x="144447" y="137339"/>
                </a:moveTo>
                <a:lnTo>
                  <a:pt x="144447" y="143411"/>
                </a:lnTo>
                <a:lnTo>
                  <a:pt x="138375" y="143411"/>
                </a:lnTo>
                <a:lnTo>
                  <a:pt x="138375" y="137339"/>
                </a:lnTo>
                <a:close/>
                <a:moveTo>
                  <a:pt x="151495" y="137339"/>
                </a:moveTo>
                <a:lnTo>
                  <a:pt x="151495" y="143411"/>
                </a:lnTo>
                <a:lnTo>
                  <a:pt x="145423" y="143411"/>
                </a:lnTo>
                <a:lnTo>
                  <a:pt x="145423" y="137339"/>
                </a:lnTo>
                <a:close/>
                <a:moveTo>
                  <a:pt x="158556" y="137339"/>
                </a:moveTo>
                <a:lnTo>
                  <a:pt x="158556" y="143411"/>
                </a:lnTo>
                <a:lnTo>
                  <a:pt x="152484" y="143411"/>
                </a:lnTo>
                <a:lnTo>
                  <a:pt x="152484" y="137339"/>
                </a:lnTo>
                <a:close/>
                <a:moveTo>
                  <a:pt x="165604" y="137339"/>
                </a:moveTo>
                <a:lnTo>
                  <a:pt x="165604" y="143411"/>
                </a:lnTo>
                <a:lnTo>
                  <a:pt x="159532" y="143411"/>
                </a:lnTo>
                <a:lnTo>
                  <a:pt x="159532" y="137339"/>
                </a:lnTo>
                <a:close/>
                <a:moveTo>
                  <a:pt x="172665" y="137339"/>
                </a:moveTo>
                <a:lnTo>
                  <a:pt x="172665" y="143411"/>
                </a:lnTo>
                <a:lnTo>
                  <a:pt x="166581" y="143411"/>
                </a:lnTo>
                <a:lnTo>
                  <a:pt x="166581" y="137339"/>
                </a:lnTo>
                <a:close/>
                <a:moveTo>
                  <a:pt x="179713" y="137339"/>
                </a:moveTo>
                <a:lnTo>
                  <a:pt x="179713" y="143411"/>
                </a:lnTo>
                <a:lnTo>
                  <a:pt x="173641" y="143411"/>
                </a:lnTo>
                <a:lnTo>
                  <a:pt x="173641" y="137339"/>
                </a:lnTo>
                <a:close/>
                <a:moveTo>
                  <a:pt x="186774" y="137339"/>
                </a:moveTo>
                <a:lnTo>
                  <a:pt x="186774" y="143411"/>
                </a:lnTo>
                <a:lnTo>
                  <a:pt x="180702" y="143411"/>
                </a:lnTo>
                <a:lnTo>
                  <a:pt x="180702" y="137339"/>
                </a:lnTo>
                <a:close/>
                <a:moveTo>
                  <a:pt x="193822" y="137339"/>
                </a:moveTo>
                <a:lnTo>
                  <a:pt x="193822" y="143411"/>
                </a:lnTo>
                <a:lnTo>
                  <a:pt x="187750" y="143411"/>
                </a:lnTo>
                <a:lnTo>
                  <a:pt x="187750" y="137339"/>
                </a:lnTo>
                <a:close/>
                <a:moveTo>
                  <a:pt x="200883" y="137339"/>
                </a:moveTo>
                <a:lnTo>
                  <a:pt x="200883" y="143411"/>
                </a:lnTo>
                <a:lnTo>
                  <a:pt x="194810" y="143411"/>
                </a:lnTo>
                <a:lnTo>
                  <a:pt x="194810" y="137339"/>
                </a:lnTo>
                <a:close/>
                <a:moveTo>
                  <a:pt x="207931" y="137339"/>
                </a:moveTo>
                <a:lnTo>
                  <a:pt x="207931" y="143411"/>
                </a:lnTo>
                <a:lnTo>
                  <a:pt x="201859" y="143411"/>
                </a:lnTo>
                <a:lnTo>
                  <a:pt x="201859" y="137339"/>
                </a:lnTo>
                <a:close/>
                <a:moveTo>
                  <a:pt x="214992" y="137339"/>
                </a:moveTo>
                <a:lnTo>
                  <a:pt x="214992" y="143411"/>
                </a:lnTo>
                <a:lnTo>
                  <a:pt x="208919" y="143411"/>
                </a:lnTo>
                <a:lnTo>
                  <a:pt x="208919" y="137339"/>
                </a:lnTo>
                <a:close/>
                <a:moveTo>
                  <a:pt x="222052" y="137339"/>
                </a:moveTo>
                <a:lnTo>
                  <a:pt x="222052" y="143411"/>
                </a:lnTo>
                <a:lnTo>
                  <a:pt x="215968" y="143411"/>
                </a:lnTo>
                <a:lnTo>
                  <a:pt x="215968" y="137339"/>
                </a:lnTo>
                <a:close/>
                <a:moveTo>
                  <a:pt x="229100" y="137339"/>
                </a:moveTo>
                <a:lnTo>
                  <a:pt x="229100" y="143411"/>
                </a:lnTo>
                <a:lnTo>
                  <a:pt x="223028" y="143411"/>
                </a:lnTo>
                <a:lnTo>
                  <a:pt x="223028" y="137339"/>
                </a:lnTo>
                <a:close/>
                <a:moveTo>
                  <a:pt x="236161" y="137339"/>
                </a:moveTo>
                <a:lnTo>
                  <a:pt x="236161" y="143411"/>
                </a:lnTo>
                <a:lnTo>
                  <a:pt x="230077" y="143411"/>
                </a:lnTo>
                <a:lnTo>
                  <a:pt x="230077" y="137339"/>
                </a:lnTo>
                <a:close/>
                <a:moveTo>
                  <a:pt x="243209" y="137339"/>
                </a:moveTo>
                <a:lnTo>
                  <a:pt x="243209" y="143411"/>
                </a:lnTo>
                <a:lnTo>
                  <a:pt x="237137" y="143411"/>
                </a:lnTo>
                <a:lnTo>
                  <a:pt x="237137" y="137339"/>
                </a:lnTo>
                <a:close/>
                <a:moveTo>
                  <a:pt x="250270" y="137339"/>
                </a:moveTo>
                <a:lnTo>
                  <a:pt x="250270" y="143411"/>
                </a:lnTo>
                <a:lnTo>
                  <a:pt x="244198" y="143411"/>
                </a:lnTo>
                <a:lnTo>
                  <a:pt x="244198" y="137339"/>
                </a:lnTo>
                <a:close/>
                <a:moveTo>
                  <a:pt x="257318" y="137339"/>
                </a:moveTo>
                <a:lnTo>
                  <a:pt x="257318" y="143411"/>
                </a:lnTo>
                <a:lnTo>
                  <a:pt x="251246" y="143411"/>
                </a:lnTo>
                <a:lnTo>
                  <a:pt x="251246" y="137339"/>
                </a:lnTo>
                <a:close/>
                <a:moveTo>
                  <a:pt x="264379" y="137339"/>
                </a:moveTo>
                <a:lnTo>
                  <a:pt x="264379" y="143411"/>
                </a:lnTo>
                <a:lnTo>
                  <a:pt x="258306" y="143411"/>
                </a:lnTo>
                <a:lnTo>
                  <a:pt x="258306" y="137339"/>
                </a:lnTo>
                <a:close/>
                <a:moveTo>
                  <a:pt x="271427" y="137339"/>
                </a:moveTo>
                <a:lnTo>
                  <a:pt x="271427" y="143411"/>
                </a:lnTo>
                <a:lnTo>
                  <a:pt x="265355" y="143411"/>
                </a:lnTo>
                <a:lnTo>
                  <a:pt x="265355" y="137339"/>
                </a:lnTo>
                <a:close/>
                <a:moveTo>
                  <a:pt x="278488" y="137339"/>
                </a:moveTo>
                <a:lnTo>
                  <a:pt x="278488" y="143411"/>
                </a:lnTo>
                <a:lnTo>
                  <a:pt x="272415" y="143411"/>
                </a:lnTo>
                <a:lnTo>
                  <a:pt x="272415" y="137339"/>
                </a:lnTo>
                <a:close/>
                <a:moveTo>
                  <a:pt x="17443" y="144399"/>
                </a:moveTo>
                <a:lnTo>
                  <a:pt x="17443" y="150472"/>
                </a:lnTo>
                <a:lnTo>
                  <a:pt x="11371" y="150472"/>
                </a:lnTo>
                <a:lnTo>
                  <a:pt x="11371" y="144399"/>
                </a:lnTo>
                <a:close/>
                <a:moveTo>
                  <a:pt x="24503" y="144399"/>
                </a:moveTo>
                <a:lnTo>
                  <a:pt x="24503" y="150472"/>
                </a:lnTo>
                <a:lnTo>
                  <a:pt x="18431" y="150472"/>
                </a:lnTo>
                <a:lnTo>
                  <a:pt x="18431" y="144399"/>
                </a:lnTo>
                <a:close/>
                <a:moveTo>
                  <a:pt x="31564" y="144399"/>
                </a:moveTo>
                <a:lnTo>
                  <a:pt x="31564" y="150472"/>
                </a:lnTo>
                <a:lnTo>
                  <a:pt x="25492" y="150472"/>
                </a:lnTo>
                <a:lnTo>
                  <a:pt x="25492" y="144399"/>
                </a:lnTo>
                <a:close/>
                <a:moveTo>
                  <a:pt x="38612" y="144399"/>
                </a:moveTo>
                <a:lnTo>
                  <a:pt x="38612" y="150472"/>
                </a:lnTo>
                <a:lnTo>
                  <a:pt x="32540" y="150472"/>
                </a:lnTo>
                <a:lnTo>
                  <a:pt x="32540" y="144399"/>
                </a:lnTo>
                <a:close/>
                <a:moveTo>
                  <a:pt x="45673" y="144399"/>
                </a:moveTo>
                <a:lnTo>
                  <a:pt x="45673" y="150472"/>
                </a:lnTo>
                <a:lnTo>
                  <a:pt x="39601" y="150472"/>
                </a:lnTo>
                <a:lnTo>
                  <a:pt x="39601" y="144399"/>
                </a:lnTo>
                <a:close/>
                <a:moveTo>
                  <a:pt x="52721" y="144399"/>
                </a:moveTo>
                <a:lnTo>
                  <a:pt x="52721" y="150472"/>
                </a:lnTo>
                <a:lnTo>
                  <a:pt x="46649" y="150472"/>
                </a:lnTo>
                <a:lnTo>
                  <a:pt x="46649" y="144399"/>
                </a:lnTo>
                <a:close/>
                <a:moveTo>
                  <a:pt x="59782" y="144399"/>
                </a:moveTo>
                <a:lnTo>
                  <a:pt x="59782" y="150472"/>
                </a:lnTo>
                <a:lnTo>
                  <a:pt x="53709" y="150472"/>
                </a:lnTo>
                <a:lnTo>
                  <a:pt x="53709" y="144399"/>
                </a:lnTo>
                <a:close/>
                <a:moveTo>
                  <a:pt x="66842" y="144387"/>
                </a:moveTo>
                <a:lnTo>
                  <a:pt x="66842" y="150472"/>
                </a:lnTo>
                <a:lnTo>
                  <a:pt x="60758" y="150472"/>
                </a:lnTo>
                <a:lnTo>
                  <a:pt x="60758" y="144399"/>
                </a:lnTo>
                <a:lnTo>
                  <a:pt x="66842" y="144387"/>
                </a:lnTo>
                <a:close/>
                <a:moveTo>
                  <a:pt x="73902" y="144399"/>
                </a:moveTo>
                <a:lnTo>
                  <a:pt x="73902" y="150472"/>
                </a:lnTo>
                <a:lnTo>
                  <a:pt x="67818" y="150472"/>
                </a:lnTo>
                <a:lnTo>
                  <a:pt x="67818" y="144399"/>
                </a:lnTo>
                <a:close/>
                <a:moveTo>
                  <a:pt x="80951" y="144399"/>
                </a:moveTo>
                <a:lnTo>
                  <a:pt x="80951" y="150472"/>
                </a:lnTo>
                <a:lnTo>
                  <a:pt x="74879" y="150472"/>
                </a:lnTo>
                <a:lnTo>
                  <a:pt x="74879" y="144399"/>
                </a:lnTo>
                <a:close/>
                <a:moveTo>
                  <a:pt x="88011" y="144399"/>
                </a:moveTo>
                <a:lnTo>
                  <a:pt x="88011" y="150472"/>
                </a:lnTo>
                <a:lnTo>
                  <a:pt x="81927" y="150472"/>
                </a:lnTo>
                <a:lnTo>
                  <a:pt x="81927" y="144399"/>
                </a:lnTo>
                <a:close/>
                <a:moveTo>
                  <a:pt x="95060" y="144399"/>
                </a:moveTo>
                <a:lnTo>
                  <a:pt x="95060" y="150472"/>
                </a:lnTo>
                <a:lnTo>
                  <a:pt x="88988" y="150472"/>
                </a:lnTo>
                <a:lnTo>
                  <a:pt x="88988" y="144399"/>
                </a:lnTo>
                <a:close/>
                <a:moveTo>
                  <a:pt x="102120" y="144387"/>
                </a:moveTo>
                <a:lnTo>
                  <a:pt x="102120" y="150472"/>
                </a:lnTo>
                <a:lnTo>
                  <a:pt x="96036" y="150472"/>
                </a:lnTo>
                <a:lnTo>
                  <a:pt x="96036" y="144399"/>
                </a:lnTo>
                <a:lnTo>
                  <a:pt x="102120" y="144387"/>
                </a:lnTo>
                <a:close/>
                <a:moveTo>
                  <a:pt x="109169" y="144399"/>
                </a:moveTo>
                <a:lnTo>
                  <a:pt x="109169" y="150472"/>
                </a:lnTo>
                <a:lnTo>
                  <a:pt x="103097" y="150472"/>
                </a:lnTo>
                <a:lnTo>
                  <a:pt x="103097" y="144399"/>
                </a:lnTo>
                <a:close/>
                <a:moveTo>
                  <a:pt x="116229" y="144399"/>
                </a:moveTo>
                <a:lnTo>
                  <a:pt x="116229" y="150472"/>
                </a:lnTo>
                <a:lnTo>
                  <a:pt x="110157" y="150472"/>
                </a:lnTo>
                <a:lnTo>
                  <a:pt x="110157" y="144399"/>
                </a:lnTo>
                <a:close/>
                <a:moveTo>
                  <a:pt x="123278" y="144399"/>
                </a:moveTo>
                <a:lnTo>
                  <a:pt x="123278" y="150472"/>
                </a:lnTo>
                <a:lnTo>
                  <a:pt x="117205" y="150472"/>
                </a:lnTo>
                <a:lnTo>
                  <a:pt x="117205" y="144399"/>
                </a:lnTo>
                <a:close/>
                <a:moveTo>
                  <a:pt x="130338" y="144399"/>
                </a:moveTo>
                <a:lnTo>
                  <a:pt x="130338" y="150472"/>
                </a:lnTo>
                <a:lnTo>
                  <a:pt x="124254" y="150472"/>
                </a:lnTo>
                <a:lnTo>
                  <a:pt x="124254" y="144399"/>
                </a:lnTo>
                <a:close/>
                <a:moveTo>
                  <a:pt x="137387" y="144387"/>
                </a:moveTo>
                <a:lnTo>
                  <a:pt x="137387" y="150472"/>
                </a:lnTo>
                <a:lnTo>
                  <a:pt x="131314" y="150472"/>
                </a:lnTo>
                <a:lnTo>
                  <a:pt x="131314" y="144399"/>
                </a:lnTo>
                <a:lnTo>
                  <a:pt x="137387" y="144387"/>
                </a:lnTo>
                <a:close/>
                <a:moveTo>
                  <a:pt x="144447" y="144399"/>
                </a:moveTo>
                <a:lnTo>
                  <a:pt x="144447" y="150472"/>
                </a:lnTo>
                <a:lnTo>
                  <a:pt x="138375" y="150472"/>
                </a:lnTo>
                <a:lnTo>
                  <a:pt x="138375" y="144399"/>
                </a:lnTo>
                <a:close/>
                <a:moveTo>
                  <a:pt x="151495" y="144399"/>
                </a:moveTo>
                <a:lnTo>
                  <a:pt x="151495" y="150472"/>
                </a:lnTo>
                <a:lnTo>
                  <a:pt x="145423" y="150472"/>
                </a:lnTo>
                <a:lnTo>
                  <a:pt x="145423" y="144399"/>
                </a:lnTo>
                <a:close/>
                <a:moveTo>
                  <a:pt x="158556" y="144399"/>
                </a:moveTo>
                <a:lnTo>
                  <a:pt x="158556" y="150472"/>
                </a:lnTo>
                <a:lnTo>
                  <a:pt x="152484" y="150472"/>
                </a:lnTo>
                <a:lnTo>
                  <a:pt x="152484" y="144399"/>
                </a:lnTo>
                <a:close/>
                <a:moveTo>
                  <a:pt x="165604" y="144399"/>
                </a:moveTo>
                <a:lnTo>
                  <a:pt x="165604" y="150472"/>
                </a:lnTo>
                <a:lnTo>
                  <a:pt x="159532" y="150472"/>
                </a:lnTo>
                <a:lnTo>
                  <a:pt x="159532" y="144399"/>
                </a:lnTo>
                <a:close/>
                <a:moveTo>
                  <a:pt x="172665" y="144399"/>
                </a:moveTo>
                <a:lnTo>
                  <a:pt x="172665" y="150472"/>
                </a:lnTo>
                <a:lnTo>
                  <a:pt x="166581" y="150472"/>
                </a:lnTo>
                <a:lnTo>
                  <a:pt x="166581" y="144399"/>
                </a:lnTo>
                <a:close/>
                <a:moveTo>
                  <a:pt x="179713" y="144399"/>
                </a:moveTo>
                <a:lnTo>
                  <a:pt x="179713" y="150472"/>
                </a:lnTo>
                <a:lnTo>
                  <a:pt x="173641" y="150472"/>
                </a:lnTo>
                <a:lnTo>
                  <a:pt x="173641" y="144399"/>
                </a:lnTo>
                <a:close/>
                <a:moveTo>
                  <a:pt x="186774" y="144399"/>
                </a:moveTo>
                <a:lnTo>
                  <a:pt x="186774" y="150472"/>
                </a:lnTo>
                <a:lnTo>
                  <a:pt x="180702" y="150472"/>
                </a:lnTo>
                <a:lnTo>
                  <a:pt x="180702" y="144399"/>
                </a:lnTo>
                <a:close/>
                <a:moveTo>
                  <a:pt x="193822" y="144399"/>
                </a:moveTo>
                <a:lnTo>
                  <a:pt x="193822" y="150472"/>
                </a:lnTo>
                <a:lnTo>
                  <a:pt x="187750" y="150472"/>
                </a:lnTo>
                <a:lnTo>
                  <a:pt x="187750" y="144399"/>
                </a:lnTo>
                <a:close/>
                <a:moveTo>
                  <a:pt x="200883" y="144399"/>
                </a:moveTo>
                <a:lnTo>
                  <a:pt x="200883" y="150472"/>
                </a:lnTo>
                <a:lnTo>
                  <a:pt x="194810" y="150472"/>
                </a:lnTo>
                <a:lnTo>
                  <a:pt x="194810" y="144399"/>
                </a:lnTo>
                <a:close/>
                <a:moveTo>
                  <a:pt x="207931" y="144399"/>
                </a:moveTo>
                <a:lnTo>
                  <a:pt x="207931" y="150472"/>
                </a:lnTo>
                <a:lnTo>
                  <a:pt x="201859" y="150472"/>
                </a:lnTo>
                <a:lnTo>
                  <a:pt x="201859" y="144399"/>
                </a:lnTo>
                <a:close/>
                <a:moveTo>
                  <a:pt x="214992" y="144399"/>
                </a:moveTo>
                <a:lnTo>
                  <a:pt x="214992" y="150472"/>
                </a:lnTo>
                <a:lnTo>
                  <a:pt x="208919" y="150472"/>
                </a:lnTo>
                <a:lnTo>
                  <a:pt x="208919" y="144399"/>
                </a:lnTo>
                <a:close/>
                <a:moveTo>
                  <a:pt x="222052" y="144399"/>
                </a:moveTo>
                <a:lnTo>
                  <a:pt x="222052" y="150472"/>
                </a:lnTo>
                <a:lnTo>
                  <a:pt x="215968" y="150472"/>
                </a:lnTo>
                <a:lnTo>
                  <a:pt x="215968" y="144399"/>
                </a:lnTo>
                <a:close/>
                <a:moveTo>
                  <a:pt x="229100" y="144399"/>
                </a:moveTo>
                <a:lnTo>
                  <a:pt x="229100" y="150472"/>
                </a:lnTo>
                <a:lnTo>
                  <a:pt x="223028" y="150472"/>
                </a:lnTo>
                <a:lnTo>
                  <a:pt x="223028" y="144399"/>
                </a:lnTo>
                <a:close/>
                <a:moveTo>
                  <a:pt x="236161" y="144399"/>
                </a:moveTo>
                <a:lnTo>
                  <a:pt x="236161" y="150472"/>
                </a:lnTo>
                <a:lnTo>
                  <a:pt x="230077" y="150472"/>
                </a:lnTo>
                <a:lnTo>
                  <a:pt x="230077" y="144399"/>
                </a:lnTo>
                <a:close/>
                <a:moveTo>
                  <a:pt x="243209" y="144399"/>
                </a:moveTo>
                <a:lnTo>
                  <a:pt x="243209" y="150472"/>
                </a:lnTo>
                <a:lnTo>
                  <a:pt x="237137" y="150472"/>
                </a:lnTo>
                <a:lnTo>
                  <a:pt x="237137" y="144399"/>
                </a:lnTo>
                <a:close/>
                <a:moveTo>
                  <a:pt x="250270" y="144399"/>
                </a:moveTo>
                <a:lnTo>
                  <a:pt x="250270" y="150472"/>
                </a:lnTo>
                <a:lnTo>
                  <a:pt x="244198" y="150472"/>
                </a:lnTo>
                <a:lnTo>
                  <a:pt x="244198" y="144399"/>
                </a:lnTo>
                <a:close/>
                <a:moveTo>
                  <a:pt x="257318" y="144399"/>
                </a:moveTo>
                <a:lnTo>
                  <a:pt x="257318" y="150472"/>
                </a:lnTo>
                <a:lnTo>
                  <a:pt x="251246" y="150472"/>
                </a:lnTo>
                <a:lnTo>
                  <a:pt x="251246" y="144399"/>
                </a:lnTo>
                <a:close/>
                <a:moveTo>
                  <a:pt x="264379" y="144399"/>
                </a:moveTo>
                <a:lnTo>
                  <a:pt x="264379" y="150472"/>
                </a:lnTo>
                <a:lnTo>
                  <a:pt x="258306" y="150472"/>
                </a:lnTo>
                <a:lnTo>
                  <a:pt x="258306" y="144399"/>
                </a:lnTo>
                <a:close/>
                <a:moveTo>
                  <a:pt x="271427" y="144399"/>
                </a:moveTo>
                <a:lnTo>
                  <a:pt x="271427" y="150472"/>
                </a:lnTo>
                <a:lnTo>
                  <a:pt x="265355" y="150472"/>
                </a:lnTo>
                <a:lnTo>
                  <a:pt x="265355" y="144399"/>
                </a:lnTo>
                <a:close/>
                <a:moveTo>
                  <a:pt x="278488" y="144399"/>
                </a:moveTo>
                <a:lnTo>
                  <a:pt x="278488" y="150472"/>
                </a:lnTo>
                <a:lnTo>
                  <a:pt x="272415" y="150472"/>
                </a:lnTo>
                <a:lnTo>
                  <a:pt x="272415" y="144399"/>
                </a:lnTo>
                <a:close/>
                <a:moveTo>
                  <a:pt x="17443" y="151448"/>
                </a:moveTo>
                <a:lnTo>
                  <a:pt x="17443" y="157520"/>
                </a:lnTo>
                <a:lnTo>
                  <a:pt x="11371" y="157520"/>
                </a:lnTo>
                <a:lnTo>
                  <a:pt x="11371" y="151448"/>
                </a:lnTo>
                <a:close/>
                <a:moveTo>
                  <a:pt x="24503" y="151448"/>
                </a:moveTo>
                <a:lnTo>
                  <a:pt x="24503" y="157520"/>
                </a:lnTo>
                <a:lnTo>
                  <a:pt x="18431" y="157520"/>
                </a:lnTo>
                <a:lnTo>
                  <a:pt x="18431" y="151448"/>
                </a:lnTo>
                <a:close/>
                <a:moveTo>
                  <a:pt x="31564" y="151448"/>
                </a:moveTo>
                <a:lnTo>
                  <a:pt x="31564" y="157520"/>
                </a:lnTo>
                <a:lnTo>
                  <a:pt x="25492" y="157520"/>
                </a:lnTo>
                <a:lnTo>
                  <a:pt x="25492" y="151448"/>
                </a:lnTo>
                <a:close/>
                <a:moveTo>
                  <a:pt x="38612" y="151448"/>
                </a:moveTo>
                <a:lnTo>
                  <a:pt x="38612" y="157520"/>
                </a:lnTo>
                <a:lnTo>
                  <a:pt x="32540" y="157520"/>
                </a:lnTo>
                <a:lnTo>
                  <a:pt x="32540" y="151448"/>
                </a:lnTo>
                <a:close/>
                <a:moveTo>
                  <a:pt x="45673" y="151448"/>
                </a:moveTo>
                <a:lnTo>
                  <a:pt x="45673" y="157520"/>
                </a:lnTo>
                <a:lnTo>
                  <a:pt x="39601" y="157520"/>
                </a:lnTo>
                <a:lnTo>
                  <a:pt x="39601" y="151448"/>
                </a:lnTo>
                <a:close/>
                <a:moveTo>
                  <a:pt x="52721" y="151448"/>
                </a:moveTo>
                <a:lnTo>
                  <a:pt x="52721" y="157520"/>
                </a:lnTo>
                <a:lnTo>
                  <a:pt x="46649" y="157520"/>
                </a:lnTo>
                <a:lnTo>
                  <a:pt x="46649" y="151448"/>
                </a:lnTo>
                <a:close/>
                <a:moveTo>
                  <a:pt x="59782" y="151448"/>
                </a:moveTo>
                <a:lnTo>
                  <a:pt x="59782" y="157520"/>
                </a:lnTo>
                <a:lnTo>
                  <a:pt x="53709" y="157520"/>
                </a:lnTo>
                <a:lnTo>
                  <a:pt x="53709" y="151448"/>
                </a:lnTo>
                <a:close/>
                <a:moveTo>
                  <a:pt x="66842" y="151448"/>
                </a:moveTo>
                <a:lnTo>
                  <a:pt x="66842" y="157520"/>
                </a:lnTo>
                <a:lnTo>
                  <a:pt x="60758" y="157520"/>
                </a:lnTo>
                <a:lnTo>
                  <a:pt x="60758" y="151448"/>
                </a:lnTo>
                <a:close/>
                <a:moveTo>
                  <a:pt x="88011" y="151448"/>
                </a:moveTo>
                <a:lnTo>
                  <a:pt x="88011" y="157520"/>
                </a:lnTo>
                <a:lnTo>
                  <a:pt x="81927" y="157520"/>
                </a:lnTo>
                <a:lnTo>
                  <a:pt x="81927" y="151448"/>
                </a:lnTo>
                <a:close/>
                <a:moveTo>
                  <a:pt x="95060" y="151448"/>
                </a:moveTo>
                <a:lnTo>
                  <a:pt x="95060" y="157520"/>
                </a:lnTo>
                <a:lnTo>
                  <a:pt x="88988" y="157520"/>
                </a:lnTo>
                <a:lnTo>
                  <a:pt x="88988" y="151448"/>
                </a:lnTo>
                <a:close/>
                <a:moveTo>
                  <a:pt x="102120" y="151448"/>
                </a:moveTo>
                <a:lnTo>
                  <a:pt x="102120" y="157520"/>
                </a:lnTo>
                <a:lnTo>
                  <a:pt x="96036" y="157520"/>
                </a:lnTo>
                <a:lnTo>
                  <a:pt x="96036" y="151448"/>
                </a:lnTo>
                <a:close/>
                <a:moveTo>
                  <a:pt x="123278" y="151448"/>
                </a:moveTo>
                <a:lnTo>
                  <a:pt x="123278" y="157520"/>
                </a:lnTo>
                <a:lnTo>
                  <a:pt x="117205" y="157520"/>
                </a:lnTo>
                <a:lnTo>
                  <a:pt x="117205" y="151448"/>
                </a:lnTo>
                <a:close/>
                <a:moveTo>
                  <a:pt x="130338" y="151448"/>
                </a:moveTo>
                <a:lnTo>
                  <a:pt x="130338" y="157520"/>
                </a:lnTo>
                <a:lnTo>
                  <a:pt x="124254" y="157520"/>
                </a:lnTo>
                <a:lnTo>
                  <a:pt x="124254" y="151448"/>
                </a:lnTo>
                <a:close/>
                <a:moveTo>
                  <a:pt x="137387" y="151448"/>
                </a:moveTo>
                <a:lnTo>
                  <a:pt x="137387" y="157520"/>
                </a:lnTo>
                <a:lnTo>
                  <a:pt x="131314" y="157520"/>
                </a:lnTo>
                <a:lnTo>
                  <a:pt x="131314" y="151448"/>
                </a:lnTo>
                <a:close/>
                <a:moveTo>
                  <a:pt x="144447" y="151448"/>
                </a:moveTo>
                <a:lnTo>
                  <a:pt x="144447" y="157520"/>
                </a:lnTo>
                <a:lnTo>
                  <a:pt x="138375" y="157520"/>
                </a:lnTo>
                <a:lnTo>
                  <a:pt x="138375" y="151448"/>
                </a:lnTo>
                <a:close/>
                <a:moveTo>
                  <a:pt x="151495" y="151448"/>
                </a:moveTo>
                <a:lnTo>
                  <a:pt x="151495" y="157520"/>
                </a:lnTo>
                <a:lnTo>
                  <a:pt x="145423" y="157520"/>
                </a:lnTo>
                <a:lnTo>
                  <a:pt x="145423" y="151448"/>
                </a:lnTo>
                <a:close/>
                <a:moveTo>
                  <a:pt x="158556" y="151448"/>
                </a:moveTo>
                <a:lnTo>
                  <a:pt x="158556" y="157520"/>
                </a:lnTo>
                <a:lnTo>
                  <a:pt x="152484" y="157520"/>
                </a:lnTo>
                <a:lnTo>
                  <a:pt x="152484" y="151448"/>
                </a:lnTo>
                <a:close/>
                <a:moveTo>
                  <a:pt x="165604" y="151448"/>
                </a:moveTo>
                <a:lnTo>
                  <a:pt x="165604" y="157520"/>
                </a:lnTo>
                <a:lnTo>
                  <a:pt x="159532" y="157520"/>
                </a:lnTo>
                <a:lnTo>
                  <a:pt x="159532" y="151448"/>
                </a:lnTo>
                <a:close/>
                <a:moveTo>
                  <a:pt x="172665" y="151448"/>
                </a:moveTo>
                <a:lnTo>
                  <a:pt x="172665" y="157520"/>
                </a:lnTo>
                <a:lnTo>
                  <a:pt x="166581" y="157520"/>
                </a:lnTo>
                <a:lnTo>
                  <a:pt x="166581" y="151448"/>
                </a:lnTo>
                <a:close/>
                <a:moveTo>
                  <a:pt x="179713" y="151448"/>
                </a:moveTo>
                <a:lnTo>
                  <a:pt x="179713" y="157520"/>
                </a:lnTo>
                <a:lnTo>
                  <a:pt x="173641" y="157520"/>
                </a:lnTo>
                <a:lnTo>
                  <a:pt x="173641" y="151448"/>
                </a:lnTo>
                <a:close/>
                <a:moveTo>
                  <a:pt x="186774" y="151448"/>
                </a:moveTo>
                <a:lnTo>
                  <a:pt x="186774" y="157520"/>
                </a:lnTo>
                <a:lnTo>
                  <a:pt x="180702" y="157520"/>
                </a:lnTo>
                <a:lnTo>
                  <a:pt x="180702" y="151448"/>
                </a:lnTo>
                <a:close/>
                <a:moveTo>
                  <a:pt x="193822" y="151448"/>
                </a:moveTo>
                <a:lnTo>
                  <a:pt x="193822" y="157520"/>
                </a:lnTo>
                <a:lnTo>
                  <a:pt x="187750" y="157520"/>
                </a:lnTo>
                <a:lnTo>
                  <a:pt x="187750" y="151448"/>
                </a:lnTo>
                <a:close/>
                <a:moveTo>
                  <a:pt x="200883" y="151448"/>
                </a:moveTo>
                <a:lnTo>
                  <a:pt x="200883" y="157520"/>
                </a:lnTo>
                <a:lnTo>
                  <a:pt x="194810" y="157520"/>
                </a:lnTo>
                <a:lnTo>
                  <a:pt x="194810" y="151448"/>
                </a:lnTo>
                <a:close/>
                <a:moveTo>
                  <a:pt x="207931" y="151448"/>
                </a:moveTo>
                <a:lnTo>
                  <a:pt x="207931" y="157520"/>
                </a:lnTo>
                <a:lnTo>
                  <a:pt x="201859" y="157520"/>
                </a:lnTo>
                <a:lnTo>
                  <a:pt x="201859" y="151448"/>
                </a:lnTo>
                <a:close/>
                <a:moveTo>
                  <a:pt x="214992" y="151448"/>
                </a:moveTo>
                <a:lnTo>
                  <a:pt x="214992" y="157520"/>
                </a:lnTo>
                <a:lnTo>
                  <a:pt x="208919" y="157520"/>
                </a:lnTo>
                <a:lnTo>
                  <a:pt x="208919" y="151448"/>
                </a:lnTo>
                <a:close/>
                <a:moveTo>
                  <a:pt x="222052" y="151448"/>
                </a:moveTo>
                <a:lnTo>
                  <a:pt x="222052" y="157520"/>
                </a:lnTo>
                <a:lnTo>
                  <a:pt x="215968" y="157520"/>
                </a:lnTo>
                <a:lnTo>
                  <a:pt x="215968" y="151448"/>
                </a:lnTo>
                <a:close/>
                <a:moveTo>
                  <a:pt x="229100" y="151448"/>
                </a:moveTo>
                <a:lnTo>
                  <a:pt x="229100" y="157520"/>
                </a:lnTo>
                <a:lnTo>
                  <a:pt x="223028" y="157520"/>
                </a:lnTo>
                <a:lnTo>
                  <a:pt x="223028" y="151448"/>
                </a:lnTo>
                <a:close/>
                <a:moveTo>
                  <a:pt x="236161" y="151448"/>
                </a:moveTo>
                <a:lnTo>
                  <a:pt x="236161" y="157520"/>
                </a:lnTo>
                <a:lnTo>
                  <a:pt x="230077" y="157520"/>
                </a:lnTo>
                <a:lnTo>
                  <a:pt x="230077" y="151448"/>
                </a:lnTo>
                <a:close/>
                <a:moveTo>
                  <a:pt x="243209" y="151448"/>
                </a:moveTo>
                <a:lnTo>
                  <a:pt x="243209" y="157520"/>
                </a:lnTo>
                <a:lnTo>
                  <a:pt x="237137" y="157520"/>
                </a:lnTo>
                <a:lnTo>
                  <a:pt x="237137" y="151448"/>
                </a:lnTo>
                <a:close/>
                <a:moveTo>
                  <a:pt x="250270" y="151448"/>
                </a:moveTo>
                <a:lnTo>
                  <a:pt x="250270" y="157520"/>
                </a:lnTo>
                <a:lnTo>
                  <a:pt x="244198" y="157520"/>
                </a:lnTo>
                <a:lnTo>
                  <a:pt x="244198" y="151448"/>
                </a:lnTo>
                <a:close/>
                <a:moveTo>
                  <a:pt x="257318" y="151448"/>
                </a:moveTo>
                <a:lnTo>
                  <a:pt x="257318" y="157520"/>
                </a:lnTo>
                <a:lnTo>
                  <a:pt x="251246" y="157520"/>
                </a:lnTo>
                <a:lnTo>
                  <a:pt x="251246" y="151448"/>
                </a:lnTo>
                <a:close/>
                <a:moveTo>
                  <a:pt x="264379" y="151448"/>
                </a:moveTo>
                <a:lnTo>
                  <a:pt x="264379" y="157520"/>
                </a:lnTo>
                <a:lnTo>
                  <a:pt x="258306" y="157520"/>
                </a:lnTo>
                <a:lnTo>
                  <a:pt x="258306" y="151448"/>
                </a:lnTo>
                <a:close/>
                <a:moveTo>
                  <a:pt x="271427" y="151448"/>
                </a:moveTo>
                <a:lnTo>
                  <a:pt x="271427" y="157520"/>
                </a:lnTo>
                <a:lnTo>
                  <a:pt x="265355" y="157520"/>
                </a:lnTo>
                <a:lnTo>
                  <a:pt x="265355" y="151448"/>
                </a:lnTo>
                <a:close/>
                <a:moveTo>
                  <a:pt x="278488" y="151448"/>
                </a:moveTo>
                <a:lnTo>
                  <a:pt x="278488" y="157520"/>
                </a:lnTo>
                <a:lnTo>
                  <a:pt x="272415" y="157520"/>
                </a:lnTo>
                <a:lnTo>
                  <a:pt x="272415" y="151448"/>
                </a:lnTo>
                <a:close/>
                <a:moveTo>
                  <a:pt x="73902" y="151448"/>
                </a:moveTo>
                <a:lnTo>
                  <a:pt x="73902" y="157532"/>
                </a:lnTo>
                <a:lnTo>
                  <a:pt x="67818" y="157532"/>
                </a:lnTo>
                <a:lnTo>
                  <a:pt x="67818" y="151448"/>
                </a:lnTo>
                <a:close/>
                <a:moveTo>
                  <a:pt x="80951" y="151448"/>
                </a:moveTo>
                <a:lnTo>
                  <a:pt x="80951" y="157532"/>
                </a:lnTo>
                <a:lnTo>
                  <a:pt x="74879" y="157532"/>
                </a:lnTo>
                <a:lnTo>
                  <a:pt x="74879" y="151448"/>
                </a:lnTo>
                <a:close/>
                <a:moveTo>
                  <a:pt x="103097" y="151448"/>
                </a:moveTo>
                <a:lnTo>
                  <a:pt x="109169" y="151460"/>
                </a:lnTo>
                <a:lnTo>
                  <a:pt x="109169" y="157532"/>
                </a:lnTo>
                <a:lnTo>
                  <a:pt x="103097" y="157532"/>
                </a:lnTo>
                <a:lnTo>
                  <a:pt x="103097" y="151448"/>
                </a:lnTo>
                <a:close/>
                <a:moveTo>
                  <a:pt x="110157" y="151448"/>
                </a:moveTo>
                <a:lnTo>
                  <a:pt x="116229" y="151460"/>
                </a:lnTo>
                <a:lnTo>
                  <a:pt x="116229" y="157532"/>
                </a:lnTo>
                <a:lnTo>
                  <a:pt x="110157" y="157532"/>
                </a:lnTo>
                <a:lnTo>
                  <a:pt x="110157" y="151448"/>
                </a:lnTo>
                <a:close/>
                <a:moveTo>
                  <a:pt x="17443" y="158508"/>
                </a:moveTo>
                <a:lnTo>
                  <a:pt x="17443" y="164580"/>
                </a:lnTo>
                <a:lnTo>
                  <a:pt x="11371" y="164580"/>
                </a:lnTo>
                <a:lnTo>
                  <a:pt x="11371" y="158508"/>
                </a:lnTo>
                <a:close/>
                <a:moveTo>
                  <a:pt x="24503" y="158508"/>
                </a:moveTo>
                <a:lnTo>
                  <a:pt x="24503" y="164580"/>
                </a:lnTo>
                <a:lnTo>
                  <a:pt x="18431" y="164580"/>
                </a:lnTo>
                <a:lnTo>
                  <a:pt x="18431" y="158508"/>
                </a:lnTo>
                <a:close/>
                <a:moveTo>
                  <a:pt x="31564" y="158508"/>
                </a:moveTo>
                <a:lnTo>
                  <a:pt x="31564" y="164580"/>
                </a:lnTo>
                <a:lnTo>
                  <a:pt x="25492" y="164580"/>
                </a:lnTo>
                <a:lnTo>
                  <a:pt x="25492" y="158508"/>
                </a:lnTo>
                <a:close/>
                <a:moveTo>
                  <a:pt x="38612" y="158508"/>
                </a:moveTo>
                <a:lnTo>
                  <a:pt x="38612" y="164580"/>
                </a:lnTo>
                <a:lnTo>
                  <a:pt x="32540" y="164580"/>
                </a:lnTo>
                <a:lnTo>
                  <a:pt x="32540" y="158508"/>
                </a:lnTo>
                <a:close/>
                <a:moveTo>
                  <a:pt x="45673" y="158508"/>
                </a:moveTo>
                <a:lnTo>
                  <a:pt x="45673" y="164580"/>
                </a:lnTo>
                <a:lnTo>
                  <a:pt x="39601" y="164580"/>
                </a:lnTo>
                <a:lnTo>
                  <a:pt x="39601" y="158508"/>
                </a:lnTo>
                <a:close/>
                <a:moveTo>
                  <a:pt x="52721" y="158508"/>
                </a:moveTo>
                <a:lnTo>
                  <a:pt x="52721" y="164580"/>
                </a:lnTo>
                <a:lnTo>
                  <a:pt x="46649" y="164580"/>
                </a:lnTo>
                <a:lnTo>
                  <a:pt x="46649" y="158508"/>
                </a:lnTo>
                <a:close/>
                <a:moveTo>
                  <a:pt x="59782" y="158508"/>
                </a:moveTo>
                <a:lnTo>
                  <a:pt x="59782" y="164580"/>
                </a:lnTo>
                <a:lnTo>
                  <a:pt x="53709" y="164580"/>
                </a:lnTo>
                <a:lnTo>
                  <a:pt x="53709" y="158508"/>
                </a:lnTo>
                <a:close/>
                <a:moveTo>
                  <a:pt x="66842" y="158508"/>
                </a:moveTo>
                <a:lnTo>
                  <a:pt x="66842" y="164580"/>
                </a:lnTo>
                <a:lnTo>
                  <a:pt x="60758" y="164580"/>
                </a:lnTo>
                <a:lnTo>
                  <a:pt x="60758" y="158508"/>
                </a:lnTo>
                <a:close/>
                <a:moveTo>
                  <a:pt x="73902" y="158508"/>
                </a:moveTo>
                <a:lnTo>
                  <a:pt x="73902" y="164580"/>
                </a:lnTo>
                <a:lnTo>
                  <a:pt x="67818" y="164580"/>
                </a:lnTo>
                <a:lnTo>
                  <a:pt x="67818" y="158508"/>
                </a:lnTo>
                <a:close/>
                <a:moveTo>
                  <a:pt x="80951" y="158508"/>
                </a:moveTo>
                <a:lnTo>
                  <a:pt x="80951" y="164580"/>
                </a:lnTo>
                <a:lnTo>
                  <a:pt x="74879" y="164580"/>
                </a:lnTo>
                <a:lnTo>
                  <a:pt x="74879" y="158508"/>
                </a:lnTo>
                <a:close/>
                <a:moveTo>
                  <a:pt x="88011" y="158508"/>
                </a:moveTo>
                <a:lnTo>
                  <a:pt x="88011" y="164580"/>
                </a:lnTo>
                <a:lnTo>
                  <a:pt x="81927" y="164580"/>
                </a:lnTo>
                <a:lnTo>
                  <a:pt x="81927" y="158508"/>
                </a:lnTo>
                <a:close/>
                <a:moveTo>
                  <a:pt x="95060" y="158508"/>
                </a:moveTo>
                <a:lnTo>
                  <a:pt x="95060" y="164580"/>
                </a:lnTo>
                <a:lnTo>
                  <a:pt x="88988" y="164580"/>
                </a:lnTo>
                <a:lnTo>
                  <a:pt x="88988" y="158508"/>
                </a:lnTo>
                <a:close/>
                <a:moveTo>
                  <a:pt x="102120" y="158508"/>
                </a:moveTo>
                <a:lnTo>
                  <a:pt x="102120" y="164580"/>
                </a:lnTo>
                <a:lnTo>
                  <a:pt x="96036" y="164580"/>
                </a:lnTo>
                <a:lnTo>
                  <a:pt x="96036" y="158508"/>
                </a:lnTo>
                <a:close/>
                <a:moveTo>
                  <a:pt x="109169" y="158508"/>
                </a:moveTo>
                <a:lnTo>
                  <a:pt x="109169" y="164580"/>
                </a:lnTo>
                <a:lnTo>
                  <a:pt x="103097" y="164580"/>
                </a:lnTo>
                <a:lnTo>
                  <a:pt x="103097" y="158508"/>
                </a:lnTo>
                <a:close/>
                <a:moveTo>
                  <a:pt x="116229" y="158508"/>
                </a:moveTo>
                <a:lnTo>
                  <a:pt x="116229" y="164580"/>
                </a:lnTo>
                <a:lnTo>
                  <a:pt x="110157" y="164580"/>
                </a:lnTo>
                <a:lnTo>
                  <a:pt x="110157" y="158508"/>
                </a:lnTo>
                <a:close/>
                <a:moveTo>
                  <a:pt x="123278" y="158508"/>
                </a:moveTo>
                <a:lnTo>
                  <a:pt x="123278" y="164580"/>
                </a:lnTo>
                <a:lnTo>
                  <a:pt x="117205" y="164580"/>
                </a:lnTo>
                <a:lnTo>
                  <a:pt x="117205" y="158508"/>
                </a:lnTo>
                <a:close/>
                <a:moveTo>
                  <a:pt x="130338" y="158508"/>
                </a:moveTo>
                <a:lnTo>
                  <a:pt x="130338" y="164580"/>
                </a:lnTo>
                <a:lnTo>
                  <a:pt x="124254" y="164580"/>
                </a:lnTo>
                <a:lnTo>
                  <a:pt x="124254" y="158508"/>
                </a:lnTo>
                <a:close/>
                <a:moveTo>
                  <a:pt x="137387" y="158508"/>
                </a:moveTo>
                <a:lnTo>
                  <a:pt x="137387" y="164580"/>
                </a:lnTo>
                <a:lnTo>
                  <a:pt x="131314" y="164580"/>
                </a:lnTo>
                <a:lnTo>
                  <a:pt x="131314" y="158508"/>
                </a:lnTo>
                <a:close/>
                <a:moveTo>
                  <a:pt x="144447" y="158508"/>
                </a:moveTo>
                <a:lnTo>
                  <a:pt x="144447" y="164580"/>
                </a:lnTo>
                <a:lnTo>
                  <a:pt x="138375" y="164580"/>
                </a:lnTo>
                <a:lnTo>
                  <a:pt x="138375" y="158508"/>
                </a:lnTo>
                <a:close/>
                <a:moveTo>
                  <a:pt x="151495" y="158508"/>
                </a:moveTo>
                <a:lnTo>
                  <a:pt x="151495" y="164580"/>
                </a:lnTo>
                <a:lnTo>
                  <a:pt x="145423" y="164580"/>
                </a:lnTo>
                <a:lnTo>
                  <a:pt x="145423" y="158508"/>
                </a:lnTo>
                <a:close/>
                <a:moveTo>
                  <a:pt x="158556" y="158508"/>
                </a:moveTo>
                <a:lnTo>
                  <a:pt x="158556" y="164580"/>
                </a:lnTo>
                <a:lnTo>
                  <a:pt x="152484" y="164580"/>
                </a:lnTo>
                <a:lnTo>
                  <a:pt x="152484" y="158508"/>
                </a:lnTo>
                <a:close/>
                <a:moveTo>
                  <a:pt x="165604" y="158508"/>
                </a:moveTo>
                <a:lnTo>
                  <a:pt x="165604" y="164580"/>
                </a:lnTo>
                <a:lnTo>
                  <a:pt x="159532" y="164580"/>
                </a:lnTo>
                <a:lnTo>
                  <a:pt x="159532" y="158508"/>
                </a:lnTo>
                <a:close/>
                <a:moveTo>
                  <a:pt x="172665" y="158508"/>
                </a:moveTo>
                <a:lnTo>
                  <a:pt x="172665" y="164580"/>
                </a:lnTo>
                <a:lnTo>
                  <a:pt x="166581" y="164580"/>
                </a:lnTo>
                <a:lnTo>
                  <a:pt x="166581" y="158508"/>
                </a:lnTo>
                <a:close/>
                <a:moveTo>
                  <a:pt x="179713" y="158508"/>
                </a:moveTo>
                <a:lnTo>
                  <a:pt x="179713" y="164580"/>
                </a:lnTo>
                <a:lnTo>
                  <a:pt x="173641" y="164580"/>
                </a:lnTo>
                <a:lnTo>
                  <a:pt x="173641" y="158508"/>
                </a:lnTo>
                <a:close/>
                <a:moveTo>
                  <a:pt x="186774" y="158508"/>
                </a:moveTo>
                <a:lnTo>
                  <a:pt x="186774" y="164580"/>
                </a:lnTo>
                <a:lnTo>
                  <a:pt x="180702" y="164580"/>
                </a:lnTo>
                <a:lnTo>
                  <a:pt x="180702" y="158508"/>
                </a:lnTo>
                <a:close/>
                <a:moveTo>
                  <a:pt x="193822" y="158508"/>
                </a:moveTo>
                <a:lnTo>
                  <a:pt x="193822" y="164580"/>
                </a:lnTo>
                <a:lnTo>
                  <a:pt x="187750" y="164580"/>
                </a:lnTo>
                <a:lnTo>
                  <a:pt x="187750" y="158508"/>
                </a:lnTo>
                <a:close/>
                <a:moveTo>
                  <a:pt x="200883" y="158508"/>
                </a:moveTo>
                <a:lnTo>
                  <a:pt x="200883" y="164580"/>
                </a:lnTo>
                <a:lnTo>
                  <a:pt x="194810" y="164580"/>
                </a:lnTo>
                <a:lnTo>
                  <a:pt x="194810" y="158508"/>
                </a:lnTo>
                <a:close/>
                <a:moveTo>
                  <a:pt x="207931" y="158508"/>
                </a:moveTo>
                <a:lnTo>
                  <a:pt x="207931" y="164580"/>
                </a:lnTo>
                <a:lnTo>
                  <a:pt x="201859" y="164580"/>
                </a:lnTo>
                <a:lnTo>
                  <a:pt x="201859" y="158508"/>
                </a:lnTo>
                <a:close/>
                <a:moveTo>
                  <a:pt x="214992" y="158508"/>
                </a:moveTo>
                <a:lnTo>
                  <a:pt x="214992" y="164580"/>
                </a:lnTo>
                <a:lnTo>
                  <a:pt x="208919" y="164580"/>
                </a:lnTo>
                <a:lnTo>
                  <a:pt x="208919" y="158508"/>
                </a:lnTo>
                <a:close/>
                <a:moveTo>
                  <a:pt x="222052" y="158508"/>
                </a:moveTo>
                <a:lnTo>
                  <a:pt x="222052" y="164580"/>
                </a:lnTo>
                <a:lnTo>
                  <a:pt x="215968" y="164580"/>
                </a:lnTo>
                <a:lnTo>
                  <a:pt x="215968" y="158508"/>
                </a:lnTo>
                <a:close/>
                <a:moveTo>
                  <a:pt x="229100" y="158508"/>
                </a:moveTo>
                <a:lnTo>
                  <a:pt x="229100" y="164580"/>
                </a:lnTo>
                <a:lnTo>
                  <a:pt x="223028" y="164580"/>
                </a:lnTo>
                <a:lnTo>
                  <a:pt x="223028" y="158508"/>
                </a:lnTo>
                <a:close/>
                <a:moveTo>
                  <a:pt x="236161" y="158508"/>
                </a:moveTo>
                <a:lnTo>
                  <a:pt x="236161" y="164580"/>
                </a:lnTo>
                <a:lnTo>
                  <a:pt x="230077" y="164580"/>
                </a:lnTo>
                <a:lnTo>
                  <a:pt x="230077" y="158508"/>
                </a:lnTo>
                <a:close/>
                <a:moveTo>
                  <a:pt x="243209" y="158508"/>
                </a:moveTo>
                <a:lnTo>
                  <a:pt x="243209" y="164580"/>
                </a:lnTo>
                <a:lnTo>
                  <a:pt x="237137" y="164580"/>
                </a:lnTo>
                <a:lnTo>
                  <a:pt x="237137" y="158508"/>
                </a:lnTo>
                <a:close/>
                <a:moveTo>
                  <a:pt x="250270" y="158508"/>
                </a:moveTo>
                <a:lnTo>
                  <a:pt x="250270" y="164580"/>
                </a:lnTo>
                <a:lnTo>
                  <a:pt x="244198" y="164580"/>
                </a:lnTo>
                <a:lnTo>
                  <a:pt x="244198" y="158508"/>
                </a:lnTo>
                <a:close/>
                <a:moveTo>
                  <a:pt x="257318" y="158508"/>
                </a:moveTo>
                <a:lnTo>
                  <a:pt x="257318" y="164580"/>
                </a:lnTo>
                <a:lnTo>
                  <a:pt x="251246" y="164580"/>
                </a:lnTo>
                <a:lnTo>
                  <a:pt x="251246" y="158508"/>
                </a:lnTo>
                <a:close/>
                <a:moveTo>
                  <a:pt x="264379" y="158508"/>
                </a:moveTo>
                <a:lnTo>
                  <a:pt x="264379" y="164580"/>
                </a:lnTo>
                <a:lnTo>
                  <a:pt x="258306" y="164580"/>
                </a:lnTo>
                <a:lnTo>
                  <a:pt x="258306" y="158508"/>
                </a:lnTo>
                <a:close/>
                <a:moveTo>
                  <a:pt x="271427" y="158508"/>
                </a:moveTo>
                <a:lnTo>
                  <a:pt x="271427" y="164580"/>
                </a:lnTo>
                <a:lnTo>
                  <a:pt x="265355" y="164580"/>
                </a:lnTo>
                <a:lnTo>
                  <a:pt x="265355" y="158508"/>
                </a:lnTo>
                <a:close/>
                <a:moveTo>
                  <a:pt x="278488" y="158508"/>
                </a:moveTo>
                <a:lnTo>
                  <a:pt x="278488" y="164580"/>
                </a:lnTo>
                <a:lnTo>
                  <a:pt x="272415" y="164580"/>
                </a:lnTo>
                <a:lnTo>
                  <a:pt x="272415" y="158508"/>
                </a:lnTo>
                <a:close/>
                <a:moveTo>
                  <a:pt x="10395" y="1"/>
                </a:moveTo>
                <a:lnTo>
                  <a:pt x="10395" y="2310"/>
                </a:lnTo>
                <a:lnTo>
                  <a:pt x="0" y="2310"/>
                </a:lnTo>
                <a:lnTo>
                  <a:pt x="0" y="3287"/>
                </a:lnTo>
                <a:lnTo>
                  <a:pt x="10395" y="3287"/>
                </a:lnTo>
                <a:lnTo>
                  <a:pt x="10395" y="9371"/>
                </a:lnTo>
                <a:lnTo>
                  <a:pt x="0" y="9371"/>
                </a:lnTo>
                <a:lnTo>
                  <a:pt x="0" y="10347"/>
                </a:lnTo>
                <a:lnTo>
                  <a:pt x="10395" y="10347"/>
                </a:lnTo>
                <a:lnTo>
                  <a:pt x="10395" y="16419"/>
                </a:lnTo>
                <a:lnTo>
                  <a:pt x="0" y="16419"/>
                </a:lnTo>
                <a:lnTo>
                  <a:pt x="0" y="17408"/>
                </a:lnTo>
                <a:lnTo>
                  <a:pt x="10395" y="17408"/>
                </a:lnTo>
                <a:lnTo>
                  <a:pt x="10395" y="23480"/>
                </a:lnTo>
                <a:lnTo>
                  <a:pt x="0" y="23480"/>
                </a:lnTo>
                <a:lnTo>
                  <a:pt x="0" y="24456"/>
                </a:lnTo>
                <a:lnTo>
                  <a:pt x="10395" y="24456"/>
                </a:lnTo>
                <a:lnTo>
                  <a:pt x="10395" y="30528"/>
                </a:lnTo>
                <a:lnTo>
                  <a:pt x="0" y="30528"/>
                </a:lnTo>
                <a:lnTo>
                  <a:pt x="0" y="31516"/>
                </a:lnTo>
                <a:lnTo>
                  <a:pt x="10395" y="31516"/>
                </a:lnTo>
                <a:lnTo>
                  <a:pt x="10395" y="37589"/>
                </a:lnTo>
                <a:lnTo>
                  <a:pt x="0" y="37589"/>
                </a:lnTo>
                <a:lnTo>
                  <a:pt x="0" y="38565"/>
                </a:lnTo>
                <a:lnTo>
                  <a:pt x="10395" y="38565"/>
                </a:lnTo>
                <a:lnTo>
                  <a:pt x="10395" y="44637"/>
                </a:lnTo>
                <a:lnTo>
                  <a:pt x="0" y="44637"/>
                </a:lnTo>
                <a:lnTo>
                  <a:pt x="0" y="45625"/>
                </a:lnTo>
                <a:lnTo>
                  <a:pt x="10395" y="45625"/>
                </a:lnTo>
                <a:lnTo>
                  <a:pt x="10395" y="51697"/>
                </a:lnTo>
                <a:lnTo>
                  <a:pt x="0" y="51697"/>
                </a:lnTo>
                <a:lnTo>
                  <a:pt x="0" y="52674"/>
                </a:lnTo>
                <a:lnTo>
                  <a:pt x="10395" y="52674"/>
                </a:lnTo>
                <a:lnTo>
                  <a:pt x="10395" y="58746"/>
                </a:lnTo>
                <a:lnTo>
                  <a:pt x="0" y="58746"/>
                </a:lnTo>
                <a:lnTo>
                  <a:pt x="0" y="59734"/>
                </a:lnTo>
                <a:lnTo>
                  <a:pt x="10395" y="59734"/>
                </a:lnTo>
                <a:lnTo>
                  <a:pt x="10395" y="65806"/>
                </a:lnTo>
                <a:lnTo>
                  <a:pt x="0" y="65806"/>
                </a:lnTo>
                <a:lnTo>
                  <a:pt x="0" y="66783"/>
                </a:lnTo>
                <a:lnTo>
                  <a:pt x="10395" y="66783"/>
                </a:lnTo>
                <a:lnTo>
                  <a:pt x="10395" y="72867"/>
                </a:lnTo>
                <a:lnTo>
                  <a:pt x="0" y="72867"/>
                </a:lnTo>
                <a:lnTo>
                  <a:pt x="0" y="73843"/>
                </a:lnTo>
                <a:lnTo>
                  <a:pt x="10395" y="73843"/>
                </a:lnTo>
                <a:lnTo>
                  <a:pt x="10395" y="79927"/>
                </a:lnTo>
                <a:lnTo>
                  <a:pt x="0" y="79927"/>
                </a:lnTo>
                <a:lnTo>
                  <a:pt x="0" y="80903"/>
                </a:lnTo>
                <a:lnTo>
                  <a:pt x="10395" y="80903"/>
                </a:lnTo>
                <a:lnTo>
                  <a:pt x="10395" y="86976"/>
                </a:lnTo>
                <a:lnTo>
                  <a:pt x="0" y="86976"/>
                </a:lnTo>
                <a:lnTo>
                  <a:pt x="0" y="87964"/>
                </a:lnTo>
                <a:lnTo>
                  <a:pt x="10395" y="87964"/>
                </a:lnTo>
                <a:lnTo>
                  <a:pt x="10395" y="94036"/>
                </a:lnTo>
                <a:lnTo>
                  <a:pt x="0" y="94036"/>
                </a:lnTo>
                <a:lnTo>
                  <a:pt x="0" y="95012"/>
                </a:lnTo>
                <a:lnTo>
                  <a:pt x="10395" y="95012"/>
                </a:lnTo>
                <a:lnTo>
                  <a:pt x="10395" y="101085"/>
                </a:lnTo>
                <a:lnTo>
                  <a:pt x="0" y="101085"/>
                </a:lnTo>
                <a:lnTo>
                  <a:pt x="0" y="102073"/>
                </a:lnTo>
                <a:lnTo>
                  <a:pt x="10395" y="102073"/>
                </a:lnTo>
                <a:lnTo>
                  <a:pt x="10395" y="108145"/>
                </a:lnTo>
                <a:lnTo>
                  <a:pt x="0" y="108145"/>
                </a:lnTo>
                <a:lnTo>
                  <a:pt x="0" y="109121"/>
                </a:lnTo>
                <a:lnTo>
                  <a:pt x="10395" y="109121"/>
                </a:lnTo>
                <a:lnTo>
                  <a:pt x="10395" y="115193"/>
                </a:lnTo>
                <a:lnTo>
                  <a:pt x="0" y="115193"/>
                </a:lnTo>
                <a:lnTo>
                  <a:pt x="0" y="116182"/>
                </a:lnTo>
                <a:lnTo>
                  <a:pt x="10395" y="116182"/>
                </a:lnTo>
                <a:lnTo>
                  <a:pt x="10395" y="122254"/>
                </a:lnTo>
                <a:lnTo>
                  <a:pt x="0" y="122254"/>
                </a:lnTo>
                <a:lnTo>
                  <a:pt x="0" y="123230"/>
                </a:lnTo>
                <a:lnTo>
                  <a:pt x="10395" y="123230"/>
                </a:lnTo>
                <a:lnTo>
                  <a:pt x="10395" y="129302"/>
                </a:lnTo>
                <a:lnTo>
                  <a:pt x="0" y="129302"/>
                </a:lnTo>
                <a:lnTo>
                  <a:pt x="0" y="130279"/>
                </a:lnTo>
                <a:lnTo>
                  <a:pt x="10395" y="130279"/>
                </a:lnTo>
                <a:lnTo>
                  <a:pt x="10395" y="136363"/>
                </a:lnTo>
                <a:lnTo>
                  <a:pt x="0" y="136363"/>
                </a:lnTo>
                <a:lnTo>
                  <a:pt x="0" y="137339"/>
                </a:lnTo>
                <a:lnTo>
                  <a:pt x="10395" y="137339"/>
                </a:lnTo>
                <a:lnTo>
                  <a:pt x="10395" y="143411"/>
                </a:lnTo>
                <a:lnTo>
                  <a:pt x="0" y="143411"/>
                </a:lnTo>
                <a:lnTo>
                  <a:pt x="0" y="144387"/>
                </a:lnTo>
                <a:lnTo>
                  <a:pt x="10395" y="144387"/>
                </a:lnTo>
                <a:lnTo>
                  <a:pt x="10395" y="150472"/>
                </a:lnTo>
                <a:lnTo>
                  <a:pt x="0" y="150472"/>
                </a:lnTo>
                <a:lnTo>
                  <a:pt x="0" y="151448"/>
                </a:lnTo>
                <a:lnTo>
                  <a:pt x="10395" y="151448"/>
                </a:lnTo>
                <a:lnTo>
                  <a:pt x="10395" y="157520"/>
                </a:lnTo>
                <a:lnTo>
                  <a:pt x="0" y="157520"/>
                </a:lnTo>
                <a:lnTo>
                  <a:pt x="0" y="158508"/>
                </a:lnTo>
                <a:lnTo>
                  <a:pt x="10395" y="158508"/>
                </a:lnTo>
                <a:lnTo>
                  <a:pt x="10395" y="164580"/>
                </a:lnTo>
                <a:lnTo>
                  <a:pt x="0" y="164580"/>
                </a:lnTo>
                <a:lnTo>
                  <a:pt x="0" y="165557"/>
                </a:lnTo>
                <a:lnTo>
                  <a:pt x="10395" y="165557"/>
                </a:lnTo>
                <a:lnTo>
                  <a:pt x="10395" y="169248"/>
                </a:lnTo>
                <a:lnTo>
                  <a:pt x="11371" y="169248"/>
                </a:lnTo>
                <a:lnTo>
                  <a:pt x="11371" y="165557"/>
                </a:lnTo>
                <a:lnTo>
                  <a:pt x="17455" y="165557"/>
                </a:lnTo>
                <a:lnTo>
                  <a:pt x="17455" y="169248"/>
                </a:lnTo>
                <a:lnTo>
                  <a:pt x="18431" y="169248"/>
                </a:lnTo>
                <a:lnTo>
                  <a:pt x="18431" y="165557"/>
                </a:lnTo>
                <a:lnTo>
                  <a:pt x="24503" y="165557"/>
                </a:lnTo>
                <a:lnTo>
                  <a:pt x="24503" y="169248"/>
                </a:lnTo>
                <a:lnTo>
                  <a:pt x="25492" y="169248"/>
                </a:lnTo>
                <a:lnTo>
                  <a:pt x="25492" y="165557"/>
                </a:lnTo>
                <a:lnTo>
                  <a:pt x="31564" y="165557"/>
                </a:lnTo>
                <a:lnTo>
                  <a:pt x="31564" y="169248"/>
                </a:lnTo>
                <a:lnTo>
                  <a:pt x="32540" y="169248"/>
                </a:lnTo>
                <a:lnTo>
                  <a:pt x="32540" y="165557"/>
                </a:lnTo>
                <a:lnTo>
                  <a:pt x="38612" y="165557"/>
                </a:lnTo>
                <a:lnTo>
                  <a:pt x="38612" y="169248"/>
                </a:lnTo>
                <a:lnTo>
                  <a:pt x="39601" y="169248"/>
                </a:lnTo>
                <a:lnTo>
                  <a:pt x="39601" y="165557"/>
                </a:lnTo>
                <a:lnTo>
                  <a:pt x="45673" y="165557"/>
                </a:lnTo>
                <a:lnTo>
                  <a:pt x="45673" y="169248"/>
                </a:lnTo>
                <a:lnTo>
                  <a:pt x="46649" y="169248"/>
                </a:lnTo>
                <a:lnTo>
                  <a:pt x="46649" y="165557"/>
                </a:lnTo>
                <a:lnTo>
                  <a:pt x="52721" y="165557"/>
                </a:lnTo>
                <a:lnTo>
                  <a:pt x="52721" y="169248"/>
                </a:lnTo>
                <a:lnTo>
                  <a:pt x="53709" y="169248"/>
                </a:lnTo>
                <a:lnTo>
                  <a:pt x="53709" y="165557"/>
                </a:lnTo>
                <a:lnTo>
                  <a:pt x="59782" y="165557"/>
                </a:lnTo>
                <a:lnTo>
                  <a:pt x="59782" y="169248"/>
                </a:lnTo>
                <a:lnTo>
                  <a:pt x="60758" y="169248"/>
                </a:lnTo>
                <a:lnTo>
                  <a:pt x="60758" y="165557"/>
                </a:lnTo>
                <a:lnTo>
                  <a:pt x="66842" y="165557"/>
                </a:lnTo>
                <a:lnTo>
                  <a:pt x="66842" y="169248"/>
                </a:lnTo>
                <a:lnTo>
                  <a:pt x="67818" y="169248"/>
                </a:lnTo>
                <a:lnTo>
                  <a:pt x="67818" y="165557"/>
                </a:lnTo>
                <a:lnTo>
                  <a:pt x="73902" y="165557"/>
                </a:lnTo>
                <a:lnTo>
                  <a:pt x="73902" y="169248"/>
                </a:lnTo>
                <a:lnTo>
                  <a:pt x="74879" y="169248"/>
                </a:lnTo>
                <a:lnTo>
                  <a:pt x="74879" y="165557"/>
                </a:lnTo>
                <a:lnTo>
                  <a:pt x="80951" y="165557"/>
                </a:lnTo>
                <a:lnTo>
                  <a:pt x="80951" y="169248"/>
                </a:lnTo>
                <a:lnTo>
                  <a:pt x="81939" y="169248"/>
                </a:lnTo>
                <a:lnTo>
                  <a:pt x="81939" y="165557"/>
                </a:lnTo>
                <a:lnTo>
                  <a:pt x="88011" y="165557"/>
                </a:lnTo>
                <a:lnTo>
                  <a:pt x="88011" y="169248"/>
                </a:lnTo>
                <a:lnTo>
                  <a:pt x="88988" y="169248"/>
                </a:lnTo>
                <a:lnTo>
                  <a:pt x="88988" y="165557"/>
                </a:lnTo>
                <a:lnTo>
                  <a:pt x="95060" y="165557"/>
                </a:lnTo>
                <a:lnTo>
                  <a:pt x="95060" y="169248"/>
                </a:lnTo>
                <a:lnTo>
                  <a:pt x="96048" y="169248"/>
                </a:lnTo>
                <a:lnTo>
                  <a:pt x="96048" y="165557"/>
                </a:lnTo>
                <a:lnTo>
                  <a:pt x="102120" y="165557"/>
                </a:lnTo>
                <a:lnTo>
                  <a:pt x="102120" y="169248"/>
                </a:lnTo>
                <a:lnTo>
                  <a:pt x="103097" y="169248"/>
                </a:lnTo>
                <a:lnTo>
                  <a:pt x="103097" y="165557"/>
                </a:lnTo>
                <a:lnTo>
                  <a:pt x="109169" y="165557"/>
                </a:lnTo>
                <a:lnTo>
                  <a:pt x="109169" y="169248"/>
                </a:lnTo>
                <a:lnTo>
                  <a:pt x="110157" y="169248"/>
                </a:lnTo>
                <a:lnTo>
                  <a:pt x="110157" y="165557"/>
                </a:lnTo>
                <a:lnTo>
                  <a:pt x="116229" y="165557"/>
                </a:lnTo>
                <a:lnTo>
                  <a:pt x="116229" y="169248"/>
                </a:lnTo>
                <a:lnTo>
                  <a:pt x="117205" y="169248"/>
                </a:lnTo>
                <a:lnTo>
                  <a:pt x="117205" y="165557"/>
                </a:lnTo>
                <a:lnTo>
                  <a:pt x="123278" y="165557"/>
                </a:lnTo>
                <a:lnTo>
                  <a:pt x="123278" y="169248"/>
                </a:lnTo>
                <a:lnTo>
                  <a:pt x="124254" y="169248"/>
                </a:lnTo>
                <a:lnTo>
                  <a:pt x="124254" y="165557"/>
                </a:lnTo>
                <a:lnTo>
                  <a:pt x="130338" y="165557"/>
                </a:lnTo>
                <a:lnTo>
                  <a:pt x="130338" y="169248"/>
                </a:lnTo>
                <a:lnTo>
                  <a:pt x="131314" y="169248"/>
                </a:lnTo>
                <a:lnTo>
                  <a:pt x="131314" y="165557"/>
                </a:lnTo>
                <a:lnTo>
                  <a:pt x="137387" y="165557"/>
                </a:lnTo>
                <a:lnTo>
                  <a:pt x="137387" y="169248"/>
                </a:lnTo>
                <a:lnTo>
                  <a:pt x="138363" y="169248"/>
                </a:lnTo>
                <a:lnTo>
                  <a:pt x="138363" y="165557"/>
                </a:lnTo>
                <a:lnTo>
                  <a:pt x="144447" y="165557"/>
                </a:lnTo>
                <a:lnTo>
                  <a:pt x="144447" y="169248"/>
                </a:lnTo>
                <a:lnTo>
                  <a:pt x="145423" y="169248"/>
                </a:lnTo>
                <a:lnTo>
                  <a:pt x="145423" y="165557"/>
                </a:lnTo>
                <a:lnTo>
                  <a:pt x="151495" y="165557"/>
                </a:lnTo>
                <a:lnTo>
                  <a:pt x="151495" y="169248"/>
                </a:lnTo>
                <a:lnTo>
                  <a:pt x="152484" y="169248"/>
                </a:lnTo>
                <a:lnTo>
                  <a:pt x="152484" y="165557"/>
                </a:lnTo>
                <a:lnTo>
                  <a:pt x="158556" y="165557"/>
                </a:lnTo>
                <a:lnTo>
                  <a:pt x="158556" y="169248"/>
                </a:lnTo>
                <a:lnTo>
                  <a:pt x="159532" y="169248"/>
                </a:lnTo>
                <a:lnTo>
                  <a:pt x="159532" y="165557"/>
                </a:lnTo>
                <a:lnTo>
                  <a:pt x="165604" y="165557"/>
                </a:lnTo>
                <a:lnTo>
                  <a:pt x="165604" y="169248"/>
                </a:lnTo>
                <a:lnTo>
                  <a:pt x="166593" y="169248"/>
                </a:lnTo>
                <a:lnTo>
                  <a:pt x="166593" y="165557"/>
                </a:lnTo>
                <a:lnTo>
                  <a:pt x="172665" y="165557"/>
                </a:lnTo>
                <a:lnTo>
                  <a:pt x="172665" y="169248"/>
                </a:lnTo>
                <a:lnTo>
                  <a:pt x="173641" y="169248"/>
                </a:lnTo>
                <a:lnTo>
                  <a:pt x="173641" y="165557"/>
                </a:lnTo>
                <a:lnTo>
                  <a:pt x="179713" y="165557"/>
                </a:lnTo>
                <a:lnTo>
                  <a:pt x="179713" y="169248"/>
                </a:lnTo>
                <a:lnTo>
                  <a:pt x="180702" y="169248"/>
                </a:lnTo>
                <a:lnTo>
                  <a:pt x="180702" y="165557"/>
                </a:lnTo>
                <a:lnTo>
                  <a:pt x="186774" y="165557"/>
                </a:lnTo>
                <a:lnTo>
                  <a:pt x="186774" y="169248"/>
                </a:lnTo>
                <a:lnTo>
                  <a:pt x="187750" y="169248"/>
                </a:lnTo>
                <a:lnTo>
                  <a:pt x="187750" y="165557"/>
                </a:lnTo>
                <a:lnTo>
                  <a:pt x="193822" y="165557"/>
                </a:lnTo>
                <a:lnTo>
                  <a:pt x="193822" y="169248"/>
                </a:lnTo>
                <a:lnTo>
                  <a:pt x="194810" y="169248"/>
                </a:lnTo>
                <a:lnTo>
                  <a:pt x="194810" y="165557"/>
                </a:lnTo>
                <a:lnTo>
                  <a:pt x="200883" y="165557"/>
                </a:lnTo>
                <a:lnTo>
                  <a:pt x="200883" y="169248"/>
                </a:lnTo>
                <a:lnTo>
                  <a:pt x="201859" y="169248"/>
                </a:lnTo>
                <a:lnTo>
                  <a:pt x="201859" y="165557"/>
                </a:lnTo>
                <a:lnTo>
                  <a:pt x="207931" y="165557"/>
                </a:lnTo>
                <a:lnTo>
                  <a:pt x="207931" y="169248"/>
                </a:lnTo>
                <a:lnTo>
                  <a:pt x="208919" y="169248"/>
                </a:lnTo>
                <a:lnTo>
                  <a:pt x="208919" y="165557"/>
                </a:lnTo>
                <a:lnTo>
                  <a:pt x="214992" y="165557"/>
                </a:lnTo>
                <a:lnTo>
                  <a:pt x="214992" y="169248"/>
                </a:lnTo>
                <a:lnTo>
                  <a:pt x="215968" y="169248"/>
                </a:lnTo>
                <a:lnTo>
                  <a:pt x="215968" y="165557"/>
                </a:lnTo>
                <a:lnTo>
                  <a:pt x="222040" y="165557"/>
                </a:lnTo>
                <a:lnTo>
                  <a:pt x="222040" y="169248"/>
                </a:lnTo>
                <a:lnTo>
                  <a:pt x="223028" y="169248"/>
                </a:lnTo>
                <a:lnTo>
                  <a:pt x="223028" y="165557"/>
                </a:lnTo>
                <a:lnTo>
                  <a:pt x="229100" y="165557"/>
                </a:lnTo>
                <a:lnTo>
                  <a:pt x="229100" y="169248"/>
                </a:lnTo>
                <a:lnTo>
                  <a:pt x="230077" y="169248"/>
                </a:lnTo>
                <a:lnTo>
                  <a:pt x="230077" y="165557"/>
                </a:lnTo>
                <a:lnTo>
                  <a:pt x="236161" y="165557"/>
                </a:lnTo>
                <a:lnTo>
                  <a:pt x="236161" y="169248"/>
                </a:lnTo>
                <a:lnTo>
                  <a:pt x="237137" y="169248"/>
                </a:lnTo>
                <a:lnTo>
                  <a:pt x="237137" y="165557"/>
                </a:lnTo>
                <a:lnTo>
                  <a:pt x="243209" y="165557"/>
                </a:lnTo>
                <a:lnTo>
                  <a:pt x="243209" y="169248"/>
                </a:lnTo>
                <a:lnTo>
                  <a:pt x="244198" y="169248"/>
                </a:lnTo>
                <a:lnTo>
                  <a:pt x="244198" y="165557"/>
                </a:lnTo>
                <a:lnTo>
                  <a:pt x="250270" y="165557"/>
                </a:lnTo>
                <a:lnTo>
                  <a:pt x="250270" y="169248"/>
                </a:lnTo>
                <a:lnTo>
                  <a:pt x="251246" y="169248"/>
                </a:lnTo>
                <a:lnTo>
                  <a:pt x="251246" y="165557"/>
                </a:lnTo>
                <a:lnTo>
                  <a:pt x="257318" y="165557"/>
                </a:lnTo>
                <a:lnTo>
                  <a:pt x="257318" y="169248"/>
                </a:lnTo>
                <a:lnTo>
                  <a:pt x="258306" y="169248"/>
                </a:lnTo>
                <a:lnTo>
                  <a:pt x="258306" y="165557"/>
                </a:lnTo>
                <a:lnTo>
                  <a:pt x="264379" y="165557"/>
                </a:lnTo>
                <a:lnTo>
                  <a:pt x="264379" y="169248"/>
                </a:lnTo>
                <a:lnTo>
                  <a:pt x="265355" y="169248"/>
                </a:lnTo>
                <a:lnTo>
                  <a:pt x="265355" y="165557"/>
                </a:lnTo>
                <a:lnTo>
                  <a:pt x="271427" y="165557"/>
                </a:lnTo>
                <a:lnTo>
                  <a:pt x="271427" y="169248"/>
                </a:lnTo>
                <a:lnTo>
                  <a:pt x="272415" y="169248"/>
                </a:lnTo>
                <a:lnTo>
                  <a:pt x="272415" y="165557"/>
                </a:lnTo>
                <a:lnTo>
                  <a:pt x="278488" y="165557"/>
                </a:lnTo>
                <a:lnTo>
                  <a:pt x="278488" y="169248"/>
                </a:lnTo>
                <a:lnTo>
                  <a:pt x="279464" y="169248"/>
                </a:lnTo>
                <a:lnTo>
                  <a:pt x="279464" y="165557"/>
                </a:lnTo>
                <a:lnTo>
                  <a:pt x="287858" y="165557"/>
                </a:lnTo>
                <a:lnTo>
                  <a:pt x="287858" y="164580"/>
                </a:lnTo>
                <a:lnTo>
                  <a:pt x="279476" y="164580"/>
                </a:lnTo>
                <a:lnTo>
                  <a:pt x="279476" y="158508"/>
                </a:lnTo>
                <a:lnTo>
                  <a:pt x="287870" y="158508"/>
                </a:lnTo>
                <a:lnTo>
                  <a:pt x="287870" y="157520"/>
                </a:lnTo>
                <a:lnTo>
                  <a:pt x="279476" y="157520"/>
                </a:lnTo>
                <a:lnTo>
                  <a:pt x="279476" y="151448"/>
                </a:lnTo>
                <a:lnTo>
                  <a:pt x="287870" y="151448"/>
                </a:lnTo>
                <a:lnTo>
                  <a:pt x="287870" y="150472"/>
                </a:lnTo>
                <a:lnTo>
                  <a:pt x="279476" y="150472"/>
                </a:lnTo>
                <a:lnTo>
                  <a:pt x="279476" y="144399"/>
                </a:lnTo>
                <a:lnTo>
                  <a:pt x="287870" y="144399"/>
                </a:lnTo>
                <a:lnTo>
                  <a:pt x="287870" y="143411"/>
                </a:lnTo>
                <a:lnTo>
                  <a:pt x="279476" y="143411"/>
                </a:lnTo>
                <a:lnTo>
                  <a:pt x="279476" y="137339"/>
                </a:lnTo>
                <a:lnTo>
                  <a:pt x="287870" y="137339"/>
                </a:lnTo>
                <a:lnTo>
                  <a:pt x="287870" y="136363"/>
                </a:lnTo>
                <a:lnTo>
                  <a:pt x="279476" y="136363"/>
                </a:lnTo>
                <a:lnTo>
                  <a:pt x="279476" y="130279"/>
                </a:lnTo>
                <a:lnTo>
                  <a:pt x="287870" y="130279"/>
                </a:lnTo>
                <a:lnTo>
                  <a:pt x="287870" y="129302"/>
                </a:lnTo>
                <a:lnTo>
                  <a:pt x="279476" y="129302"/>
                </a:lnTo>
                <a:lnTo>
                  <a:pt x="279476" y="123230"/>
                </a:lnTo>
                <a:lnTo>
                  <a:pt x="287870" y="123230"/>
                </a:lnTo>
                <a:lnTo>
                  <a:pt x="287870" y="122254"/>
                </a:lnTo>
                <a:lnTo>
                  <a:pt x="279476" y="122254"/>
                </a:lnTo>
                <a:lnTo>
                  <a:pt x="279476" y="116182"/>
                </a:lnTo>
                <a:lnTo>
                  <a:pt x="287870" y="116182"/>
                </a:lnTo>
                <a:lnTo>
                  <a:pt x="287870" y="115193"/>
                </a:lnTo>
                <a:lnTo>
                  <a:pt x="279476" y="115193"/>
                </a:lnTo>
                <a:lnTo>
                  <a:pt x="279476" y="109121"/>
                </a:lnTo>
                <a:lnTo>
                  <a:pt x="287870" y="109121"/>
                </a:lnTo>
                <a:lnTo>
                  <a:pt x="287870" y="108145"/>
                </a:lnTo>
                <a:lnTo>
                  <a:pt x="279476" y="108145"/>
                </a:lnTo>
                <a:lnTo>
                  <a:pt x="279476" y="102061"/>
                </a:lnTo>
                <a:lnTo>
                  <a:pt x="287870" y="102061"/>
                </a:lnTo>
                <a:lnTo>
                  <a:pt x="287870" y="101085"/>
                </a:lnTo>
                <a:lnTo>
                  <a:pt x="279476" y="101085"/>
                </a:lnTo>
                <a:lnTo>
                  <a:pt x="279476" y="95012"/>
                </a:lnTo>
                <a:lnTo>
                  <a:pt x="287870" y="95012"/>
                </a:lnTo>
                <a:lnTo>
                  <a:pt x="287870" y="94024"/>
                </a:lnTo>
                <a:lnTo>
                  <a:pt x="279476" y="94024"/>
                </a:lnTo>
                <a:lnTo>
                  <a:pt x="279476" y="87952"/>
                </a:lnTo>
                <a:lnTo>
                  <a:pt x="287870" y="87952"/>
                </a:lnTo>
                <a:lnTo>
                  <a:pt x="287870" y="86976"/>
                </a:lnTo>
                <a:lnTo>
                  <a:pt x="279476" y="86976"/>
                </a:lnTo>
                <a:lnTo>
                  <a:pt x="279476" y="80903"/>
                </a:lnTo>
                <a:lnTo>
                  <a:pt x="287870" y="80903"/>
                </a:lnTo>
                <a:lnTo>
                  <a:pt x="287870" y="79927"/>
                </a:lnTo>
                <a:lnTo>
                  <a:pt x="279476" y="79927"/>
                </a:lnTo>
                <a:lnTo>
                  <a:pt x="279476" y="73843"/>
                </a:lnTo>
                <a:lnTo>
                  <a:pt x="287870" y="73843"/>
                </a:lnTo>
                <a:lnTo>
                  <a:pt x="287870" y="72867"/>
                </a:lnTo>
                <a:lnTo>
                  <a:pt x="279476" y="72867"/>
                </a:lnTo>
                <a:lnTo>
                  <a:pt x="279476" y="66783"/>
                </a:lnTo>
                <a:lnTo>
                  <a:pt x="287870" y="66783"/>
                </a:lnTo>
                <a:lnTo>
                  <a:pt x="287870" y="65806"/>
                </a:lnTo>
                <a:lnTo>
                  <a:pt x="279476" y="65806"/>
                </a:lnTo>
                <a:lnTo>
                  <a:pt x="279476" y="59734"/>
                </a:lnTo>
                <a:lnTo>
                  <a:pt x="287870" y="59734"/>
                </a:lnTo>
                <a:lnTo>
                  <a:pt x="287870" y="58746"/>
                </a:lnTo>
                <a:lnTo>
                  <a:pt x="279476" y="58746"/>
                </a:lnTo>
                <a:lnTo>
                  <a:pt x="279476" y="52674"/>
                </a:lnTo>
                <a:lnTo>
                  <a:pt x="287870" y="52674"/>
                </a:lnTo>
                <a:lnTo>
                  <a:pt x="287870" y="51697"/>
                </a:lnTo>
                <a:lnTo>
                  <a:pt x="279476" y="51697"/>
                </a:lnTo>
                <a:lnTo>
                  <a:pt x="279476" y="45625"/>
                </a:lnTo>
                <a:lnTo>
                  <a:pt x="287870" y="45625"/>
                </a:lnTo>
                <a:lnTo>
                  <a:pt x="287870" y="44637"/>
                </a:lnTo>
                <a:lnTo>
                  <a:pt x="279476" y="44637"/>
                </a:lnTo>
                <a:lnTo>
                  <a:pt x="279476" y="38565"/>
                </a:lnTo>
                <a:lnTo>
                  <a:pt x="287870" y="38565"/>
                </a:lnTo>
                <a:lnTo>
                  <a:pt x="287870" y="37589"/>
                </a:lnTo>
                <a:lnTo>
                  <a:pt x="279476" y="37589"/>
                </a:lnTo>
                <a:lnTo>
                  <a:pt x="279476" y="31516"/>
                </a:lnTo>
                <a:lnTo>
                  <a:pt x="287870" y="31516"/>
                </a:lnTo>
                <a:lnTo>
                  <a:pt x="287870" y="30528"/>
                </a:lnTo>
                <a:lnTo>
                  <a:pt x="279476" y="30528"/>
                </a:lnTo>
                <a:lnTo>
                  <a:pt x="279476" y="24456"/>
                </a:lnTo>
                <a:lnTo>
                  <a:pt x="287870" y="24456"/>
                </a:lnTo>
                <a:lnTo>
                  <a:pt x="287870" y="23480"/>
                </a:lnTo>
                <a:lnTo>
                  <a:pt x="279476" y="23480"/>
                </a:lnTo>
                <a:lnTo>
                  <a:pt x="279476" y="17408"/>
                </a:lnTo>
                <a:lnTo>
                  <a:pt x="287870" y="17408"/>
                </a:lnTo>
                <a:lnTo>
                  <a:pt x="287870" y="16419"/>
                </a:lnTo>
                <a:lnTo>
                  <a:pt x="279476" y="16419"/>
                </a:lnTo>
                <a:lnTo>
                  <a:pt x="279476" y="10347"/>
                </a:lnTo>
                <a:lnTo>
                  <a:pt x="287870" y="10347"/>
                </a:lnTo>
                <a:lnTo>
                  <a:pt x="287870" y="9371"/>
                </a:lnTo>
                <a:lnTo>
                  <a:pt x="279476" y="9371"/>
                </a:lnTo>
                <a:lnTo>
                  <a:pt x="279476" y="3287"/>
                </a:lnTo>
                <a:lnTo>
                  <a:pt x="287870" y="3287"/>
                </a:lnTo>
                <a:lnTo>
                  <a:pt x="287870" y="2310"/>
                </a:lnTo>
                <a:lnTo>
                  <a:pt x="279476" y="2310"/>
                </a:lnTo>
                <a:lnTo>
                  <a:pt x="279476" y="1"/>
                </a:lnTo>
                <a:lnTo>
                  <a:pt x="278488" y="1"/>
                </a:lnTo>
                <a:lnTo>
                  <a:pt x="278488" y="2310"/>
                </a:lnTo>
                <a:lnTo>
                  <a:pt x="272415" y="2310"/>
                </a:lnTo>
                <a:lnTo>
                  <a:pt x="272415" y="1"/>
                </a:lnTo>
                <a:lnTo>
                  <a:pt x="271439" y="1"/>
                </a:lnTo>
                <a:lnTo>
                  <a:pt x="271439" y="2310"/>
                </a:lnTo>
                <a:lnTo>
                  <a:pt x="265367" y="2310"/>
                </a:lnTo>
                <a:lnTo>
                  <a:pt x="265367" y="1"/>
                </a:lnTo>
                <a:lnTo>
                  <a:pt x="264379" y="1"/>
                </a:lnTo>
                <a:lnTo>
                  <a:pt x="264379" y="2310"/>
                </a:lnTo>
                <a:lnTo>
                  <a:pt x="258306" y="2310"/>
                </a:lnTo>
                <a:lnTo>
                  <a:pt x="258306" y="1"/>
                </a:lnTo>
                <a:lnTo>
                  <a:pt x="257330" y="1"/>
                </a:lnTo>
                <a:lnTo>
                  <a:pt x="257330" y="2310"/>
                </a:lnTo>
                <a:lnTo>
                  <a:pt x="251258" y="2310"/>
                </a:lnTo>
                <a:lnTo>
                  <a:pt x="251258" y="1"/>
                </a:lnTo>
                <a:lnTo>
                  <a:pt x="250270" y="1"/>
                </a:lnTo>
                <a:lnTo>
                  <a:pt x="250270" y="2310"/>
                </a:lnTo>
                <a:lnTo>
                  <a:pt x="244198" y="2310"/>
                </a:lnTo>
                <a:lnTo>
                  <a:pt x="244198" y="1"/>
                </a:lnTo>
                <a:lnTo>
                  <a:pt x="243221" y="1"/>
                </a:lnTo>
                <a:lnTo>
                  <a:pt x="243221" y="2310"/>
                </a:lnTo>
                <a:lnTo>
                  <a:pt x="237137" y="2310"/>
                </a:lnTo>
                <a:lnTo>
                  <a:pt x="237137" y="1"/>
                </a:lnTo>
                <a:lnTo>
                  <a:pt x="236161" y="1"/>
                </a:lnTo>
                <a:lnTo>
                  <a:pt x="236161" y="2310"/>
                </a:lnTo>
                <a:lnTo>
                  <a:pt x="230089" y="2310"/>
                </a:lnTo>
                <a:lnTo>
                  <a:pt x="230089" y="1"/>
                </a:lnTo>
                <a:lnTo>
                  <a:pt x="229100" y="1"/>
                </a:lnTo>
                <a:lnTo>
                  <a:pt x="229100" y="2310"/>
                </a:lnTo>
                <a:lnTo>
                  <a:pt x="223028" y="2310"/>
                </a:lnTo>
                <a:lnTo>
                  <a:pt x="223028" y="1"/>
                </a:lnTo>
                <a:lnTo>
                  <a:pt x="222052" y="1"/>
                </a:lnTo>
                <a:lnTo>
                  <a:pt x="222052" y="2310"/>
                </a:lnTo>
                <a:lnTo>
                  <a:pt x="215980" y="2310"/>
                </a:lnTo>
                <a:lnTo>
                  <a:pt x="215980" y="1"/>
                </a:lnTo>
                <a:lnTo>
                  <a:pt x="214992" y="1"/>
                </a:lnTo>
                <a:lnTo>
                  <a:pt x="214992" y="2310"/>
                </a:lnTo>
                <a:lnTo>
                  <a:pt x="208919" y="2310"/>
                </a:lnTo>
                <a:lnTo>
                  <a:pt x="208919" y="1"/>
                </a:lnTo>
                <a:lnTo>
                  <a:pt x="207943" y="1"/>
                </a:lnTo>
                <a:lnTo>
                  <a:pt x="207943" y="2310"/>
                </a:lnTo>
                <a:lnTo>
                  <a:pt x="201871" y="2310"/>
                </a:lnTo>
                <a:lnTo>
                  <a:pt x="201871" y="1"/>
                </a:lnTo>
                <a:lnTo>
                  <a:pt x="200883" y="1"/>
                </a:lnTo>
                <a:lnTo>
                  <a:pt x="200883" y="2310"/>
                </a:lnTo>
                <a:lnTo>
                  <a:pt x="194810" y="2310"/>
                </a:lnTo>
                <a:lnTo>
                  <a:pt x="194810" y="1"/>
                </a:lnTo>
                <a:lnTo>
                  <a:pt x="193834" y="1"/>
                </a:lnTo>
                <a:lnTo>
                  <a:pt x="193834" y="2310"/>
                </a:lnTo>
                <a:lnTo>
                  <a:pt x="187762" y="2310"/>
                </a:lnTo>
                <a:lnTo>
                  <a:pt x="187762" y="1"/>
                </a:lnTo>
                <a:lnTo>
                  <a:pt x="186774" y="1"/>
                </a:lnTo>
                <a:lnTo>
                  <a:pt x="186774" y="2310"/>
                </a:lnTo>
                <a:lnTo>
                  <a:pt x="180702" y="2310"/>
                </a:lnTo>
                <a:lnTo>
                  <a:pt x="180702" y="1"/>
                </a:lnTo>
                <a:lnTo>
                  <a:pt x="179713" y="1"/>
                </a:lnTo>
                <a:lnTo>
                  <a:pt x="179713" y="2310"/>
                </a:lnTo>
                <a:lnTo>
                  <a:pt x="173641" y="2310"/>
                </a:lnTo>
                <a:lnTo>
                  <a:pt x="173641" y="1"/>
                </a:lnTo>
                <a:lnTo>
                  <a:pt x="172665" y="1"/>
                </a:lnTo>
                <a:lnTo>
                  <a:pt x="172665" y="2310"/>
                </a:lnTo>
                <a:lnTo>
                  <a:pt x="166581" y="2310"/>
                </a:lnTo>
                <a:lnTo>
                  <a:pt x="166581" y="1"/>
                </a:lnTo>
                <a:lnTo>
                  <a:pt x="165604" y="1"/>
                </a:lnTo>
                <a:lnTo>
                  <a:pt x="165604" y="2310"/>
                </a:lnTo>
                <a:lnTo>
                  <a:pt x="159532" y="2310"/>
                </a:lnTo>
                <a:lnTo>
                  <a:pt x="159532" y="1"/>
                </a:lnTo>
                <a:lnTo>
                  <a:pt x="158544" y="1"/>
                </a:lnTo>
                <a:lnTo>
                  <a:pt x="158544" y="2310"/>
                </a:lnTo>
                <a:lnTo>
                  <a:pt x="152472" y="2310"/>
                </a:lnTo>
                <a:lnTo>
                  <a:pt x="152472" y="1"/>
                </a:lnTo>
                <a:lnTo>
                  <a:pt x="151495" y="1"/>
                </a:lnTo>
                <a:lnTo>
                  <a:pt x="151495" y="2310"/>
                </a:lnTo>
                <a:lnTo>
                  <a:pt x="145423" y="2310"/>
                </a:lnTo>
                <a:lnTo>
                  <a:pt x="145423" y="1"/>
                </a:lnTo>
                <a:lnTo>
                  <a:pt x="144447" y="1"/>
                </a:lnTo>
                <a:lnTo>
                  <a:pt x="144447" y="2310"/>
                </a:lnTo>
                <a:lnTo>
                  <a:pt x="138375" y="2310"/>
                </a:lnTo>
                <a:lnTo>
                  <a:pt x="138375" y="1"/>
                </a:lnTo>
                <a:lnTo>
                  <a:pt x="137387" y="1"/>
                </a:lnTo>
                <a:lnTo>
                  <a:pt x="137387" y="2310"/>
                </a:lnTo>
                <a:lnTo>
                  <a:pt x="131314" y="2310"/>
                </a:lnTo>
                <a:lnTo>
                  <a:pt x="131314" y="1"/>
                </a:lnTo>
                <a:lnTo>
                  <a:pt x="130338" y="1"/>
                </a:lnTo>
                <a:lnTo>
                  <a:pt x="130338" y="2310"/>
                </a:lnTo>
                <a:lnTo>
                  <a:pt x="124254" y="2310"/>
                </a:lnTo>
                <a:lnTo>
                  <a:pt x="124254" y="1"/>
                </a:lnTo>
                <a:lnTo>
                  <a:pt x="123278" y="1"/>
                </a:lnTo>
                <a:lnTo>
                  <a:pt x="123278" y="2310"/>
                </a:lnTo>
                <a:lnTo>
                  <a:pt x="117205" y="2310"/>
                </a:lnTo>
                <a:lnTo>
                  <a:pt x="117205" y="1"/>
                </a:lnTo>
                <a:lnTo>
                  <a:pt x="116217" y="1"/>
                </a:lnTo>
                <a:lnTo>
                  <a:pt x="116217" y="2310"/>
                </a:lnTo>
                <a:lnTo>
                  <a:pt x="110157" y="2310"/>
                </a:lnTo>
                <a:lnTo>
                  <a:pt x="110157" y="1"/>
                </a:lnTo>
                <a:lnTo>
                  <a:pt x="109169" y="1"/>
                </a:lnTo>
                <a:lnTo>
                  <a:pt x="109169" y="2310"/>
                </a:lnTo>
                <a:lnTo>
                  <a:pt x="103097" y="2310"/>
                </a:lnTo>
                <a:lnTo>
                  <a:pt x="103097" y="1"/>
                </a:lnTo>
                <a:lnTo>
                  <a:pt x="102120" y="1"/>
                </a:lnTo>
                <a:lnTo>
                  <a:pt x="102120" y="2310"/>
                </a:lnTo>
                <a:lnTo>
                  <a:pt x="96036" y="2310"/>
                </a:lnTo>
                <a:lnTo>
                  <a:pt x="96036" y="1"/>
                </a:lnTo>
                <a:lnTo>
                  <a:pt x="95060" y="1"/>
                </a:lnTo>
                <a:lnTo>
                  <a:pt x="95060" y="2310"/>
                </a:lnTo>
                <a:lnTo>
                  <a:pt x="88988" y="2310"/>
                </a:lnTo>
                <a:lnTo>
                  <a:pt x="88988" y="1"/>
                </a:lnTo>
                <a:lnTo>
                  <a:pt x="87999" y="1"/>
                </a:lnTo>
                <a:lnTo>
                  <a:pt x="87999" y="2310"/>
                </a:lnTo>
                <a:lnTo>
                  <a:pt x="81927" y="2310"/>
                </a:lnTo>
                <a:lnTo>
                  <a:pt x="81927" y="1"/>
                </a:lnTo>
                <a:lnTo>
                  <a:pt x="80951" y="1"/>
                </a:lnTo>
                <a:lnTo>
                  <a:pt x="80951" y="2310"/>
                </a:lnTo>
                <a:lnTo>
                  <a:pt x="74879" y="2310"/>
                </a:lnTo>
                <a:lnTo>
                  <a:pt x="74879" y="1"/>
                </a:lnTo>
                <a:lnTo>
                  <a:pt x="73902" y="1"/>
                </a:lnTo>
                <a:lnTo>
                  <a:pt x="73902" y="2310"/>
                </a:lnTo>
                <a:lnTo>
                  <a:pt x="67818" y="2310"/>
                </a:lnTo>
                <a:lnTo>
                  <a:pt x="67818" y="1"/>
                </a:lnTo>
                <a:lnTo>
                  <a:pt x="66842" y="1"/>
                </a:lnTo>
                <a:lnTo>
                  <a:pt x="66842" y="2310"/>
                </a:lnTo>
                <a:lnTo>
                  <a:pt x="60758" y="2310"/>
                </a:lnTo>
                <a:lnTo>
                  <a:pt x="60758" y="1"/>
                </a:lnTo>
                <a:lnTo>
                  <a:pt x="59782" y="1"/>
                </a:lnTo>
                <a:lnTo>
                  <a:pt x="59782" y="2310"/>
                </a:lnTo>
                <a:lnTo>
                  <a:pt x="53709" y="2310"/>
                </a:lnTo>
                <a:lnTo>
                  <a:pt x="53709" y="1"/>
                </a:lnTo>
                <a:lnTo>
                  <a:pt x="52721" y="1"/>
                </a:lnTo>
                <a:lnTo>
                  <a:pt x="52721" y="2310"/>
                </a:lnTo>
                <a:lnTo>
                  <a:pt x="46649" y="2310"/>
                </a:lnTo>
                <a:lnTo>
                  <a:pt x="46649" y="1"/>
                </a:lnTo>
                <a:lnTo>
                  <a:pt x="45673" y="1"/>
                </a:lnTo>
                <a:lnTo>
                  <a:pt x="45673" y="2310"/>
                </a:lnTo>
                <a:lnTo>
                  <a:pt x="39601" y="2310"/>
                </a:lnTo>
                <a:lnTo>
                  <a:pt x="39601" y="1"/>
                </a:lnTo>
                <a:lnTo>
                  <a:pt x="38612" y="1"/>
                </a:lnTo>
                <a:lnTo>
                  <a:pt x="38612" y="2310"/>
                </a:lnTo>
                <a:lnTo>
                  <a:pt x="32540" y="2310"/>
                </a:lnTo>
                <a:lnTo>
                  <a:pt x="32540" y="1"/>
                </a:lnTo>
                <a:lnTo>
                  <a:pt x="31564" y="1"/>
                </a:lnTo>
                <a:lnTo>
                  <a:pt x="31564" y="2310"/>
                </a:lnTo>
                <a:lnTo>
                  <a:pt x="25492" y="2310"/>
                </a:lnTo>
                <a:lnTo>
                  <a:pt x="25492" y="1"/>
                </a:lnTo>
                <a:lnTo>
                  <a:pt x="24503" y="1"/>
                </a:lnTo>
                <a:lnTo>
                  <a:pt x="24503" y="2310"/>
                </a:lnTo>
                <a:lnTo>
                  <a:pt x="18431" y="2310"/>
                </a:lnTo>
                <a:lnTo>
                  <a:pt x="18431" y="1"/>
                </a:lnTo>
                <a:lnTo>
                  <a:pt x="17455" y="1"/>
                </a:lnTo>
                <a:lnTo>
                  <a:pt x="17455" y="2310"/>
                </a:lnTo>
                <a:lnTo>
                  <a:pt x="11371" y="2310"/>
                </a:lnTo>
                <a:lnTo>
                  <a:pt x="113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7" name="Google Shape;1327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" name="Google Shape;1328;p14"/>
          <p:cNvGrpSpPr/>
          <p:nvPr/>
        </p:nvGrpSpPr>
        <p:grpSpPr>
          <a:xfrm>
            <a:off x="9086961" y="4370107"/>
            <a:ext cx="3107467" cy="2317135"/>
            <a:chOff x="6815220" y="3277577"/>
            <a:chExt cx="2330600" cy="1737851"/>
          </a:xfrm>
        </p:grpSpPr>
        <p:grpSp>
          <p:nvGrpSpPr>
            <p:cNvPr id="3" name="Google Shape;1329;p14"/>
            <p:cNvGrpSpPr/>
            <p:nvPr/>
          </p:nvGrpSpPr>
          <p:grpSpPr>
            <a:xfrm>
              <a:off x="7103026" y="4782073"/>
              <a:ext cx="387726" cy="230993"/>
              <a:chOff x="8278137" y="4572358"/>
              <a:chExt cx="217494" cy="129575"/>
            </a:xfrm>
          </p:grpSpPr>
          <p:sp>
            <p:nvSpPr>
              <p:cNvPr id="1330" name="Google Shape;1330;p14"/>
              <p:cNvSpPr/>
              <p:nvPr/>
            </p:nvSpPr>
            <p:spPr>
              <a:xfrm>
                <a:off x="8278137" y="4574966"/>
                <a:ext cx="217494" cy="124001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3471" extrusionOk="0">
                    <a:moveTo>
                      <a:pt x="3695" y="0"/>
                    </a:moveTo>
                    <a:cubicBezTo>
                      <a:pt x="3412" y="0"/>
                      <a:pt x="3161" y="158"/>
                      <a:pt x="2990" y="365"/>
                    </a:cubicBezTo>
                    <a:lnTo>
                      <a:pt x="2990" y="365"/>
                    </a:lnTo>
                    <a:cubicBezTo>
                      <a:pt x="2875" y="273"/>
                      <a:pt x="2724" y="190"/>
                      <a:pt x="2532" y="127"/>
                    </a:cubicBezTo>
                    <a:cubicBezTo>
                      <a:pt x="2372" y="74"/>
                      <a:pt x="2237" y="51"/>
                      <a:pt x="2123" y="51"/>
                    </a:cubicBezTo>
                    <a:cubicBezTo>
                      <a:pt x="1406" y="51"/>
                      <a:pt x="1530" y="953"/>
                      <a:pt x="1530" y="953"/>
                    </a:cubicBezTo>
                    <a:cubicBezTo>
                      <a:pt x="1456" y="909"/>
                      <a:pt x="1378" y="888"/>
                      <a:pt x="1297" y="888"/>
                    </a:cubicBezTo>
                    <a:cubicBezTo>
                      <a:pt x="693" y="888"/>
                      <a:pt x="0" y="2033"/>
                      <a:pt x="790" y="2616"/>
                    </a:cubicBezTo>
                    <a:cubicBezTo>
                      <a:pt x="1038" y="2800"/>
                      <a:pt x="1274" y="2883"/>
                      <a:pt x="1475" y="2895"/>
                    </a:cubicBezTo>
                    <a:lnTo>
                      <a:pt x="1475" y="2895"/>
                    </a:lnTo>
                    <a:cubicBezTo>
                      <a:pt x="1544" y="3200"/>
                      <a:pt x="1761" y="3464"/>
                      <a:pt x="2224" y="3470"/>
                    </a:cubicBezTo>
                    <a:cubicBezTo>
                      <a:pt x="2238" y="3470"/>
                      <a:pt x="2252" y="3470"/>
                      <a:pt x="2265" y="3470"/>
                    </a:cubicBezTo>
                    <a:cubicBezTo>
                      <a:pt x="2904" y="3470"/>
                      <a:pt x="3331" y="3324"/>
                      <a:pt x="3570" y="3106"/>
                    </a:cubicBezTo>
                    <a:lnTo>
                      <a:pt x="3570" y="3106"/>
                    </a:lnTo>
                    <a:cubicBezTo>
                      <a:pt x="3620" y="3173"/>
                      <a:pt x="3682" y="3239"/>
                      <a:pt x="3760" y="3300"/>
                    </a:cubicBezTo>
                    <a:cubicBezTo>
                      <a:pt x="3865" y="3383"/>
                      <a:pt x="3993" y="3420"/>
                      <a:pt x="4131" y="3420"/>
                    </a:cubicBezTo>
                    <a:cubicBezTo>
                      <a:pt x="4930" y="3420"/>
                      <a:pt x="6088" y="2180"/>
                      <a:pt x="5404" y="1459"/>
                    </a:cubicBezTo>
                    <a:cubicBezTo>
                      <a:pt x="5214" y="1260"/>
                      <a:pt x="5013" y="1184"/>
                      <a:pt x="4825" y="1184"/>
                    </a:cubicBezTo>
                    <a:cubicBezTo>
                      <a:pt x="4804" y="1184"/>
                      <a:pt x="4784" y="1185"/>
                      <a:pt x="4763" y="1187"/>
                    </a:cubicBezTo>
                    <a:lnTo>
                      <a:pt x="4763" y="1187"/>
                    </a:lnTo>
                    <a:cubicBezTo>
                      <a:pt x="4771" y="831"/>
                      <a:pt x="4594" y="421"/>
                      <a:pt x="4155" y="142"/>
                    </a:cubicBezTo>
                    <a:cubicBezTo>
                      <a:pt x="3997" y="42"/>
                      <a:pt x="3842" y="0"/>
                      <a:pt x="36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31" name="Google Shape;1331;p14"/>
              <p:cNvSpPr/>
              <p:nvPr/>
            </p:nvSpPr>
            <p:spPr>
              <a:xfrm>
                <a:off x="8287819" y="4572358"/>
                <a:ext cx="196166" cy="129575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627" extrusionOk="0">
                    <a:moveTo>
                      <a:pt x="2733" y="557"/>
                    </a:moveTo>
                    <a:cubicBezTo>
                      <a:pt x="2952" y="767"/>
                      <a:pt x="2995" y="1017"/>
                      <a:pt x="2937" y="1180"/>
                    </a:cubicBezTo>
                    <a:cubicBezTo>
                      <a:pt x="2906" y="1266"/>
                      <a:pt x="2852" y="1313"/>
                      <a:pt x="2788" y="1313"/>
                    </a:cubicBezTo>
                    <a:cubicBezTo>
                      <a:pt x="2749" y="1313"/>
                      <a:pt x="2706" y="1295"/>
                      <a:pt x="2662" y="1257"/>
                    </a:cubicBezTo>
                    <a:cubicBezTo>
                      <a:pt x="2508" y="1128"/>
                      <a:pt x="2542" y="826"/>
                      <a:pt x="2733" y="557"/>
                    </a:cubicBezTo>
                    <a:close/>
                    <a:moveTo>
                      <a:pt x="4405" y="1356"/>
                    </a:moveTo>
                    <a:lnTo>
                      <a:pt x="4405" y="1356"/>
                    </a:lnTo>
                    <a:cubicBezTo>
                      <a:pt x="4368" y="1652"/>
                      <a:pt x="4186" y="1871"/>
                      <a:pt x="3945" y="1905"/>
                    </a:cubicBezTo>
                    <a:cubicBezTo>
                      <a:pt x="3930" y="1905"/>
                      <a:pt x="3918" y="1908"/>
                      <a:pt x="3902" y="1908"/>
                    </a:cubicBezTo>
                    <a:cubicBezTo>
                      <a:pt x="3837" y="1908"/>
                      <a:pt x="3837" y="1887"/>
                      <a:pt x="3837" y="1871"/>
                    </a:cubicBezTo>
                    <a:cubicBezTo>
                      <a:pt x="3831" y="1748"/>
                      <a:pt x="4069" y="1433"/>
                      <a:pt x="4405" y="1356"/>
                    </a:cubicBezTo>
                    <a:close/>
                    <a:moveTo>
                      <a:pt x="1527" y="2124"/>
                    </a:moveTo>
                    <a:cubicBezTo>
                      <a:pt x="1571" y="2124"/>
                      <a:pt x="1611" y="2164"/>
                      <a:pt x="1635" y="2195"/>
                    </a:cubicBezTo>
                    <a:cubicBezTo>
                      <a:pt x="1752" y="2346"/>
                      <a:pt x="1783" y="2510"/>
                      <a:pt x="1719" y="2648"/>
                    </a:cubicBezTo>
                    <a:cubicBezTo>
                      <a:pt x="1648" y="2793"/>
                      <a:pt x="1478" y="2886"/>
                      <a:pt x="1271" y="2889"/>
                    </a:cubicBezTo>
                    <a:cubicBezTo>
                      <a:pt x="1231" y="2621"/>
                      <a:pt x="1308" y="2334"/>
                      <a:pt x="1416" y="2198"/>
                    </a:cubicBezTo>
                    <a:cubicBezTo>
                      <a:pt x="1441" y="2158"/>
                      <a:pt x="1481" y="2133"/>
                      <a:pt x="1527" y="2124"/>
                    </a:cubicBezTo>
                    <a:close/>
                    <a:moveTo>
                      <a:pt x="3347" y="2352"/>
                    </a:moveTo>
                    <a:cubicBezTo>
                      <a:pt x="3362" y="2352"/>
                      <a:pt x="3396" y="2383"/>
                      <a:pt x="3421" y="2470"/>
                    </a:cubicBezTo>
                    <a:cubicBezTo>
                      <a:pt x="3492" y="2670"/>
                      <a:pt x="3449" y="2889"/>
                      <a:pt x="3310" y="3053"/>
                    </a:cubicBezTo>
                    <a:cubicBezTo>
                      <a:pt x="3184" y="2824"/>
                      <a:pt x="3193" y="2584"/>
                      <a:pt x="3267" y="2439"/>
                    </a:cubicBezTo>
                    <a:cubicBezTo>
                      <a:pt x="3298" y="2377"/>
                      <a:pt x="3335" y="2352"/>
                      <a:pt x="3347" y="2352"/>
                    </a:cubicBezTo>
                    <a:close/>
                    <a:moveTo>
                      <a:pt x="3427" y="161"/>
                    </a:moveTo>
                    <a:cubicBezTo>
                      <a:pt x="3566" y="161"/>
                      <a:pt x="3707" y="202"/>
                      <a:pt x="3841" y="286"/>
                    </a:cubicBezTo>
                    <a:cubicBezTo>
                      <a:pt x="4186" y="505"/>
                      <a:pt x="4396" y="838"/>
                      <a:pt x="4411" y="1190"/>
                    </a:cubicBezTo>
                    <a:cubicBezTo>
                      <a:pt x="3992" y="1267"/>
                      <a:pt x="3665" y="1652"/>
                      <a:pt x="3677" y="1877"/>
                    </a:cubicBezTo>
                    <a:cubicBezTo>
                      <a:pt x="3680" y="1971"/>
                      <a:pt x="3737" y="2070"/>
                      <a:pt x="3903" y="2070"/>
                    </a:cubicBezTo>
                    <a:cubicBezTo>
                      <a:pt x="3923" y="2070"/>
                      <a:pt x="3944" y="2068"/>
                      <a:pt x="3967" y="2066"/>
                    </a:cubicBezTo>
                    <a:cubicBezTo>
                      <a:pt x="4294" y="2019"/>
                      <a:pt x="4535" y="1726"/>
                      <a:pt x="4572" y="1341"/>
                    </a:cubicBezTo>
                    <a:cubicBezTo>
                      <a:pt x="4750" y="1344"/>
                      <a:pt x="4920" y="1427"/>
                      <a:pt x="5074" y="1587"/>
                    </a:cubicBezTo>
                    <a:cubicBezTo>
                      <a:pt x="5336" y="1865"/>
                      <a:pt x="5275" y="2192"/>
                      <a:pt x="5176" y="2417"/>
                    </a:cubicBezTo>
                    <a:cubicBezTo>
                      <a:pt x="4954" y="2938"/>
                      <a:pt x="4325" y="3413"/>
                      <a:pt x="3862" y="3413"/>
                    </a:cubicBezTo>
                    <a:cubicBezTo>
                      <a:pt x="3857" y="3414"/>
                      <a:pt x="3852" y="3414"/>
                      <a:pt x="3848" y="3414"/>
                    </a:cubicBezTo>
                    <a:cubicBezTo>
                      <a:pt x="3735" y="3414"/>
                      <a:pt x="3627" y="3380"/>
                      <a:pt x="3538" y="3312"/>
                    </a:cubicBezTo>
                    <a:cubicBezTo>
                      <a:pt x="3492" y="3275"/>
                      <a:pt x="3449" y="3231"/>
                      <a:pt x="3409" y="3185"/>
                    </a:cubicBezTo>
                    <a:cubicBezTo>
                      <a:pt x="3600" y="2982"/>
                      <a:pt x="3668" y="2689"/>
                      <a:pt x="3575" y="2420"/>
                    </a:cubicBezTo>
                    <a:cubicBezTo>
                      <a:pt x="3514" y="2220"/>
                      <a:pt x="3406" y="2189"/>
                      <a:pt x="3347" y="2189"/>
                    </a:cubicBezTo>
                    <a:cubicBezTo>
                      <a:pt x="3261" y="2189"/>
                      <a:pt x="3177" y="2254"/>
                      <a:pt x="3122" y="2368"/>
                    </a:cubicBezTo>
                    <a:cubicBezTo>
                      <a:pt x="3023" y="2562"/>
                      <a:pt x="3011" y="2877"/>
                      <a:pt x="3190" y="3164"/>
                    </a:cubicBezTo>
                    <a:cubicBezTo>
                      <a:pt x="3002" y="3309"/>
                      <a:pt x="2650" y="3463"/>
                      <a:pt x="1999" y="3463"/>
                    </a:cubicBezTo>
                    <a:lnTo>
                      <a:pt x="1956" y="3463"/>
                    </a:lnTo>
                    <a:cubicBezTo>
                      <a:pt x="1558" y="3460"/>
                      <a:pt x="1385" y="3253"/>
                      <a:pt x="1315" y="3049"/>
                    </a:cubicBezTo>
                    <a:cubicBezTo>
                      <a:pt x="1561" y="3034"/>
                      <a:pt x="1768" y="2914"/>
                      <a:pt x="1860" y="2719"/>
                    </a:cubicBezTo>
                    <a:cubicBezTo>
                      <a:pt x="1956" y="2525"/>
                      <a:pt x="1919" y="2297"/>
                      <a:pt x="1762" y="2096"/>
                    </a:cubicBezTo>
                    <a:cubicBezTo>
                      <a:pt x="1672" y="1988"/>
                      <a:pt x="1586" y="1964"/>
                      <a:pt x="1527" y="1964"/>
                    </a:cubicBezTo>
                    <a:cubicBezTo>
                      <a:pt x="1441" y="1964"/>
                      <a:pt x="1358" y="2010"/>
                      <a:pt x="1290" y="2099"/>
                    </a:cubicBezTo>
                    <a:cubicBezTo>
                      <a:pt x="1145" y="2275"/>
                      <a:pt x="1074" y="2596"/>
                      <a:pt x="1108" y="2877"/>
                    </a:cubicBezTo>
                    <a:cubicBezTo>
                      <a:pt x="910" y="2837"/>
                      <a:pt x="725" y="2750"/>
                      <a:pt x="568" y="2627"/>
                    </a:cubicBezTo>
                    <a:cubicBezTo>
                      <a:pt x="152" y="2322"/>
                      <a:pt x="238" y="1890"/>
                      <a:pt x="294" y="1720"/>
                    </a:cubicBezTo>
                    <a:cubicBezTo>
                      <a:pt x="417" y="1347"/>
                      <a:pt x="747" y="1045"/>
                      <a:pt x="1028" y="1045"/>
                    </a:cubicBezTo>
                    <a:cubicBezTo>
                      <a:pt x="1096" y="1045"/>
                      <a:pt x="1160" y="1060"/>
                      <a:pt x="1219" y="1097"/>
                    </a:cubicBezTo>
                    <a:cubicBezTo>
                      <a:pt x="1232" y="1105"/>
                      <a:pt x="1246" y="1108"/>
                      <a:pt x="1259" y="1108"/>
                    </a:cubicBezTo>
                    <a:cubicBezTo>
                      <a:pt x="1304" y="1108"/>
                      <a:pt x="1346" y="1069"/>
                      <a:pt x="1339" y="1017"/>
                    </a:cubicBezTo>
                    <a:cubicBezTo>
                      <a:pt x="1339" y="1011"/>
                      <a:pt x="1284" y="585"/>
                      <a:pt x="1484" y="354"/>
                    </a:cubicBezTo>
                    <a:cubicBezTo>
                      <a:pt x="1571" y="254"/>
                      <a:pt x="1693" y="206"/>
                      <a:pt x="1851" y="206"/>
                    </a:cubicBezTo>
                    <a:cubicBezTo>
                      <a:pt x="1962" y="206"/>
                      <a:pt x="2090" y="230"/>
                      <a:pt x="2237" y="277"/>
                    </a:cubicBezTo>
                    <a:cubicBezTo>
                      <a:pt x="2366" y="320"/>
                      <a:pt x="2493" y="378"/>
                      <a:pt x="2607" y="456"/>
                    </a:cubicBezTo>
                    <a:cubicBezTo>
                      <a:pt x="2388" y="764"/>
                      <a:pt x="2311" y="1174"/>
                      <a:pt x="2557" y="1381"/>
                    </a:cubicBezTo>
                    <a:cubicBezTo>
                      <a:pt x="2622" y="1439"/>
                      <a:pt x="2702" y="1473"/>
                      <a:pt x="2792" y="1476"/>
                    </a:cubicBezTo>
                    <a:cubicBezTo>
                      <a:pt x="2921" y="1476"/>
                      <a:pt x="3036" y="1384"/>
                      <a:pt x="3091" y="1233"/>
                    </a:cubicBezTo>
                    <a:cubicBezTo>
                      <a:pt x="3165" y="1017"/>
                      <a:pt x="3113" y="693"/>
                      <a:pt x="2835" y="434"/>
                    </a:cubicBezTo>
                    <a:cubicBezTo>
                      <a:pt x="3006" y="255"/>
                      <a:pt x="3215" y="161"/>
                      <a:pt x="3427" y="161"/>
                    </a:cubicBezTo>
                    <a:close/>
                    <a:moveTo>
                      <a:pt x="3431" y="1"/>
                    </a:moveTo>
                    <a:cubicBezTo>
                      <a:pt x="3171" y="1"/>
                      <a:pt x="2915" y="115"/>
                      <a:pt x="2712" y="332"/>
                    </a:cubicBezTo>
                    <a:cubicBezTo>
                      <a:pt x="2582" y="243"/>
                      <a:pt x="2440" y="172"/>
                      <a:pt x="2289" y="126"/>
                    </a:cubicBezTo>
                    <a:cubicBezTo>
                      <a:pt x="2128" y="72"/>
                      <a:pt x="1983" y="46"/>
                      <a:pt x="1854" y="46"/>
                    </a:cubicBezTo>
                    <a:cubicBezTo>
                      <a:pt x="1647" y="46"/>
                      <a:pt x="1483" y="114"/>
                      <a:pt x="1367" y="249"/>
                    </a:cubicBezTo>
                    <a:cubicBezTo>
                      <a:pt x="1194" y="443"/>
                      <a:pt x="1170" y="733"/>
                      <a:pt x="1173" y="900"/>
                    </a:cubicBezTo>
                    <a:cubicBezTo>
                      <a:pt x="1126" y="887"/>
                      <a:pt x="1077" y="881"/>
                      <a:pt x="1031" y="881"/>
                    </a:cubicBezTo>
                    <a:cubicBezTo>
                      <a:pt x="679" y="881"/>
                      <a:pt x="287" y="1227"/>
                      <a:pt x="142" y="1668"/>
                    </a:cubicBezTo>
                    <a:cubicBezTo>
                      <a:pt x="1" y="2103"/>
                      <a:pt x="121" y="2497"/>
                      <a:pt x="473" y="2756"/>
                    </a:cubicBezTo>
                    <a:cubicBezTo>
                      <a:pt x="695" y="2920"/>
                      <a:pt x="926" y="3022"/>
                      <a:pt x="1145" y="3046"/>
                    </a:cubicBezTo>
                    <a:cubicBezTo>
                      <a:pt x="1247" y="3410"/>
                      <a:pt x="1540" y="3620"/>
                      <a:pt x="1953" y="3626"/>
                    </a:cubicBezTo>
                    <a:lnTo>
                      <a:pt x="1999" y="3626"/>
                    </a:lnTo>
                    <a:cubicBezTo>
                      <a:pt x="2564" y="3626"/>
                      <a:pt x="3005" y="3509"/>
                      <a:pt x="3288" y="3296"/>
                    </a:cubicBezTo>
                    <a:cubicBezTo>
                      <a:pt x="3335" y="3349"/>
                      <a:pt x="3387" y="3395"/>
                      <a:pt x="3440" y="3438"/>
                    </a:cubicBezTo>
                    <a:cubicBezTo>
                      <a:pt x="3556" y="3528"/>
                      <a:pt x="3702" y="3577"/>
                      <a:pt x="3849" y="3577"/>
                    </a:cubicBezTo>
                    <a:cubicBezTo>
                      <a:pt x="3853" y="3577"/>
                      <a:pt x="3858" y="3577"/>
                      <a:pt x="3862" y="3577"/>
                    </a:cubicBezTo>
                    <a:cubicBezTo>
                      <a:pt x="4393" y="3577"/>
                      <a:pt x="5077" y="3065"/>
                      <a:pt x="5327" y="2482"/>
                    </a:cubicBezTo>
                    <a:cubicBezTo>
                      <a:pt x="5491" y="2099"/>
                      <a:pt x="5444" y="1742"/>
                      <a:pt x="5195" y="1480"/>
                    </a:cubicBezTo>
                    <a:cubicBezTo>
                      <a:pt x="5009" y="1285"/>
                      <a:pt x="4803" y="1183"/>
                      <a:pt x="4578" y="1177"/>
                    </a:cubicBezTo>
                    <a:cubicBezTo>
                      <a:pt x="4556" y="776"/>
                      <a:pt x="4319" y="397"/>
                      <a:pt x="3930" y="150"/>
                    </a:cubicBezTo>
                    <a:cubicBezTo>
                      <a:pt x="3771" y="49"/>
                      <a:pt x="3600" y="1"/>
                      <a:pt x="34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332" name="Google Shape;1332;p14"/>
            <p:cNvSpPr/>
            <p:nvPr/>
          </p:nvSpPr>
          <p:spPr>
            <a:xfrm>
              <a:off x="8619309" y="4732142"/>
              <a:ext cx="253995" cy="244340"/>
            </a:xfrm>
            <a:custGeom>
              <a:avLst/>
              <a:gdLst/>
              <a:ahLst/>
              <a:cxnLst/>
              <a:rect l="l" t="t" r="r" b="b"/>
              <a:pathLst>
                <a:path w="2580" h="2482" extrusionOk="0">
                  <a:moveTo>
                    <a:pt x="800" y="227"/>
                  </a:moveTo>
                  <a:lnTo>
                    <a:pt x="800" y="227"/>
                  </a:lnTo>
                  <a:cubicBezTo>
                    <a:pt x="895" y="304"/>
                    <a:pt x="1056" y="439"/>
                    <a:pt x="1265" y="628"/>
                  </a:cubicBezTo>
                  <a:cubicBezTo>
                    <a:pt x="1151" y="689"/>
                    <a:pt x="1022" y="757"/>
                    <a:pt x="886" y="831"/>
                  </a:cubicBezTo>
                  <a:cubicBezTo>
                    <a:pt x="831" y="523"/>
                    <a:pt x="809" y="335"/>
                    <a:pt x="800" y="227"/>
                  </a:cubicBezTo>
                  <a:close/>
                  <a:moveTo>
                    <a:pt x="2070" y="452"/>
                  </a:moveTo>
                  <a:cubicBezTo>
                    <a:pt x="2024" y="631"/>
                    <a:pt x="1962" y="806"/>
                    <a:pt x="1888" y="973"/>
                  </a:cubicBezTo>
                  <a:cubicBezTo>
                    <a:pt x="1777" y="871"/>
                    <a:pt x="1663" y="766"/>
                    <a:pt x="1552" y="665"/>
                  </a:cubicBezTo>
                  <a:cubicBezTo>
                    <a:pt x="1861" y="513"/>
                    <a:pt x="2003" y="467"/>
                    <a:pt x="2070" y="452"/>
                  </a:cubicBezTo>
                  <a:close/>
                  <a:moveTo>
                    <a:pt x="766" y="1081"/>
                  </a:moveTo>
                  <a:cubicBezTo>
                    <a:pt x="794" y="1226"/>
                    <a:pt x="824" y="1374"/>
                    <a:pt x="855" y="1519"/>
                  </a:cubicBezTo>
                  <a:cubicBezTo>
                    <a:pt x="472" y="1467"/>
                    <a:pt x="302" y="1421"/>
                    <a:pt x="226" y="1391"/>
                  </a:cubicBezTo>
                  <a:lnTo>
                    <a:pt x="226" y="1391"/>
                  </a:lnTo>
                  <a:cubicBezTo>
                    <a:pt x="338" y="1326"/>
                    <a:pt x="537" y="1209"/>
                    <a:pt x="766" y="1081"/>
                  </a:cubicBezTo>
                  <a:close/>
                  <a:moveTo>
                    <a:pt x="1398" y="745"/>
                  </a:moveTo>
                  <a:cubicBezTo>
                    <a:pt x="1537" y="871"/>
                    <a:pt x="1685" y="1004"/>
                    <a:pt x="1821" y="1133"/>
                  </a:cubicBezTo>
                  <a:cubicBezTo>
                    <a:pt x="1756" y="1288"/>
                    <a:pt x="1685" y="1445"/>
                    <a:pt x="1611" y="1590"/>
                  </a:cubicBezTo>
                  <a:cubicBezTo>
                    <a:pt x="1395" y="1574"/>
                    <a:pt x="1198" y="1556"/>
                    <a:pt x="1025" y="1537"/>
                  </a:cubicBezTo>
                  <a:cubicBezTo>
                    <a:pt x="985" y="1362"/>
                    <a:pt x="948" y="1177"/>
                    <a:pt x="917" y="998"/>
                  </a:cubicBezTo>
                  <a:cubicBezTo>
                    <a:pt x="1093" y="902"/>
                    <a:pt x="1253" y="816"/>
                    <a:pt x="1398" y="745"/>
                  </a:cubicBezTo>
                  <a:close/>
                  <a:moveTo>
                    <a:pt x="1947" y="1251"/>
                  </a:moveTo>
                  <a:cubicBezTo>
                    <a:pt x="2151" y="1451"/>
                    <a:pt x="2262" y="1565"/>
                    <a:pt x="2317" y="1633"/>
                  </a:cubicBezTo>
                  <a:cubicBezTo>
                    <a:pt x="2200" y="1627"/>
                    <a:pt x="2009" y="1618"/>
                    <a:pt x="1787" y="1602"/>
                  </a:cubicBezTo>
                  <a:cubicBezTo>
                    <a:pt x="1839" y="1488"/>
                    <a:pt x="1895" y="1371"/>
                    <a:pt x="1947" y="1251"/>
                  </a:cubicBezTo>
                  <a:close/>
                  <a:moveTo>
                    <a:pt x="1062" y="1704"/>
                  </a:moveTo>
                  <a:lnTo>
                    <a:pt x="1062" y="1704"/>
                  </a:lnTo>
                  <a:cubicBezTo>
                    <a:pt x="1204" y="1719"/>
                    <a:pt x="1364" y="1735"/>
                    <a:pt x="1534" y="1747"/>
                  </a:cubicBezTo>
                  <a:cubicBezTo>
                    <a:pt x="1373" y="2065"/>
                    <a:pt x="1268" y="2225"/>
                    <a:pt x="1213" y="2287"/>
                  </a:cubicBezTo>
                  <a:cubicBezTo>
                    <a:pt x="1182" y="2197"/>
                    <a:pt x="1130" y="2012"/>
                    <a:pt x="1062" y="1704"/>
                  </a:cubicBezTo>
                  <a:close/>
                  <a:moveTo>
                    <a:pt x="735" y="0"/>
                  </a:moveTo>
                  <a:cubicBezTo>
                    <a:pt x="708" y="0"/>
                    <a:pt x="683" y="10"/>
                    <a:pt x="664" y="29"/>
                  </a:cubicBezTo>
                  <a:cubicBezTo>
                    <a:pt x="636" y="66"/>
                    <a:pt x="593" y="116"/>
                    <a:pt x="735" y="914"/>
                  </a:cubicBezTo>
                  <a:cubicBezTo>
                    <a:pt x="362" y="1121"/>
                    <a:pt x="53" y="1303"/>
                    <a:pt x="50" y="1303"/>
                  </a:cubicBezTo>
                  <a:cubicBezTo>
                    <a:pt x="29" y="1318"/>
                    <a:pt x="13" y="1340"/>
                    <a:pt x="13" y="1365"/>
                  </a:cubicBezTo>
                  <a:cubicBezTo>
                    <a:pt x="1" y="1497"/>
                    <a:pt x="143" y="1596"/>
                    <a:pt x="889" y="1685"/>
                  </a:cubicBezTo>
                  <a:cubicBezTo>
                    <a:pt x="948" y="1938"/>
                    <a:pt x="1037" y="2321"/>
                    <a:pt x="1096" y="2423"/>
                  </a:cubicBezTo>
                  <a:cubicBezTo>
                    <a:pt x="1114" y="2460"/>
                    <a:pt x="1151" y="2481"/>
                    <a:pt x="1191" y="2481"/>
                  </a:cubicBezTo>
                  <a:cubicBezTo>
                    <a:pt x="1247" y="2481"/>
                    <a:pt x="1352" y="2481"/>
                    <a:pt x="1710" y="1763"/>
                  </a:cubicBezTo>
                  <a:cubicBezTo>
                    <a:pt x="2117" y="1787"/>
                    <a:pt x="2434" y="1800"/>
                    <a:pt x="2441" y="1800"/>
                  </a:cubicBezTo>
                  <a:cubicBezTo>
                    <a:pt x="2443" y="1800"/>
                    <a:pt x="2446" y="1800"/>
                    <a:pt x="2448" y="1800"/>
                  </a:cubicBezTo>
                  <a:cubicBezTo>
                    <a:pt x="2485" y="1800"/>
                    <a:pt x="2519" y="1779"/>
                    <a:pt x="2533" y="1741"/>
                  </a:cubicBezTo>
                  <a:cubicBezTo>
                    <a:pt x="2558" y="1682"/>
                    <a:pt x="2579" y="1633"/>
                    <a:pt x="2012" y="1093"/>
                  </a:cubicBezTo>
                  <a:cubicBezTo>
                    <a:pt x="2126" y="822"/>
                    <a:pt x="2249" y="495"/>
                    <a:pt x="2237" y="387"/>
                  </a:cubicBezTo>
                  <a:cubicBezTo>
                    <a:pt x="2234" y="341"/>
                    <a:pt x="2197" y="285"/>
                    <a:pt x="2107" y="285"/>
                  </a:cubicBezTo>
                  <a:cubicBezTo>
                    <a:pt x="2040" y="285"/>
                    <a:pt x="1895" y="313"/>
                    <a:pt x="1423" y="550"/>
                  </a:cubicBezTo>
                  <a:cubicBezTo>
                    <a:pt x="1198" y="350"/>
                    <a:pt x="843" y="42"/>
                    <a:pt x="775" y="8"/>
                  </a:cubicBezTo>
                  <a:cubicBezTo>
                    <a:pt x="762" y="3"/>
                    <a:pt x="749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3" name="Google Shape;1333;p14"/>
            <p:cNvSpPr/>
            <p:nvPr/>
          </p:nvSpPr>
          <p:spPr>
            <a:xfrm>
              <a:off x="8480874" y="4560712"/>
              <a:ext cx="71582" cy="71518"/>
            </a:xfrm>
            <a:custGeom>
              <a:avLst/>
              <a:gdLst/>
              <a:ahLst/>
              <a:cxnLst/>
              <a:rect l="l" t="t" r="r" b="b"/>
              <a:pathLst>
                <a:path w="1124" h="1123" extrusionOk="0">
                  <a:moveTo>
                    <a:pt x="562" y="164"/>
                  </a:moveTo>
                  <a:cubicBezTo>
                    <a:pt x="781" y="167"/>
                    <a:pt x="957" y="346"/>
                    <a:pt x="957" y="565"/>
                  </a:cubicBezTo>
                  <a:cubicBezTo>
                    <a:pt x="957" y="784"/>
                    <a:pt x="778" y="959"/>
                    <a:pt x="559" y="959"/>
                  </a:cubicBezTo>
                  <a:cubicBezTo>
                    <a:pt x="340" y="959"/>
                    <a:pt x="164" y="780"/>
                    <a:pt x="164" y="561"/>
                  </a:cubicBezTo>
                  <a:cubicBezTo>
                    <a:pt x="164" y="339"/>
                    <a:pt x="343" y="164"/>
                    <a:pt x="562" y="164"/>
                  </a:cubicBezTo>
                  <a:close/>
                  <a:moveTo>
                    <a:pt x="562" y="0"/>
                  </a:moveTo>
                  <a:cubicBezTo>
                    <a:pt x="254" y="0"/>
                    <a:pt x="1" y="250"/>
                    <a:pt x="1" y="561"/>
                  </a:cubicBezTo>
                  <a:cubicBezTo>
                    <a:pt x="1" y="870"/>
                    <a:pt x="250" y="1120"/>
                    <a:pt x="562" y="1123"/>
                  </a:cubicBezTo>
                  <a:cubicBezTo>
                    <a:pt x="873" y="1120"/>
                    <a:pt x="1123" y="870"/>
                    <a:pt x="1123" y="561"/>
                  </a:cubicBezTo>
                  <a:cubicBezTo>
                    <a:pt x="1123" y="250"/>
                    <a:pt x="870" y="0"/>
                    <a:pt x="5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4" name="Google Shape;1334;p14"/>
            <p:cNvSpPr/>
            <p:nvPr/>
          </p:nvSpPr>
          <p:spPr>
            <a:xfrm>
              <a:off x="7415483" y="4732155"/>
              <a:ext cx="71391" cy="71582"/>
            </a:xfrm>
            <a:custGeom>
              <a:avLst/>
              <a:gdLst/>
              <a:ahLst/>
              <a:cxnLst/>
              <a:rect l="l" t="t" r="r" b="b"/>
              <a:pathLst>
                <a:path w="1121" h="1124" extrusionOk="0">
                  <a:moveTo>
                    <a:pt x="562" y="164"/>
                  </a:moveTo>
                  <a:cubicBezTo>
                    <a:pt x="781" y="167"/>
                    <a:pt x="957" y="346"/>
                    <a:pt x="957" y="565"/>
                  </a:cubicBezTo>
                  <a:cubicBezTo>
                    <a:pt x="957" y="784"/>
                    <a:pt x="778" y="960"/>
                    <a:pt x="559" y="960"/>
                  </a:cubicBezTo>
                  <a:cubicBezTo>
                    <a:pt x="340" y="960"/>
                    <a:pt x="164" y="781"/>
                    <a:pt x="164" y="562"/>
                  </a:cubicBezTo>
                  <a:cubicBezTo>
                    <a:pt x="164" y="343"/>
                    <a:pt x="343" y="164"/>
                    <a:pt x="562" y="164"/>
                  </a:cubicBezTo>
                  <a:close/>
                  <a:moveTo>
                    <a:pt x="559" y="1"/>
                  </a:moveTo>
                  <a:cubicBezTo>
                    <a:pt x="251" y="1"/>
                    <a:pt x="1" y="251"/>
                    <a:pt x="1" y="562"/>
                  </a:cubicBezTo>
                  <a:cubicBezTo>
                    <a:pt x="1" y="871"/>
                    <a:pt x="251" y="1120"/>
                    <a:pt x="559" y="1124"/>
                  </a:cubicBezTo>
                  <a:lnTo>
                    <a:pt x="562" y="1124"/>
                  </a:lnTo>
                  <a:cubicBezTo>
                    <a:pt x="870" y="1120"/>
                    <a:pt x="1120" y="871"/>
                    <a:pt x="1120" y="562"/>
                  </a:cubicBezTo>
                  <a:cubicBezTo>
                    <a:pt x="1120" y="251"/>
                    <a:pt x="870" y="1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5" name="Google Shape;1335;p14"/>
            <p:cNvSpPr/>
            <p:nvPr/>
          </p:nvSpPr>
          <p:spPr>
            <a:xfrm>
              <a:off x="8755482" y="4489385"/>
              <a:ext cx="71327" cy="71327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3" y="164"/>
                  </a:moveTo>
                  <a:cubicBezTo>
                    <a:pt x="781" y="165"/>
                    <a:pt x="959" y="343"/>
                    <a:pt x="956" y="562"/>
                  </a:cubicBezTo>
                  <a:cubicBezTo>
                    <a:pt x="956" y="781"/>
                    <a:pt x="778" y="960"/>
                    <a:pt x="559" y="960"/>
                  </a:cubicBezTo>
                  <a:cubicBezTo>
                    <a:pt x="340" y="960"/>
                    <a:pt x="164" y="781"/>
                    <a:pt x="164" y="559"/>
                  </a:cubicBezTo>
                  <a:cubicBezTo>
                    <a:pt x="164" y="340"/>
                    <a:pt x="342" y="165"/>
                    <a:pt x="563" y="164"/>
                  </a:cubicBezTo>
                  <a:close/>
                  <a:moveTo>
                    <a:pt x="562" y="0"/>
                  </a:moveTo>
                  <a:cubicBezTo>
                    <a:pt x="250" y="0"/>
                    <a:pt x="0" y="250"/>
                    <a:pt x="0" y="559"/>
                  </a:cubicBezTo>
                  <a:cubicBezTo>
                    <a:pt x="0" y="870"/>
                    <a:pt x="250" y="1120"/>
                    <a:pt x="559" y="1120"/>
                  </a:cubicBezTo>
                  <a:lnTo>
                    <a:pt x="562" y="1120"/>
                  </a:lnTo>
                  <a:cubicBezTo>
                    <a:pt x="870" y="1120"/>
                    <a:pt x="1120" y="870"/>
                    <a:pt x="1120" y="559"/>
                  </a:cubicBezTo>
                  <a:cubicBezTo>
                    <a:pt x="1120" y="250"/>
                    <a:pt x="870" y="0"/>
                    <a:pt x="5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6" name="Google Shape;1336;p14"/>
            <p:cNvSpPr/>
            <p:nvPr/>
          </p:nvSpPr>
          <p:spPr>
            <a:xfrm>
              <a:off x="8619310" y="3724289"/>
              <a:ext cx="71582" cy="71391"/>
            </a:xfrm>
            <a:custGeom>
              <a:avLst/>
              <a:gdLst/>
              <a:ahLst/>
              <a:cxnLst/>
              <a:rect l="l" t="t" r="r" b="b"/>
              <a:pathLst>
                <a:path w="1124" h="1121" extrusionOk="0">
                  <a:moveTo>
                    <a:pt x="565" y="164"/>
                  </a:moveTo>
                  <a:cubicBezTo>
                    <a:pt x="670" y="164"/>
                    <a:pt x="769" y="208"/>
                    <a:pt x="843" y="282"/>
                  </a:cubicBezTo>
                  <a:cubicBezTo>
                    <a:pt x="1092" y="535"/>
                    <a:pt x="913" y="960"/>
                    <a:pt x="562" y="960"/>
                  </a:cubicBezTo>
                  <a:cubicBezTo>
                    <a:pt x="340" y="960"/>
                    <a:pt x="164" y="781"/>
                    <a:pt x="164" y="559"/>
                  </a:cubicBezTo>
                  <a:cubicBezTo>
                    <a:pt x="167" y="340"/>
                    <a:pt x="346" y="164"/>
                    <a:pt x="565" y="164"/>
                  </a:cubicBezTo>
                  <a:close/>
                  <a:moveTo>
                    <a:pt x="562" y="1"/>
                  </a:moveTo>
                  <a:cubicBezTo>
                    <a:pt x="250" y="1"/>
                    <a:pt x="1" y="251"/>
                    <a:pt x="1" y="559"/>
                  </a:cubicBezTo>
                  <a:cubicBezTo>
                    <a:pt x="1" y="871"/>
                    <a:pt x="250" y="1121"/>
                    <a:pt x="559" y="1121"/>
                  </a:cubicBezTo>
                  <a:lnTo>
                    <a:pt x="562" y="1121"/>
                  </a:lnTo>
                  <a:cubicBezTo>
                    <a:pt x="870" y="1121"/>
                    <a:pt x="1123" y="871"/>
                    <a:pt x="1120" y="559"/>
                  </a:cubicBezTo>
                  <a:cubicBezTo>
                    <a:pt x="1120" y="251"/>
                    <a:pt x="870" y="1"/>
                    <a:pt x="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7" name="Google Shape;1337;p14"/>
            <p:cNvSpPr/>
            <p:nvPr/>
          </p:nvSpPr>
          <p:spPr>
            <a:xfrm>
              <a:off x="8940718" y="4584831"/>
              <a:ext cx="115525" cy="116098"/>
            </a:xfrm>
            <a:custGeom>
              <a:avLst/>
              <a:gdLst/>
              <a:ahLst/>
              <a:cxnLst/>
              <a:rect l="l" t="t" r="r" b="b"/>
              <a:pathLst>
                <a:path w="1814" h="1823" extrusionOk="0">
                  <a:moveTo>
                    <a:pt x="969" y="234"/>
                  </a:moveTo>
                  <a:cubicBezTo>
                    <a:pt x="991" y="315"/>
                    <a:pt x="1018" y="416"/>
                    <a:pt x="1034" y="484"/>
                  </a:cubicBezTo>
                  <a:cubicBezTo>
                    <a:pt x="1077" y="666"/>
                    <a:pt x="1089" y="706"/>
                    <a:pt x="1111" y="737"/>
                  </a:cubicBezTo>
                  <a:cubicBezTo>
                    <a:pt x="1132" y="768"/>
                    <a:pt x="1166" y="783"/>
                    <a:pt x="1345" y="845"/>
                  </a:cubicBezTo>
                  <a:cubicBezTo>
                    <a:pt x="1410" y="870"/>
                    <a:pt x="1506" y="904"/>
                    <a:pt x="1577" y="935"/>
                  </a:cubicBezTo>
                  <a:cubicBezTo>
                    <a:pt x="1478" y="978"/>
                    <a:pt x="1311" y="1039"/>
                    <a:pt x="1169" y="1092"/>
                  </a:cubicBezTo>
                  <a:cubicBezTo>
                    <a:pt x="1148" y="1098"/>
                    <a:pt x="1129" y="1113"/>
                    <a:pt x="1120" y="1135"/>
                  </a:cubicBezTo>
                  <a:cubicBezTo>
                    <a:pt x="1049" y="1302"/>
                    <a:pt x="960" y="1490"/>
                    <a:pt x="901" y="1595"/>
                  </a:cubicBezTo>
                  <a:cubicBezTo>
                    <a:pt x="861" y="1481"/>
                    <a:pt x="802" y="1280"/>
                    <a:pt x="759" y="1107"/>
                  </a:cubicBezTo>
                  <a:cubicBezTo>
                    <a:pt x="753" y="1076"/>
                    <a:pt x="728" y="1052"/>
                    <a:pt x="698" y="1046"/>
                  </a:cubicBezTo>
                  <a:cubicBezTo>
                    <a:pt x="528" y="1015"/>
                    <a:pt x="334" y="972"/>
                    <a:pt x="226" y="941"/>
                  </a:cubicBezTo>
                  <a:cubicBezTo>
                    <a:pt x="392" y="854"/>
                    <a:pt x="565" y="774"/>
                    <a:pt x="738" y="706"/>
                  </a:cubicBezTo>
                  <a:cubicBezTo>
                    <a:pt x="759" y="697"/>
                    <a:pt x="775" y="682"/>
                    <a:pt x="784" y="660"/>
                  </a:cubicBezTo>
                  <a:cubicBezTo>
                    <a:pt x="839" y="515"/>
                    <a:pt x="901" y="373"/>
                    <a:pt x="969" y="234"/>
                  </a:cubicBezTo>
                  <a:close/>
                  <a:moveTo>
                    <a:pt x="987" y="0"/>
                  </a:moveTo>
                  <a:cubicBezTo>
                    <a:pt x="938" y="0"/>
                    <a:pt x="864" y="0"/>
                    <a:pt x="645" y="571"/>
                  </a:cubicBezTo>
                  <a:cubicBezTo>
                    <a:pt x="37" y="814"/>
                    <a:pt x="16" y="895"/>
                    <a:pt x="7" y="928"/>
                  </a:cubicBezTo>
                  <a:cubicBezTo>
                    <a:pt x="0" y="956"/>
                    <a:pt x="7" y="984"/>
                    <a:pt x="22" y="1009"/>
                  </a:cubicBezTo>
                  <a:cubicBezTo>
                    <a:pt x="37" y="1030"/>
                    <a:pt x="84" y="1092"/>
                    <a:pt x="614" y="1197"/>
                  </a:cubicBezTo>
                  <a:cubicBezTo>
                    <a:pt x="775" y="1823"/>
                    <a:pt x="830" y="1823"/>
                    <a:pt x="889" y="1823"/>
                  </a:cubicBezTo>
                  <a:lnTo>
                    <a:pt x="895" y="1823"/>
                  </a:lnTo>
                  <a:cubicBezTo>
                    <a:pt x="944" y="1820"/>
                    <a:pt x="1000" y="1817"/>
                    <a:pt x="1256" y="1231"/>
                  </a:cubicBezTo>
                  <a:cubicBezTo>
                    <a:pt x="1413" y="1175"/>
                    <a:pt x="1715" y="1064"/>
                    <a:pt x="1780" y="1006"/>
                  </a:cubicBezTo>
                  <a:cubicBezTo>
                    <a:pt x="1802" y="984"/>
                    <a:pt x="1814" y="950"/>
                    <a:pt x="1811" y="919"/>
                  </a:cubicBezTo>
                  <a:cubicBezTo>
                    <a:pt x="1796" y="845"/>
                    <a:pt x="1715" y="805"/>
                    <a:pt x="1404" y="694"/>
                  </a:cubicBezTo>
                  <a:cubicBezTo>
                    <a:pt x="1345" y="672"/>
                    <a:pt x="1274" y="648"/>
                    <a:pt x="1240" y="632"/>
                  </a:cubicBezTo>
                  <a:cubicBezTo>
                    <a:pt x="1231" y="598"/>
                    <a:pt x="1209" y="515"/>
                    <a:pt x="1194" y="447"/>
                  </a:cubicBezTo>
                  <a:cubicBezTo>
                    <a:pt x="1139" y="228"/>
                    <a:pt x="1105" y="93"/>
                    <a:pt x="1065" y="40"/>
                  </a:cubicBezTo>
                  <a:cubicBezTo>
                    <a:pt x="1046" y="15"/>
                    <a:pt x="1018" y="3"/>
                    <a:pt x="9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" name="Google Shape;1338;p14"/>
            <p:cNvGrpSpPr/>
            <p:nvPr/>
          </p:nvGrpSpPr>
          <p:grpSpPr>
            <a:xfrm>
              <a:off x="8403303" y="4188152"/>
              <a:ext cx="299552" cy="265537"/>
              <a:chOff x="8792070" y="4843090"/>
              <a:chExt cx="142474" cy="126290"/>
            </a:xfrm>
          </p:grpSpPr>
          <p:sp>
            <p:nvSpPr>
              <p:cNvPr id="1339" name="Google Shape;1339;p14"/>
              <p:cNvSpPr/>
              <p:nvPr/>
            </p:nvSpPr>
            <p:spPr>
              <a:xfrm>
                <a:off x="8835905" y="4843090"/>
                <a:ext cx="69128" cy="58982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651" extrusionOk="0">
                    <a:moveTo>
                      <a:pt x="926" y="796"/>
                    </a:moveTo>
                    <a:cubicBezTo>
                      <a:pt x="947" y="848"/>
                      <a:pt x="960" y="904"/>
                      <a:pt x="966" y="959"/>
                    </a:cubicBezTo>
                    <a:cubicBezTo>
                      <a:pt x="958" y="961"/>
                      <a:pt x="950" y="962"/>
                      <a:pt x="941" y="962"/>
                    </a:cubicBezTo>
                    <a:cubicBezTo>
                      <a:pt x="933" y="962"/>
                      <a:pt x="924" y="961"/>
                      <a:pt x="917" y="959"/>
                    </a:cubicBezTo>
                    <a:cubicBezTo>
                      <a:pt x="904" y="938"/>
                      <a:pt x="904" y="882"/>
                      <a:pt x="926" y="796"/>
                    </a:cubicBezTo>
                    <a:close/>
                    <a:moveTo>
                      <a:pt x="1472" y="164"/>
                    </a:moveTo>
                    <a:cubicBezTo>
                      <a:pt x="1537" y="164"/>
                      <a:pt x="1595" y="194"/>
                      <a:pt x="1635" y="241"/>
                    </a:cubicBezTo>
                    <a:cubicBezTo>
                      <a:pt x="1725" y="327"/>
                      <a:pt x="1771" y="447"/>
                      <a:pt x="1765" y="571"/>
                    </a:cubicBezTo>
                    <a:cubicBezTo>
                      <a:pt x="1746" y="950"/>
                      <a:pt x="1296" y="1348"/>
                      <a:pt x="1296" y="1348"/>
                    </a:cubicBezTo>
                    <a:cubicBezTo>
                      <a:pt x="1197" y="1431"/>
                      <a:pt x="1074" y="1481"/>
                      <a:pt x="947" y="1487"/>
                    </a:cubicBezTo>
                    <a:cubicBezTo>
                      <a:pt x="565" y="1487"/>
                      <a:pt x="275" y="999"/>
                      <a:pt x="210" y="645"/>
                    </a:cubicBezTo>
                    <a:cubicBezTo>
                      <a:pt x="183" y="491"/>
                      <a:pt x="189" y="312"/>
                      <a:pt x="297" y="272"/>
                    </a:cubicBezTo>
                    <a:cubicBezTo>
                      <a:pt x="328" y="262"/>
                      <a:pt x="358" y="256"/>
                      <a:pt x="389" y="256"/>
                    </a:cubicBezTo>
                    <a:cubicBezTo>
                      <a:pt x="559" y="256"/>
                      <a:pt x="722" y="423"/>
                      <a:pt x="827" y="592"/>
                    </a:cubicBezTo>
                    <a:cubicBezTo>
                      <a:pt x="778" y="710"/>
                      <a:pt x="704" y="922"/>
                      <a:pt x="781" y="1046"/>
                    </a:cubicBezTo>
                    <a:cubicBezTo>
                      <a:pt x="815" y="1098"/>
                      <a:pt x="867" y="1125"/>
                      <a:pt x="932" y="1125"/>
                    </a:cubicBezTo>
                    <a:cubicBezTo>
                      <a:pt x="956" y="1125"/>
                      <a:pt x="982" y="1121"/>
                      <a:pt x="1009" y="1114"/>
                    </a:cubicBezTo>
                    <a:cubicBezTo>
                      <a:pt x="1052" y="1101"/>
                      <a:pt x="1086" y="1070"/>
                      <a:pt x="1105" y="1027"/>
                    </a:cubicBezTo>
                    <a:cubicBezTo>
                      <a:pt x="1148" y="916"/>
                      <a:pt x="1086" y="734"/>
                      <a:pt x="1009" y="586"/>
                    </a:cubicBezTo>
                    <a:cubicBezTo>
                      <a:pt x="1123" y="370"/>
                      <a:pt x="1311" y="164"/>
                      <a:pt x="1472" y="164"/>
                    </a:cubicBezTo>
                    <a:close/>
                    <a:moveTo>
                      <a:pt x="1472" y="0"/>
                    </a:moveTo>
                    <a:cubicBezTo>
                      <a:pt x="1247" y="0"/>
                      <a:pt x="1043" y="210"/>
                      <a:pt x="914" y="429"/>
                    </a:cubicBezTo>
                    <a:cubicBezTo>
                      <a:pt x="809" y="287"/>
                      <a:pt x="624" y="93"/>
                      <a:pt x="389" y="93"/>
                    </a:cubicBezTo>
                    <a:cubicBezTo>
                      <a:pt x="337" y="93"/>
                      <a:pt x="287" y="102"/>
                      <a:pt x="241" y="120"/>
                    </a:cubicBezTo>
                    <a:cubicBezTo>
                      <a:pt x="72" y="185"/>
                      <a:pt x="1" y="392"/>
                      <a:pt x="50" y="676"/>
                    </a:cubicBezTo>
                    <a:cubicBezTo>
                      <a:pt x="124" y="1067"/>
                      <a:pt x="457" y="1650"/>
                      <a:pt x="947" y="1650"/>
                    </a:cubicBezTo>
                    <a:cubicBezTo>
                      <a:pt x="1099" y="1650"/>
                      <a:pt x="1250" y="1589"/>
                      <a:pt x="1398" y="1471"/>
                    </a:cubicBezTo>
                    <a:cubicBezTo>
                      <a:pt x="1419" y="1453"/>
                      <a:pt x="1907" y="1027"/>
                      <a:pt x="1925" y="577"/>
                    </a:cubicBezTo>
                    <a:cubicBezTo>
                      <a:pt x="1934" y="410"/>
                      <a:pt x="1873" y="247"/>
                      <a:pt x="1752" y="130"/>
                    </a:cubicBezTo>
                    <a:cubicBezTo>
                      <a:pt x="1682" y="49"/>
                      <a:pt x="1580" y="3"/>
                      <a:pt x="147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0" name="Google Shape;1340;p14"/>
              <p:cNvSpPr/>
              <p:nvPr/>
            </p:nvSpPr>
            <p:spPr>
              <a:xfrm>
                <a:off x="8856626" y="4909183"/>
                <a:ext cx="68020" cy="60197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685" extrusionOk="0">
                    <a:moveTo>
                      <a:pt x="809" y="676"/>
                    </a:moveTo>
                    <a:cubicBezTo>
                      <a:pt x="821" y="688"/>
                      <a:pt x="836" y="750"/>
                      <a:pt x="830" y="849"/>
                    </a:cubicBezTo>
                    <a:cubicBezTo>
                      <a:pt x="781" y="769"/>
                      <a:pt x="771" y="710"/>
                      <a:pt x="778" y="692"/>
                    </a:cubicBezTo>
                    <a:cubicBezTo>
                      <a:pt x="787" y="685"/>
                      <a:pt x="799" y="679"/>
                      <a:pt x="809" y="676"/>
                    </a:cubicBezTo>
                    <a:close/>
                    <a:moveTo>
                      <a:pt x="784" y="161"/>
                    </a:moveTo>
                    <a:lnTo>
                      <a:pt x="784" y="164"/>
                    </a:lnTo>
                    <a:cubicBezTo>
                      <a:pt x="870" y="164"/>
                      <a:pt x="957" y="183"/>
                      <a:pt x="1037" y="217"/>
                    </a:cubicBezTo>
                    <a:cubicBezTo>
                      <a:pt x="1043" y="220"/>
                      <a:pt x="1583" y="476"/>
                      <a:pt x="1703" y="837"/>
                    </a:cubicBezTo>
                    <a:cubicBezTo>
                      <a:pt x="1743" y="954"/>
                      <a:pt x="1731" y="1080"/>
                      <a:pt x="1669" y="1188"/>
                    </a:cubicBezTo>
                    <a:cubicBezTo>
                      <a:pt x="1623" y="1274"/>
                      <a:pt x="1558" y="1318"/>
                      <a:pt x="1472" y="1318"/>
                    </a:cubicBezTo>
                    <a:cubicBezTo>
                      <a:pt x="1311" y="1318"/>
                      <a:pt x="1111" y="1176"/>
                      <a:pt x="972" y="1028"/>
                    </a:cubicBezTo>
                    <a:cubicBezTo>
                      <a:pt x="1006" y="864"/>
                      <a:pt x="1015" y="673"/>
                      <a:pt x="941" y="577"/>
                    </a:cubicBezTo>
                    <a:cubicBezTo>
                      <a:pt x="913" y="540"/>
                      <a:pt x="870" y="519"/>
                      <a:pt x="824" y="519"/>
                    </a:cubicBezTo>
                    <a:cubicBezTo>
                      <a:pt x="697" y="522"/>
                      <a:pt x="648" y="587"/>
                      <a:pt x="633" y="624"/>
                    </a:cubicBezTo>
                    <a:cubicBezTo>
                      <a:pt x="568" y="766"/>
                      <a:pt x="704" y="966"/>
                      <a:pt x="790" y="1071"/>
                    </a:cubicBezTo>
                    <a:cubicBezTo>
                      <a:pt x="728" y="1288"/>
                      <a:pt x="596" y="1525"/>
                      <a:pt x="391" y="1525"/>
                    </a:cubicBezTo>
                    <a:cubicBezTo>
                      <a:pt x="383" y="1525"/>
                      <a:pt x="375" y="1525"/>
                      <a:pt x="367" y="1524"/>
                    </a:cubicBezTo>
                    <a:cubicBezTo>
                      <a:pt x="247" y="1512"/>
                      <a:pt x="167" y="1305"/>
                      <a:pt x="179" y="1028"/>
                    </a:cubicBezTo>
                    <a:cubicBezTo>
                      <a:pt x="198" y="608"/>
                      <a:pt x="414" y="161"/>
                      <a:pt x="784" y="161"/>
                    </a:cubicBezTo>
                    <a:close/>
                    <a:moveTo>
                      <a:pt x="784" y="1"/>
                    </a:moveTo>
                    <a:cubicBezTo>
                      <a:pt x="309" y="1"/>
                      <a:pt x="37" y="516"/>
                      <a:pt x="16" y="1022"/>
                    </a:cubicBezTo>
                    <a:cubicBezTo>
                      <a:pt x="0" y="1407"/>
                      <a:pt x="130" y="1666"/>
                      <a:pt x="352" y="1685"/>
                    </a:cubicBezTo>
                    <a:lnTo>
                      <a:pt x="389" y="1685"/>
                    </a:lnTo>
                    <a:cubicBezTo>
                      <a:pt x="651" y="1685"/>
                      <a:pt x="824" y="1456"/>
                      <a:pt x="916" y="1207"/>
                    </a:cubicBezTo>
                    <a:cubicBezTo>
                      <a:pt x="1071" y="1352"/>
                      <a:pt x="1274" y="1481"/>
                      <a:pt x="1469" y="1481"/>
                    </a:cubicBezTo>
                    <a:cubicBezTo>
                      <a:pt x="1570" y="1481"/>
                      <a:pt x="1712" y="1444"/>
                      <a:pt x="1805" y="1265"/>
                    </a:cubicBezTo>
                    <a:cubicBezTo>
                      <a:pt x="1888" y="1120"/>
                      <a:pt x="1903" y="944"/>
                      <a:pt x="1851" y="787"/>
                    </a:cubicBezTo>
                    <a:cubicBezTo>
                      <a:pt x="1709" y="362"/>
                      <a:pt x="1126" y="84"/>
                      <a:pt x="1098" y="69"/>
                    </a:cubicBezTo>
                    <a:cubicBezTo>
                      <a:pt x="997" y="25"/>
                      <a:pt x="892" y="4"/>
                      <a:pt x="78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1" name="Google Shape;1341;p14"/>
              <p:cNvSpPr/>
              <p:nvPr/>
            </p:nvSpPr>
            <p:spPr>
              <a:xfrm>
                <a:off x="8792070" y="4893678"/>
                <a:ext cx="69092" cy="50086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402" extrusionOk="0">
                    <a:moveTo>
                      <a:pt x="1147" y="1"/>
                    </a:moveTo>
                    <a:cubicBezTo>
                      <a:pt x="1058" y="1"/>
                      <a:pt x="963" y="19"/>
                      <a:pt x="867" y="65"/>
                    </a:cubicBezTo>
                    <a:cubicBezTo>
                      <a:pt x="386" y="290"/>
                      <a:pt x="0" y="740"/>
                      <a:pt x="241" y="1042"/>
                    </a:cubicBezTo>
                    <a:cubicBezTo>
                      <a:pt x="397" y="1239"/>
                      <a:pt x="698" y="1401"/>
                      <a:pt x="1009" y="1401"/>
                    </a:cubicBezTo>
                    <a:cubicBezTo>
                      <a:pt x="1176" y="1401"/>
                      <a:pt x="1347" y="1354"/>
                      <a:pt x="1499" y="1240"/>
                    </a:cubicBezTo>
                    <a:cubicBezTo>
                      <a:pt x="1934" y="910"/>
                      <a:pt x="1934" y="416"/>
                      <a:pt x="1789" y="296"/>
                    </a:cubicBezTo>
                    <a:cubicBezTo>
                      <a:pt x="1789" y="296"/>
                      <a:pt x="1508" y="1"/>
                      <a:pt x="1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2" name="Google Shape;1342;p14"/>
              <p:cNvSpPr/>
              <p:nvPr/>
            </p:nvSpPr>
            <p:spPr>
              <a:xfrm>
                <a:off x="8838763" y="4894428"/>
                <a:ext cx="12397" cy="38369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074" extrusionOk="0">
                    <a:moveTo>
                      <a:pt x="1" y="0"/>
                    </a:moveTo>
                    <a:cubicBezTo>
                      <a:pt x="1" y="1"/>
                      <a:pt x="214" y="957"/>
                      <a:pt x="346" y="107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3" name="Google Shape;1343;p14"/>
              <p:cNvSpPr/>
              <p:nvPr/>
            </p:nvSpPr>
            <p:spPr>
              <a:xfrm>
                <a:off x="8835262" y="4891285"/>
                <a:ext cx="19863" cy="4437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242" extrusionOk="0">
                    <a:moveTo>
                      <a:pt x="98" y="0"/>
                    </a:moveTo>
                    <a:cubicBezTo>
                      <a:pt x="50" y="0"/>
                      <a:pt x="1" y="40"/>
                      <a:pt x="19" y="104"/>
                    </a:cubicBezTo>
                    <a:cubicBezTo>
                      <a:pt x="71" y="335"/>
                      <a:pt x="250" y="1097"/>
                      <a:pt x="392" y="1223"/>
                    </a:cubicBezTo>
                    <a:cubicBezTo>
                      <a:pt x="407" y="1236"/>
                      <a:pt x="426" y="1242"/>
                      <a:pt x="447" y="1242"/>
                    </a:cubicBezTo>
                    <a:cubicBezTo>
                      <a:pt x="521" y="1242"/>
                      <a:pt x="555" y="1149"/>
                      <a:pt x="500" y="1100"/>
                    </a:cubicBezTo>
                    <a:cubicBezTo>
                      <a:pt x="429" y="1038"/>
                      <a:pt x="278" y="517"/>
                      <a:pt x="176" y="70"/>
                    </a:cubicBezTo>
                    <a:cubicBezTo>
                      <a:pt x="168" y="22"/>
                      <a:pt x="133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4" name="Google Shape;1344;p14"/>
              <p:cNvSpPr/>
              <p:nvPr/>
            </p:nvSpPr>
            <p:spPr>
              <a:xfrm>
                <a:off x="8821794" y="4897286"/>
                <a:ext cx="16255" cy="44978"/>
              </a:xfrm>
              <a:custGeom>
                <a:avLst/>
                <a:gdLst/>
                <a:ahLst/>
                <a:cxnLst/>
                <a:rect l="l" t="t" r="r" b="b"/>
                <a:pathLst>
                  <a:path w="455" h="1259" extrusionOk="0">
                    <a:moveTo>
                      <a:pt x="1" y="1"/>
                    </a:moveTo>
                    <a:cubicBezTo>
                      <a:pt x="1" y="1"/>
                      <a:pt x="285" y="1111"/>
                      <a:pt x="454" y="125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5" name="Google Shape;1345;p14"/>
              <p:cNvSpPr/>
              <p:nvPr/>
            </p:nvSpPr>
            <p:spPr>
              <a:xfrm>
                <a:off x="8818150" y="4894143"/>
                <a:ext cx="23864" cy="51122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431" extrusionOk="0">
                    <a:moveTo>
                      <a:pt x="103" y="1"/>
                    </a:moveTo>
                    <a:cubicBezTo>
                      <a:pt x="52" y="1"/>
                      <a:pt x="1" y="43"/>
                      <a:pt x="23" y="110"/>
                    </a:cubicBezTo>
                    <a:cubicBezTo>
                      <a:pt x="72" y="298"/>
                      <a:pt x="325" y="1251"/>
                      <a:pt x="504" y="1409"/>
                    </a:cubicBezTo>
                    <a:cubicBezTo>
                      <a:pt x="519" y="1421"/>
                      <a:pt x="538" y="1427"/>
                      <a:pt x="556" y="1427"/>
                    </a:cubicBezTo>
                    <a:lnTo>
                      <a:pt x="556" y="1430"/>
                    </a:lnTo>
                    <a:cubicBezTo>
                      <a:pt x="630" y="1430"/>
                      <a:pt x="667" y="1338"/>
                      <a:pt x="612" y="1288"/>
                    </a:cubicBezTo>
                    <a:cubicBezTo>
                      <a:pt x="507" y="1196"/>
                      <a:pt x="297" y="520"/>
                      <a:pt x="180" y="70"/>
                    </a:cubicBezTo>
                    <a:cubicBezTo>
                      <a:pt x="172" y="22"/>
                      <a:pt x="138" y="1"/>
                      <a:pt x="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6" name="Google Shape;1346;p14"/>
              <p:cNvSpPr/>
              <p:nvPr/>
            </p:nvSpPr>
            <p:spPr>
              <a:xfrm>
                <a:off x="8888458" y="4866562"/>
                <a:ext cx="33189" cy="3429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60" extrusionOk="0">
                    <a:moveTo>
                      <a:pt x="841" y="1"/>
                    </a:moveTo>
                    <a:cubicBezTo>
                      <a:pt x="805" y="1"/>
                      <a:pt x="770" y="22"/>
                      <a:pt x="763" y="68"/>
                    </a:cubicBezTo>
                    <a:cubicBezTo>
                      <a:pt x="682" y="679"/>
                      <a:pt x="118" y="796"/>
                      <a:pt x="96" y="799"/>
                    </a:cubicBezTo>
                    <a:cubicBezTo>
                      <a:pt x="1" y="817"/>
                      <a:pt x="13" y="959"/>
                      <a:pt x="112" y="959"/>
                    </a:cubicBezTo>
                    <a:lnTo>
                      <a:pt x="127" y="959"/>
                    </a:lnTo>
                    <a:cubicBezTo>
                      <a:pt x="133" y="956"/>
                      <a:pt x="824" y="820"/>
                      <a:pt x="923" y="90"/>
                    </a:cubicBezTo>
                    <a:cubicBezTo>
                      <a:pt x="928" y="32"/>
                      <a:pt x="884" y="1"/>
                      <a:pt x="8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7" name="Google Shape;1347;p14"/>
              <p:cNvSpPr/>
              <p:nvPr/>
            </p:nvSpPr>
            <p:spPr>
              <a:xfrm>
                <a:off x="8810218" y="4907861"/>
                <a:ext cx="12825" cy="35511"/>
              </a:xfrm>
              <a:custGeom>
                <a:avLst/>
                <a:gdLst/>
                <a:ahLst/>
                <a:cxnLst/>
                <a:rect l="l" t="t" r="r" b="b"/>
                <a:pathLst>
                  <a:path w="359" h="9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43" y="827"/>
                      <a:pt x="359" y="9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8" name="Google Shape;1348;p14"/>
              <p:cNvSpPr/>
              <p:nvPr/>
            </p:nvSpPr>
            <p:spPr>
              <a:xfrm>
                <a:off x="8806824" y="4904860"/>
                <a:ext cx="20185" cy="4151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162" extrusionOk="0">
                    <a:moveTo>
                      <a:pt x="96" y="0"/>
                    </a:moveTo>
                    <a:cubicBezTo>
                      <a:pt x="48" y="0"/>
                      <a:pt x="0" y="37"/>
                      <a:pt x="16" y="100"/>
                    </a:cubicBezTo>
                    <a:cubicBezTo>
                      <a:pt x="31" y="186"/>
                      <a:pt x="173" y="961"/>
                      <a:pt x="404" y="1143"/>
                    </a:cubicBezTo>
                    <a:cubicBezTo>
                      <a:pt x="420" y="1155"/>
                      <a:pt x="435" y="1161"/>
                      <a:pt x="454" y="1161"/>
                    </a:cubicBezTo>
                    <a:cubicBezTo>
                      <a:pt x="531" y="1161"/>
                      <a:pt x="565" y="1062"/>
                      <a:pt x="503" y="1016"/>
                    </a:cubicBezTo>
                    <a:cubicBezTo>
                      <a:pt x="364" y="908"/>
                      <a:pt x="229" y="381"/>
                      <a:pt x="176" y="72"/>
                    </a:cubicBezTo>
                    <a:cubicBezTo>
                      <a:pt x="169" y="23"/>
                      <a:pt x="133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49" name="Google Shape;1349;p14"/>
              <p:cNvSpPr/>
              <p:nvPr/>
            </p:nvSpPr>
            <p:spPr>
              <a:xfrm>
                <a:off x="8888387" y="4899466"/>
                <a:ext cx="46157" cy="17898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01" extrusionOk="0">
                    <a:moveTo>
                      <a:pt x="514" y="1"/>
                    </a:moveTo>
                    <a:cubicBezTo>
                      <a:pt x="390" y="1"/>
                      <a:pt x="249" y="22"/>
                      <a:pt x="92" y="75"/>
                    </a:cubicBezTo>
                    <a:cubicBezTo>
                      <a:pt x="0" y="106"/>
                      <a:pt x="34" y="234"/>
                      <a:pt x="116" y="234"/>
                    </a:cubicBezTo>
                    <a:cubicBezTo>
                      <a:pt x="125" y="234"/>
                      <a:pt x="135" y="233"/>
                      <a:pt x="145" y="230"/>
                    </a:cubicBezTo>
                    <a:cubicBezTo>
                      <a:pt x="286" y="182"/>
                      <a:pt x="410" y="163"/>
                      <a:pt x="518" y="163"/>
                    </a:cubicBezTo>
                    <a:cubicBezTo>
                      <a:pt x="937" y="163"/>
                      <a:pt x="1122" y="446"/>
                      <a:pt x="1132" y="461"/>
                    </a:cubicBezTo>
                    <a:cubicBezTo>
                      <a:pt x="1147" y="486"/>
                      <a:pt x="1172" y="501"/>
                      <a:pt x="1199" y="501"/>
                    </a:cubicBezTo>
                    <a:cubicBezTo>
                      <a:pt x="1215" y="501"/>
                      <a:pt x="1230" y="495"/>
                      <a:pt x="1243" y="489"/>
                    </a:cubicBezTo>
                    <a:cubicBezTo>
                      <a:pt x="1280" y="464"/>
                      <a:pt x="1292" y="415"/>
                      <a:pt x="1270" y="378"/>
                    </a:cubicBezTo>
                    <a:cubicBezTo>
                      <a:pt x="1268" y="373"/>
                      <a:pt x="1031" y="1"/>
                      <a:pt x="5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350" name="Google Shape;1350;p14"/>
            <p:cNvSpPr/>
            <p:nvPr/>
          </p:nvSpPr>
          <p:spPr>
            <a:xfrm rot="4671195">
              <a:off x="8431922" y="3731298"/>
              <a:ext cx="892202" cy="355826"/>
            </a:xfrm>
            <a:custGeom>
              <a:avLst/>
              <a:gdLst/>
              <a:ahLst/>
              <a:cxnLst/>
              <a:rect l="l" t="t" r="r" b="b"/>
              <a:pathLst>
                <a:path w="14010" h="5587" extrusionOk="0">
                  <a:moveTo>
                    <a:pt x="7628" y="0"/>
                  </a:moveTo>
                  <a:cubicBezTo>
                    <a:pt x="7582" y="0"/>
                    <a:pt x="7548" y="38"/>
                    <a:pt x="7548" y="84"/>
                  </a:cubicBezTo>
                  <a:cubicBezTo>
                    <a:pt x="7551" y="127"/>
                    <a:pt x="7588" y="158"/>
                    <a:pt x="7631" y="161"/>
                  </a:cubicBezTo>
                  <a:lnTo>
                    <a:pt x="7693" y="161"/>
                  </a:lnTo>
                  <a:cubicBezTo>
                    <a:pt x="7776" y="161"/>
                    <a:pt x="7862" y="164"/>
                    <a:pt x="7946" y="170"/>
                  </a:cubicBezTo>
                  <a:lnTo>
                    <a:pt x="7952" y="170"/>
                  </a:lnTo>
                  <a:lnTo>
                    <a:pt x="7952" y="173"/>
                  </a:lnTo>
                  <a:cubicBezTo>
                    <a:pt x="8054" y="170"/>
                    <a:pt x="8060" y="22"/>
                    <a:pt x="7958" y="10"/>
                  </a:cubicBezTo>
                  <a:cubicBezTo>
                    <a:pt x="7872" y="4"/>
                    <a:pt x="7782" y="0"/>
                    <a:pt x="7693" y="0"/>
                  </a:cubicBezTo>
                  <a:close/>
                  <a:moveTo>
                    <a:pt x="7306" y="21"/>
                  </a:moveTo>
                  <a:cubicBezTo>
                    <a:pt x="7302" y="21"/>
                    <a:pt x="7299" y="22"/>
                    <a:pt x="7295" y="22"/>
                  </a:cubicBezTo>
                  <a:cubicBezTo>
                    <a:pt x="7187" y="34"/>
                    <a:pt x="7079" y="53"/>
                    <a:pt x="6971" y="75"/>
                  </a:cubicBezTo>
                  <a:cubicBezTo>
                    <a:pt x="6879" y="96"/>
                    <a:pt x="6891" y="235"/>
                    <a:pt x="6990" y="235"/>
                  </a:cubicBezTo>
                  <a:lnTo>
                    <a:pt x="7005" y="235"/>
                  </a:lnTo>
                  <a:cubicBezTo>
                    <a:pt x="7107" y="213"/>
                    <a:pt x="7212" y="195"/>
                    <a:pt x="7320" y="182"/>
                  </a:cubicBezTo>
                  <a:cubicBezTo>
                    <a:pt x="7363" y="173"/>
                    <a:pt x="7394" y="133"/>
                    <a:pt x="7387" y="90"/>
                  </a:cubicBezTo>
                  <a:cubicBezTo>
                    <a:pt x="7379" y="50"/>
                    <a:pt x="7345" y="21"/>
                    <a:pt x="7306" y="21"/>
                  </a:cubicBezTo>
                  <a:close/>
                  <a:moveTo>
                    <a:pt x="8269" y="54"/>
                  </a:moveTo>
                  <a:cubicBezTo>
                    <a:pt x="8180" y="54"/>
                    <a:pt x="8159" y="196"/>
                    <a:pt x="8257" y="216"/>
                  </a:cubicBezTo>
                  <a:cubicBezTo>
                    <a:pt x="8359" y="235"/>
                    <a:pt x="8461" y="263"/>
                    <a:pt x="8560" y="294"/>
                  </a:cubicBezTo>
                  <a:cubicBezTo>
                    <a:pt x="8569" y="297"/>
                    <a:pt x="8578" y="297"/>
                    <a:pt x="8587" y="297"/>
                  </a:cubicBezTo>
                  <a:lnTo>
                    <a:pt x="8587" y="300"/>
                  </a:lnTo>
                  <a:cubicBezTo>
                    <a:pt x="8680" y="300"/>
                    <a:pt x="8698" y="170"/>
                    <a:pt x="8612" y="139"/>
                  </a:cubicBezTo>
                  <a:cubicBezTo>
                    <a:pt x="8504" y="105"/>
                    <a:pt x="8399" y="78"/>
                    <a:pt x="8288" y="56"/>
                  </a:cubicBezTo>
                  <a:cubicBezTo>
                    <a:pt x="8282" y="55"/>
                    <a:pt x="8275" y="54"/>
                    <a:pt x="8269" y="54"/>
                  </a:cubicBezTo>
                  <a:close/>
                  <a:moveTo>
                    <a:pt x="3122" y="157"/>
                  </a:moveTo>
                  <a:cubicBezTo>
                    <a:pt x="3039" y="157"/>
                    <a:pt x="2955" y="160"/>
                    <a:pt x="2872" y="167"/>
                  </a:cubicBezTo>
                  <a:cubicBezTo>
                    <a:pt x="2770" y="176"/>
                    <a:pt x="2776" y="327"/>
                    <a:pt x="2881" y="327"/>
                  </a:cubicBezTo>
                  <a:lnTo>
                    <a:pt x="2888" y="327"/>
                  </a:lnTo>
                  <a:cubicBezTo>
                    <a:pt x="2955" y="321"/>
                    <a:pt x="3022" y="318"/>
                    <a:pt x="3088" y="318"/>
                  </a:cubicBezTo>
                  <a:cubicBezTo>
                    <a:pt x="3125" y="318"/>
                    <a:pt x="3162" y="319"/>
                    <a:pt x="3199" y="321"/>
                  </a:cubicBezTo>
                  <a:cubicBezTo>
                    <a:pt x="3301" y="318"/>
                    <a:pt x="3307" y="167"/>
                    <a:pt x="3205" y="158"/>
                  </a:cubicBezTo>
                  <a:cubicBezTo>
                    <a:pt x="3177" y="157"/>
                    <a:pt x="3150" y="157"/>
                    <a:pt x="3122" y="157"/>
                  </a:cubicBezTo>
                  <a:close/>
                  <a:moveTo>
                    <a:pt x="6671" y="159"/>
                  </a:moveTo>
                  <a:cubicBezTo>
                    <a:pt x="6664" y="159"/>
                    <a:pt x="6658" y="159"/>
                    <a:pt x="6650" y="161"/>
                  </a:cubicBezTo>
                  <a:cubicBezTo>
                    <a:pt x="6545" y="192"/>
                    <a:pt x="6441" y="229"/>
                    <a:pt x="6339" y="269"/>
                  </a:cubicBezTo>
                  <a:cubicBezTo>
                    <a:pt x="6265" y="306"/>
                    <a:pt x="6286" y="420"/>
                    <a:pt x="6370" y="423"/>
                  </a:cubicBezTo>
                  <a:lnTo>
                    <a:pt x="6373" y="423"/>
                  </a:lnTo>
                  <a:cubicBezTo>
                    <a:pt x="6382" y="423"/>
                    <a:pt x="6391" y="423"/>
                    <a:pt x="6401" y="420"/>
                  </a:cubicBezTo>
                  <a:cubicBezTo>
                    <a:pt x="6499" y="380"/>
                    <a:pt x="6598" y="346"/>
                    <a:pt x="6700" y="315"/>
                  </a:cubicBezTo>
                  <a:cubicBezTo>
                    <a:pt x="6785" y="278"/>
                    <a:pt x="6755" y="159"/>
                    <a:pt x="6671" y="159"/>
                  </a:cubicBezTo>
                  <a:close/>
                  <a:moveTo>
                    <a:pt x="3515" y="195"/>
                  </a:moveTo>
                  <a:cubicBezTo>
                    <a:pt x="3426" y="195"/>
                    <a:pt x="3405" y="341"/>
                    <a:pt x="3507" y="355"/>
                  </a:cubicBezTo>
                  <a:cubicBezTo>
                    <a:pt x="3609" y="377"/>
                    <a:pt x="3711" y="405"/>
                    <a:pt x="3807" y="438"/>
                  </a:cubicBezTo>
                  <a:cubicBezTo>
                    <a:pt x="3816" y="442"/>
                    <a:pt x="3825" y="445"/>
                    <a:pt x="3834" y="445"/>
                  </a:cubicBezTo>
                  <a:cubicBezTo>
                    <a:pt x="3927" y="442"/>
                    <a:pt x="3949" y="318"/>
                    <a:pt x="3862" y="287"/>
                  </a:cubicBezTo>
                  <a:cubicBezTo>
                    <a:pt x="3757" y="247"/>
                    <a:pt x="3649" y="219"/>
                    <a:pt x="3538" y="198"/>
                  </a:cubicBezTo>
                  <a:cubicBezTo>
                    <a:pt x="3530" y="196"/>
                    <a:pt x="3522" y="195"/>
                    <a:pt x="3515" y="195"/>
                  </a:cubicBezTo>
                  <a:close/>
                  <a:moveTo>
                    <a:pt x="2566" y="217"/>
                  </a:moveTo>
                  <a:cubicBezTo>
                    <a:pt x="2560" y="217"/>
                    <a:pt x="2553" y="218"/>
                    <a:pt x="2545" y="219"/>
                  </a:cubicBezTo>
                  <a:cubicBezTo>
                    <a:pt x="2434" y="241"/>
                    <a:pt x="2329" y="272"/>
                    <a:pt x="2224" y="306"/>
                  </a:cubicBezTo>
                  <a:cubicBezTo>
                    <a:pt x="2138" y="334"/>
                    <a:pt x="2157" y="463"/>
                    <a:pt x="2249" y="463"/>
                  </a:cubicBezTo>
                  <a:lnTo>
                    <a:pt x="2249" y="460"/>
                  </a:lnTo>
                  <a:cubicBezTo>
                    <a:pt x="2252" y="461"/>
                    <a:pt x="2255" y="461"/>
                    <a:pt x="2258" y="461"/>
                  </a:cubicBezTo>
                  <a:cubicBezTo>
                    <a:pt x="2263" y="461"/>
                    <a:pt x="2268" y="460"/>
                    <a:pt x="2274" y="460"/>
                  </a:cubicBezTo>
                  <a:cubicBezTo>
                    <a:pt x="2372" y="426"/>
                    <a:pt x="2474" y="398"/>
                    <a:pt x="2579" y="377"/>
                  </a:cubicBezTo>
                  <a:cubicBezTo>
                    <a:pt x="2676" y="357"/>
                    <a:pt x="2654" y="217"/>
                    <a:pt x="2566" y="217"/>
                  </a:cubicBezTo>
                  <a:close/>
                  <a:moveTo>
                    <a:pt x="8883" y="251"/>
                  </a:moveTo>
                  <a:cubicBezTo>
                    <a:pt x="8807" y="251"/>
                    <a:pt x="8770" y="367"/>
                    <a:pt x="8853" y="408"/>
                  </a:cubicBezTo>
                  <a:cubicBezTo>
                    <a:pt x="8948" y="451"/>
                    <a:pt x="9041" y="500"/>
                    <a:pt x="9130" y="553"/>
                  </a:cubicBezTo>
                  <a:cubicBezTo>
                    <a:pt x="9142" y="562"/>
                    <a:pt x="9158" y="565"/>
                    <a:pt x="9173" y="565"/>
                  </a:cubicBezTo>
                  <a:cubicBezTo>
                    <a:pt x="9253" y="565"/>
                    <a:pt x="9284" y="457"/>
                    <a:pt x="9213" y="414"/>
                  </a:cubicBezTo>
                  <a:cubicBezTo>
                    <a:pt x="9121" y="355"/>
                    <a:pt x="9022" y="306"/>
                    <a:pt x="8920" y="260"/>
                  </a:cubicBezTo>
                  <a:cubicBezTo>
                    <a:pt x="8907" y="253"/>
                    <a:pt x="8895" y="251"/>
                    <a:pt x="8883" y="251"/>
                  </a:cubicBezTo>
                  <a:close/>
                  <a:moveTo>
                    <a:pt x="6084" y="391"/>
                  </a:moveTo>
                  <a:cubicBezTo>
                    <a:pt x="6070" y="391"/>
                    <a:pt x="6055" y="395"/>
                    <a:pt x="6040" y="405"/>
                  </a:cubicBezTo>
                  <a:cubicBezTo>
                    <a:pt x="5944" y="454"/>
                    <a:pt x="5845" y="506"/>
                    <a:pt x="5753" y="565"/>
                  </a:cubicBezTo>
                  <a:cubicBezTo>
                    <a:pt x="5716" y="590"/>
                    <a:pt x="5703" y="639"/>
                    <a:pt x="5728" y="676"/>
                  </a:cubicBezTo>
                  <a:cubicBezTo>
                    <a:pt x="5740" y="701"/>
                    <a:pt x="5768" y="716"/>
                    <a:pt x="5796" y="716"/>
                  </a:cubicBezTo>
                  <a:cubicBezTo>
                    <a:pt x="5811" y="713"/>
                    <a:pt x="5827" y="710"/>
                    <a:pt x="5839" y="701"/>
                  </a:cubicBezTo>
                  <a:cubicBezTo>
                    <a:pt x="5929" y="648"/>
                    <a:pt x="6021" y="596"/>
                    <a:pt x="6114" y="546"/>
                  </a:cubicBezTo>
                  <a:cubicBezTo>
                    <a:pt x="6202" y="507"/>
                    <a:pt x="6159" y="391"/>
                    <a:pt x="6084" y="391"/>
                  </a:cubicBezTo>
                  <a:close/>
                  <a:moveTo>
                    <a:pt x="1943" y="415"/>
                  </a:moveTo>
                  <a:cubicBezTo>
                    <a:pt x="1934" y="415"/>
                    <a:pt x="1923" y="416"/>
                    <a:pt x="1913" y="420"/>
                  </a:cubicBezTo>
                  <a:cubicBezTo>
                    <a:pt x="1817" y="463"/>
                    <a:pt x="1715" y="509"/>
                    <a:pt x="1617" y="562"/>
                  </a:cubicBezTo>
                  <a:cubicBezTo>
                    <a:pt x="1538" y="598"/>
                    <a:pt x="1564" y="716"/>
                    <a:pt x="1650" y="716"/>
                  </a:cubicBezTo>
                  <a:cubicBezTo>
                    <a:pt x="1652" y="716"/>
                    <a:pt x="1653" y="716"/>
                    <a:pt x="1654" y="716"/>
                  </a:cubicBezTo>
                  <a:lnTo>
                    <a:pt x="1654" y="713"/>
                  </a:lnTo>
                  <a:cubicBezTo>
                    <a:pt x="1666" y="713"/>
                    <a:pt x="1678" y="710"/>
                    <a:pt x="1691" y="704"/>
                  </a:cubicBezTo>
                  <a:cubicBezTo>
                    <a:pt x="1783" y="654"/>
                    <a:pt x="1882" y="608"/>
                    <a:pt x="1978" y="568"/>
                  </a:cubicBezTo>
                  <a:cubicBezTo>
                    <a:pt x="2060" y="529"/>
                    <a:pt x="2022" y="415"/>
                    <a:pt x="1943" y="415"/>
                  </a:cubicBezTo>
                  <a:close/>
                  <a:moveTo>
                    <a:pt x="4135" y="415"/>
                  </a:moveTo>
                  <a:cubicBezTo>
                    <a:pt x="4063" y="415"/>
                    <a:pt x="4021" y="517"/>
                    <a:pt x="4093" y="565"/>
                  </a:cubicBezTo>
                  <a:lnTo>
                    <a:pt x="4112" y="577"/>
                  </a:lnTo>
                  <a:cubicBezTo>
                    <a:pt x="4198" y="624"/>
                    <a:pt x="4279" y="673"/>
                    <a:pt x="4359" y="731"/>
                  </a:cubicBezTo>
                  <a:cubicBezTo>
                    <a:pt x="4371" y="741"/>
                    <a:pt x="4390" y="747"/>
                    <a:pt x="4405" y="747"/>
                  </a:cubicBezTo>
                  <a:cubicBezTo>
                    <a:pt x="4482" y="747"/>
                    <a:pt x="4516" y="645"/>
                    <a:pt x="4451" y="599"/>
                  </a:cubicBezTo>
                  <a:cubicBezTo>
                    <a:pt x="4368" y="540"/>
                    <a:pt x="4282" y="485"/>
                    <a:pt x="4192" y="435"/>
                  </a:cubicBezTo>
                  <a:lnTo>
                    <a:pt x="4171" y="423"/>
                  </a:lnTo>
                  <a:cubicBezTo>
                    <a:pt x="4158" y="418"/>
                    <a:pt x="4146" y="415"/>
                    <a:pt x="4135" y="415"/>
                  </a:cubicBezTo>
                  <a:close/>
                  <a:moveTo>
                    <a:pt x="9442" y="585"/>
                  </a:moveTo>
                  <a:cubicBezTo>
                    <a:pt x="9376" y="585"/>
                    <a:pt x="9327" y="676"/>
                    <a:pt x="9389" y="728"/>
                  </a:cubicBezTo>
                  <a:cubicBezTo>
                    <a:pt x="9472" y="793"/>
                    <a:pt x="9553" y="864"/>
                    <a:pt x="9627" y="938"/>
                  </a:cubicBezTo>
                  <a:cubicBezTo>
                    <a:pt x="9642" y="950"/>
                    <a:pt x="9664" y="960"/>
                    <a:pt x="9682" y="960"/>
                  </a:cubicBezTo>
                  <a:cubicBezTo>
                    <a:pt x="9704" y="960"/>
                    <a:pt x="9725" y="950"/>
                    <a:pt x="9741" y="938"/>
                  </a:cubicBezTo>
                  <a:cubicBezTo>
                    <a:pt x="9772" y="904"/>
                    <a:pt x="9772" y="852"/>
                    <a:pt x="9741" y="821"/>
                  </a:cubicBezTo>
                  <a:cubicBezTo>
                    <a:pt x="9661" y="744"/>
                    <a:pt x="9577" y="670"/>
                    <a:pt x="9491" y="602"/>
                  </a:cubicBezTo>
                  <a:cubicBezTo>
                    <a:pt x="9475" y="590"/>
                    <a:pt x="9458" y="585"/>
                    <a:pt x="9442" y="585"/>
                  </a:cubicBezTo>
                  <a:close/>
                  <a:moveTo>
                    <a:pt x="1376" y="707"/>
                  </a:moveTo>
                  <a:cubicBezTo>
                    <a:pt x="1361" y="707"/>
                    <a:pt x="1346" y="712"/>
                    <a:pt x="1330" y="722"/>
                  </a:cubicBezTo>
                  <a:cubicBezTo>
                    <a:pt x="1234" y="778"/>
                    <a:pt x="1142" y="839"/>
                    <a:pt x="1055" y="898"/>
                  </a:cubicBezTo>
                  <a:cubicBezTo>
                    <a:pt x="988" y="944"/>
                    <a:pt x="1022" y="1046"/>
                    <a:pt x="1099" y="1046"/>
                  </a:cubicBezTo>
                  <a:lnTo>
                    <a:pt x="1102" y="1046"/>
                  </a:lnTo>
                  <a:cubicBezTo>
                    <a:pt x="1117" y="1046"/>
                    <a:pt x="1129" y="1040"/>
                    <a:pt x="1145" y="1034"/>
                  </a:cubicBezTo>
                  <a:cubicBezTo>
                    <a:pt x="1231" y="975"/>
                    <a:pt x="1321" y="917"/>
                    <a:pt x="1413" y="861"/>
                  </a:cubicBezTo>
                  <a:cubicBezTo>
                    <a:pt x="1495" y="815"/>
                    <a:pt x="1447" y="707"/>
                    <a:pt x="1376" y="707"/>
                  </a:cubicBezTo>
                  <a:close/>
                  <a:moveTo>
                    <a:pt x="5530" y="736"/>
                  </a:moveTo>
                  <a:cubicBezTo>
                    <a:pt x="5513" y="736"/>
                    <a:pt x="5496" y="741"/>
                    <a:pt x="5481" y="753"/>
                  </a:cubicBezTo>
                  <a:cubicBezTo>
                    <a:pt x="5392" y="818"/>
                    <a:pt x="5306" y="889"/>
                    <a:pt x="5225" y="963"/>
                  </a:cubicBezTo>
                  <a:cubicBezTo>
                    <a:pt x="5170" y="1012"/>
                    <a:pt x="5204" y="1105"/>
                    <a:pt x="5278" y="1105"/>
                  </a:cubicBezTo>
                  <a:lnTo>
                    <a:pt x="5278" y="1102"/>
                  </a:lnTo>
                  <a:cubicBezTo>
                    <a:pt x="5299" y="1102"/>
                    <a:pt x="5318" y="1095"/>
                    <a:pt x="5333" y="1083"/>
                  </a:cubicBezTo>
                  <a:cubicBezTo>
                    <a:pt x="5410" y="1012"/>
                    <a:pt x="5494" y="944"/>
                    <a:pt x="5577" y="883"/>
                  </a:cubicBezTo>
                  <a:cubicBezTo>
                    <a:pt x="5614" y="855"/>
                    <a:pt x="5620" y="802"/>
                    <a:pt x="5592" y="768"/>
                  </a:cubicBezTo>
                  <a:cubicBezTo>
                    <a:pt x="5578" y="747"/>
                    <a:pt x="5554" y="736"/>
                    <a:pt x="5530" y="736"/>
                  </a:cubicBezTo>
                  <a:close/>
                  <a:moveTo>
                    <a:pt x="11730" y="966"/>
                  </a:moveTo>
                  <a:cubicBezTo>
                    <a:pt x="11638" y="966"/>
                    <a:pt x="11545" y="972"/>
                    <a:pt x="11453" y="984"/>
                  </a:cubicBezTo>
                  <a:cubicBezTo>
                    <a:pt x="11354" y="997"/>
                    <a:pt x="11360" y="1142"/>
                    <a:pt x="11462" y="1145"/>
                  </a:cubicBezTo>
                  <a:lnTo>
                    <a:pt x="11471" y="1145"/>
                  </a:lnTo>
                  <a:cubicBezTo>
                    <a:pt x="11557" y="1132"/>
                    <a:pt x="11644" y="1129"/>
                    <a:pt x="11730" y="1129"/>
                  </a:cubicBezTo>
                  <a:lnTo>
                    <a:pt x="11783" y="1129"/>
                  </a:lnTo>
                  <a:cubicBezTo>
                    <a:pt x="11826" y="1129"/>
                    <a:pt x="11863" y="1092"/>
                    <a:pt x="11866" y="1049"/>
                  </a:cubicBezTo>
                  <a:cubicBezTo>
                    <a:pt x="11866" y="1006"/>
                    <a:pt x="11829" y="969"/>
                    <a:pt x="11786" y="966"/>
                  </a:cubicBezTo>
                  <a:close/>
                  <a:moveTo>
                    <a:pt x="4653" y="784"/>
                  </a:moveTo>
                  <a:cubicBezTo>
                    <a:pt x="4588" y="784"/>
                    <a:pt x="4533" y="872"/>
                    <a:pt x="4599" y="929"/>
                  </a:cubicBezTo>
                  <a:cubicBezTo>
                    <a:pt x="4676" y="1000"/>
                    <a:pt x="4747" y="1077"/>
                    <a:pt x="4812" y="1157"/>
                  </a:cubicBezTo>
                  <a:cubicBezTo>
                    <a:pt x="4828" y="1176"/>
                    <a:pt x="4852" y="1188"/>
                    <a:pt x="4877" y="1188"/>
                  </a:cubicBezTo>
                  <a:cubicBezTo>
                    <a:pt x="4945" y="1188"/>
                    <a:pt x="4982" y="1108"/>
                    <a:pt x="4939" y="1055"/>
                  </a:cubicBezTo>
                  <a:cubicBezTo>
                    <a:pt x="4868" y="969"/>
                    <a:pt x="4794" y="886"/>
                    <a:pt x="4710" y="812"/>
                  </a:cubicBezTo>
                  <a:cubicBezTo>
                    <a:pt x="4692" y="792"/>
                    <a:pt x="4672" y="784"/>
                    <a:pt x="4653" y="784"/>
                  </a:cubicBezTo>
                  <a:close/>
                  <a:moveTo>
                    <a:pt x="12104" y="996"/>
                  </a:moveTo>
                  <a:cubicBezTo>
                    <a:pt x="12009" y="996"/>
                    <a:pt x="11991" y="1142"/>
                    <a:pt x="12094" y="1157"/>
                  </a:cubicBezTo>
                  <a:cubicBezTo>
                    <a:pt x="12196" y="1173"/>
                    <a:pt x="12298" y="1194"/>
                    <a:pt x="12399" y="1222"/>
                  </a:cubicBezTo>
                  <a:cubicBezTo>
                    <a:pt x="12406" y="1225"/>
                    <a:pt x="12415" y="1225"/>
                    <a:pt x="12421" y="1225"/>
                  </a:cubicBezTo>
                  <a:cubicBezTo>
                    <a:pt x="12514" y="1225"/>
                    <a:pt x="12532" y="1092"/>
                    <a:pt x="12443" y="1068"/>
                  </a:cubicBezTo>
                  <a:cubicBezTo>
                    <a:pt x="12335" y="1037"/>
                    <a:pt x="12227" y="1015"/>
                    <a:pt x="12119" y="997"/>
                  </a:cubicBezTo>
                  <a:cubicBezTo>
                    <a:pt x="12114" y="996"/>
                    <a:pt x="12109" y="996"/>
                    <a:pt x="12104" y="996"/>
                  </a:cubicBezTo>
                  <a:close/>
                  <a:moveTo>
                    <a:pt x="11144" y="1043"/>
                  </a:moveTo>
                  <a:cubicBezTo>
                    <a:pt x="11137" y="1043"/>
                    <a:pt x="11130" y="1044"/>
                    <a:pt x="11123" y="1046"/>
                  </a:cubicBezTo>
                  <a:cubicBezTo>
                    <a:pt x="11015" y="1074"/>
                    <a:pt x="10910" y="1111"/>
                    <a:pt x="10805" y="1151"/>
                  </a:cubicBezTo>
                  <a:cubicBezTo>
                    <a:pt x="10728" y="1188"/>
                    <a:pt x="10752" y="1302"/>
                    <a:pt x="10839" y="1305"/>
                  </a:cubicBezTo>
                  <a:cubicBezTo>
                    <a:pt x="10842" y="1306"/>
                    <a:pt x="10844" y="1306"/>
                    <a:pt x="10847" y="1306"/>
                  </a:cubicBezTo>
                  <a:cubicBezTo>
                    <a:pt x="10853" y="1306"/>
                    <a:pt x="10860" y="1304"/>
                    <a:pt x="10867" y="1302"/>
                  </a:cubicBezTo>
                  <a:cubicBezTo>
                    <a:pt x="10965" y="1262"/>
                    <a:pt x="11064" y="1228"/>
                    <a:pt x="11163" y="1203"/>
                  </a:cubicBezTo>
                  <a:cubicBezTo>
                    <a:pt x="11257" y="1175"/>
                    <a:pt x="11230" y="1043"/>
                    <a:pt x="11144" y="1043"/>
                  </a:cubicBezTo>
                  <a:close/>
                  <a:moveTo>
                    <a:pt x="839" y="1069"/>
                  </a:moveTo>
                  <a:cubicBezTo>
                    <a:pt x="822" y="1069"/>
                    <a:pt x="804" y="1075"/>
                    <a:pt x="787" y="1089"/>
                  </a:cubicBezTo>
                  <a:cubicBezTo>
                    <a:pt x="695" y="1160"/>
                    <a:pt x="608" y="1228"/>
                    <a:pt x="531" y="1296"/>
                  </a:cubicBezTo>
                  <a:cubicBezTo>
                    <a:pt x="473" y="1342"/>
                    <a:pt x="506" y="1438"/>
                    <a:pt x="584" y="1438"/>
                  </a:cubicBezTo>
                  <a:cubicBezTo>
                    <a:pt x="602" y="1438"/>
                    <a:pt x="621" y="1429"/>
                    <a:pt x="633" y="1419"/>
                  </a:cubicBezTo>
                  <a:cubicBezTo>
                    <a:pt x="710" y="1354"/>
                    <a:pt x="793" y="1287"/>
                    <a:pt x="883" y="1219"/>
                  </a:cubicBezTo>
                  <a:cubicBezTo>
                    <a:pt x="959" y="1167"/>
                    <a:pt x="907" y="1069"/>
                    <a:pt x="839" y="1069"/>
                  </a:cubicBezTo>
                  <a:close/>
                  <a:moveTo>
                    <a:pt x="12729" y="1168"/>
                  </a:moveTo>
                  <a:cubicBezTo>
                    <a:pt x="12649" y="1168"/>
                    <a:pt x="12612" y="1285"/>
                    <a:pt x="12696" y="1324"/>
                  </a:cubicBezTo>
                  <a:cubicBezTo>
                    <a:pt x="12791" y="1361"/>
                    <a:pt x="12890" y="1404"/>
                    <a:pt x="12985" y="1453"/>
                  </a:cubicBezTo>
                  <a:cubicBezTo>
                    <a:pt x="12995" y="1459"/>
                    <a:pt x="13010" y="1462"/>
                    <a:pt x="13022" y="1462"/>
                  </a:cubicBezTo>
                  <a:cubicBezTo>
                    <a:pt x="13024" y="1462"/>
                    <a:pt x="13025" y="1463"/>
                    <a:pt x="13026" y="1463"/>
                  </a:cubicBezTo>
                  <a:cubicBezTo>
                    <a:pt x="13110" y="1463"/>
                    <a:pt x="13136" y="1345"/>
                    <a:pt x="13056" y="1308"/>
                  </a:cubicBezTo>
                  <a:cubicBezTo>
                    <a:pt x="12958" y="1259"/>
                    <a:pt x="12856" y="1213"/>
                    <a:pt x="12757" y="1173"/>
                  </a:cubicBezTo>
                  <a:cubicBezTo>
                    <a:pt x="12748" y="1169"/>
                    <a:pt x="12738" y="1168"/>
                    <a:pt x="12729" y="1168"/>
                  </a:cubicBezTo>
                  <a:close/>
                  <a:moveTo>
                    <a:pt x="9902" y="1038"/>
                  </a:moveTo>
                  <a:cubicBezTo>
                    <a:pt x="9842" y="1038"/>
                    <a:pt x="9786" y="1108"/>
                    <a:pt x="9836" y="1169"/>
                  </a:cubicBezTo>
                  <a:cubicBezTo>
                    <a:pt x="9901" y="1253"/>
                    <a:pt x="9960" y="1336"/>
                    <a:pt x="10015" y="1425"/>
                  </a:cubicBezTo>
                  <a:cubicBezTo>
                    <a:pt x="10028" y="1450"/>
                    <a:pt x="10055" y="1466"/>
                    <a:pt x="10083" y="1466"/>
                  </a:cubicBezTo>
                  <a:cubicBezTo>
                    <a:pt x="10099" y="1466"/>
                    <a:pt x="10111" y="1462"/>
                    <a:pt x="10126" y="1453"/>
                  </a:cubicBezTo>
                  <a:cubicBezTo>
                    <a:pt x="10163" y="1432"/>
                    <a:pt x="10176" y="1382"/>
                    <a:pt x="10154" y="1342"/>
                  </a:cubicBezTo>
                  <a:cubicBezTo>
                    <a:pt x="10095" y="1247"/>
                    <a:pt x="10031" y="1157"/>
                    <a:pt x="9963" y="1068"/>
                  </a:cubicBezTo>
                  <a:cubicBezTo>
                    <a:pt x="9945" y="1047"/>
                    <a:pt x="9923" y="1038"/>
                    <a:pt x="9902" y="1038"/>
                  </a:cubicBezTo>
                  <a:close/>
                  <a:moveTo>
                    <a:pt x="5050" y="1167"/>
                  </a:moveTo>
                  <a:cubicBezTo>
                    <a:pt x="5027" y="1167"/>
                    <a:pt x="5004" y="1176"/>
                    <a:pt x="4988" y="1194"/>
                  </a:cubicBezTo>
                  <a:cubicBezTo>
                    <a:pt x="4914" y="1277"/>
                    <a:pt x="4843" y="1364"/>
                    <a:pt x="4781" y="1453"/>
                  </a:cubicBezTo>
                  <a:cubicBezTo>
                    <a:pt x="4739" y="1518"/>
                    <a:pt x="4793" y="1582"/>
                    <a:pt x="4850" y="1582"/>
                  </a:cubicBezTo>
                  <a:cubicBezTo>
                    <a:pt x="4873" y="1582"/>
                    <a:pt x="4896" y="1572"/>
                    <a:pt x="4914" y="1549"/>
                  </a:cubicBezTo>
                  <a:cubicBezTo>
                    <a:pt x="4939" y="1509"/>
                    <a:pt x="4969" y="1472"/>
                    <a:pt x="5000" y="1432"/>
                  </a:cubicBezTo>
                  <a:cubicBezTo>
                    <a:pt x="5047" y="1515"/>
                    <a:pt x="5090" y="1601"/>
                    <a:pt x="5127" y="1691"/>
                  </a:cubicBezTo>
                  <a:cubicBezTo>
                    <a:pt x="5136" y="1722"/>
                    <a:pt x="5167" y="1743"/>
                    <a:pt x="5201" y="1743"/>
                  </a:cubicBezTo>
                  <a:cubicBezTo>
                    <a:pt x="5259" y="1743"/>
                    <a:pt x="5296" y="1685"/>
                    <a:pt x="5278" y="1632"/>
                  </a:cubicBezTo>
                  <a:cubicBezTo>
                    <a:pt x="5235" y="1527"/>
                    <a:pt x="5185" y="1425"/>
                    <a:pt x="5130" y="1330"/>
                  </a:cubicBezTo>
                  <a:cubicBezTo>
                    <a:pt x="5124" y="1321"/>
                    <a:pt x="5117" y="1314"/>
                    <a:pt x="5108" y="1305"/>
                  </a:cubicBezTo>
                  <a:lnTo>
                    <a:pt x="5111" y="1305"/>
                  </a:lnTo>
                  <a:cubicBezTo>
                    <a:pt x="5142" y="1271"/>
                    <a:pt x="5139" y="1219"/>
                    <a:pt x="5105" y="1188"/>
                  </a:cubicBezTo>
                  <a:cubicBezTo>
                    <a:pt x="5089" y="1174"/>
                    <a:pt x="5070" y="1167"/>
                    <a:pt x="5050" y="1167"/>
                  </a:cubicBezTo>
                  <a:close/>
                  <a:moveTo>
                    <a:pt x="13293" y="1466"/>
                  </a:moveTo>
                  <a:cubicBezTo>
                    <a:pt x="13224" y="1466"/>
                    <a:pt x="13171" y="1562"/>
                    <a:pt x="13245" y="1614"/>
                  </a:cubicBezTo>
                  <a:cubicBezTo>
                    <a:pt x="13325" y="1678"/>
                    <a:pt x="13399" y="1749"/>
                    <a:pt x="13464" y="1826"/>
                  </a:cubicBezTo>
                  <a:cubicBezTo>
                    <a:pt x="13479" y="1848"/>
                    <a:pt x="13501" y="1857"/>
                    <a:pt x="13525" y="1857"/>
                  </a:cubicBezTo>
                  <a:cubicBezTo>
                    <a:pt x="13593" y="1857"/>
                    <a:pt x="13630" y="1780"/>
                    <a:pt x="13587" y="1725"/>
                  </a:cubicBezTo>
                  <a:cubicBezTo>
                    <a:pt x="13516" y="1638"/>
                    <a:pt x="13436" y="1558"/>
                    <a:pt x="13346" y="1487"/>
                  </a:cubicBezTo>
                  <a:cubicBezTo>
                    <a:pt x="13329" y="1472"/>
                    <a:pt x="13310" y="1466"/>
                    <a:pt x="13293" y="1466"/>
                  </a:cubicBezTo>
                  <a:close/>
                  <a:moveTo>
                    <a:pt x="341" y="1488"/>
                  </a:moveTo>
                  <a:cubicBezTo>
                    <a:pt x="322" y="1488"/>
                    <a:pt x="302" y="1495"/>
                    <a:pt x="284" y="1512"/>
                  </a:cubicBezTo>
                  <a:cubicBezTo>
                    <a:pt x="136" y="1648"/>
                    <a:pt x="53" y="1737"/>
                    <a:pt x="50" y="1743"/>
                  </a:cubicBezTo>
                  <a:cubicBezTo>
                    <a:pt x="1" y="1792"/>
                    <a:pt x="38" y="1879"/>
                    <a:pt x="109" y="1879"/>
                  </a:cubicBezTo>
                  <a:cubicBezTo>
                    <a:pt x="130" y="1879"/>
                    <a:pt x="152" y="1870"/>
                    <a:pt x="167" y="1851"/>
                  </a:cubicBezTo>
                  <a:cubicBezTo>
                    <a:pt x="170" y="1851"/>
                    <a:pt x="250" y="1762"/>
                    <a:pt x="395" y="1629"/>
                  </a:cubicBezTo>
                  <a:cubicBezTo>
                    <a:pt x="458" y="1572"/>
                    <a:pt x="405" y="1488"/>
                    <a:pt x="341" y="1488"/>
                  </a:cubicBezTo>
                  <a:close/>
                  <a:moveTo>
                    <a:pt x="10551" y="1286"/>
                  </a:moveTo>
                  <a:cubicBezTo>
                    <a:pt x="10538" y="1286"/>
                    <a:pt x="10523" y="1290"/>
                    <a:pt x="10509" y="1299"/>
                  </a:cubicBezTo>
                  <a:cubicBezTo>
                    <a:pt x="10410" y="1354"/>
                    <a:pt x="10318" y="1419"/>
                    <a:pt x="10231" y="1487"/>
                  </a:cubicBezTo>
                  <a:cubicBezTo>
                    <a:pt x="10197" y="1512"/>
                    <a:pt x="10191" y="1558"/>
                    <a:pt x="10213" y="1595"/>
                  </a:cubicBezTo>
                  <a:cubicBezTo>
                    <a:pt x="10210" y="1595"/>
                    <a:pt x="10203" y="1595"/>
                    <a:pt x="10200" y="1598"/>
                  </a:cubicBezTo>
                  <a:cubicBezTo>
                    <a:pt x="10160" y="1617"/>
                    <a:pt x="10142" y="1663"/>
                    <a:pt x="10157" y="1703"/>
                  </a:cubicBezTo>
                  <a:cubicBezTo>
                    <a:pt x="10197" y="1799"/>
                    <a:pt x="10228" y="1897"/>
                    <a:pt x="10250" y="1996"/>
                  </a:cubicBezTo>
                  <a:cubicBezTo>
                    <a:pt x="10259" y="2033"/>
                    <a:pt x="10290" y="2061"/>
                    <a:pt x="10327" y="2061"/>
                  </a:cubicBezTo>
                  <a:cubicBezTo>
                    <a:pt x="10333" y="2061"/>
                    <a:pt x="10339" y="2061"/>
                    <a:pt x="10345" y="2058"/>
                  </a:cubicBezTo>
                  <a:cubicBezTo>
                    <a:pt x="10388" y="2048"/>
                    <a:pt x="10416" y="2008"/>
                    <a:pt x="10407" y="1962"/>
                  </a:cubicBezTo>
                  <a:cubicBezTo>
                    <a:pt x="10385" y="1851"/>
                    <a:pt x="10351" y="1743"/>
                    <a:pt x="10305" y="1641"/>
                  </a:cubicBezTo>
                  <a:cubicBezTo>
                    <a:pt x="10305" y="1635"/>
                    <a:pt x="10302" y="1632"/>
                    <a:pt x="10299" y="1629"/>
                  </a:cubicBezTo>
                  <a:cubicBezTo>
                    <a:pt x="10311" y="1626"/>
                    <a:pt x="10321" y="1620"/>
                    <a:pt x="10330" y="1614"/>
                  </a:cubicBezTo>
                  <a:cubicBezTo>
                    <a:pt x="10413" y="1549"/>
                    <a:pt x="10500" y="1490"/>
                    <a:pt x="10589" y="1438"/>
                  </a:cubicBezTo>
                  <a:cubicBezTo>
                    <a:pt x="10667" y="1394"/>
                    <a:pt x="10622" y="1286"/>
                    <a:pt x="10551" y="1286"/>
                  </a:cubicBezTo>
                  <a:close/>
                  <a:moveTo>
                    <a:pt x="10039" y="1684"/>
                  </a:moveTo>
                  <a:cubicBezTo>
                    <a:pt x="10020" y="1684"/>
                    <a:pt x="9999" y="1691"/>
                    <a:pt x="9981" y="1709"/>
                  </a:cubicBezTo>
                  <a:cubicBezTo>
                    <a:pt x="9901" y="1786"/>
                    <a:pt x="9827" y="1873"/>
                    <a:pt x="9762" y="1962"/>
                  </a:cubicBezTo>
                  <a:cubicBezTo>
                    <a:pt x="9722" y="2015"/>
                    <a:pt x="9759" y="2092"/>
                    <a:pt x="9827" y="2092"/>
                  </a:cubicBezTo>
                  <a:cubicBezTo>
                    <a:pt x="9852" y="2092"/>
                    <a:pt x="9877" y="2079"/>
                    <a:pt x="9892" y="2061"/>
                  </a:cubicBezTo>
                  <a:cubicBezTo>
                    <a:pt x="9954" y="1978"/>
                    <a:pt x="10021" y="1897"/>
                    <a:pt x="10095" y="1823"/>
                  </a:cubicBezTo>
                  <a:cubicBezTo>
                    <a:pt x="10155" y="1764"/>
                    <a:pt x="10101" y="1684"/>
                    <a:pt x="10039" y="1684"/>
                  </a:cubicBezTo>
                  <a:close/>
                  <a:moveTo>
                    <a:pt x="4679" y="1694"/>
                  </a:moveTo>
                  <a:cubicBezTo>
                    <a:pt x="4651" y="1694"/>
                    <a:pt x="4623" y="1709"/>
                    <a:pt x="4609" y="1743"/>
                  </a:cubicBezTo>
                  <a:cubicBezTo>
                    <a:pt x="4556" y="1845"/>
                    <a:pt x="4516" y="1953"/>
                    <a:pt x="4488" y="2064"/>
                  </a:cubicBezTo>
                  <a:cubicBezTo>
                    <a:pt x="4479" y="2107"/>
                    <a:pt x="4507" y="2150"/>
                    <a:pt x="4550" y="2163"/>
                  </a:cubicBezTo>
                  <a:lnTo>
                    <a:pt x="4572" y="2163"/>
                  </a:lnTo>
                  <a:cubicBezTo>
                    <a:pt x="4605" y="2163"/>
                    <a:pt x="4639" y="2138"/>
                    <a:pt x="4649" y="2101"/>
                  </a:cubicBezTo>
                  <a:cubicBezTo>
                    <a:pt x="4670" y="2002"/>
                    <a:pt x="4707" y="1907"/>
                    <a:pt x="4754" y="1817"/>
                  </a:cubicBezTo>
                  <a:cubicBezTo>
                    <a:pt x="4790" y="1750"/>
                    <a:pt x="4734" y="1694"/>
                    <a:pt x="4679" y="1694"/>
                  </a:cubicBezTo>
                  <a:close/>
                  <a:moveTo>
                    <a:pt x="5295" y="1885"/>
                  </a:moveTo>
                  <a:cubicBezTo>
                    <a:pt x="5247" y="1885"/>
                    <a:pt x="5199" y="1923"/>
                    <a:pt x="5216" y="1987"/>
                  </a:cubicBezTo>
                  <a:cubicBezTo>
                    <a:pt x="5232" y="2076"/>
                    <a:pt x="5241" y="2166"/>
                    <a:pt x="5244" y="2258"/>
                  </a:cubicBezTo>
                  <a:lnTo>
                    <a:pt x="5244" y="2292"/>
                  </a:lnTo>
                  <a:cubicBezTo>
                    <a:pt x="5241" y="2335"/>
                    <a:pt x="5275" y="2372"/>
                    <a:pt x="5321" y="2375"/>
                  </a:cubicBezTo>
                  <a:lnTo>
                    <a:pt x="5324" y="2375"/>
                  </a:lnTo>
                  <a:cubicBezTo>
                    <a:pt x="5367" y="2375"/>
                    <a:pt x="5404" y="2338"/>
                    <a:pt x="5404" y="2295"/>
                  </a:cubicBezTo>
                  <a:lnTo>
                    <a:pt x="5404" y="2258"/>
                  </a:lnTo>
                  <a:cubicBezTo>
                    <a:pt x="5404" y="2156"/>
                    <a:pt x="5392" y="2055"/>
                    <a:pt x="5373" y="1956"/>
                  </a:cubicBezTo>
                  <a:cubicBezTo>
                    <a:pt x="5367" y="1907"/>
                    <a:pt x="5331" y="1885"/>
                    <a:pt x="5295" y="1885"/>
                  </a:cubicBezTo>
                  <a:close/>
                  <a:moveTo>
                    <a:pt x="13704" y="1964"/>
                  </a:moveTo>
                  <a:cubicBezTo>
                    <a:pt x="13649" y="1964"/>
                    <a:pt x="13593" y="2021"/>
                    <a:pt x="13630" y="2085"/>
                  </a:cubicBezTo>
                  <a:cubicBezTo>
                    <a:pt x="13676" y="2178"/>
                    <a:pt x="13716" y="2274"/>
                    <a:pt x="13744" y="2372"/>
                  </a:cubicBezTo>
                  <a:cubicBezTo>
                    <a:pt x="13757" y="2406"/>
                    <a:pt x="13787" y="2431"/>
                    <a:pt x="13821" y="2431"/>
                  </a:cubicBezTo>
                  <a:lnTo>
                    <a:pt x="13824" y="2431"/>
                  </a:lnTo>
                  <a:cubicBezTo>
                    <a:pt x="13831" y="2431"/>
                    <a:pt x="13837" y="2428"/>
                    <a:pt x="13846" y="2428"/>
                  </a:cubicBezTo>
                  <a:cubicBezTo>
                    <a:pt x="13889" y="2412"/>
                    <a:pt x="13914" y="2369"/>
                    <a:pt x="13898" y="2326"/>
                  </a:cubicBezTo>
                  <a:cubicBezTo>
                    <a:pt x="13868" y="2218"/>
                    <a:pt x="13824" y="2113"/>
                    <a:pt x="13775" y="2011"/>
                  </a:cubicBezTo>
                  <a:cubicBezTo>
                    <a:pt x="13759" y="1978"/>
                    <a:pt x="13732" y="1964"/>
                    <a:pt x="13704" y="1964"/>
                  </a:cubicBezTo>
                  <a:close/>
                  <a:moveTo>
                    <a:pt x="9654" y="2199"/>
                  </a:moveTo>
                  <a:cubicBezTo>
                    <a:pt x="9626" y="2199"/>
                    <a:pt x="9598" y="2214"/>
                    <a:pt x="9583" y="2249"/>
                  </a:cubicBezTo>
                  <a:cubicBezTo>
                    <a:pt x="9528" y="2354"/>
                    <a:pt x="9491" y="2465"/>
                    <a:pt x="9472" y="2582"/>
                  </a:cubicBezTo>
                  <a:cubicBezTo>
                    <a:pt x="9466" y="2625"/>
                    <a:pt x="9500" y="2665"/>
                    <a:pt x="9543" y="2671"/>
                  </a:cubicBezTo>
                  <a:lnTo>
                    <a:pt x="9553" y="2671"/>
                  </a:lnTo>
                  <a:cubicBezTo>
                    <a:pt x="9593" y="2671"/>
                    <a:pt x="9627" y="2641"/>
                    <a:pt x="9633" y="2601"/>
                  </a:cubicBezTo>
                  <a:cubicBezTo>
                    <a:pt x="9648" y="2502"/>
                    <a:pt x="9682" y="2409"/>
                    <a:pt x="9728" y="2323"/>
                  </a:cubicBezTo>
                  <a:cubicBezTo>
                    <a:pt x="9767" y="2256"/>
                    <a:pt x="9710" y="2199"/>
                    <a:pt x="9654" y="2199"/>
                  </a:cubicBezTo>
                  <a:close/>
                  <a:moveTo>
                    <a:pt x="10352" y="2221"/>
                  </a:moveTo>
                  <a:cubicBezTo>
                    <a:pt x="10311" y="2221"/>
                    <a:pt x="10277" y="2254"/>
                    <a:pt x="10271" y="2295"/>
                  </a:cubicBezTo>
                  <a:cubicBezTo>
                    <a:pt x="10265" y="2391"/>
                    <a:pt x="10237" y="2483"/>
                    <a:pt x="10188" y="2564"/>
                  </a:cubicBezTo>
                  <a:cubicBezTo>
                    <a:pt x="10163" y="2601"/>
                    <a:pt x="10173" y="2650"/>
                    <a:pt x="10210" y="2675"/>
                  </a:cubicBezTo>
                  <a:cubicBezTo>
                    <a:pt x="10225" y="2684"/>
                    <a:pt x="10240" y="2687"/>
                    <a:pt x="10256" y="2687"/>
                  </a:cubicBezTo>
                  <a:cubicBezTo>
                    <a:pt x="10281" y="2687"/>
                    <a:pt x="10308" y="2675"/>
                    <a:pt x="10324" y="2653"/>
                  </a:cubicBezTo>
                  <a:cubicBezTo>
                    <a:pt x="10388" y="2548"/>
                    <a:pt x="10426" y="2431"/>
                    <a:pt x="10432" y="2311"/>
                  </a:cubicBezTo>
                  <a:cubicBezTo>
                    <a:pt x="10435" y="2264"/>
                    <a:pt x="10404" y="2224"/>
                    <a:pt x="10358" y="2221"/>
                  </a:cubicBezTo>
                  <a:cubicBezTo>
                    <a:pt x="10356" y="2221"/>
                    <a:pt x="10354" y="2221"/>
                    <a:pt x="10352" y="2221"/>
                  </a:cubicBezTo>
                  <a:close/>
                  <a:moveTo>
                    <a:pt x="4557" y="2323"/>
                  </a:moveTo>
                  <a:cubicBezTo>
                    <a:pt x="4511" y="2323"/>
                    <a:pt x="4464" y="2359"/>
                    <a:pt x="4476" y="2419"/>
                  </a:cubicBezTo>
                  <a:cubicBezTo>
                    <a:pt x="4498" y="2545"/>
                    <a:pt x="4565" y="2659"/>
                    <a:pt x="4664" y="2739"/>
                  </a:cubicBezTo>
                  <a:cubicBezTo>
                    <a:pt x="4679" y="2752"/>
                    <a:pt x="4698" y="2758"/>
                    <a:pt x="4716" y="2758"/>
                  </a:cubicBezTo>
                  <a:cubicBezTo>
                    <a:pt x="4791" y="2758"/>
                    <a:pt x="4824" y="2662"/>
                    <a:pt x="4766" y="2613"/>
                  </a:cubicBezTo>
                  <a:cubicBezTo>
                    <a:pt x="4698" y="2557"/>
                    <a:pt x="4652" y="2477"/>
                    <a:pt x="4633" y="2388"/>
                  </a:cubicBezTo>
                  <a:cubicBezTo>
                    <a:pt x="4625" y="2343"/>
                    <a:pt x="4591" y="2323"/>
                    <a:pt x="4557" y="2323"/>
                  </a:cubicBezTo>
                  <a:close/>
                  <a:moveTo>
                    <a:pt x="5254" y="2525"/>
                  </a:moveTo>
                  <a:cubicBezTo>
                    <a:pt x="5227" y="2525"/>
                    <a:pt x="5199" y="2539"/>
                    <a:pt x="5182" y="2573"/>
                  </a:cubicBezTo>
                  <a:cubicBezTo>
                    <a:pt x="5139" y="2662"/>
                    <a:pt x="5080" y="2708"/>
                    <a:pt x="5006" y="2712"/>
                  </a:cubicBezTo>
                  <a:cubicBezTo>
                    <a:pt x="4899" y="2712"/>
                    <a:pt x="4905" y="2872"/>
                    <a:pt x="5010" y="2872"/>
                  </a:cubicBezTo>
                  <a:cubicBezTo>
                    <a:pt x="5011" y="2872"/>
                    <a:pt x="5012" y="2872"/>
                    <a:pt x="5013" y="2872"/>
                  </a:cubicBezTo>
                  <a:lnTo>
                    <a:pt x="5016" y="2875"/>
                  </a:lnTo>
                  <a:cubicBezTo>
                    <a:pt x="5148" y="2866"/>
                    <a:pt x="5259" y="2786"/>
                    <a:pt x="5330" y="2644"/>
                  </a:cubicBezTo>
                  <a:cubicBezTo>
                    <a:pt x="5361" y="2578"/>
                    <a:pt x="5308" y="2525"/>
                    <a:pt x="5254" y="2525"/>
                  </a:cubicBezTo>
                  <a:close/>
                  <a:moveTo>
                    <a:pt x="10003" y="2726"/>
                  </a:moveTo>
                  <a:cubicBezTo>
                    <a:pt x="9995" y="2726"/>
                    <a:pt x="9987" y="2728"/>
                    <a:pt x="9978" y="2730"/>
                  </a:cubicBezTo>
                  <a:cubicBezTo>
                    <a:pt x="9898" y="2758"/>
                    <a:pt x="9815" y="2770"/>
                    <a:pt x="9732" y="2770"/>
                  </a:cubicBezTo>
                  <a:cubicBezTo>
                    <a:pt x="9722" y="2770"/>
                    <a:pt x="9713" y="2767"/>
                    <a:pt x="9704" y="2767"/>
                  </a:cubicBezTo>
                  <a:cubicBezTo>
                    <a:pt x="9697" y="2766"/>
                    <a:pt x="9691" y="2765"/>
                    <a:pt x="9684" y="2765"/>
                  </a:cubicBezTo>
                  <a:cubicBezTo>
                    <a:pt x="9593" y="2765"/>
                    <a:pt x="9575" y="2907"/>
                    <a:pt x="9673" y="2924"/>
                  </a:cubicBezTo>
                  <a:cubicBezTo>
                    <a:pt x="9691" y="2927"/>
                    <a:pt x="9713" y="2931"/>
                    <a:pt x="9732" y="2931"/>
                  </a:cubicBezTo>
                  <a:cubicBezTo>
                    <a:pt x="9739" y="2931"/>
                    <a:pt x="9747" y="2931"/>
                    <a:pt x="9754" y="2931"/>
                  </a:cubicBezTo>
                  <a:cubicBezTo>
                    <a:pt x="9851" y="2931"/>
                    <a:pt x="9945" y="2913"/>
                    <a:pt x="10034" y="2881"/>
                  </a:cubicBezTo>
                  <a:cubicBezTo>
                    <a:pt x="10118" y="2842"/>
                    <a:pt x="10082" y="2726"/>
                    <a:pt x="10003" y="2726"/>
                  </a:cubicBezTo>
                  <a:close/>
                  <a:moveTo>
                    <a:pt x="13896" y="2583"/>
                  </a:moveTo>
                  <a:cubicBezTo>
                    <a:pt x="13851" y="2583"/>
                    <a:pt x="13805" y="2617"/>
                    <a:pt x="13815" y="2678"/>
                  </a:cubicBezTo>
                  <a:cubicBezTo>
                    <a:pt x="13831" y="2779"/>
                    <a:pt x="13843" y="2884"/>
                    <a:pt x="13846" y="2989"/>
                  </a:cubicBezTo>
                  <a:cubicBezTo>
                    <a:pt x="13849" y="3032"/>
                    <a:pt x="13883" y="3066"/>
                    <a:pt x="13926" y="3066"/>
                  </a:cubicBezTo>
                  <a:lnTo>
                    <a:pt x="13932" y="3066"/>
                  </a:lnTo>
                  <a:cubicBezTo>
                    <a:pt x="13976" y="3063"/>
                    <a:pt x="14009" y="3026"/>
                    <a:pt x="14009" y="2983"/>
                  </a:cubicBezTo>
                  <a:cubicBezTo>
                    <a:pt x="14003" y="2872"/>
                    <a:pt x="13991" y="2761"/>
                    <a:pt x="13976" y="2650"/>
                  </a:cubicBezTo>
                  <a:cubicBezTo>
                    <a:pt x="13967" y="2604"/>
                    <a:pt x="13932" y="2583"/>
                    <a:pt x="13896" y="2583"/>
                  </a:cubicBezTo>
                  <a:close/>
                  <a:moveTo>
                    <a:pt x="13922" y="3229"/>
                  </a:moveTo>
                  <a:cubicBezTo>
                    <a:pt x="13880" y="3229"/>
                    <a:pt x="13846" y="3264"/>
                    <a:pt x="13846" y="3307"/>
                  </a:cubicBezTo>
                  <a:cubicBezTo>
                    <a:pt x="13843" y="3409"/>
                    <a:pt x="13834" y="3513"/>
                    <a:pt x="13821" y="3625"/>
                  </a:cubicBezTo>
                  <a:cubicBezTo>
                    <a:pt x="13818" y="3668"/>
                    <a:pt x="13849" y="3708"/>
                    <a:pt x="13895" y="3714"/>
                  </a:cubicBezTo>
                  <a:lnTo>
                    <a:pt x="13905" y="3714"/>
                  </a:lnTo>
                  <a:cubicBezTo>
                    <a:pt x="13945" y="3711"/>
                    <a:pt x="13979" y="3683"/>
                    <a:pt x="13982" y="3643"/>
                  </a:cubicBezTo>
                  <a:cubicBezTo>
                    <a:pt x="13994" y="3529"/>
                    <a:pt x="14003" y="3418"/>
                    <a:pt x="14009" y="3313"/>
                  </a:cubicBezTo>
                  <a:cubicBezTo>
                    <a:pt x="14009" y="3270"/>
                    <a:pt x="13976" y="3230"/>
                    <a:pt x="13932" y="3230"/>
                  </a:cubicBezTo>
                  <a:cubicBezTo>
                    <a:pt x="13929" y="3229"/>
                    <a:pt x="13926" y="3229"/>
                    <a:pt x="13922" y="3229"/>
                  </a:cubicBezTo>
                  <a:close/>
                  <a:moveTo>
                    <a:pt x="13857" y="3875"/>
                  </a:moveTo>
                  <a:cubicBezTo>
                    <a:pt x="13822" y="3875"/>
                    <a:pt x="13786" y="3896"/>
                    <a:pt x="13778" y="3942"/>
                  </a:cubicBezTo>
                  <a:cubicBezTo>
                    <a:pt x="13760" y="4047"/>
                    <a:pt x="13738" y="4152"/>
                    <a:pt x="13716" y="4254"/>
                  </a:cubicBezTo>
                  <a:cubicBezTo>
                    <a:pt x="13707" y="4297"/>
                    <a:pt x="13735" y="4340"/>
                    <a:pt x="13778" y="4352"/>
                  </a:cubicBezTo>
                  <a:lnTo>
                    <a:pt x="13797" y="4352"/>
                  </a:lnTo>
                  <a:cubicBezTo>
                    <a:pt x="13834" y="4352"/>
                    <a:pt x="13864" y="4325"/>
                    <a:pt x="13874" y="4291"/>
                  </a:cubicBezTo>
                  <a:cubicBezTo>
                    <a:pt x="13898" y="4186"/>
                    <a:pt x="13920" y="4078"/>
                    <a:pt x="13939" y="3967"/>
                  </a:cubicBezTo>
                  <a:cubicBezTo>
                    <a:pt x="13947" y="3908"/>
                    <a:pt x="13902" y="3875"/>
                    <a:pt x="13857" y="3875"/>
                  </a:cubicBezTo>
                  <a:close/>
                  <a:moveTo>
                    <a:pt x="13716" y="4498"/>
                  </a:moveTo>
                  <a:cubicBezTo>
                    <a:pt x="13682" y="4498"/>
                    <a:pt x="13649" y="4518"/>
                    <a:pt x="13639" y="4562"/>
                  </a:cubicBezTo>
                  <a:cubicBezTo>
                    <a:pt x="13612" y="4673"/>
                    <a:pt x="13581" y="4775"/>
                    <a:pt x="13550" y="4871"/>
                  </a:cubicBezTo>
                  <a:cubicBezTo>
                    <a:pt x="13538" y="4914"/>
                    <a:pt x="13562" y="4960"/>
                    <a:pt x="13605" y="4972"/>
                  </a:cubicBezTo>
                  <a:cubicBezTo>
                    <a:pt x="13612" y="4975"/>
                    <a:pt x="13621" y="4975"/>
                    <a:pt x="13627" y="4975"/>
                  </a:cubicBezTo>
                  <a:cubicBezTo>
                    <a:pt x="13664" y="4975"/>
                    <a:pt x="13695" y="4954"/>
                    <a:pt x="13704" y="4920"/>
                  </a:cubicBezTo>
                  <a:cubicBezTo>
                    <a:pt x="13735" y="4821"/>
                    <a:pt x="13766" y="4716"/>
                    <a:pt x="13797" y="4605"/>
                  </a:cubicBezTo>
                  <a:cubicBezTo>
                    <a:pt x="13817" y="4541"/>
                    <a:pt x="13766" y="4498"/>
                    <a:pt x="13716" y="4498"/>
                  </a:cubicBezTo>
                  <a:close/>
                  <a:moveTo>
                    <a:pt x="13524" y="5121"/>
                  </a:moveTo>
                  <a:cubicBezTo>
                    <a:pt x="13493" y="5121"/>
                    <a:pt x="13462" y="5137"/>
                    <a:pt x="13448" y="5176"/>
                  </a:cubicBezTo>
                  <a:cubicBezTo>
                    <a:pt x="13405" y="5305"/>
                    <a:pt x="13365" y="5407"/>
                    <a:pt x="13337" y="5475"/>
                  </a:cubicBezTo>
                  <a:cubicBezTo>
                    <a:pt x="13319" y="5515"/>
                    <a:pt x="13340" y="5565"/>
                    <a:pt x="13380" y="5580"/>
                  </a:cubicBezTo>
                  <a:cubicBezTo>
                    <a:pt x="13390" y="5583"/>
                    <a:pt x="13402" y="5586"/>
                    <a:pt x="13411" y="5586"/>
                  </a:cubicBezTo>
                  <a:cubicBezTo>
                    <a:pt x="13413" y="5586"/>
                    <a:pt x="13415" y="5586"/>
                    <a:pt x="13418" y="5586"/>
                  </a:cubicBezTo>
                  <a:cubicBezTo>
                    <a:pt x="13449" y="5586"/>
                    <a:pt x="13477" y="5566"/>
                    <a:pt x="13488" y="5537"/>
                  </a:cubicBezTo>
                  <a:cubicBezTo>
                    <a:pt x="13516" y="5466"/>
                    <a:pt x="13556" y="5361"/>
                    <a:pt x="13602" y="5228"/>
                  </a:cubicBezTo>
                  <a:cubicBezTo>
                    <a:pt x="13625" y="5165"/>
                    <a:pt x="13575" y="5121"/>
                    <a:pt x="13524" y="5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1" name="Google Shape;1351;p14"/>
            <p:cNvSpPr/>
            <p:nvPr/>
          </p:nvSpPr>
          <p:spPr>
            <a:xfrm>
              <a:off x="7599657" y="4817172"/>
              <a:ext cx="881209" cy="198251"/>
            </a:xfrm>
            <a:custGeom>
              <a:avLst/>
              <a:gdLst/>
              <a:ahLst/>
              <a:cxnLst/>
              <a:rect l="l" t="t" r="r" b="b"/>
              <a:pathLst>
                <a:path w="13837" h="3113" extrusionOk="0">
                  <a:moveTo>
                    <a:pt x="568" y="109"/>
                  </a:moveTo>
                  <a:cubicBezTo>
                    <a:pt x="554" y="109"/>
                    <a:pt x="539" y="114"/>
                    <a:pt x="524" y="124"/>
                  </a:cubicBezTo>
                  <a:cubicBezTo>
                    <a:pt x="484" y="148"/>
                    <a:pt x="447" y="176"/>
                    <a:pt x="410" y="207"/>
                  </a:cubicBezTo>
                  <a:cubicBezTo>
                    <a:pt x="355" y="256"/>
                    <a:pt x="392" y="349"/>
                    <a:pt x="466" y="349"/>
                  </a:cubicBezTo>
                  <a:lnTo>
                    <a:pt x="463" y="343"/>
                  </a:lnTo>
                  <a:lnTo>
                    <a:pt x="463" y="343"/>
                  </a:lnTo>
                  <a:cubicBezTo>
                    <a:pt x="466" y="343"/>
                    <a:pt x="470" y="343"/>
                    <a:pt x="473" y="343"/>
                  </a:cubicBezTo>
                  <a:cubicBezTo>
                    <a:pt x="491" y="343"/>
                    <a:pt x="505" y="337"/>
                    <a:pt x="518" y="327"/>
                  </a:cubicBezTo>
                  <a:cubicBezTo>
                    <a:pt x="546" y="303"/>
                    <a:pt x="577" y="281"/>
                    <a:pt x="608" y="259"/>
                  </a:cubicBezTo>
                  <a:cubicBezTo>
                    <a:pt x="685" y="213"/>
                    <a:pt x="638" y="109"/>
                    <a:pt x="568" y="109"/>
                  </a:cubicBezTo>
                  <a:close/>
                  <a:moveTo>
                    <a:pt x="9160" y="0"/>
                  </a:moveTo>
                  <a:cubicBezTo>
                    <a:pt x="9012" y="0"/>
                    <a:pt x="8907" y="96"/>
                    <a:pt x="8867" y="265"/>
                  </a:cubicBezTo>
                  <a:cubicBezTo>
                    <a:pt x="8858" y="309"/>
                    <a:pt x="8886" y="352"/>
                    <a:pt x="8929" y="361"/>
                  </a:cubicBezTo>
                  <a:lnTo>
                    <a:pt x="8948" y="361"/>
                  </a:lnTo>
                  <a:lnTo>
                    <a:pt x="8948" y="355"/>
                  </a:lnTo>
                  <a:cubicBezTo>
                    <a:pt x="8949" y="355"/>
                    <a:pt x="8951" y="355"/>
                    <a:pt x="8953" y="355"/>
                  </a:cubicBezTo>
                  <a:cubicBezTo>
                    <a:pt x="8985" y="355"/>
                    <a:pt x="9016" y="331"/>
                    <a:pt x="9025" y="299"/>
                  </a:cubicBezTo>
                  <a:cubicBezTo>
                    <a:pt x="9055" y="164"/>
                    <a:pt x="9136" y="164"/>
                    <a:pt x="9163" y="164"/>
                  </a:cubicBezTo>
                  <a:cubicBezTo>
                    <a:pt x="9207" y="164"/>
                    <a:pt x="9244" y="127"/>
                    <a:pt x="9244" y="80"/>
                  </a:cubicBezTo>
                  <a:cubicBezTo>
                    <a:pt x="9241" y="37"/>
                    <a:pt x="9207" y="0"/>
                    <a:pt x="9160" y="0"/>
                  </a:cubicBezTo>
                  <a:close/>
                  <a:moveTo>
                    <a:pt x="3837" y="138"/>
                  </a:moveTo>
                  <a:cubicBezTo>
                    <a:pt x="3734" y="138"/>
                    <a:pt x="3646" y="176"/>
                    <a:pt x="3581" y="250"/>
                  </a:cubicBezTo>
                  <a:cubicBezTo>
                    <a:pt x="3535" y="303"/>
                    <a:pt x="3572" y="383"/>
                    <a:pt x="3643" y="383"/>
                  </a:cubicBezTo>
                  <a:lnTo>
                    <a:pt x="3639" y="380"/>
                  </a:lnTo>
                  <a:cubicBezTo>
                    <a:pt x="3664" y="380"/>
                    <a:pt x="3686" y="373"/>
                    <a:pt x="3701" y="358"/>
                  </a:cubicBezTo>
                  <a:cubicBezTo>
                    <a:pt x="3735" y="318"/>
                    <a:pt x="3780" y="300"/>
                    <a:pt x="3834" y="300"/>
                  </a:cubicBezTo>
                  <a:cubicBezTo>
                    <a:pt x="3860" y="300"/>
                    <a:pt x="3887" y="304"/>
                    <a:pt x="3917" y="312"/>
                  </a:cubicBezTo>
                  <a:cubicBezTo>
                    <a:pt x="3925" y="314"/>
                    <a:pt x="3934" y="315"/>
                    <a:pt x="3941" y="315"/>
                  </a:cubicBezTo>
                  <a:cubicBezTo>
                    <a:pt x="4027" y="315"/>
                    <a:pt x="4054" y="180"/>
                    <a:pt x="3960" y="154"/>
                  </a:cubicBezTo>
                  <a:cubicBezTo>
                    <a:pt x="3917" y="143"/>
                    <a:pt x="3876" y="138"/>
                    <a:pt x="3837" y="138"/>
                  </a:cubicBezTo>
                  <a:close/>
                  <a:moveTo>
                    <a:pt x="9445" y="141"/>
                  </a:moveTo>
                  <a:cubicBezTo>
                    <a:pt x="9388" y="141"/>
                    <a:pt x="9334" y="204"/>
                    <a:pt x="9373" y="265"/>
                  </a:cubicBezTo>
                  <a:cubicBezTo>
                    <a:pt x="9410" y="327"/>
                    <a:pt x="9426" y="398"/>
                    <a:pt x="9423" y="469"/>
                  </a:cubicBezTo>
                  <a:cubicBezTo>
                    <a:pt x="9423" y="491"/>
                    <a:pt x="9419" y="509"/>
                    <a:pt x="9419" y="528"/>
                  </a:cubicBezTo>
                  <a:cubicBezTo>
                    <a:pt x="9416" y="571"/>
                    <a:pt x="9450" y="611"/>
                    <a:pt x="9493" y="614"/>
                  </a:cubicBezTo>
                  <a:lnTo>
                    <a:pt x="9503" y="614"/>
                  </a:lnTo>
                  <a:lnTo>
                    <a:pt x="9500" y="611"/>
                  </a:lnTo>
                  <a:cubicBezTo>
                    <a:pt x="9543" y="611"/>
                    <a:pt x="9577" y="580"/>
                    <a:pt x="9583" y="540"/>
                  </a:cubicBezTo>
                  <a:cubicBezTo>
                    <a:pt x="9586" y="515"/>
                    <a:pt x="9586" y="494"/>
                    <a:pt x="9586" y="469"/>
                  </a:cubicBezTo>
                  <a:cubicBezTo>
                    <a:pt x="9589" y="367"/>
                    <a:pt x="9561" y="265"/>
                    <a:pt x="9509" y="176"/>
                  </a:cubicBezTo>
                  <a:cubicBezTo>
                    <a:pt x="9491" y="151"/>
                    <a:pt x="9468" y="141"/>
                    <a:pt x="9445" y="141"/>
                  </a:cubicBezTo>
                  <a:close/>
                  <a:moveTo>
                    <a:pt x="4213" y="307"/>
                  </a:moveTo>
                  <a:cubicBezTo>
                    <a:pt x="4150" y="307"/>
                    <a:pt x="4092" y="388"/>
                    <a:pt x="4155" y="447"/>
                  </a:cubicBezTo>
                  <a:cubicBezTo>
                    <a:pt x="4216" y="518"/>
                    <a:pt x="4253" y="605"/>
                    <a:pt x="4262" y="697"/>
                  </a:cubicBezTo>
                  <a:cubicBezTo>
                    <a:pt x="4269" y="737"/>
                    <a:pt x="4303" y="768"/>
                    <a:pt x="4343" y="768"/>
                  </a:cubicBezTo>
                  <a:lnTo>
                    <a:pt x="4352" y="765"/>
                  </a:lnTo>
                  <a:cubicBezTo>
                    <a:pt x="4398" y="759"/>
                    <a:pt x="4429" y="719"/>
                    <a:pt x="4423" y="676"/>
                  </a:cubicBezTo>
                  <a:cubicBezTo>
                    <a:pt x="4407" y="552"/>
                    <a:pt x="4358" y="435"/>
                    <a:pt x="4275" y="340"/>
                  </a:cubicBezTo>
                  <a:cubicBezTo>
                    <a:pt x="4257" y="317"/>
                    <a:pt x="4235" y="307"/>
                    <a:pt x="4213" y="307"/>
                  </a:cubicBezTo>
                  <a:close/>
                  <a:moveTo>
                    <a:pt x="261" y="437"/>
                  </a:moveTo>
                  <a:cubicBezTo>
                    <a:pt x="237" y="437"/>
                    <a:pt x="212" y="448"/>
                    <a:pt x="194" y="475"/>
                  </a:cubicBezTo>
                  <a:cubicBezTo>
                    <a:pt x="139" y="574"/>
                    <a:pt x="93" y="682"/>
                    <a:pt x="65" y="793"/>
                  </a:cubicBezTo>
                  <a:cubicBezTo>
                    <a:pt x="46" y="836"/>
                    <a:pt x="74" y="885"/>
                    <a:pt x="120" y="895"/>
                  </a:cubicBezTo>
                  <a:cubicBezTo>
                    <a:pt x="126" y="898"/>
                    <a:pt x="136" y="898"/>
                    <a:pt x="142" y="898"/>
                  </a:cubicBezTo>
                  <a:lnTo>
                    <a:pt x="142" y="895"/>
                  </a:lnTo>
                  <a:cubicBezTo>
                    <a:pt x="176" y="895"/>
                    <a:pt x="210" y="870"/>
                    <a:pt x="219" y="836"/>
                  </a:cubicBezTo>
                  <a:cubicBezTo>
                    <a:pt x="247" y="737"/>
                    <a:pt x="287" y="645"/>
                    <a:pt x="336" y="555"/>
                  </a:cubicBezTo>
                  <a:cubicBezTo>
                    <a:pt x="368" y="492"/>
                    <a:pt x="315" y="437"/>
                    <a:pt x="261" y="437"/>
                  </a:cubicBezTo>
                  <a:close/>
                  <a:moveTo>
                    <a:pt x="8955" y="520"/>
                  </a:moveTo>
                  <a:cubicBezTo>
                    <a:pt x="8909" y="520"/>
                    <a:pt x="8861" y="557"/>
                    <a:pt x="8874" y="617"/>
                  </a:cubicBezTo>
                  <a:cubicBezTo>
                    <a:pt x="8895" y="728"/>
                    <a:pt x="8929" y="836"/>
                    <a:pt x="8972" y="941"/>
                  </a:cubicBezTo>
                  <a:cubicBezTo>
                    <a:pt x="8985" y="972"/>
                    <a:pt x="9015" y="990"/>
                    <a:pt x="9049" y="990"/>
                  </a:cubicBezTo>
                  <a:lnTo>
                    <a:pt x="9049" y="984"/>
                  </a:lnTo>
                  <a:cubicBezTo>
                    <a:pt x="9054" y="986"/>
                    <a:pt x="9059" y="986"/>
                    <a:pt x="9063" y="986"/>
                  </a:cubicBezTo>
                  <a:cubicBezTo>
                    <a:pt x="9068" y="986"/>
                    <a:pt x="9072" y="986"/>
                    <a:pt x="9077" y="984"/>
                  </a:cubicBezTo>
                  <a:cubicBezTo>
                    <a:pt x="9120" y="969"/>
                    <a:pt x="9139" y="919"/>
                    <a:pt x="9123" y="879"/>
                  </a:cubicBezTo>
                  <a:cubicBezTo>
                    <a:pt x="9083" y="784"/>
                    <a:pt x="9052" y="685"/>
                    <a:pt x="9031" y="586"/>
                  </a:cubicBezTo>
                  <a:cubicBezTo>
                    <a:pt x="9023" y="540"/>
                    <a:pt x="8989" y="520"/>
                    <a:pt x="8955" y="520"/>
                  </a:cubicBezTo>
                  <a:close/>
                  <a:moveTo>
                    <a:pt x="3538" y="521"/>
                  </a:moveTo>
                  <a:cubicBezTo>
                    <a:pt x="3495" y="521"/>
                    <a:pt x="3460" y="557"/>
                    <a:pt x="3457" y="599"/>
                  </a:cubicBezTo>
                  <a:cubicBezTo>
                    <a:pt x="3457" y="620"/>
                    <a:pt x="3457" y="639"/>
                    <a:pt x="3457" y="660"/>
                  </a:cubicBezTo>
                  <a:cubicBezTo>
                    <a:pt x="3457" y="756"/>
                    <a:pt x="3467" y="848"/>
                    <a:pt x="3485" y="941"/>
                  </a:cubicBezTo>
                  <a:cubicBezTo>
                    <a:pt x="3491" y="978"/>
                    <a:pt x="3525" y="1006"/>
                    <a:pt x="3565" y="1006"/>
                  </a:cubicBezTo>
                  <a:lnTo>
                    <a:pt x="3565" y="1003"/>
                  </a:lnTo>
                  <a:lnTo>
                    <a:pt x="3584" y="1003"/>
                  </a:lnTo>
                  <a:cubicBezTo>
                    <a:pt x="3627" y="993"/>
                    <a:pt x="3655" y="953"/>
                    <a:pt x="3646" y="910"/>
                  </a:cubicBezTo>
                  <a:cubicBezTo>
                    <a:pt x="3630" y="827"/>
                    <a:pt x="3621" y="744"/>
                    <a:pt x="3621" y="660"/>
                  </a:cubicBezTo>
                  <a:lnTo>
                    <a:pt x="3621" y="608"/>
                  </a:lnTo>
                  <a:cubicBezTo>
                    <a:pt x="3624" y="562"/>
                    <a:pt x="3587" y="525"/>
                    <a:pt x="3544" y="521"/>
                  </a:cubicBezTo>
                  <a:cubicBezTo>
                    <a:pt x="3542" y="521"/>
                    <a:pt x="3540" y="521"/>
                    <a:pt x="3538" y="521"/>
                  </a:cubicBezTo>
                  <a:close/>
                  <a:moveTo>
                    <a:pt x="13745" y="670"/>
                  </a:moveTo>
                  <a:cubicBezTo>
                    <a:pt x="13706" y="670"/>
                    <a:pt x="13668" y="694"/>
                    <a:pt x="13666" y="747"/>
                  </a:cubicBezTo>
                  <a:cubicBezTo>
                    <a:pt x="13651" y="852"/>
                    <a:pt x="13633" y="953"/>
                    <a:pt x="13605" y="1055"/>
                  </a:cubicBezTo>
                  <a:cubicBezTo>
                    <a:pt x="13596" y="1098"/>
                    <a:pt x="13620" y="1141"/>
                    <a:pt x="13663" y="1154"/>
                  </a:cubicBezTo>
                  <a:cubicBezTo>
                    <a:pt x="13670" y="1157"/>
                    <a:pt x="13676" y="1157"/>
                    <a:pt x="13685" y="1157"/>
                  </a:cubicBezTo>
                  <a:lnTo>
                    <a:pt x="13685" y="1151"/>
                  </a:lnTo>
                  <a:cubicBezTo>
                    <a:pt x="13719" y="1151"/>
                    <a:pt x="13753" y="1129"/>
                    <a:pt x="13762" y="1095"/>
                  </a:cubicBezTo>
                  <a:cubicBezTo>
                    <a:pt x="13790" y="987"/>
                    <a:pt x="13811" y="876"/>
                    <a:pt x="13827" y="765"/>
                  </a:cubicBezTo>
                  <a:cubicBezTo>
                    <a:pt x="13837" y="703"/>
                    <a:pt x="13790" y="670"/>
                    <a:pt x="13745" y="670"/>
                  </a:cubicBezTo>
                  <a:close/>
                  <a:moveTo>
                    <a:pt x="4321" y="921"/>
                  </a:moveTo>
                  <a:cubicBezTo>
                    <a:pt x="4285" y="921"/>
                    <a:pt x="4251" y="942"/>
                    <a:pt x="4244" y="990"/>
                  </a:cubicBezTo>
                  <a:cubicBezTo>
                    <a:pt x="4219" y="1089"/>
                    <a:pt x="4188" y="1188"/>
                    <a:pt x="4145" y="1283"/>
                  </a:cubicBezTo>
                  <a:cubicBezTo>
                    <a:pt x="4127" y="1323"/>
                    <a:pt x="4148" y="1370"/>
                    <a:pt x="4188" y="1388"/>
                  </a:cubicBezTo>
                  <a:cubicBezTo>
                    <a:pt x="4198" y="1391"/>
                    <a:pt x="4210" y="1394"/>
                    <a:pt x="4219" y="1394"/>
                  </a:cubicBezTo>
                  <a:lnTo>
                    <a:pt x="4222" y="1391"/>
                  </a:lnTo>
                  <a:cubicBezTo>
                    <a:pt x="4253" y="1391"/>
                    <a:pt x="4281" y="1373"/>
                    <a:pt x="4293" y="1348"/>
                  </a:cubicBezTo>
                  <a:cubicBezTo>
                    <a:pt x="4340" y="1243"/>
                    <a:pt x="4377" y="1135"/>
                    <a:pt x="4401" y="1024"/>
                  </a:cubicBezTo>
                  <a:cubicBezTo>
                    <a:pt x="4419" y="960"/>
                    <a:pt x="4369" y="921"/>
                    <a:pt x="4321" y="921"/>
                  </a:cubicBezTo>
                  <a:close/>
                  <a:moveTo>
                    <a:pt x="84" y="1058"/>
                  </a:moveTo>
                  <a:cubicBezTo>
                    <a:pt x="43" y="1058"/>
                    <a:pt x="9" y="1091"/>
                    <a:pt x="6" y="1132"/>
                  </a:cubicBezTo>
                  <a:cubicBezTo>
                    <a:pt x="0" y="1169"/>
                    <a:pt x="0" y="1203"/>
                    <a:pt x="0" y="1240"/>
                  </a:cubicBezTo>
                  <a:cubicBezTo>
                    <a:pt x="0" y="1317"/>
                    <a:pt x="6" y="1394"/>
                    <a:pt x="19" y="1471"/>
                  </a:cubicBezTo>
                  <a:cubicBezTo>
                    <a:pt x="25" y="1512"/>
                    <a:pt x="59" y="1539"/>
                    <a:pt x="99" y="1539"/>
                  </a:cubicBezTo>
                  <a:lnTo>
                    <a:pt x="108" y="1542"/>
                  </a:lnTo>
                  <a:cubicBezTo>
                    <a:pt x="154" y="1533"/>
                    <a:pt x="185" y="1493"/>
                    <a:pt x="179" y="1450"/>
                  </a:cubicBezTo>
                  <a:cubicBezTo>
                    <a:pt x="167" y="1379"/>
                    <a:pt x="163" y="1308"/>
                    <a:pt x="163" y="1240"/>
                  </a:cubicBezTo>
                  <a:cubicBezTo>
                    <a:pt x="163" y="1206"/>
                    <a:pt x="167" y="1175"/>
                    <a:pt x="167" y="1145"/>
                  </a:cubicBezTo>
                  <a:cubicBezTo>
                    <a:pt x="170" y="1098"/>
                    <a:pt x="136" y="1061"/>
                    <a:pt x="89" y="1058"/>
                  </a:cubicBezTo>
                  <a:cubicBezTo>
                    <a:pt x="88" y="1058"/>
                    <a:pt x="86" y="1058"/>
                    <a:pt x="84" y="1058"/>
                  </a:cubicBezTo>
                  <a:close/>
                  <a:moveTo>
                    <a:pt x="9425" y="769"/>
                  </a:moveTo>
                  <a:cubicBezTo>
                    <a:pt x="9395" y="769"/>
                    <a:pt x="9364" y="785"/>
                    <a:pt x="9352" y="824"/>
                  </a:cubicBezTo>
                  <a:cubicBezTo>
                    <a:pt x="9315" y="922"/>
                    <a:pt x="9271" y="1015"/>
                    <a:pt x="9225" y="1108"/>
                  </a:cubicBezTo>
                  <a:cubicBezTo>
                    <a:pt x="9222" y="1114"/>
                    <a:pt x="9219" y="1120"/>
                    <a:pt x="9216" y="1123"/>
                  </a:cubicBezTo>
                  <a:cubicBezTo>
                    <a:pt x="9208" y="1120"/>
                    <a:pt x="9200" y="1119"/>
                    <a:pt x="9192" y="1119"/>
                  </a:cubicBezTo>
                  <a:cubicBezTo>
                    <a:pt x="9135" y="1119"/>
                    <a:pt x="9091" y="1183"/>
                    <a:pt x="9123" y="1240"/>
                  </a:cubicBezTo>
                  <a:cubicBezTo>
                    <a:pt x="9179" y="1336"/>
                    <a:pt x="9241" y="1428"/>
                    <a:pt x="9308" y="1518"/>
                  </a:cubicBezTo>
                  <a:cubicBezTo>
                    <a:pt x="9324" y="1536"/>
                    <a:pt x="9345" y="1549"/>
                    <a:pt x="9373" y="1549"/>
                  </a:cubicBezTo>
                  <a:lnTo>
                    <a:pt x="9373" y="1545"/>
                  </a:lnTo>
                  <a:cubicBezTo>
                    <a:pt x="9389" y="1545"/>
                    <a:pt x="9407" y="1542"/>
                    <a:pt x="9423" y="1533"/>
                  </a:cubicBezTo>
                  <a:cubicBezTo>
                    <a:pt x="9456" y="1508"/>
                    <a:pt x="9466" y="1456"/>
                    <a:pt x="9438" y="1422"/>
                  </a:cubicBezTo>
                  <a:cubicBezTo>
                    <a:pt x="9389" y="1360"/>
                    <a:pt x="9345" y="1293"/>
                    <a:pt x="9302" y="1228"/>
                  </a:cubicBezTo>
                  <a:cubicBezTo>
                    <a:pt x="9330" y="1225"/>
                    <a:pt x="9355" y="1209"/>
                    <a:pt x="9367" y="1185"/>
                  </a:cubicBezTo>
                  <a:cubicBezTo>
                    <a:pt x="9423" y="1086"/>
                    <a:pt x="9466" y="984"/>
                    <a:pt x="9506" y="876"/>
                  </a:cubicBezTo>
                  <a:cubicBezTo>
                    <a:pt x="9527" y="813"/>
                    <a:pt x="9475" y="769"/>
                    <a:pt x="9425" y="769"/>
                  </a:cubicBezTo>
                  <a:close/>
                  <a:moveTo>
                    <a:pt x="3653" y="1153"/>
                  </a:moveTo>
                  <a:cubicBezTo>
                    <a:pt x="3602" y="1153"/>
                    <a:pt x="3551" y="1199"/>
                    <a:pt x="3578" y="1265"/>
                  </a:cubicBezTo>
                  <a:cubicBezTo>
                    <a:pt x="3615" y="1370"/>
                    <a:pt x="3661" y="1471"/>
                    <a:pt x="3710" y="1570"/>
                  </a:cubicBezTo>
                  <a:cubicBezTo>
                    <a:pt x="3726" y="1595"/>
                    <a:pt x="3754" y="1613"/>
                    <a:pt x="3784" y="1613"/>
                  </a:cubicBezTo>
                  <a:lnTo>
                    <a:pt x="3784" y="1607"/>
                  </a:lnTo>
                  <a:cubicBezTo>
                    <a:pt x="3788" y="1608"/>
                    <a:pt x="3792" y="1608"/>
                    <a:pt x="3795" y="1608"/>
                  </a:cubicBezTo>
                  <a:cubicBezTo>
                    <a:pt x="3804" y="1608"/>
                    <a:pt x="3813" y="1606"/>
                    <a:pt x="3821" y="1604"/>
                  </a:cubicBezTo>
                  <a:cubicBezTo>
                    <a:pt x="3862" y="1582"/>
                    <a:pt x="3877" y="1533"/>
                    <a:pt x="3855" y="1496"/>
                  </a:cubicBezTo>
                  <a:cubicBezTo>
                    <a:pt x="3806" y="1404"/>
                    <a:pt x="3766" y="1308"/>
                    <a:pt x="3729" y="1209"/>
                  </a:cubicBezTo>
                  <a:cubicBezTo>
                    <a:pt x="3715" y="1170"/>
                    <a:pt x="3684" y="1153"/>
                    <a:pt x="3653" y="1153"/>
                  </a:cubicBezTo>
                  <a:close/>
                  <a:moveTo>
                    <a:pt x="9126" y="1339"/>
                  </a:moveTo>
                  <a:cubicBezTo>
                    <a:pt x="9103" y="1339"/>
                    <a:pt x="9079" y="1350"/>
                    <a:pt x="9062" y="1376"/>
                  </a:cubicBezTo>
                  <a:cubicBezTo>
                    <a:pt x="9003" y="1459"/>
                    <a:pt x="8941" y="1545"/>
                    <a:pt x="8874" y="1629"/>
                  </a:cubicBezTo>
                  <a:cubicBezTo>
                    <a:pt x="8830" y="1681"/>
                    <a:pt x="8867" y="1761"/>
                    <a:pt x="8935" y="1761"/>
                  </a:cubicBezTo>
                  <a:lnTo>
                    <a:pt x="8935" y="1758"/>
                  </a:lnTo>
                  <a:cubicBezTo>
                    <a:pt x="8960" y="1758"/>
                    <a:pt x="8981" y="1749"/>
                    <a:pt x="8997" y="1731"/>
                  </a:cubicBezTo>
                  <a:cubicBezTo>
                    <a:pt x="9068" y="1644"/>
                    <a:pt x="9136" y="1555"/>
                    <a:pt x="9194" y="1465"/>
                  </a:cubicBezTo>
                  <a:cubicBezTo>
                    <a:pt x="9238" y="1402"/>
                    <a:pt x="9183" y="1339"/>
                    <a:pt x="9126" y="1339"/>
                  </a:cubicBezTo>
                  <a:close/>
                  <a:moveTo>
                    <a:pt x="13583" y="1304"/>
                  </a:moveTo>
                  <a:cubicBezTo>
                    <a:pt x="13553" y="1304"/>
                    <a:pt x="13524" y="1320"/>
                    <a:pt x="13509" y="1357"/>
                  </a:cubicBezTo>
                  <a:cubicBezTo>
                    <a:pt x="13472" y="1453"/>
                    <a:pt x="13429" y="1549"/>
                    <a:pt x="13380" y="1641"/>
                  </a:cubicBezTo>
                  <a:cubicBezTo>
                    <a:pt x="13358" y="1681"/>
                    <a:pt x="13373" y="1731"/>
                    <a:pt x="13414" y="1752"/>
                  </a:cubicBezTo>
                  <a:cubicBezTo>
                    <a:pt x="13426" y="1758"/>
                    <a:pt x="13438" y="1761"/>
                    <a:pt x="13454" y="1761"/>
                  </a:cubicBezTo>
                  <a:lnTo>
                    <a:pt x="13454" y="1755"/>
                  </a:lnTo>
                  <a:cubicBezTo>
                    <a:pt x="13481" y="1755"/>
                    <a:pt x="13509" y="1743"/>
                    <a:pt x="13525" y="1718"/>
                  </a:cubicBezTo>
                  <a:cubicBezTo>
                    <a:pt x="13574" y="1619"/>
                    <a:pt x="13620" y="1518"/>
                    <a:pt x="13660" y="1413"/>
                  </a:cubicBezTo>
                  <a:cubicBezTo>
                    <a:pt x="13684" y="1350"/>
                    <a:pt x="13633" y="1304"/>
                    <a:pt x="13583" y="1304"/>
                  </a:cubicBezTo>
                  <a:close/>
                  <a:moveTo>
                    <a:pt x="9576" y="1623"/>
                  </a:moveTo>
                  <a:cubicBezTo>
                    <a:pt x="9511" y="1623"/>
                    <a:pt x="9453" y="1710"/>
                    <a:pt x="9524" y="1768"/>
                  </a:cubicBezTo>
                  <a:cubicBezTo>
                    <a:pt x="9601" y="1848"/>
                    <a:pt x="9682" y="1925"/>
                    <a:pt x="9765" y="1996"/>
                  </a:cubicBezTo>
                  <a:cubicBezTo>
                    <a:pt x="9780" y="2008"/>
                    <a:pt x="9799" y="2014"/>
                    <a:pt x="9817" y="2014"/>
                  </a:cubicBezTo>
                  <a:cubicBezTo>
                    <a:pt x="9894" y="2014"/>
                    <a:pt x="9928" y="1922"/>
                    <a:pt x="9870" y="1872"/>
                  </a:cubicBezTo>
                  <a:cubicBezTo>
                    <a:pt x="9790" y="1805"/>
                    <a:pt x="9712" y="1734"/>
                    <a:pt x="9638" y="1657"/>
                  </a:cubicBezTo>
                  <a:cubicBezTo>
                    <a:pt x="9620" y="1632"/>
                    <a:pt x="9597" y="1623"/>
                    <a:pt x="9576" y="1623"/>
                  </a:cubicBezTo>
                  <a:close/>
                  <a:moveTo>
                    <a:pt x="177" y="1685"/>
                  </a:moveTo>
                  <a:cubicBezTo>
                    <a:pt x="167" y="1685"/>
                    <a:pt x="158" y="1687"/>
                    <a:pt x="148" y="1690"/>
                  </a:cubicBezTo>
                  <a:cubicBezTo>
                    <a:pt x="108" y="1706"/>
                    <a:pt x="86" y="1752"/>
                    <a:pt x="102" y="1795"/>
                  </a:cubicBezTo>
                  <a:cubicBezTo>
                    <a:pt x="142" y="1900"/>
                    <a:pt x="191" y="2005"/>
                    <a:pt x="253" y="2101"/>
                  </a:cubicBezTo>
                  <a:cubicBezTo>
                    <a:pt x="268" y="2125"/>
                    <a:pt x="293" y="2141"/>
                    <a:pt x="321" y="2141"/>
                  </a:cubicBezTo>
                  <a:lnTo>
                    <a:pt x="321" y="2135"/>
                  </a:lnTo>
                  <a:cubicBezTo>
                    <a:pt x="386" y="2135"/>
                    <a:pt x="426" y="2064"/>
                    <a:pt x="389" y="2011"/>
                  </a:cubicBezTo>
                  <a:cubicBezTo>
                    <a:pt x="336" y="1925"/>
                    <a:pt x="290" y="1832"/>
                    <a:pt x="253" y="1737"/>
                  </a:cubicBezTo>
                  <a:cubicBezTo>
                    <a:pt x="241" y="1705"/>
                    <a:pt x="210" y="1685"/>
                    <a:pt x="177" y="1685"/>
                  </a:cubicBezTo>
                  <a:close/>
                  <a:moveTo>
                    <a:pt x="4066" y="1521"/>
                  </a:moveTo>
                  <a:cubicBezTo>
                    <a:pt x="4042" y="1521"/>
                    <a:pt x="4018" y="1532"/>
                    <a:pt x="4000" y="1558"/>
                  </a:cubicBezTo>
                  <a:cubicBezTo>
                    <a:pt x="3945" y="1647"/>
                    <a:pt x="3886" y="1734"/>
                    <a:pt x="3821" y="1814"/>
                  </a:cubicBezTo>
                  <a:cubicBezTo>
                    <a:pt x="3773" y="1874"/>
                    <a:pt x="3823" y="1947"/>
                    <a:pt x="3884" y="1947"/>
                  </a:cubicBezTo>
                  <a:cubicBezTo>
                    <a:pt x="3901" y="1947"/>
                    <a:pt x="3919" y="1941"/>
                    <a:pt x="3936" y="1928"/>
                  </a:cubicBezTo>
                  <a:cubicBezTo>
                    <a:pt x="3982" y="1993"/>
                    <a:pt x="4031" y="2057"/>
                    <a:pt x="4084" y="2119"/>
                  </a:cubicBezTo>
                  <a:cubicBezTo>
                    <a:pt x="4099" y="2138"/>
                    <a:pt x="4121" y="2147"/>
                    <a:pt x="4145" y="2147"/>
                  </a:cubicBezTo>
                  <a:lnTo>
                    <a:pt x="4145" y="2144"/>
                  </a:lnTo>
                  <a:cubicBezTo>
                    <a:pt x="4164" y="2144"/>
                    <a:pt x="4182" y="2141"/>
                    <a:pt x="4198" y="2131"/>
                  </a:cubicBezTo>
                  <a:cubicBezTo>
                    <a:pt x="4232" y="2101"/>
                    <a:pt x="4238" y="2048"/>
                    <a:pt x="4207" y="2014"/>
                  </a:cubicBezTo>
                  <a:cubicBezTo>
                    <a:pt x="4145" y="1943"/>
                    <a:pt x="4090" y="1872"/>
                    <a:pt x="4037" y="1795"/>
                  </a:cubicBezTo>
                  <a:cubicBezTo>
                    <a:pt x="4074" y="1743"/>
                    <a:pt x="4108" y="1694"/>
                    <a:pt x="4139" y="1641"/>
                  </a:cubicBezTo>
                  <a:cubicBezTo>
                    <a:pt x="4174" y="1579"/>
                    <a:pt x="4121" y="1521"/>
                    <a:pt x="4066" y="1521"/>
                  </a:cubicBezTo>
                  <a:close/>
                  <a:moveTo>
                    <a:pt x="8714" y="1843"/>
                  </a:moveTo>
                  <a:cubicBezTo>
                    <a:pt x="8696" y="1843"/>
                    <a:pt x="8678" y="1849"/>
                    <a:pt x="8661" y="1863"/>
                  </a:cubicBezTo>
                  <a:cubicBezTo>
                    <a:pt x="8587" y="1940"/>
                    <a:pt x="8510" y="2014"/>
                    <a:pt x="8432" y="2082"/>
                  </a:cubicBezTo>
                  <a:cubicBezTo>
                    <a:pt x="8377" y="2131"/>
                    <a:pt x="8411" y="2224"/>
                    <a:pt x="8485" y="2224"/>
                  </a:cubicBezTo>
                  <a:lnTo>
                    <a:pt x="8488" y="2224"/>
                  </a:lnTo>
                  <a:cubicBezTo>
                    <a:pt x="8506" y="2221"/>
                    <a:pt x="8525" y="2215"/>
                    <a:pt x="8537" y="2202"/>
                  </a:cubicBezTo>
                  <a:cubicBezTo>
                    <a:pt x="8621" y="2131"/>
                    <a:pt x="8701" y="2054"/>
                    <a:pt x="8778" y="1977"/>
                  </a:cubicBezTo>
                  <a:cubicBezTo>
                    <a:pt x="8826" y="1917"/>
                    <a:pt x="8775" y="1843"/>
                    <a:pt x="8714" y="1843"/>
                  </a:cubicBezTo>
                  <a:close/>
                  <a:moveTo>
                    <a:pt x="13277" y="1872"/>
                  </a:moveTo>
                  <a:cubicBezTo>
                    <a:pt x="13256" y="1872"/>
                    <a:pt x="13234" y="1881"/>
                    <a:pt x="13216" y="1903"/>
                  </a:cubicBezTo>
                  <a:cubicBezTo>
                    <a:pt x="13154" y="1987"/>
                    <a:pt x="13087" y="2064"/>
                    <a:pt x="13013" y="2138"/>
                  </a:cubicBezTo>
                  <a:cubicBezTo>
                    <a:pt x="12982" y="2168"/>
                    <a:pt x="12982" y="2221"/>
                    <a:pt x="13013" y="2252"/>
                  </a:cubicBezTo>
                  <a:cubicBezTo>
                    <a:pt x="13028" y="2267"/>
                    <a:pt x="13050" y="2276"/>
                    <a:pt x="13071" y="2276"/>
                  </a:cubicBezTo>
                  <a:cubicBezTo>
                    <a:pt x="13093" y="2276"/>
                    <a:pt x="13111" y="2267"/>
                    <a:pt x="13127" y="2252"/>
                  </a:cubicBezTo>
                  <a:cubicBezTo>
                    <a:pt x="13207" y="2175"/>
                    <a:pt x="13281" y="2088"/>
                    <a:pt x="13346" y="1999"/>
                  </a:cubicBezTo>
                  <a:cubicBezTo>
                    <a:pt x="13386" y="1936"/>
                    <a:pt x="13334" y="1872"/>
                    <a:pt x="13277" y="1872"/>
                  </a:cubicBezTo>
                  <a:close/>
                  <a:moveTo>
                    <a:pt x="10071" y="2044"/>
                  </a:moveTo>
                  <a:cubicBezTo>
                    <a:pt x="10003" y="2044"/>
                    <a:pt x="9954" y="2145"/>
                    <a:pt x="10030" y="2193"/>
                  </a:cubicBezTo>
                  <a:cubicBezTo>
                    <a:pt x="10123" y="2255"/>
                    <a:pt x="10218" y="2310"/>
                    <a:pt x="10314" y="2363"/>
                  </a:cubicBezTo>
                  <a:cubicBezTo>
                    <a:pt x="10326" y="2369"/>
                    <a:pt x="10338" y="2375"/>
                    <a:pt x="10353" y="2375"/>
                  </a:cubicBezTo>
                  <a:lnTo>
                    <a:pt x="10353" y="2375"/>
                  </a:lnTo>
                  <a:cubicBezTo>
                    <a:pt x="10438" y="2374"/>
                    <a:pt x="10464" y="2261"/>
                    <a:pt x="10391" y="2221"/>
                  </a:cubicBezTo>
                  <a:cubicBezTo>
                    <a:pt x="10298" y="2172"/>
                    <a:pt x="10209" y="2119"/>
                    <a:pt x="10120" y="2061"/>
                  </a:cubicBezTo>
                  <a:cubicBezTo>
                    <a:pt x="10103" y="2049"/>
                    <a:pt x="10087" y="2044"/>
                    <a:pt x="10071" y="2044"/>
                  </a:cubicBezTo>
                  <a:close/>
                  <a:moveTo>
                    <a:pt x="10353" y="2375"/>
                  </a:moveTo>
                  <a:lnTo>
                    <a:pt x="10353" y="2375"/>
                  </a:lnTo>
                  <a:cubicBezTo>
                    <a:pt x="10352" y="2375"/>
                    <a:pt x="10351" y="2375"/>
                    <a:pt x="10351" y="2375"/>
                  </a:cubicBezTo>
                  <a:lnTo>
                    <a:pt x="10354" y="2375"/>
                  </a:lnTo>
                  <a:cubicBezTo>
                    <a:pt x="10354" y="2375"/>
                    <a:pt x="10353" y="2375"/>
                    <a:pt x="10353" y="2375"/>
                  </a:cubicBezTo>
                  <a:close/>
                  <a:moveTo>
                    <a:pt x="3677" y="2019"/>
                  </a:moveTo>
                  <a:cubicBezTo>
                    <a:pt x="3655" y="2019"/>
                    <a:pt x="3633" y="2028"/>
                    <a:pt x="3615" y="2051"/>
                  </a:cubicBezTo>
                  <a:cubicBezTo>
                    <a:pt x="3541" y="2128"/>
                    <a:pt x="3464" y="2199"/>
                    <a:pt x="3383" y="2267"/>
                  </a:cubicBezTo>
                  <a:cubicBezTo>
                    <a:pt x="3328" y="2317"/>
                    <a:pt x="3362" y="2409"/>
                    <a:pt x="3436" y="2409"/>
                  </a:cubicBezTo>
                  <a:lnTo>
                    <a:pt x="3439" y="2409"/>
                  </a:lnTo>
                  <a:cubicBezTo>
                    <a:pt x="3457" y="2409"/>
                    <a:pt x="3476" y="2403"/>
                    <a:pt x="3488" y="2391"/>
                  </a:cubicBezTo>
                  <a:cubicBezTo>
                    <a:pt x="3575" y="2320"/>
                    <a:pt x="3655" y="2243"/>
                    <a:pt x="3732" y="2162"/>
                  </a:cubicBezTo>
                  <a:cubicBezTo>
                    <a:pt x="3799" y="2104"/>
                    <a:pt x="3741" y="2019"/>
                    <a:pt x="3677" y="2019"/>
                  </a:cubicBezTo>
                  <a:close/>
                  <a:moveTo>
                    <a:pt x="4367" y="2212"/>
                  </a:moveTo>
                  <a:cubicBezTo>
                    <a:pt x="4302" y="2212"/>
                    <a:pt x="4249" y="2300"/>
                    <a:pt x="4315" y="2357"/>
                  </a:cubicBezTo>
                  <a:cubicBezTo>
                    <a:pt x="4395" y="2431"/>
                    <a:pt x="4481" y="2502"/>
                    <a:pt x="4571" y="2569"/>
                  </a:cubicBezTo>
                  <a:cubicBezTo>
                    <a:pt x="4583" y="2579"/>
                    <a:pt x="4602" y="2585"/>
                    <a:pt x="4617" y="2585"/>
                  </a:cubicBezTo>
                  <a:cubicBezTo>
                    <a:pt x="4697" y="2585"/>
                    <a:pt x="4728" y="2483"/>
                    <a:pt x="4667" y="2437"/>
                  </a:cubicBezTo>
                  <a:cubicBezTo>
                    <a:pt x="4583" y="2375"/>
                    <a:pt x="4500" y="2310"/>
                    <a:pt x="4426" y="2239"/>
                  </a:cubicBezTo>
                  <a:cubicBezTo>
                    <a:pt x="4407" y="2220"/>
                    <a:pt x="4387" y="2212"/>
                    <a:pt x="4367" y="2212"/>
                  </a:cubicBezTo>
                  <a:close/>
                  <a:moveTo>
                    <a:pt x="526" y="2233"/>
                  </a:moveTo>
                  <a:cubicBezTo>
                    <a:pt x="466" y="2233"/>
                    <a:pt x="415" y="2307"/>
                    <a:pt x="463" y="2366"/>
                  </a:cubicBezTo>
                  <a:cubicBezTo>
                    <a:pt x="543" y="2446"/>
                    <a:pt x="629" y="2520"/>
                    <a:pt x="719" y="2588"/>
                  </a:cubicBezTo>
                  <a:cubicBezTo>
                    <a:pt x="733" y="2597"/>
                    <a:pt x="748" y="2603"/>
                    <a:pt x="766" y="2603"/>
                  </a:cubicBezTo>
                  <a:lnTo>
                    <a:pt x="766" y="2603"/>
                  </a:lnTo>
                  <a:cubicBezTo>
                    <a:pt x="845" y="2600"/>
                    <a:pt x="876" y="2501"/>
                    <a:pt x="814" y="2455"/>
                  </a:cubicBezTo>
                  <a:cubicBezTo>
                    <a:pt x="728" y="2397"/>
                    <a:pt x="651" y="2329"/>
                    <a:pt x="580" y="2255"/>
                  </a:cubicBezTo>
                  <a:cubicBezTo>
                    <a:pt x="563" y="2239"/>
                    <a:pt x="544" y="2233"/>
                    <a:pt x="526" y="2233"/>
                  </a:cubicBezTo>
                  <a:close/>
                  <a:moveTo>
                    <a:pt x="766" y="2603"/>
                  </a:moveTo>
                  <a:cubicBezTo>
                    <a:pt x="765" y="2603"/>
                    <a:pt x="765" y="2603"/>
                    <a:pt x="765" y="2603"/>
                  </a:cubicBezTo>
                  <a:lnTo>
                    <a:pt x="768" y="2603"/>
                  </a:lnTo>
                  <a:cubicBezTo>
                    <a:pt x="767" y="2603"/>
                    <a:pt x="766" y="2603"/>
                    <a:pt x="766" y="2603"/>
                  </a:cubicBezTo>
                  <a:close/>
                  <a:moveTo>
                    <a:pt x="8235" y="2265"/>
                  </a:moveTo>
                  <a:cubicBezTo>
                    <a:pt x="8219" y="2265"/>
                    <a:pt x="8202" y="2270"/>
                    <a:pt x="8186" y="2283"/>
                  </a:cubicBezTo>
                  <a:cubicBezTo>
                    <a:pt x="8102" y="2344"/>
                    <a:pt x="8013" y="2406"/>
                    <a:pt x="7924" y="2461"/>
                  </a:cubicBezTo>
                  <a:cubicBezTo>
                    <a:pt x="7856" y="2505"/>
                    <a:pt x="7887" y="2610"/>
                    <a:pt x="7967" y="2610"/>
                  </a:cubicBezTo>
                  <a:cubicBezTo>
                    <a:pt x="7982" y="2610"/>
                    <a:pt x="7998" y="2606"/>
                    <a:pt x="8010" y="2597"/>
                  </a:cubicBezTo>
                  <a:cubicBezTo>
                    <a:pt x="8102" y="2539"/>
                    <a:pt x="8195" y="2477"/>
                    <a:pt x="8284" y="2412"/>
                  </a:cubicBezTo>
                  <a:cubicBezTo>
                    <a:pt x="8354" y="2360"/>
                    <a:pt x="8303" y="2265"/>
                    <a:pt x="8235" y="2265"/>
                  </a:cubicBezTo>
                  <a:close/>
                  <a:moveTo>
                    <a:pt x="10646" y="2351"/>
                  </a:moveTo>
                  <a:cubicBezTo>
                    <a:pt x="10568" y="2351"/>
                    <a:pt x="10531" y="2466"/>
                    <a:pt x="10616" y="2505"/>
                  </a:cubicBezTo>
                  <a:cubicBezTo>
                    <a:pt x="10715" y="2548"/>
                    <a:pt x="10820" y="2585"/>
                    <a:pt x="10928" y="2616"/>
                  </a:cubicBezTo>
                  <a:cubicBezTo>
                    <a:pt x="10934" y="2619"/>
                    <a:pt x="10943" y="2619"/>
                    <a:pt x="10949" y="2619"/>
                  </a:cubicBezTo>
                  <a:cubicBezTo>
                    <a:pt x="11042" y="2619"/>
                    <a:pt x="11063" y="2489"/>
                    <a:pt x="10974" y="2461"/>
                  </a:cubicBezTo>
                  <a:cubicBezTo>
                    <a:pt x="10872" y="2431"/>
                    <a:pt x="10773" y="2394"/>
                    <a:pt x="10678" y="2357"/>
                  </a:cubicBezTo>
                  <a:cubicBezTo>
                    <a:pt x="10667" y="2352"/>
                    <a:pt x="10656" y="2351"/>
                    <a:pt x="10646" y="2351"/>
                  </a:cubicBezTo>
                  <a:close/>
                  <a:moveTo>
                    <a:pt x="12823" y="2318"/>
                  </a:moveTo>
                  <a:cubicBezTo>
                    <a:pt x="12808" y="2318"/>
                    <a:pt x="12791" y="2323"/>
                    <a:pt x="12775" y="2335"/>
                  </a:cubicBezTo>
                  <a:cubicBezTo>
                    <a:pt x="12689" y="2391"/>
                    <a:pt x="12599" y="2437"/>
                    <a:pt x="12504" y="2477"/>
                  </a:cubicBezTo>
                  <a:cubicBezTo>
                    <a:pt x="12430" y="2511"/>
                    <a:pt x="12451" y="2625"/>
                    <a:pt x="12535" y="2631"/>
                  </a:cubicBezTo>
                  <a:lnTo>
                    <a:pt x="12538" y="2628"/>
                  </a:lnTo>
                  <a:cubicBezTo>
                    <a:pt x="12547" y="2628"/>
                    <a:pt x="12556" y="2628"/>
                    <a:pt x="12565" y="2625"/>
                  </a:cubicBezTo>
                  <a:cubicBezTo>
                    <a:pt x="12670" y="2582"/>
                    <a:pt x="12769" y="2529"/>
                    <a:pt x="12865" y="2468"/>
                  </a:cubicBezTo>
                  <a:cubicBezTo>
                    <a:pt x="12940" y="2420"/>
                    <a:pt x="12892" y="2318"/>
                    <a:pt x="12823" y="2318"/>
                  </a:cubicBezTo>
                  <a:close/>
                  <a:moveTo>
                    <a:pt x="11267" y="2538"/>
                  </a:moveTo>
                  <a:cubicBezTo>
                    <a:pt x="11228" y="2538"/>
                    <a:pt x="11192" y="2564"/>
                    <a:pt x="11184" y="2603"/>
                  </a:cubicBezTo>
                  <a:cubicBezTo>
                    <a:pt x="11174" y="2647"/>
                    <a:pt x="11202" y="2690"/>
                    <a:pt x="11248" y="2699"/>
                  </a:cubicBezTo>
                  <a:cubicBezTo>
                    <a:pt x="11356" y="2721"/>
                    <a:pt x="11464" y="2739"/>
                    <a:pt x="11575" y="2748"/>
                  </a:cubicBezTo>
                  <a:lnTo>
                    <a:pt x="11585" y="2748"/>
                  </a:lnTo>
                  <a:cubicBezTo>
                    <a:pt x="11686" y="2748"/>
                    <a:pt x="11693" y="2597"/>
                    <a:pt x="11591" y="2588"/>
                  </a:cubicBezTo>
                  <a:cubicBezTo>
                    <a:pt x="11486" y="2579"/>
                    <a:pt x="11381" y="2560"/>
                    <a:pt x="11279" y="2539"/>
                  </a:cubicBezTo>
                  <a:cubicBezTo>
                    <a:pt x="11275" y="2538"/>
                    <a:pt x="11271" y="2538"/>
                    <a:pt x="11267" y="2538"/>
                  </a:cubicBezTo>
                  <a:close/>
                  <a:moveTo>
                    <a:pt x="12225" y="2562"/>
                  </a:moveTo>
                  <a:cubicBezTo>
                    <a:pt x="12221" y="2562"/>
                    <a:pt x="12216" y="2563"/>
                    <a:pt x="12211" y="2563"/>
                  </a:cubicBezTo>
                  <a:cubicBezTo>
                    <a:pt x="12109" y="2582"/>
                    <a:pt x="12007" y="2594"/>
                    <a:pt x="11902" y="2597"/>
                  </a:cubicBezTo>
                  <a:cubicBezTo>
                    <a:pt x="11804" y="2606"/>
                    <a:pt x="11804" y="2755"/>
                    <a:pt x="11905" y="2761"/>
                  </a:cubicBezTo>
                  <a:lnTo>
                    <a:pt x="11912" y="2761"/>
                  </a:lnTo>
                  <a:cubicBezTo>
                    <a:pt x="12023" y="2755"/>
                    <a:pt x="12134" y="2742"/>
                    <a:pt x="12245" y="2721"/>
                  </a:cubicBezTo>
                  <a:cubicBezTo>
                    <a:pt x="12338" y="2697"/>
                    <a:pt x="12315" y="2562"/>
                    <a:pt x="12225" y="2562"/>
                  </a:cubicBezTo>
                  <a:close/>
                  <a:moveTo>
                    <a:pt x="3183" y="2436"/>
                  </a:moveTo>
                  <a:cubicBezTo>
                    <a:pt x="3167" y="2436"/>
                    <a:pt x="3150" y="2442"/>
                    <a:pt x="3134" y="2455"/>
                  </a:cubicBezTo>
                  <a:cubicBezTo>
                    <a:pt x="3044" y="2514"/>
                    <a:pt x="2955" y="2569"/>
                    <a:pt x="2862" y="2616"/>
                  </a:cubicBezTo>
                  <a:cubicBezTo>
                    <a:pt x="2784" y="2652"/>
                    <a:pt x="2811" y="2770"/>
                    <a:pt x="2896" y="2770"/>
                  </a:cubicBezTo>
                  <a:cubicBezTo>
                    <a:pt x="2898" y="2770"/>
                    <a:pt x="2900" y="2770"/>
                    <a:pt x="2902" y="2770"/>
                  </a:cubicBezTo>
                  <a:cubicBezTo>
                    <a:pt x="2915" y="2770"/>
                    <a:pt x="2927" y="2767"/>
                    <a:pt x="2936" y="2761"/>
                  </a:cubicBezTo>
                  <a:cubicBezTo>
                    <a:pt x="3035" y="2708"/>
                    <a:pt x="3131" y="2653"/>
                    <a:pt x="3223" y="2591"/>
                  </a:cubicBezTo>
                  <a:cubicBezTo>
                    <a:pt x="3303" y="2543"/>
                    <a:pt x="3253" y="2436"/>
                    <a:pt x="3183" y="2436"/>
                  </a:cubicBezTo>
                  <a:close/>
                  <a:moveTo>
                    <a:pt x="1036" y="2603"/>
                  </a:moveTo>
                  <a:cubicBezTo>
                    <a:pt x="961" y="2603"/>
                    <a:pt x="917" y="2722"/>
                    <a:pt x="1005" y="2761"/>
                  </a:cubicBezTo>
                  <a:cubicBezTo>
                    <a:pt x="1104" y="2810"/>
                    <a:pt x="1206" y="2856"/>
                    <a:pt x="1311" y="2893"/>
                  </a:cubicBezTo>
                  <a:cubicBezTo>
                    <a:pt x="1320" y="2896"/>
                    <a:pt x="1329" y="2899"/>
                    <a:pt x="1339" y="2899"/>
                  </a:cubicBezTo>
                  <a:cubicBezTo>
                    <a:pt x="1428" y="2899"/>
                    <a:pt x="1453" y="2773"/>
                    <a:pt x="1366" y="2742"/>
                  </a:cubicBezTo>
                  <a:cubicBezTo>
                    <a:pt x="1268" y="2705"/>
                    <a:pt x="1172" y="2665"/>
                    <a:pt x="1080" y="2616"/>
                  </a:cubicBezTo>
                  <a:cubicBezTo>
                    <a:pt x="1064" y="2607"/>
                    <a:pt x="1050" y="2603"/>
                    <a:pt x="1036" y="2603"/>
                  </a:cubicBezTo>
                  <a:close/>
                  <a:moveTo>
                    <a:pt x="4887" y="2595"/>
                  </a:moveTo>
                  <a:cubicBezTo>
                    <a:pt x="4816" y="2595"/>
                    <a:pt x="4771" y="2701"/>
                    <a:pt x="4852" y="2748"/>
                  </a:cubicBezTo>
                  <a:cubicBezTo>
                    <a:pt x="4947" y="2801"/>
                    <a:pt x="5046" y="2850"/>
                    <a:pt x="5151" y="2893"/>
                  </a:cubicBezTo>
                  <a:cubicBezTo>
                    <a:pt x="5160" y="2896"/>
                    <a:pt x="5169" y="2899"/>
                    <a:pt x="5182" y="2899"/>
                  </a:cubicBezTo>
                  <a:lnTo>
                    <a:pt x="5182" y="2896"/>
                  </a:lnTo>
                  <a:cubicBezTo>
                    <a:pt x="5268" y="2896"/>
                    <a:pt x="5290" y="2779"/>
                    <a:pt x="5212" y="2742"/>
                  </a:cubicBezTo>
                  <a:cubicBezTo>
                    <a:pt x="5114" y="2702"/>
                    <a:pt x="5021" y="2656"/>
                    <a:pt x="4929" y="2606"/>
                  </a:cubicBezTo>
                  <a:cubicBezTo>
                    <a:pt x="4914" y="2598"/>
                    <a:pt x="4900" y="2595"/>
                    <a:pt x="4887" y="2595"/>
                  </a:cubicBezTo>
                  <a:close/>
                  <a:moveTo>
                    <a:pt x="7683" y="2605"/>
                  </a:moveTo>
                  <a:cubicBezTo>
                    <a:pt x="7672" y="2605"/>
                    <a:pt x="7661" y="2608"/>
                    <a:pt x="7649" y="2613"/>
                  </a:cubicBezTo>
                  <a:cubicBezTo>
                    <a:pt x="7553" y="2662"/>
                    <a:pt x="7458" y="2705"/>
                    <a:pt x="7359" y="2742"/>
                  </a:cubicBezTo>
                  <a:cubicBezTo>
                    <a:pt x="7279" y="2776"/>
                    <a:pt x="7301" y="2896"/>
                    <a:pt x="7390" y="2899"/>
                  </a:cubicBezTo>
                  <a:cubicBezTo>
                    <a:pt x="7399" y="2899"/>
                    <a:pt x="7408" y="2896"/>
                    <a:pt x="7418" y="2893"/>
                  </a:cubicBezTo>
                  <a:cubicBezTo>
                    <a:pt x="7520" y="2853"/>
                    <a:pt x="7621" y="2807"/>
                    <a:pt x="7720" y="2758"/>
                  </a:cubicBezTo>
                  <a:cubicBezTo>
                    <a:pt x="7798" y="2714"/>
                    <a:pt x="7756" y="2605"/>
                    <a:pt x="7683" y="2605"/>
                  </a:cubicBezTo>
                  <a:close/>
                  <a:moveTo>
                    <a:pt x="2609" y="2736"/>
                  </a:moveTo>
                  <a:cubicBezTo>
                    <a:pt x="2599" y="2736"/>
                    <a:pt x="2589" y="2738"/>
                    <a:pt x="2578" y="2742"/>
                  </a:cubicBezTo>
                  <a:cubicBezTo>
                    <a:pt x="2480" y="2776"/>
                    <a:pt x="2381" y="2804"/>
                    <a:pt x="2279" y="2822"/>
                  </a:cubicBezTo>
                  <a:cubicBezTo>
                    <a:pt x="2184" y="2841"/>
                    <a:pt x="2196" y="2980"/>
                    <a:pt x="2292" y="2983"/>
                  </a:cubicBezTo>
                  <a:lnTo>
                    <a:pt x="2307" y="2983"/>
                  </a:lnTo>
                  <a:cubicBezTo>
                    <a:pt x="2418" y="2961"/>
                    <a:pt x="2526" y="2933"/>
                    <a:pt x="2631" y="2896"/>
                  </a:cubicBezTo>
                  <a:cubicBezTo>
                    <a:pt x="2725" y="2863"/>
                    <a:pt x="2690" y="2736"/>
                    <a:pt x="2609" y="2736"/>
                  </a:cubicBezTo>
                  <a:close/>
                  <a:moveTo>
                    <a:pt x="1642" y="2822"/>
                  </a:moveTo>
                  <a:cubicBezTo>
                    <a:pt x="1550" y="2822"/>
                    <a:pt x="1529" y="2968"/>
                    <a:pt x="1635" y="2983"/>
                  </a:cubicBezTo>
                  <a:cubicBezTo>
                    <a:pt x="1743" y="3004"/>
                    <a:pt x="1851" y="3014"/>
                    <a:pt x="1959" y="3014"/>
                  </a:cubicBezTo>
                  <a:lnTo>
                    <a:pt x="1974" y="3014"/>
                  </a:lnTo>
                  <a:cubicBezTo>
                    <a:pt x="2017" y="3014"/>
                    <a:pt x="2048" y="2977"/>
                    <a:pt x="2048" y="2933"/>
                  </a:cubicBezTo>
                  <a:cubicBezTo>
                    <a:pt x="2045" y="2889"/>
                    <a:pt x="2008" y="2853"/>
                    <a:pt x="1967" y="2853"/>
                  </a:cubicBezTo>
                  <a:cubicBezTo>
                    <a:pt x="1965" y="2853"/>
                    <a:pt x="1963" y="2853"/>
                    <a:pt x="1962" y="2853"/>
                  </a:cubicBezTo>
                  <a:cubicBezTo>
                    <a:pt x="1860" y="2853"/>
                    <a:pt x="1761" y="2844"/>
                    <a:pt x="1666" y="2825"/>
                  </a:cubicBezTo>
                  <a:cubicBezTo>
                    <a:pt x="1657" y="2823"/>
                    <a:pt x="1649" y="2822"/>
                    <a:pt x="1642" y="2822"/>
                  </a:cubicBezTo>
                  <a:close/>
                  <a:moveTo>
                    <a:pt x="7085" y="2836"/>
                  </a:moveTo>
                  <a:cubicBezTo>
                    <a:pt x="7078" y="2836"/>
                    <a:pt x="7071" y="2837"/>
                    <a:pt x="7063" y="2841"/>
                  </a:cubicBezTo>
                  <a:cubicBezTo>
                    <a:pt x="6961" y="2869"/>
                    <a:pt x="6859" y="2893"/>
                    <a:pt x="6755" y="2909"/>
                  </a:cubicBezTo>
                  <a:cubicBezTo>
                    <a:pt x="6654" y="2924"/>
                    <a:pt x="6665" y="3069"/>
                    <a:pt x="6764" y="3069"/>
                  </a:cubicBezTo>
                  <a:cubicBezTo>
                    <a:pt x="6765" y="3069"/>
                    <a:pt x="6766" y="3069"/>
                    <a:pt x="6767" y="3069"/>
                  </a:cubicBezTo>
                  <a:lnTo>
                    <a:pt x="6770" y="3072"/>
                  </a:lnTo>
                  <a:cubicBezTo>
                    <a:pt x="6773" y="3069"/>
                    <a:pt x="6776" y="3069"/>
                    <a:pt x="6782" y="3069"/>
                  </a:cubicBezTo>
                  <a:cubicBezTo>
                    <a:pt x="6890" y="3051"/>
                    <a:pt x="6998" y="3026"/>
                    <a:pt x="7106" y="2995"/>
                  </a:cubicBezTo>
                  <a:cubicBezTo>
                    <a:pt x="7190" y="2984"/>
                    <a:pt x="7155" y="2836"/>
                    <a:pt x="7085" y="2836"/>
                  </a:cubicBezTo>
                  <a:close/>
                  <a:moveTo>
                    <a:pt x="5496" y="2846"/>
                  </a:moveTo>
                  <a:cubicBezTo>
                    <a:pt x="5413" y="2846"/>
                    <a:pt x="5383" y="2966"/>
                    <a:pt x="5465" y="3001"/>
                  </a:cubicBezTo>
                  <a:cubicBezTo>
                    <a:pt x="5573" y="3032"/>
                    <a:pt x="5681" y="3057"/>
                    <a:pt x="5789" y="3072"/>
                  </a:cubicBezTo>
                  <a:cubicBezTo>
                    <a:pt x="5792" y="3074"/>
                    <a:pt x="5795" y="3074"/>
                    <a:pt x="5797" y="3074"/>
                  </a:cubicBezTo>
                  <a:cubicBezTo>
                    <a:pt x="5799" y="3074"/>
                    <a:pt x="5802" y="3074"/>
                    <a:pt x="5805" y="3072"/>
                  </a:cubicBezTo>
                  <a:lnTo>
                    <a:pt x="5805" y="3075"/>
                  </a:lnTo>
                  <a:cubicBezTo>
                    <a:pt x="5903" y="3075"/>
                    <a:pt x="5916" y="2933"/>
                    <a:pt x="5817" y="2915"/>
                  </a:cubicBezTo>
                  <a:cubicBezTo>
                    <a:pt x="5715" y="2899"/>
                    <a:pt x="5610" y="2875"/>
                    <a:pt x="5509" y="2847"/>
                  </a:cubicBezTo>
                  <a:cubicBezTo>
                    <a:pt x="5504" y="2846"/>
                    <a:pt x="5500" y="2846"/>
                    <a:pt x="5496" y="2846"/>
                  </a:cubicBezTo>
                  <a:close/>
                  <a:moveTo>
                    <a:pt x="6123" y="2946"/>
                  </a:moveTo>
                  <a:cubicBezTo>
                    <a:pt x="6020" y="2946"/>
                    <a:pt x="6013" y="3103"/>
                    <a:pt x="6119" y="3109"/>
                  </a:cubicBezTo>
                  <a:cubicBezTo>
                    <a:pt x="6172" y="3112"/>
                    <a:pt x="6227" y="3112"/>
                    <a:pt x="6280" y="3112"/>
                  </a:cubicBezTo>
                  <a:cubicBezTo>
                    <a:pt x="6338" y="3112"/>
                    <a:pt x="6394" y="3109"/>
                    <a:pt x="6452" y="3109"/>
                  </a:cubicBezTo>
                  <a:cubicBezTo>
                    <a:pt x="6554" y="3097"/>
                    <a:pt x="6548" y="2949"/>
                    <a:pt x="6446" y="2946"/>
                  </a:cubicBezTo>
                  <a:lnTo>
                    <a:pt x="6443" y="2946"/>
                  </a:lnTo>
                  <a:cubicBezTo>
                    <a:pt x="6391" y="2949"/>
                    <a:pt x="6338" y="2950"/>
                    <a:pt x="6286" y="2950"/>
                  </a:cubicBezTo>
                  <a:cubicBezTo>
                    <a:pt x="6233" y="2950"/>
                    <a:pt x="6181" y="2949"/>
                    <a:pt x="6128" y="2946"/>
                  </a:cubicBezTo>
                  <a:cubicBezTo>
                    <a:pt x="6126" y="2946"/>
                    <a:pt x="6125" y="2946"/>
                    <a:pt x="6123" y="29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2" name="Google Shape;1352;p14"/>
            <p:cNvSpPr/>
            <p:nvPr/>
          </p:nvSpPr>
          <p:spPr>
            <a:xfrm>
              <a:off x="8708991" y="3277577"/>
              <a:ext cx="164307" cy="158066"/>
            </a:xfrm>
            <a:custGeom>
              <a:avLst/>
              <a:gdLst/>
              <a:ahLst/>
              <a:cxnLst/>
              <a:rect l="l" t="t" r="r" b="b"/>
              <a:pathLst>
                <a:path w="2580" h="2482" extrusionOk="0">
                  <a:moveTo>
                    <a:pt x="800" y="227"/>
                  </a:moveTo>
                  <a:lnTo>
                    <a:pt x="800" y="227"/>
                  </a:lnTo>
                  <a:cubicBezTo>
                    <a:pt x="895" y="304"/>
                    <a:pt x="1056" y="439"/>
                    <a:pt x="1265" y="628"/>
                  </a:cubicBezTo>
                  <a:cubicBezTo>
                    <a:pt x="1151" y="689"/>
                    <a:pt x="1022" y="757"/>
                    <a:pt x="886" y="831"/>
                  </a:cubicBezTo>
                  <a:cubicBezTo>
                    <a:pt x="831" y="523"/>
                    <a:pt x="809" y="335"/>
                    <a:pt x="800" y="227"/>
                  </a:cubicBezTo>
                  <a:close/>
                  <a:moveTo>
                    <a:pt x="2070" y="452"/>
                  </a:moveTo>
                  <a:cubicBezTo>
                    <a:pt x="2024" y="631"/>
                    <a:pt x="1962" y="806"/>
                    <a:pt x="1888" y="973"/>
                  </a:cubicBezTo>
                  <a:cubicBezTo>
                    <a:pt x="1777" y="871"/>
                    <a:pt x="1663" y="766"/>
                    <a:pt x="1552" y="665"/>
                  </a:cubicBezTo>
                  <a:cubicBezTo>
                    <a:pt x="1861" y="513"/>
                    <a:pt x="2003" y="467"/>
                    <a:pt x="2070" y="452"/>
                  </a:cubicBezTo>
                  <a:close/>
                  <a:moveTo>
                    <a:pt x="766" y="1081"/>
                  </a:moveTo>
                  <a:cubicBezTo>
                    <a:pt x="794" y="1226"/>
                    <a:pt x="824" y="1374"/>
                    <a:pt x="855" y="1519"/>
                  </a:cubicBezTo>
                  <a:cubicBezTo>
                    <a:pt x="472" y="1467"/>
                    <a:pt x="302" y="1421"/>
                    <a:pt x="226" y="1391"/>
                  </a:cubicBezTo>
                  <a:lnTo>
                    <a:pt x="226" y="1391"/>
                  </a:lnTo>
                  <a:cubicBezTo>
                    <a:pt x="338" y="1326"/>
                    <a:pt x="537" y="1209"/>
                    <a:pt x="766" y="1081"/>
                  </a:cubicBezTo>
                  <a:close/>
                  <a:moveTo>
                    <a:pt x="1398" y="745"/>
                  </a:moveTo>
                  <a:cubicBezTo>
                    <a:pt x="1537" y="871"/>
                    <a:pt x="1685" y="1004"/>
                    <a:pt x="1821" y="1133"/>
                  </a:cubicBezTo>
                  <a:cubicBezTo>
                    <a:pt x="1756" y="1288"/>
                    <a:pt x="1685" y="1445"/>
                    <a:pt x="1611" y="1590"/>
                  </a:cubicBezTo>
                  <a:cubicBezTo>
                    <a:pt x="1395" y="1574"/>
                    <a:pt x="1198" y="1556"/>
                    <a:pt x="1025" y="1537"/>
                  </a:cubicBezTo>
                  <a:cubicBezTo>
                    <a:pt x="985" y="1362"/>
                    <a:pt x="948" y="1177"/>
                    <a:pt x="917" y="998"/>
                  </a:cubicBezTo>
                  <a:cubicBezTo>
                    <a:pt x="1093" y="902"/>
                    <a:pt x="1253" y="816"/>
                    <a:pt x="1398" y="745"/>
                  </a:cubicBezTo>
                  <a:close/>
                  <a:moveTo>
                    <a:pt x="1947" y="1251"/>
                  </a:moveTo>
                  <a:cubicBezTo>
                    <a:pt x="2151" y="1451"/>
                    <a:pt x="2262" y="1565"/>
                    <a:pt x="2317" y="1633"/>
                  </a:cubicBezTo>
                  <a:cubicBezTo>
                    <a:pt x="2200" y="1627"/>
                    <a:pt x="2009" y="1618"/>
                    <a:pt x="1787" y="1602"/>
                  </a:cubicBezTo>
                  <a:cubicBezTo>
                    <a:pt x="1839" y="1488"/>
                    <a:pt x="1895" y="1371"/>
                    <a:pt x="1947" y="1251"/>
                  </a:cubicBezTo>
                  <a:close/>
                  <a:moveTo>
                    <a:pt x="1062" y="1704"/>
                  </a:moveTo>
                  <a:lnTo>
                    <a:pt x="1062" y="1704"/>
                  </a:lnTo>
                  <a:cubicBezTo>
                    <a:pt x="1204" y="1719"/>
                    <a:pt x="1364" y="1735"/>
                    <a:pt x="1534" y="1747"/>
                  </a:cubicBezTo>
                  <a:cubicBezTo>
                    <a:pt x="1373" y="2065"/>
                    <a:pt x="1268" y="2225"/>
                    <a:pt x="1213" y="2287"/>
                  </a:cubicBezTo>
                  <a:cubicBezTo>
                    <a:pt x="1182" y="2197"/>
                    <a:pt x="1130" y="2012"/>
                    <a:pt x="1062" y="1704"/>
                  </a:cubicBezTo>
                  <a:close/>
                  <a:moveTo>
                    <a:pt x="735" y="0"/>
                  </a:moveTo>
                  <a:cubicBezTo>
                    <a:pt x="708" y="0"/>
                    <a:pt x="683" y="10"/>
                    <a:pt x="664" y="29"/>
                  </a:cubicBezTo>
                  <a:cubicBezTo>
                    <a:pt x="636" y="66"/>
                    <a:pt x="593" y="116"/>
                    <a:pt x="735" y="914"/>
                  </a:cubicBezTo>
                  <a:cubicBezTo>
                    <a:pt x="362" y="1121"/>
                    <a:pt x="53" y="1303"/>
                    <a:pt x="50" y="1303"/>
                  </a:cubicBezTo>
                  <a:cubicBezTo>
                    <a:pt x="29" y="1318"/>
                    <a:pt x="13" y="1340"/>
                    <a:pt x="13" y="1365"/>
                  </a:cubicBezTo>
                  <a:cubicBezTo>
                    <a:pt x="1" y="1497"/>
                    <a:pt x="143" y="1596"/>
                    <a:pt x="889" y="1685"/>
                  </a:cubicBezTo>
                  <a:cubicBezTo>
                    <a:pt x="948" y="1938"/>
                    <a:pt x="1037" y="2321"/>
                    <a:pt x="1096" y="2423"/>
                  </a:cubicBezTo>
                  <a:cubicBezTo>
                    <a:pt x="1114" y="2460"/>
                    <a:pt x="1151" y="2481"/>
                    <a:pt x="1191" y="2481"/>
                  </a:cubicBezTo>
                  <a:cubicBezTo>
                    <a:pt x="1247" y="2481"/>
                    <a:pt x="1352" y="2481"/>
                    <a:pt x="1710" y="1763"/>
                  </a:cubicBezTo>
                  <a:cubicBezTo>
                    <a:pt x="2117" y="1787"/>
                    <a:pt x="2434" y="1800"/>
                    <a:pt x="2441" y="1800"/>
                  </a:cubicBezTo>
                  <a:cubicBezTo>
                    <a:pt x="2443" y="1800"/>
                    <a:pt x="2446" y="1800"/>
                    <a:pt x="2448" y="1800"/>
                  </a:cubicBezTo>
                  <a:cubicBezTo>
                    <a:pt x="2485" y="1800"/>
                    <a:pt x="2519" y="1779"/>
                    <a:pt x="2533" y="1741"/>
                  </a:cubicBezTo>
                  <a:cubicBezTo>
                    <a:pt x="2558" y="1682"/>
                    <a:pt x="2579" y="1633"/>
                    <a:pt x="2012" y="1093"/>
                  </a:cubicBezTo>
                  <a:cubicBezTo>
                    <a:pt x="2126" y="822"/>
                    <a:pt x="2249" y="495"/>
                    <a:pt x="2237" y="387"/>
                  </a:cubicBezTo>
                  <a:cubicBezTo>
                    <a:pt x="2234" y="341"/>
                    <a:pt x="2197" y="285"/>
                    <a:pt x="2107" y="285"/>
                  </a:cubicBezTo>
                  <a:cubicBezTo>
                    <a:pt x="2040" y="285"/>
                    <a:pt x="1895" y="313"/>
                    <a:pt x="1423" y="550"/>
                  </a:cubicBezTo>
                  <a:cubicBezTo>
                    <a:pt x="1198" y="350"/>
                    <a:pt x="843" y="42"/>
                    <a:pt x="775" y="8"/>
                  </a:cubicBezTo>
                  <a:cubicBezTo>
                    <a:pt x="762" y="3"/>
                    <a:pt x="749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3" name="Google Shape;1353;p14"/>
            <p:cNvSpPr/>
            <p:nvPr/>
          </p:nvSpPr>
          <p:spPr>
            <a:xfrm>
              <a:off x="6815220" y="4899330"/>
              <a:ext cx="115525" cy="116098"/>
            </a:xfrm>
            <a:custGeom>
              <a:avLst/>
              <a:gdLst/>
              <a:ahLst/>
              <a:cxnLst/>
              <a:rect l="l" t="t" r="r" b="b"/>
              <a:pathLst>
                <a:path w="1814" h="1823" extrusionOk="0">
                  <a:moveTo>
                    <a:pt x="969" y="234"/>
                  </a:moveTo>
                  <a:cubicBezTo>
                    <a:pt x="991" y="315"/>
                    <a:pt x="1018" y="416"/>
                    <a:pt x="1034" y="484"/>
                  </a:cubicBezTo>
                  <a:cubicBezTo>
                    <a:pt x="1077" y="666"/>
                    <a:pt x="1089" y="706"/>
                    <a:pt x="1111" y="737"/>
                  </a:cubicBezTo>
                  <a:cubicBezTo>
                    <a:pt x="1132" y="768"/>
                    <a:pt x="1166" y="783"/>
                    <a:pt x="1345" y="845"/>
                  </a:cubicBezTo>
                  <a:cubicBezTo>
                    <a:pt x="1410" y="870"/>
                    <a:pt x="1506" y="904"/>
                    <a:pt x="1577" y="935"/>
                  </a:cubicBezTo>
                  <a:cubicBezTo>
                    <a:pt x="1478" y="978"/>
                    <a:pt x="1311" y="1039"/>
                    <a:pt x="1169" y="1092"/>
                  </a:cubicBezTo>
                  <a:cubicBezTo>
                    <a:pt x="1148" y="1098"/>
                    <a:pt x="1129" y="1113"/>
                    <a:pt x="1120" y="1135"/>
                  </a:cubicBezTo>
                  <a:cubicBezTo>
                    <a:pt x="1049" y="1302"/>
                    <a:pt x="960" y="1490"/>
                    <a:pt x="901" y="1595"/>
                  </a:cubicBezTo>
                  <a:cubicBezTo>
                    <a:pt x="861" y="1481"/>
                    <a:pt x="802" y="1280"/>
                    <a:pt x="759" y="1107"/>
                  </a:cubicBezTo>
                  <a:cubicBezTo>
                    <a:pt x="753" y="1076"/>
                    <a:pt x="728" y="1052"/>
                    <a:pt x="698" y="1046"/>
                  </a:cubicBezTo>
                  <a:cubicBezTo>
                    <a:pt x="528" y="1015"/>
                    <a:pt x="334" y="972"/>
                    <a:pt x="226" y="941"/>
                  </a:cubicBezTo>
                  <a:cubicBezTo>
                    <a:pt x="392" y="854"/>
                    <a:pt x="565" y="774"/>
                    <a:pt x="738" y="706"/>
                  </a:cubicBezTo>
                  <a:cubicBezTo>
                    <a:pt x="759" y="697"/>
                    <a:pt x="775" y="682"/>
                    <a:pt x="784" y="660"/>
                  </a:cubicBezTo>
                  <a:cubicBezTo>
                    <a:pt x="839" y="515"/>
                    <a:pt x="901" y="373"/>
                    <a:pt x="969" y="234"/>
                  </a:cubicBezTo>
                  <a:close/>
                  <a:moveTo>
                    <a:pt x="987" y="0"/>
                  </a:moveTo>
                  <a:cubicBezTo>
                    <a:pt x="938" y="0"/>
                    <a:pt x="864" y="0"/>
                    <a:pt x="645" y="571"/>
                  </a:cubicBezTo>
                  <a:cubicBezTo>
                    <a:pt x="37" y="814"/>
                    <a:pt x="16" y="895"/>
                    <a:pt x="7" y="928"/>
                  </a:cubicBezTo>
                  <a:cubicBezTo>
                    <a:pt x="0" y="956"/>
                    <a:pt x="7" y="984"/>
                    <a:pt x="22" y="1009"/>
                  </a:cubicBezTo>
                  <a:cubicBezTo>
                    <a:pt x="37" y="1030"/>
                    <a:pt x="84" y="1092"/>
                    <a:pt x="614" y="1197"/>
                  </a:cubicBezTo>
                  <a:cubicBezTo>
                    <a:pt x="775" y="1823"/>
                    <a:pt x="830" y="1823"/>
                    <a:pt x="889" y="1823"/>
                  </a:cubicBezTo>
                  <a:lnTo>
                    <a:pt x="895" y="1823"/>
                  </a:lnTo>
                  <a:cubicBezTo>
                    <a:pt x="944" y="1820"/>
                    <a:pt x="1000" y="1817"/>
                    <a:pt x="1256" y="1231"/>
                  </a:cubicBezTo>
                  <a:cubicBezTo>
                    <a:pt x="1413" y="1175"/>
                    <a:pt x="1715" y="1064"/>
                    <a:pt x="1780" y="1006"/>
                  </a:cubicBezTo>
                  <a:cubicBezTo>
                    <a:pt x="1802" y="984"/>
                    <a:pt x="1814" y="950"/>
                    <a:pt x="1811" y="919"/>
                  </a:cubicBezTo>
                  <a:cubicBezTo>
                    <a:pt x="1796" y="845"/>
                    <a:pt x="1715" y="805"/>
                    <a:pt x="1404" y="694"/>
                  </a:cubicBezTo>
                  <a:cubicBezTo>
                    <a:pt x="1345" y="672"/>
                    <a:pt x="1274" y="648"/>
                    <a:pt x="1240" y="632"/>
                  </a:cubicBezTo>
                  <a:cubicBezTo>
                    <a:pt x="1231" y="598"/>
                    <a:pt x="1209" y="515"/>
                    <a:pt x="1194" y="447"/>
                  </a:cubicBezTo>
                  <a:cubicBezTo>
                    <a:pt x="1139" y="228"/>
                    <a:pt x="1105" y="93"/>
                    <a:pt x="1065" y="40"/>
                  </a:cubicBezTo>
                  <a:cubicBezTo>
                    <a:pt x="1046" y="15"/>
                    <a:pt x="1018" y="3"/>
                    <a:pt x="9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" name="Google Shape;1354;p14"/>
          <p:cNvGrpSpPr/>
          <p:nvPr/>
        </p:nvGrpSpPr>
        <p:grpSpPr>
          <a:xfrm>
            <a:off x="9887300" y="26365"/>
            <a:ext cx="2223824" cy="2141139"/>
            <a:chOff x="7415475" y="19774"/>
            <a:chExt cx="1667868" cy="1605854"/>
          </a:xfrm>
        </p:grpSpPr>
        <p:grpSp>
          <p:nvGrpSpPr>
            <p:cNvPr id="6" name="Google Shape;1355;p14"/>
            <p:cNvGrpSpPr/>
            <p:nvPr/>
          </p:nvGrpSpPr>
          <p:grpSpPr>
            <a:xfrm>
              <a:off x="8727034" y="1413481"/>
              <a:ext cx="356308" cy="212146"/>
              <a:chOff x="5852753" y="-1422679"/>
              <a:chExt cx="195881" cy="116634"/>
            </a:xfrm>
          </p:grpSpPr>
          <p:sp>
            <p:nvSpPr>
              <p:cNvPr id="1356" name="Google Shape;1356;p14"/>
              <p:cNvSpPr/>
              <p:nvPr/>
            </p:nvSpPr>
            <p:spPr>
              <a:xfrm>
                <a:off x="5852753" y="-1420330"/>
                <a:ext cx="195881" cy="111615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3469" extrusionOk="0">
                    <a:moveTo>
                      <a:pt x="3696" y="1"/>
                    </a:moveTo>
                    <a:cubicBezTo>
                      <a:pt x="3413" y="1"/>
                      <a:pt x="3163" y="158"/>
                      <a:pt x="2991" y="365"/>
                    </a:cubicBezTo>
                    <a:lnTo>
                      <a:pt x="2991" y="365"/>
                    </a:lnTo>
                    <a:cubicBezTo>
                      <a:pt x="2876" y="273"/>
                      <a:pt x="2725" y="190"/>
                      <a:pt x="2533" y="128"/>
                    </a:cubicBezTo>
                    <a:cubicBezTo>
                      <a:pt x="2372" y="75"/>
                      <a:pt x="2237" y="52"/>
                      <a:pt x="2122" y="52"/>
                    </a:cubicBezTo>
                    <a:cubicBezTo>
                      <a:pt x="1407" y="52"/>
                      <a:pt x="1530" y="951"/>
                      <a:pt x="1530" y="951"/>
                    </a:cubicBezTo>
                    <a:cubicBezTo>
                      <a:pt x="1457" y="907"/>
                      <a:pt x="1378" y="886"/>
                      <a:pt x="1298" y="886"/>
                    </a:cubicBezTo>
                    <a:cubicBezTo>
                      <a:pt x="694" y="886"/>
                      <a:pt x="1" y="2034"/>
                      <a:pt x="790" y="2617"/>
                    </a:cubicBezTo>
                    <a:cubicBezTo>
                      <a:pt x="1039" y="2800"/>
                      <a:pt x="1275" y="2883"/>
                      <a:pt x="1477" y="2895"/>
                    </a:cubicBezTo>
                    <a:lnTo>
                      <a:pt x="1477" y="2895"/>
                    </a:lnTo>
                    <a:cubicBezTo>
                      <a:pt x="1545" y="3200"/>
                      <a:pt x="1763" y="3463"/>
                      <a:pt x="2224" y="3468"/>
                    </a:cubicBezTo>
                    <a:cubicBezTo>
                      <a:pt x="2242" y="3468"/>
                      <a:pt x="2259" y="3468"/>
                      <a:pt x="2276" y="3468"/>
                    </a:cubicBezTo>
                    <a:cubicBezTo>
                      <a:pt x="2909" y="3468"/>
                      <a:pt x="3333" y="3322"/>
                      <a:pt x="3571" y="3105"/>
                    </a:cubicBezTo>
                    <a:lnTo>
                      <a:pt x="3571" y="3105"/>
                    </a:lnTo>
                    <a:cubicBezTo>
                      <a:pt x="3621" y="3172"/>
                      <a:pt x="3683" y="3237"/>
                      <a:pt x="3760" y="3298"/>
                    </a:cubicBezTo>
                    <a:cubicBezTo>
                      <a:pt x="3866" y="3382"/>
                      <a:pt x="3994" y="3419"/>
                      <a:pt x="4133" y="3419"/>
                    </a:cubicBezTo>
                    <a:cubicBezTo>
                      <a:pt x="4932" y="3419"/>
                      <a:pt x="6088" y="2177"/>
                      <a:pt x="5404" y="1457"/>
                    </a:cubicBezTo>
                    <a:cubicBezTo>
                      <a:pt x="5215" y="1258"/>
                      <a:pt x="5015" y="1183"/>
                      <a:pt x="4827" y="1183"/>
                    </a:cubicBezTo>
                    <a:cubicBezTo>
                      <a:pt x="4806" y="1183"/>
                      <a:pt x="4786" y="1184"/>
                      <a:pt x="4765" y="1185"/>
                    </a:cubicBezTo>
                    <a:lnTo>
                      <a:pt x="4765" y="1185"/>
                    </a:lnTo>
                    <a:cubicBezTo>
                      <a:pt x="4773" y="830"/>
                      <a:pt x="4595" y="421"/>
                      <a:pt x="4155" y="143"/>
                    </a:cubicBezTo>
                    <a:cubicBezTo>
                      <a:pt x="3998" y="43"/>
                      <a:pt x="3843" y="1"/>
                      <a:pt x="36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57" name="Google Shape;1357;p14"/>
              <p:cNvSpPr/>
              <p:nvPr/>
            </p:nvSpPr>
            <p:spPr>
              <a:xfrm>
                <a:off x="5861505" y="-1422679"/>
                <a:ext cx="176673" cy="116634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625" extrusionOk="0">
                    <a:moveTo>
                      <a:pt x="2733" y="558"/>
                    </a:moveTo>
                    <a:cubicBezTo>
                      <a:pt x="2952" y="768"/>
                      <a:pt x="2995" y="1015"/>
                      <a:pt x="2936" y="1178"/>
                    </a:cubicBezTo>
                    <a:cubicBezTo>
                      <a:pt x="2906" y="1264"/>
                      <a:pt x="2852" y="1311"/>
                      <a:pt x="2788" y="1311"/>
                    </a:cubicBezTo>
                    <a:cubicBezTo>
                      <a:pt x="2749" y="1311"/>
                      <a:pt x="2705" y="1293"/>
                      <a:pt x="2662" y="1255"/>
                    </a:cubicBezTo>
                    <a:cubicBezTo>
                      <a:pt x="2508" y="1129"/>
                      <a:pt x="2542" y="827"/>
                      <a:pt x="2733" y="558"/>
                    </a:cubicBezTo>
                    <a:close/>
                    <a:moveTo>
                      <a:pt x="4404" y="1354"/>
                    </a:moveTo>
                    <a:lnTo>
                      <a:pt x="4404" y="1354"/>
                    </a:lnTo>
                    <a:cubicBezTo>
                      <a:pt x="4367" y="1650"/>
                      <a:pt x="4185" y="1872"/>
                      <a:pt x="3945" y="1906"/>
                    </a:cubicBezTo>
                    <a:cubicBezTo>
                      <a:pt x="3929" y="1906"/>
                      <a:pt x="3917" y="1909"/>
                      <a:pt x="3902" y="1909"/>
                    </a:cubicBezTo>
                    <a:cubicBezTo>
                      <a:pt x="3837" y="1909"/>
                      <a:pt x="3837" y="1888"/>
                      <a:pt x="3837" y="1869"/>
                    </a:cubicBezTo>
                    <a:cubicBezTo>
                      <a:pt x="3831" y="1746"/>
                      <a:pt x="4068" y="1431"/>
                      <a:pt x="4404" y="1354"/>
                    </a:cubicBezTo>
                    <a:close/>
                    <a:moveTo>
                      <a:pt x="1527" y="2125"/>
                    </a:moveTo>
                    <a:cubicBezTo>
                      <a:pt x="1570" y="2125"/>
                      <a:pt x="1610" y="2162"/>
                      <a:pt x="1635" y="2196"/>
                    </a:cubicBezTo>
                    <a:cubicBezTo>
                      <a:pt x="1755" y="2347"/>
                      <a:pt x="1783" y="2511"/>
                      <a:pt x="1718" y="2646"/>
                    </a:cubicBezTo>
                    <a:cubicBezTo>
                      <a:pt x="1647" y="2795"/>
                      <a:pt x="1477" y="2884"/>
                      <a:pt x="1274" y="2890"/>
                    </a:cubicBezTo>
                    <a:cubicBezTo>
                      <a:pt x="1231" y="2619"/>
                      <a:pt x="1308" y="2332"/>
                      <a:pt x="1416" y="2199"/>
                    </a:cubicBezTo>
                    <a:cubicBezTo>
                      <a:pt x="1440" y="2159"/>
                      <a:pt x="1481" y="2131"/>
                      <a:pt x="1527" y="2125"/>
                    </a:cubicBezTo>
                    <a:close/>
                    <a:moveTo>
                      <a:pt x="3350" y="2350"/>
                    </a:moveTo>
                    <a:cubicBezTo>
                      <a:pt x="3362" y="2350"/>
                      <a:pt x="3396" y="2384"/>
                      <a:pt x="3424" y="2468"/>
                    </a:cubicBezTo>
                    <a:cubicBezTo>
                      <a:pt x="3491" y="2668"/>
                      <a:pt x="3448" y="2890"/>
                      <a:pt x="3313" y="3051"/>
                    </a:cubicBezTo>
                    <a:cubicBezTo>
                      <a:pt x="3183" y="2825"/>
                      <a:pt x="3195" y="2582"/>
                      <a:pt x="3266" y="2440"/>
                    </a:cubicBezTo>
                    <a:cubicBezTo>
                      <a:pt x="3297" y="2375"/>
                      <a:pt x="3334" y="2350"/>
                      <a:pt x="3350" y="2350"/>
                    </a:cubicBezTo>
                    <a:close/>
                    <a:moveTo>
                      <a:pt x="3426" y="160"/>
                    </a:moveTo>
                    <a:cubicBezTo>
                      <a:pt x="3566" y="160"/>
                      <a:pt x="3707" y="201"/>
                      <a:pt x="3840" y="287"/>
                    </a:cubicBezTo>
                    <a:cubicBezTo>
                      <a:pt x="4185" y="503"/>
                      <a:pt x="4395" y="836"/>
                      <a:pt x="4411" y="1191"/>
                    </a:cubicBezTo>
                    <a:cubicBezTo>
                      <a:pt x="3994" y="1265"/>
                      <a:pt x="3667" y="1650"/>
                      <a:pt x="3677" y="1878"/>
                    </a:cubicBezTo>
                    <a:cubicBezTo>
                      <a:pt x="3679" y="1969"/>
                      <a:pt x="3738" y="2069"/>
                      <a:pt x="3899" y="2069"/>
                    </a:cubicBezTo>
                    <a:cubicBezTo>
                      <a:pt x="3920" y="2069"/>
                      <a:pt x="3942" y="2067"/>
                      <a:pt x="3966" y="2064"/>
                    </a:cubicBezTo>
                    <a:cubicBezTo>
                      <a:pt x="4293" y="2020"/>
                      <a:pt x="4534" y="1727"/>
                      <a:pt x="4571" y="1339"/>
                    </a:cubicBezTo>
                    <a:cubicBezTo>
                      <a:pt x="4753" y="1342"/>
                      <a:pt x="4920" y="1428"/>
                      <a:pt x="5074" y="1589"/>
                    </a:cubicBezTo>
                    <a:cubicBezTo>
                      <a:pt x="5336" y="1863"/>
                      <a:pt x="5274" y="2190"/>
                      <a:pt x="5176" y="2418"/>
                    </a:cubicBezTo>
                    <a:cubicBezTo>
                      <a:pt x="4953" y="2939"/>
                      <a:pt x="4327" y="3414"/>
                      <a:pt x="3862" y="3414"/>
                    </a:cubicBezTo>
                    <a:cubicBezTo>
                      <a:pt x="3857" y="3415"/>
                      <a:pt x="3853" y="3415"/>
                      <a:pt x="3848" y="3415"/>
                    </a:cubicBezTo>
                    <a:cubicBezTo>
                      <a:pt x="3736" y="3415"/>
                      <a:pt x="3627" y="3378"/>
                      <a:pt x="3541" y="3310"/>
                    </a:cubicBezTo>
                    <a:cubicBezTo>
                      <a:pt x="3491" y="3273"/>
                      <a:pt x="3448" y="3232"/>
                      <a:pt x="3408" y="3186"/>
                    </a:cubicBezTo>
                    <a:cubicBezTo>
                      <a:pt x="3603" y="2983"/>
                      <a:pt x="3667" y="2687"/>
                      <a:pt x="3578" y="2421"/>
                    </a:cubicBezTo>
                    <a:cubicBezTo>
                      <a:pt x="3513" y="2218"/>
                      <a:pt x="3408" y="2190"/>
                      <a:pt x="3350" y="2190"/>
                    </a:cubicBezTo>
                    <a:cubicBezTo>
                      <a:pt x="3260" y="2190"/>
                      <a:pt x="3177" y="2255"/>
                      <a:pt x="3121" y="2366"/>
                    </a:cubicBezTo>
                    <a:cubicBezTo>
                      <a:pt x="3023" y="2563"/>
                      <a:pt x="3010" y="2878"/>
                      <a:pt x="3192" y="3165"/>
                    </a:cubicBezTo>
                    <a:cubicBezTo>
                      <a:pt x="3001" y="3306"/>
                      <a:pt x="2649" y="3461"/>
                      <a:pt x="1999" y="3461"/>
                    </a:cubicBezTo>
                    <a:lnTo>
                      <a:pt x="1956" y="3461"/>
                    </a:lnTo>
                    <a:cubicBezTo>
                      <a:pt x="1558" y="3458"/>
                      <a:pt x="1385" y="3254"/>
                      <a:pt x="1314" y="3051"/>
                    </a:cubicBezTo>
                    <a:cubicBezTo>
                      <a:pt x="1564" y="3035"/>
                      <a:pt x="1767" y="2915"/>
                      <a:pt x="1863" y="2720"/>
                    </a:cubicBezTo>
                    <a:cubicBezTo>
                      <a:pt x="1959" y="2523"/>
                      <a:pt x="1922" y="2298"/>
                      <a:pt x="1761" y="2097"/>
                    </a:cubicBezTo>
                    <a:cubicBezTo>
                      <a:pt x="1675" y="1986"/>
                      <a:pt x="1585" y="1965"/>
                      <a:pt x="1527" y="1965"/>
                    </a:cubicBezTo>
                    <a:cubicBezTo>
                      <a:pt x="1444" y="1965"/>
                      <a:pt x="1360" y="2011"/>
                      <a:pt x="1289" y="2097"/>
                    </a:cubicBezTo>
                    <a:cubicBezTo>
                      <a:pt x="1147" y="2276"/>
                      <a:pt x="1076" y="2594"/>
                      <a:pt x="1107" y="2878"/>
                    </a:cubicBezTo>
                    <a:cubicBezTo>
                      <a:pt x="913" y="2835"/>
                      <a:pt x="728" y="2751"/>
                      <a:pt x="568" y="2628"/>
                    </a:cubicBezTo>
                    <a:cubicBezTo>
                      <a:pt x="154" y="2320"/>
                      <a:pt x="241" y="1891"/>
                      <a:pt x="296" y="1718"/>
                    </a:cubicBezTo>
                    <a:cubicBezTo>
                      <a:pt x="420" y="1345"/>
                      <a:pt x="746" y="1043"/>
                      <a:pt x="1027" y="1043"/>
                    </a:cubicBezTo>
                    <a:cubicBezTo>
                      <a:pt x="1095" y="1043"/>
                      <a:pt x="1163" y="1061"/>
                      <a:pt x="1218" y="1095"/>
                    </a:cubicBezTo>
                    <a:cubicBezTo>
                      <a:pt x="1232" y="1103"/>
                      <a:pt x="1246" y="1106"/>
                      <a:pt x="1260" y="1106"/>
                    </a:cubicBezTo>
                    <a:cubicBezTo>
                      <a:pt x="1307" y="1106"/>
                      <a:pt x="1349" y="1067"/>
                      <a:pt x="1342" y="1015"/>
                    </a:cubicBezTo>
                    <a:cubicBezTo>
                      <a:pt x="1342" y="1012"/>
                      <a:pt x="1283" y="586"/>
                      <a:pt x="1487" y="355"/>
                    </a:cubicBezTo>
                    <a:cubicBezTo>
                      <a:pt x="1572" y="255"/>
                      <a:pt x="1695" y="205"/>
                      <a:pt x="1853" y="205"/>
                    </a:cubicBezTo>
                    <a:cubicBezTo>
                      <a:pt x="1964" y="205"/>
                      <a:pt x="2092" y="230"/>
                      <a:pt x="2236" y="278"/>
                    </a:cubicBezTo>
                    <a:cubicBezTo>
                      <a:pt x="2369" y="318"/>
                      <a:pt x="2495" y="380"/>
                      <a:pt x="2609" y="457"/>
                    </a:cubicBezTo>
                    <a:cubicBezTo>
                      <a:pt x="2387" y="765"/>
                      <a:pt x="2313" y="1172"/>
                      <a:pt x="2560" y="1382"/>
                    </a:cubicBezTo>
                    <a:cubicBezTo>
                      <a:pt x="2622" y="1437"/>
                      <a:pt x="2705" y="1474"/>
                      <a:pt x="2791" y="1478"/>
                    </a:cubicBezTo>
                    <a:cubicBezTo>
                      <a:pt x="2921" y="1478"/>
                      <a:pt x="3038" y="1382"/>
                      <a:pt x="3091" y="1234"/>
                    </a:cubicBezTo>
                    <a:cubicBezTo>
                      <a:pt x="3168" y="1018"/>
                      <a:pt x="3112" y="694"/>
                      <a:pt x="2835" y="432"/>
                    </a:cubicBezTo>
                    <a:cubicBezTo>
                      <a:pt x="3006" y="255"/>
                      <a:pt x="3214" y="160"/>
                      <a:pt x="3426" y="160"/>
                    </a:cubicBezTo>
                    <a:close/>
                    <a:moveTo>
                      <a:pt x="3431" y="0"/>
                    </a:moveTo>
                    <a:cubicBezTo>
                      <a:pt x="3171" y="0"/>
                      <a:pt x="2915" y="116"/>
                      <a:pt x="2711" y="333"/>
                    </a:cubicBezTo>
                    <a:cubicBezTo>
                      <a:pt x="2582" y="241"/>
                      <a:pt x="2440" y="173"/>
                      <a:pt x="2289" y="124"/>
                    </a:cubicBezTo>
                    <a:cubicBezTo>
                      <a:pt x="2129" y="71"/>
                      <a:pt x="1984" y="45"/>
                      <a:pt x="1856" y="45"/>
                    </a:cubicBezTo>
                    <a:cubicBezTo>
                      <a:pt x="1647" y="45"/>
                      <a:pt x="1482" y="113"/>
                      <a:pt x="1363" y="247"/>
                    </a:cubicBezTo>
                    <a:cubicBezTo>
                      <a:pt x="1194" y="444"/>
                      <a:pt x="1169" y="731"/>
                      <a:pt x="1172" y="901"/>
                    </a:cubicBezTo>
                    <a:cubicBezTo>
                      <a:pt x="1126" y="888"/>
                      <a:pt x="1076" y="882"/>
                      <a:pt x="1027" y="882"/>
                    </a:cubicBezTo>
                    <a:cubicBezTo>
                      <a:pt x="676" y="882"/>
                      <a:pt x="287" y="1228"/>
                      <a:pt x="142" y="1669"/>
                    </a:cubicBezTo>
                    <a:cubicBezTo>
                      <a:pt x="0" y="2104"/>
                      <a:pt x="120" y="2498"/>
                      <a:pt x="472" y="2757"/>
                    </a:cubicBezTo>
                    <a:cubicBezTo>
                      <a:pt x="694" y="2921"/>
                      <a:pt x="922" y="3020"/>
                      <a:pt x="1141" y="3047"/>
                    </a:cubicBezTo>
                    <a:cubicBezTo>
                      <a:pt x="1246" y="3408"/>
                      <a:pt x="1539" y="3621"/>
                      <a:pt x="1952" y="3624"/>
                    </a:cubicBezTo>
                    <a:lnTo>
                      <a:pt x="1999" y="3624"/>
                    </a:lnTo>
                    <a:cubicBezTo>
                      <a:pt x="2563" y="3624"/>
                      <a:pt x="3007" y="3513"/>
                      <a:pt x="3288" y="3297"/>
                    </a:cubicBezTo>
                    <a:cubicBezTo>
                      <a:pt x="3334" y="3347"/>
                      <a:pt x="3384" y="3396"/>
                      <a:pt x="3439" y="3439"/>
                    </a:cubicBezTo>
                    <a:cubicBezTo>
                      <a:pt x="3556" y="3529"/>
                      <a:pt x="3699" y="3578"/>
                      <a:pt x="3848" y="3578"/>
                    </a:cubicBezTo>
                    <a:cubicBezTo>
                      <a:pt x="3853" y="3578"/>
                      <a:pt x="3857" y="3578"/>
                      <a:pt x="3862" y="3578"/>
                    </a:cubicBezTo>
                    <a:cubicBezTo>
                      <a:pt x="4392" y="3578"/>
                      <a:pt x="5077" y="3066"/>
                      <a:pt x="5327" y="2483"/>
                    </a:cubicBezTo>
                    <a:cubicBezTo>
                      <a:pt x="5490" y="2097"/>
                      <a:pt x="5444" y="1743"/>
                      <a:pt x="5191" y="1478"/>
                    </a:cubicBezTo>
                    <a:cubicBezTo>
                      <a:pt x="5009" y="1283"/>
                      <a:pt x="4802" y="1185"/>
                      <a:pt x="4574" y="1178"/>
                    </a:cubicBezTo>
                    <a:cubicBezTo>
                      <a:pt x="4552" y="774"/>
                      <a:pt x="4315" y="395"/>
                      <a:pt x="3929" y="151"/>
                    </a:cubicBezTo>
                    <a:cubicBezTo>
                      <a:pt x="3770" y="49"/>
                      <a:pt x="3600" y="0"/>
                      <a:pt x="34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358" name="Google Shape;1358;p14"/>
            <p:cNvSpPr/>
            <p:nvPr/>
          </p:nvSpPr>
          <p:spPr>
            <a:xfrm>
              <a:off x="7415475" y="120062"/>
              <a:ext cx="96224" cy="96476"/>
            </a:xfrm>
            <a:custGeom>
              <a:avLst/>
              <a:gdLst/>
              <a:ahLst/>
              <a:cxnLst/>
              <a:rect l="l" t="t" r="r" b="b"/>
              <a:pathLst>
                <a:path w="1121" h="1124" extrusionOk="0">
                  <a:moveTo>
                    <a:pt x="563" y="164"/>
                  </a:moveTo>
                  <a:lnTo>
                    <a:pt x="563" y="164"/>
                  </a:lnTo>
                  <a:cubicBezTo>
                    <a:pt x="782" y="168"/>
                    <a:pt x="960" y="347"/>
                    <a:pt x="957" y="565"/>
                  </a:cubicBezTo>
                  <a:cubicBezTo>
                    <a:pt x="957" y="784"/>
                    <a:pt x="778" y="960"/>
                    <a:pt x="562" y="960"/>
                  </a:cubicBezTo>
                  <a:cubicBezTo>
                    <a:pt x="340" y="960"/>
                    <a:pt x="164" y="781"/>
                    <a:pt x="164" y="562"/>
                  </a:cubicBezTo>
                  <a:cubicBezTo>
                    <a:pt x="164" y="341"/>
                    <a:pt x="342" y="166"/>
                    <a:pt x="563" y="164"/>
                  </a:cubicBezTo>
                  <a:close/>
                  <a:moveTo>
                    <a:pt x="562" y="1"/>
                  </a:moveTo>
                  <a:cubicBezTo>
                    <a:pt x="251" y="1"/>
                    <a:pt x="1" y="251"/>
                    <a:pt x="1" y="562"/>
                  </a:cubicBezTo>
                  <a:cubicBezTo>
                    <a:pt x="1" y="871"/>
                    <a:pt x="251" y="1121"/>
                    <a:pt x="559" y="1124"/>
                  </a:cubicBezTo>
                  <a:lnTo>
                    <a:pt x="562" y="1124"/>
                  </a:lnTo>
                  <a:cubicBezTo>
                    <a:pt x="871" y="1121"/>
                    <a:pt x="1121" y="871"/>
                    <a:pt x="1121" y="562"/>
                  </a:cubicBezTo>
                  <a:cubicBezTo>
                    <a:pt x="1121" y="251"/>
                    <a:pt x="871" y="1"/>
                    <a:pt x="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9" name="Google Shape;1359;p14"/>
            <p:cNvSpPr/>
            <p:nvPr/>
          </p:nvSpPr>
          <p:spPr>
            <a:xfrm>
              <a:off x="8454729" y="218609"/>
              <a:ext cx="102917" cy="102663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0" name="Google Shape;1360;p14"/>
            <p:cNvSpPr/>
            <p:nvPr/>
          </p:nvSpPr>
          <p:spPr>
            <a:xfrm>
              <a:off x="8812877" y="179637"/>
              <a:ext cx="184623" cy="198973"/>
            </a:xfrm>
            <a:custGeom>
              <a:avLst/>
              <a:gdLst/>
              <a:ahLst/>
              <a:cxnLst/>
              <a:rect l="l" t="t" r="r" b="b"/>
              <a:pathLst>
                <a:path w="2496" h="2690" extrusionOk="0">
                  <a:moveTo>
                    <a:pt x="1564" y="244"/>
                  </a:moveTo>
                  <a:cubicBezTo>
                    <a:pt x="1574" y="374"/>
                    <a:pt x="1580" y="596"/>
                    <a:pt x="1583" y="898"/>
                  </a:cubicBezTo>
                  <a:cubicBezTo>
                    <a:pt x="1450" y="849"/>
                    <a:pt x="1308" y="796"/>
                    <a:pt x="1151" y="741"/>
                  </a:cubicBezTo>
                  <a:cubicBezTo>
                    <a:pt x="1355" y="478"/>
                    <a:pt x="1487" y="327"/>
                    <a:pt x="1564" y="244"/>
                  </a:cubicBezTo>
                  <a:close/>
                  <a:moveTo>
                    <a:pt x="241" y="617"/>
                  </a:moveTo>
                  <a:cubicBezTo>
                    <a:pt x="371" y="657"/>
                    <a:pt x="605" y="734"/>
                    <a:pt x="870" y="824"/>
                  </a:cubicBezTo>
                  <a:cubicBezTo>
                    <a:pt x="775" y="947"/>
                    <a:pt x="679" y="1077"/>
                    <a:pt x="590" y="1203"/>
                  </a:cubicBezTo>
                  <a:cubicBezTo>
                    <a:pt x="352" y="864"/>
                    <a:pt x="269" y="697"/>
                    <a:pt x="241" y="617"/>
                  </a:cubicBezTo>
                  <a:close/>
                  <a:moveTo>
                    <a:pt x="1756" y="1149"/>
                  </a:moveTo>
                  <a:cubicBezTo>
                    <a:pt x="2099" y="1287"/>
                    <a:pt x="2237" y="1367"/>
                    <a:pt x="2289" y="1404"/>
                  </a:cubicBezTo>
                  <a:cubicBezTo>
                    <a:pt x="2117" y="1493"/>
                    <a:pt x="1935" y="1567"/>
                    <a:pt x="1749" y="1629"/>
                  </a:cubicBezTo>
                  <a:cubicBezTo>
                    <a:pt x="1756" y="1472"/>
                    <a:pt x="1756" y="1309"/>
                    <a:pt x="1756" y="1149"/>
                  </a:cubicBezTo>
                  <a:close/>
                  <a:moveTo>
                    <a:pt x="1043" y="883"/>
                  </a:moveTo>
                  <a:cubicBezTo>
                    <a:pt x="1244" y="953"/>
                    <a:pt x="1426" y="1021"/>
                    <a:pt x="1583" y="1080"/>
                  </a:cubicBezTo>
                  <a:cubicBezTo>
                    <a:pt x="1583" y="1283"/>
                    <a:pt x="1583" y="1493"/>
                    <a:pt x="1577" y="1691"/>
                  </a:cubicBezTo>
                  <a:cubicBezTo>
                    <a:pt x="1410" y="1749"/>
                    <a:pt x="1234" y="1802"/>
                    <a:pt x="1068" y="1851"/>
                  </a:cubicBezTo>
                  <a:cubicBezTo>
                    <a:pt x="929" y="1669"/>
                    <a:pt x="803" y="1502"/>
                    <a:pt x="695" y="1351"/>
                  </a:cubicBezTo>
                  <a:lnTo>
                    <a:pt x="692" y="1351"/>
                  </a:lnTo>
                  <a:cubicBezTo>
                    <a:pt x="806" y="1194"/>
                    <a:pt x="923" y="1037"/>
                    <a:pt x="1043" y="883"/>
                  </a:cubicBezTo>
                  <a:close/>
                  <a:moveTo>
                    <a:pt x="590" y="1496"/>
                  </a:moveTo>
                  <a:cubicBezTo>
                    <a:pt x="679" y="1623"/>
                    <a:pt x="778" y="1755"/>
                    <a:pt x="892" y="1900"/>
                  </a:cubicBezTo>
                  <a:cubicBezTo>
                    <a:pt x="590" y="1984"/>
                    <a:pt x="358" y="2030"/>
                    <a:pt x="238" y="2030"/>
                  </a:cubicBezTo>
                  <a:cubicBezTo>
                    <a:pt x="346" y="1848"/>
                    <a:pt x="463" y="1669"/>
                    <a:pt x="590" y="1496"/>
                  </a:cubicBezTo>
                  <a:close/>
                  <a:moveTo>
                    <a:pt x="1574" y="1873"/>
                  </a:moveTo>
                  <a:lnTo>
                    <a:pt x="1574" y="1873"/>
                  </a:lnTo>
                  <a:cubicBezTo>
                    <a:pt x="1561" y="2175"/>
                    <a:pt x="1546" y="2341"/>
                    <a:pt x="1534" y="2434"/>
                  </a:cubicBezTo>
                  <a:cubicBezTo>
                    <a:pt x="1456" y="2338"/>
                    <a:pt x="1327" y="2181"/>
                    <a:pt x="1182" y="1996"/>
                  </a:cubicBezTo>
                  <a:cubicBezTo>
                    <a:pt x="1312" y="1959"/>
                    <a:pt x="1441" y="1916"/>
                    <a:pt x="1574" y="1873"/>
                  </a:cubicBezTo>
                  <a:close/>
                  <a:moveTo>
                    <a:pt x="1629" y="0"/>
                  </a:moveTo>
                  <a:cubicBezTo>
                    <a:pt x="1583" y="0"/>
                    <a:pt x="1512" y="0"/>
                    <a:pt x="982" y="682"/>
                  </a:cubicBezTo>
                  <a:cubicBezTo>
                    <a:pt x="553" y="537"/>
                    <a:pt x="192" y="420"/>
                    <a:pt x="189" y="420"/>
                  </a:cubicBezTo>
                  <a:cubicBezTo>
                    <a:pt x="181" y="417"/>
                    <a:pt x="172" y="416"/>
                    <a:pt x="164" y="416"/>
                  </a:cubicBezTo>
                  <a:cubicBezTo>
                    <a:pt x="145" y="416"/>
                    <a:pt x="126" y="422"/>
                    <a:pt x="112" y="432"/>
                  </a:cubicBezTo>
                  <a:cubicBezTo>
                    <a:pt x="1" y="516"/>
                    <a:pt x="25" y="701"/>
                    <a:pt x="485" y="1351"/>
                  </a:cubicBezTo>
                  <a:cubicBezTo>
                    <a:pt x="325" y="1573"/>
                    <a:pt x="87" y="1919"/>
                    <a:pt x="50" y="2033"/>
                  </a:cubicBezTo>
                  <a:cubicBezTo>
                    <a:pt x="35" y="2070"/>
                    <a:pt x="41" y="2110"/>
                    <a:pt x="62" y="2141"/>
                  </a:cubicBezTo>
                  <a:cubicBezTo>
                    <a:pt x="102" y="2196"/>
                    <a:pt x="173" y="2203"/>
                    <a:pt x="232" y="2203"/>
                  </a:cubicBezTo>
                  <a:cubicBezTo>
                    <a:pt x="411" y="2203"/>
                    <a:pt x="741" y="2122"/>
                    <a:pt x="1003" y="2048"/>
                  </a:cubicBezTo>
                  <a:cubicBezTo>
                    <a:pt x="1271" y="2388"/>
                    <a:pt x="1487" y="2647"/>
                    <a:pt x="1490" y="2650"/>
                  </a:cubicBezTo>
                  <a:cubicBezTo>
                    <a:pt x="1512" y="2671"/>
                    <a:pt x="1540" y="2687"/>
                    <a:pt x="1571" y="2690"/>
                  </a:cubicBezTo>
                  <a:cubicBezTo>
                    <a:pt x="1660" y="2690"/>
                    <a:pt x="1719" y="2690"/>
                    <a:pt x="1746" y="1814"/>
                  </a:cubicBezTo>
                  <a:cubicBezTo>
                    <a:pt x="2039" y="1709"/>
                    <a:pt x="2382" y="1577"/>
                    <a:pt x="2459" y="1490"/>
                  </a:cubicBezTo>
                  <a:cubicBezTo>
                    <a:pt x="2487" y="1462"/>
                    <a:pt x="2496" y="1422"/>
                    <a:pt x="2487" y="1385"/>
                  </a:cubicBezTo>
                  <a:cubicBezTo>
                    <a:pt x="2471" y="1311"/>
                    <a:pt x="2397" y="1216"/>
                    <a:pt x="1756" y="963"/>
                  </a:cubicBezTo>
                  <a:cubicBezTo>
                    <a:pt x="1753" y="645"/>
                    <a:pt x="1743" y="148"/>
                    <a:pt x="1722" y="71"/>
                  </a:cubicBezTo>
                  <a:cubicBezTo>
                    <a:pt x="1706" y="31"/>
                    <a:pt x="1672" y="4"/>
                    <a:pt x="1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1" name="Google Shape;1361;p14"/>
            <p:cNvSpPr/>
            <p:nvPr/>
          </p:nvSpPr>
          <p:spPr>
            <a:xfrm>
              <a:off x="7700974" y="316816"/>
              <a:ext cx="122063" cy="122890"/>
            </a:xfrm>
            <a:custGeom>
              <a:avLst/>
              <a:gdLst/>
              <a:ahLst/>
              <a:cxnLst/>
              <a:rect l="l" t="t" r="r" b="b"/>
              <a:pathLst>
                <a:path w="1919" h="1932" extrusionOk="0">
                  <a:moveTo>
                    <a:pt x="1024" y="248"/>
                  </a:moveTo>
                  <a:cubicBezTo>
                    <a:pt x="1049" y="331"/>
                    <a:pt x="1076" y="442"/>
                    <a:pt x="1095" y="513"/>
                  </a:cubicBezTo>
                  <a:cubicBezTo>
                    <a:pt x="1141" y="704"/>
                    <a:pt x="1150" y="747"/>
                    <a:pt x="1175" y="781"/>
                  </a:cubicBezTo>
                  <a:cubicBezTo>
                    <a:pt x="1200" y="815"/>
                    <a:pt x="1234" y="828"/>
                    <a:pt x="1425" y="895"/>
                  </a:cubicBezTo>
                  <a:cubicBezTo>
                    <a:pt x="1490" y="920"/>
                    <a:pt x="1592" y="957"/>
                    <a:pt x="1669" y="988"/>
                  </a:cubicBezTo>
                  <a:cubicBezTo>
                    <a:pt x="1561" y="1037"/>
                    <a:pt x="1388" y="1102"/>
                    <a:pt x="1234" y="1154"/>
                  </a:cubicBezTo>
                  <a:cubicBezTo>
                    <a:pt x="1212" y="1164"/>
                    <a:pt x="1194" y="1179"/>
                    <a:pt x="1184" y="1201"/>
                  </a:cubicBezTo>
                  <a:cubicBezTo>
                    <a:pt x="1110" y="1377"/>
                    <a:pt x="1015" y="1577"/>
                    <a:pt x="953" y="1688"/>
                  </a:cubicBezTo>
                  <a:cubicBezTo>
                    <a:pt x="910" y="1568"/>
                    <a:pt x="851" y="1358"/>
                    <a:pt x="805" y="1173"/>
                  </a:cubicBezTo>
                  <a:cubicBezTo>
                    <a:pt x="796" y="1139"/>
                    <a:pt x="771" y="1114"/>
                    <a:pt x="737" y="1108"/>
                  </a:cubicBezTo>
                  <a:cubicBezTo>
                    <a:pt x="558" y="1071"/>
                    <a:pt x="355" y="1028"/>
                    <a:pt x="241" y="994"/>
                  </a:cubicBezTo>
                  <a:cubicBezTo>
                    <a:pt x="416" y="905"/>
                    <a:pt x="595" y="821"/>
                    <a:pt x="780" y="747"/>
                  </a:cubicBezTo>
                  <a:cubicBezTo>
                    <a:pt x="802" y="738"/>
                    <a:pt x="820" y="723"/>
                    <a:pt x="830" y="698"/>
                  </a:cubicBezTo>
                  <a:cubicBezTo>
                    <a:pt x="885" y="547"/>
                    <a:pt x="953" y="396"/>
                    <a:pt x="1024" y="248"/>
                  </a:cubicBezTo>
                  <a:close/>
                  <a:moveTo>
                    <a:pt x="1046" y="1"/>
                  </a:moveTo>
                  <a:cubicBezTo>
                    <a:pt x="993" y="1"/>
                    <a:pt x="916" y="1"/>
                    <a:pt x="685" y="605"/>
                  </a:cubicBezTo>
                  <a:cubicBezTo>
                    <a:pt x="40" y="865"/>
                    <a:pt x="19" y="948"/>
                    <a:pt x="6" y="982"/>
                  </a:cubicBezTo>
                  <a:cubicBezTo>
                    <a:pt x="0" y="1013"/>
                    <a:pt x="6" y="1043"/>
                    <a:pt x="22" y="1068"/>
                  </a:cubicBezTo>
                  <a:cubicBezTo>
                    <a:pt x="40" y="1093"/>
                    <a:pt x="89" y="1158"/>
                    <a:pt x="651" y="1265"/>
                  </a:cubicBezTo>
                  <a:cubicBezTo>
                    <a:pt x="817" y="1932"/>
                    <a:pt x="879" y="1932"/>
                    <a:pt x="941" y="1932"/>
                  </a:cubicBezTo>
                  <a:lnTo>
                    <a:pt x="947" y="1932"/>
                  </a:lnTo>
                  <a:cubicBezTo>
                    <a:pt x="999" y="1929"/>
                    <a:pt x="1058" y="1926"/>
                    <a:pt x="1329" y="1306"/>
                  </a:cubicBezTo>
                  <a:cubicBezTo>
                    <a:pt x="1499" y="1244"/>
                    <a:pt x="1817" y="1127"/>
                    <a:pt x="1885" y="1065"/>
                  </a:cubicBezTo>
                  <a:cubicBezTo>
                    <a:pt x="1909" y="1040"/>
                    <a:pt x="1918" y="1006"/>
                    <a:pt x="1915" y="972"/>
                  </a:cubicBezTo>
                  <a:cubicBezTo>
                    <a:pt x="1900" y="895"/>
                    <a:pt x="1814" y="855"/>
                    <a:pt x="1484" y="735"/>
                  </a:cubicBezTo>
                  <a:cubicBezTo>
                    <a:pt x="1422" y="713"/>
                    <a:pt x="1348" y="686"/>
                    <a:pt x="1314" y="670"/>
                  </a:cubicBezTo>
                  <a:cubicBezTo>
                    <a:pt x="1302" y="633"/>
                    <a:pt x="1280" y="547"/>
                    <a:pt x="1262" y="473"/>
                  </a:cubicBezTo>
                  <a:cubicBezTo>
                    <a:pt x="1203" y="241"/>
                    <a:pt x="1169" y="100"/>
                    <a:pt x="1126" y="44"/>
                  </a:cubicBezTo>
                  <a:cubicBezTo>
                    <a:pt x="1107" y="19"/>
                    <a:pt x="1076" y="4"/>
                    <a:pt x="10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2" name="Google Shape;1362;p14"/>
            <p:cNvSpPr/>
            <p:nvPr/>
          </p:nvSpPr>
          <p:spPr>
            <a:xfrm>
              <a:off x="8853729" y="627684"/>
              <a:ext cx="102917" cy="102663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3" name="Google Shape;1363;p14"/>
            <p:cNvSpPr/>
            <p:nvPr/>
          </p:nvSpPr>
          <p:spPr>
            <a:xfrm>
              <a:off x="8957048" y="1145935"/>
              <a:ext cx="82881" cy="75566"/>
            </a:xfrm>
            <a:custGeom>
              <a:avLst/>
              <a:gdLst/>
              <a:ahLst/>
              <a:cxnLst/>
              <a:rect l="l" t="t" r="r" b="b"/>
              <a:pathLst>
                <a:path w="1303" h="1188" extrusionOk="0">
                  <a:moveTo>
                    <a:pt x="710" y="173"/>
                  </a:moveTo>
                  <a:cubicBezTo>
                    <a:pt x="941" y="173"/>
                    <a:pt x="1129" y="364"/>
                    <a:pt x="1129" y="595"/>
                  </a:cubicBezTo>
                  <a:cubicBezTo>
                    <a:pt x="1126" y="827"/>
                    <a:pt x="938" y="1012"/>
                    <a:pt x="707" y="1015"/>
                  </a:cubicBezTo>
                  <a:cubicBezTo>
                    <a:pt x="476" y="1015"/>
                    <a:pt x="287" y="823"/>
                    <a:pt x="287" y="592"/>
                  </a:cubicBezTo>
                  <a:cubicBezTo>
                    <a:pt x="287" y="358"/>
                    <a:pt x="479" y="173"/>
                    <a:pt x="710" y="173"/>
                  </a:cubicBezTo>
                  <a:close/>
                  <a:moveTo>
                    <a:pt x="712" y="1"/>
                  </a:moveTo>
                  <a:cubicBezTo>
                    <a:pt x="485" y="1"/>
                    <a:pt x="263" y="130"/>
                    <a:pt x="164" y="364"/>
                  </a:cubicBezTo>
                  <a:cubicBezTo>
                    <a:pt x="1" y="752"/>
                    <a:pt x="284" y="1184"/>
                    <a:pt x="707" y="1187"/>
                  </a:cubicBezTo>
                  <a:lnTo>
                    <a:pt x="710" y="1187"/>
                  </a:lnTo>
                  <a:cubicBezTo>
                    <a:pt x="1034" y="1187"/>
                    <a:pt x="1299" y="922"/>
                    <a:pt x="1302" y="595"/>
                  </a:cubicBezTo>
                  <a:cubicBezTo>
                    <a:pt x="1302" y="438"/>
                    <a:pt x="1240" y="287"/>
                    <a:pt x="1129" y="176"/>
                  </a:cubicBezTo>
                  <a:cubicBezTo>
                    <a:pt x="1012" y="57"/>
                    <a:pt x="861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7" name="Google Shape;1364;p14"/>
            <p:cNvGrpSpPr/>
            <p:nvPr/>
          </p:nvGrpSpPr>
          <p:grpSpPr>
            <a:xfrm>
              <a:off x="7853382" y="19774"/>
              <a:ext cx="394623" cy="297061"/>
              <a:chOff x="85157" y="4436674"/>
              <a:chExt cx="394623" cy="297061"/>
            </a:xfrm>
          </p:grpSpPr>
          <p:sp>
            <p:nvSpPr>
              <p:cNvPr id="1365" name="Google Shape;1365;p14"/>
              <p:cNvSpPr/>
              <p:nvPr/>
            </p:nvSpPr>
            <p:spPr>
              <a:xfrm flipH="1">
                <a:off x="381812" y="4602895"/>
                <a:ext cx="97968" cy="74569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21" extrusionOk="0">
                    <a:moveTo>
                      <a:pt x="861" y="1"/>
                    </a:moveTo>
                    <a:cubicBezTo>
                      <a:pt x="840" y="1"/>
                      <a:pt x="818" y="10"/>
                      <a:pt x="800" y="32"/>
                    </a:cubicBezTo>
                    <a:cubicBezTo>
                      <a:pt x="1" y="788"/>
                      <a:pt x="26" y="822"/>
                      <a:pt x="78" y="890"/>
                    </a:cubicBezTo>
                    <a:cubicBezTo>
                      <a:pt x="97" y="911"/>
                      <a:pt x="152" y="921"/>
                      <a:pt x="229" y="921"/>
                    </a:cubicBezTo>
                    <a:cubicBezTo>
                      <a:pt x="525" y="921"/>
                      <a:pt x="1139" y="788"/>
                      <a:pt x="1145" y="782"/>
                    </a:cubicBezTo>
                    <a:cubicBezTo>
                      <a:pt x="1188" y="769"/>
                      <a:pt x="1210" y="723"/>
                      <a:pt x="1195" y="683"/>
                    </a:cubicBezTo>
                    <a:cubicBezTo>
                      <a:pt x="1182" y="648"/>
                      <a:pt x="1151" y="627"/>
                      <a:pt x="1117" y="627"/>
                    </a:cubicBezTo>
                    <a:cubicBezTo>
                      <a:pt x="1109" y="627"/>
                      <a:pt x="1101" y="628"/>
                      <a:pt x="1093" y="631"/>
                    </a:cubicBezTo>
                    <a:cubicBezTo>
                      <a:pt x="1028" y="649"/>
                      <a:pt x="544" y="729"/>
                      <a:pt x="300" y="757"/>
                    </a:cubicBezTo>
                    <a:cubicBezTo>
                      <a:pt x="427" y="615"/>
                      <a:pt x="676" y="368"/>
                      <a:pt x="911" y="146"/>
                    </a:cubicBezTo>
                    <a:cubicBezTo>
                      <a:pt x="981" y="90"/>
                      <a:pt x="925" y="1"/>
                      <a:pt x="86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366" name="Google Shape;1366;p14"/>
              <p:cNvSpPr/>
              <p:nvPr/>
            </p:nvSpPr>
            <p:spPr>
              <a:xfrm flipH="1">
                <a:off x="85157" y="4436674"/>
                <a:ext cx="358432" cy="297061"/>
              </a:xfrm>
              <a:custGeom>
                <a:avLst/>
                <a:gdLst/>
                <a:ahLst/>
                <a:cxnLst/>
                <a:rect l="l" t="t" r="r" b="b"/>
                <a:pathLst>
                  <a:path w="4427" h="3669" extrusionOk="0">
                    <a:moveTo>
                      <a:pt x="1234" y="0"/>
                    </a:moveTo>
                    <a:cubicBezTo>
                      <a:pt x="1179" y="0"/>
                      <a:pt x="1127" y="25"/>
                      <a:pt x="1081" y="84"/>
                    </a:cubicBezTo>
                    <a:cubicBezTo>
                      <a:pt x="769" y="478"/>
                      <a:pt x="1463" y="1792"/>
                      <a:pt x="1463" y="1792"/>
                    </a:cubicBezTo>
                    <a:cubicBezTo>
                      <a:pt x="1463" y="1792"/>
                      <a:pt x="991" y="1509"/>
                      <a:pt x="617" y="1509"/>
                    </a:cubicBezTo>
                    <a:cubicBezTo>
                      <a:pt x="424" y="1509"/>
                      <a:pt x="257" y="1585"/>
                      <a:pt x="195" y="1814"/>
                    </a:cubicBezTo>
                    <a:cubicBezTo>
                      <a:pt x="0" y="2525"/>
                      <a:pt x="944" y="3669"/>
                      <a:pt x="2021" y="3669"/>
                    </a:cubicBezTo>
                    <a:cubicBezTo>
                      <a:pt x="2356" y="3669"/>
                      <a:pt x="2703" y="3559"/>
                      <a:pt x="3033" y="3291"/>
                    </a:cubicBezTo>
                    <a:cubicBezTo>
                      <a:pt x="4427" y="2162"/>
                      <a:pt x="3613" y="852"/>
                      <a:pt x="3613" y="852"/>
                    </a:cubicBezTo>
                    <a:lnTo>
                      <a:pt x="3613" y="852"/>
                    </a:lnTo>
                    <a:lnTo>
                      <a:pt x="2913" y="1490"/>
                    </a:lnTo>
                    <a:cubicBezTo>
                      <a:pt x="2913" y="1490"/>
                      <a:pt x="2795" y="608"/>
                      <a:pt x="2358" y="383"/>
                    </a:cubicBezTo>
                    <a:cubicBezTo>
                      <a:pt x="2294" y="350"/>
                      <a:pt x="2242" y="336"/>
                      <a:pt x="2198" y="336"/>
                    </a:cubicBezTo>
                    <a:cubicBezTo>
                      <a:pt x="1936" y="336"/>
                      <a:pt x="1981" y="827"/>
                      <a:pt x="1981" y="827"/>
                    </a:cubicBezTo>
                    <a:cubicBezTo>
                      <a:pt x="1981" y="827"/>
                      <a:pt x="1553" y="0"/>
                      <a:pt x="12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67" name="Google Shape;1367;p14"/>
              <p:cNvSpPr/>
              <p:nvPr/>
            </p:nvSpPr>
            <p:spPr>
              <a:xfrm flipH="1">
                <a:off x="362057" y="4580549"/>
                <a:ext cx="53437" cy="51008"/>
              </a:xfrm>
              <a:custGeom>
                <a:avLst/>
                <a:gdLst/>
                <a:ahLst/>
                <a:cxnLst/>
                <a:rect l="l" t="t" r="r" b="b"/>
                <a:pathLst>
                  <a:path w="660" h="630" extrusionOk="0">
                    <a:moveTo>
                      <a:pt x="428" y="0"/>
                    </a:moveTo>
                    <a:cubicBezTo>
                      <a:pt x="374" y="0"/>
                      <a:pt x="319" y="53"/>
                      <a:pt x="351" y="117"/>
                    </a:cubicBezTo>
                    <a:cubicBezTo>
                      <a:pt x="407" y="237"/>
                      <a:pt x="444" y="392"/>
                      <a:pt x="428" y="456"/>
                    </a:cubicBezTo>
                    <a:cubicBezTo>
                      <a:pt x="373" y="419"/>
                      <a:pt x="262" y="287"/>
                      <a:pt x="175" y="154"/>
                    </a:cubicBezTo>
                    <a:cubicBezTo>
                      <a:pt x="158" y="126"/>
                      <a:pt x="133" y="114"/>
                      <a:pt x="109" y="114"/>
                    </a:cubicBezTo>
                    <a:cubicBezTo>
                      <a:pt x="54" y="114"/>
                      <a:pt x="1" y="176"/>
                      <a:pt x="40" y="240"/>
                    </a:cubicBezTo>
                    <a:cubicBezTo>
                      <a:pt x="132" y="382"/>
                      <a:pt x="305" y="623"/>
                      <a:pt x="441" y="629"/>
                    </a:cubicBezTo>
                    <a:lnTo>
                      <a:pt x="447" y="629"/>
                    </a:lnTo>
                    <a:cubicBezTo>
                      <a:pt x="487" y="629"/>
                      <a:pt x="524" y="611"/>
                      <a:pt x="549" y="580"/>
                    </a:cubicBezTo>
                    <a:cubicBezTo>
                      <a:pt x="660" y="438"/>
                      <a:pt x="539" y="139"/>
                      <a:pt x="499" y="52"/>
                    </a:cubicBezTo>
                    <a:cubicBezTo>
                      <a:pt x="485" y="16"/>
                      <a:pt x="457" y="0"/>
                      <a:pt x="428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368" name="Google Shape;1368;p14"/>
              <p:cNvSpPr/>
              <p:nvPr/>
            </p:nvSpPr>
            <p:spPr>
              <a:xfrm flipH="1">
                <a:off x="219396" y="4507518"/>
                <a:ext cx="103554" cy="101287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251" extrusionOk="0">
                    <a:moveTo>
                      <a:pt x="847" y="0"/>
                    </a:moveTo>
                    <a:cubicBezTo>
                      <a:pt x="816" y="0"/>
                      <a:pt x="784" y="9"/>
                      <a:pt x="756" y="26"/>
                    </a:cubicBezTo>
                    <a:cubicBezTo>
                      <a:pt x="667" y="88"/>
                      <a:pt x="642" y="242"/>
                      <a:pt x="642" y="387"/>
                    </a:cubicBezTo>
                    <a:cubicBezTo>
                      <a:pt x="473" y="222"/>
                      <a:pt x="340" y="137"/>
                      <a:pt x="245" y="137"/>
                    </a:cubicBezTo>
                    <a:cubicBezTo>
                      <a:pt x="214" y="137"/>
                      <a:pt x="187" y="146"/>
                      <a:pt x="164" y="165"/>
                    </a:cubicBezTo>
                    <a:cubicBezTo>
                      <a:pt x="124" y="192"/>
                      <a:pt x="1" y="288"/>
                      <a:pt x="386" y="1201"/>
                    </a:cubicBezTo>
                    <a:cubicBezTo>
                      <a:pt x="399" y="1232"/>
                      <a:pt x="430" y="1250"/>
                      <a:pt x="460" y="1250"/>
                    </a:cubicBezTo>
                    <a:cubicBezTo>
                      <a:pt x="473" y="1250"/>
                      <a:pt x="485" y="1247"/>
                      <a:pt x="494" y="1241"/>
                    </a:cubicBezTo>
                    <a:cubicBezTo>
                      <a:pt x="534" y="1226"/>
                      <a:pt x="553" y="1176"/>
                      <a:pt x="537" y="1136"/>
                    </a:cubicBezTo>
                    <a:cubicBezTo>
                      <a:pt x="402" y="812"/>
                      <a:pt x="272" y="424"/>
                      <a:pt x="272" y="300"/>
                    </a:cubicBezTo>
                    <a:lnTo>
                      <a:pt x="272" y="300"/>
                    </a:lnTo>
                    <a:cubicBezTo>
                      <a:pt x="349" y="331"/>
                      <a:pt x="525" y="485"/>
                      <a:pt x="676" y="655"/>
                    </a:cubicBezTo>
                    <a:cubicBezTo>
                      <a:pt x="693" y="674"/>
                      <a:pt x="715" y="682"/>
                      <a:pt x="736" y="682"/>
                    </a:cubicBezTo>
                    <a:cubicBezTo>
                      <a:pt x="779" y="682"/>
                      <a:pt x="821" y="646"/>
                      <a:pt x="815" y="593"/>
                    </a:cubicBezTo>
                    <a:cubicBezTo>
                      <a:pt x="793" y="399"/>
                      <a:pt x="812" y="189"/>
                      <a:pt x="843" y="162"/>
                    </a:cubicBezTo>
                    <a:cubicBezTo>
                      <a:pt x="849" y="162"/>
                      <a:pt x="855" y="165"/>
                      <a:pt x="861" y="168"/>
                    </a:cubicBezTo>
                    <a:cubicBezTo>
                      <a:pt x="1006" y="248"/>
                      <a:pt x="1093" y="606"/>
                      <a:pt x="1111" y="815"/>
                    </a:cubicBezTo>
                    <a:cubicBezTo>
                      <a:pt x="1114" y="867"/>
                      <a:pt x="1152" y="891"/>
                      <a:pt x="1190" y="891"/>
                    </a:cubicBezTo>
                    <a:cubicBezTo>
                      <a:pt x="1234" y="891"/>
                      <a:pt x="1278" y="859"/>
                      <a:pt x="1272" y="800"/>
                    </a:cubicBezTo>
                    <a:cubicBezTo>
                      <a:pt x="1265" y="735"/>
                      <a:pt x="1207" y="171"/>
                      <a:pt x="938" y="26"/>
                    </a:cubicBezTo>
                    <a:cubicBezTo>
                      <a:pt x="911" y="9"/>
                      <a:pt x="879" y="0"/>
                      <a:pt x="847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369" name="Google Shape;1369;p14"/>
              <p:cNvSpPr/>
              <p:nvPr/>
            </p:nvSpPr>
            <p:spPr>
              <a:xfrm flipH="1">
                <a:off x="182072" y="4624513"/>
                <a:ext cx="177556" cy="91895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1135" extrusionOk="0">
                    <a:moveTo>
                      <a:pt x="2091" y="0"/>
                    </a:moveTo>
                    <a:cubicBezTo>
                      <a:pt x="2061" y="0"/>
                      <a:pt x="2030" y="17"/>
                      <a:pt x="2018" y="55"/>
                    </a:cubicBezTo>
                    <a:cubicBezTo>
                      <a:pt x="2014" y="61"/>
                      <a:pt x="1795" y="672"/>
                      <a:pt x="1265" y="891"/>
                    </a:cubicBezTo>
                    <a:cubicBezTo>
                      <a:pt x="1137" y="944"/>
                      <a:pt x="1000" y="970"/>
                      <a:pt x="856" y="970"/>
                    </a:cubicBezTo>
                    <a:cubicBezTo>
                      <a:pt x="640" y="970"/>
                      <a:pt x="406" y="911"/>
                      <a:pt x="158" y="792"/>
                    </a:cubicBezTo>
                    <a:cubicBezTo>
                      <a:pt x="143" y="784"/>
                      <a:pt x="129" y="780"/>
                      <a:pt x="116" y="780"/>
                    </a:cubicBezTo>
                    <a:cubicBezTo>
                      <a:pt x="41" y="780"/>
                      <a:pt x="1" y="898"/>
                      <a:pt x="90" y="937"/>
                    </a:cubicBezTo>
                    <a:cubicBezTo>
                      <a:pt x="361" y="1067"/>
                      <a:pt x="620" y="1135"/>
                      <a:pt x="861" y="1135"/>
                    </a:cubicBezTo>
                    <a:cubicBezTo>
                      <a:pt x="1021" y="1135"/>
                      <a:pt x="1182" y="1104"/>
                      <a:pt x="1330" y="1042"/>
                    </a:cubicBezTo>
                    <a:cubicBezTo>
                      <a:pt x="1928" y="792"/>
                      <a:pt x="2163" y="135"/>
                      <a:pt x="2172" y="108"/>
                    </a:cubicBezTo>
                    <a:cubicBezTo>
                      <a:pt x="2193" y="44"/>
                      <a:pt x="2141" y="0"/>
                      <a:pt x="209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8" name="Google Shape;1370;p14"/>
          <p:cNvGrpSpPr/>
          <p:nvPr/>
        </p:nvGrpSpPr>
        <p:grpSpPr>
          <a:xfrm>
            <a:off x="85639" y="134206"/>
            <a:ext cx="2367628" cy="1924647"/>
            <a:chOff x="64228" y="100651"/>
            <a:chExt cx="1775721" cy="1443485"/>
          </a:xfrm>
        </p:grpSpPr>
        <p:grpSp>
          <p:nvGrpSpPr>
            <p:cNvPr id="9" name="Google Shape;1371;p14"/>
            <p:cNvGrpSpPr/>
            <p:nvPr/>
          </p:nvGrpSpPr>
          <p:grpSpPr>
            <a:xfrm>
              <a:off x="207153" y="986833"/>
              <a:ext cx="367879" cy="258973"/>
              <a:chOff x="8341725" y="115829"/>
              <a:chExt cx="267198" cy="188098"/>
            </a:xfrm>
          </p:grpSpPr>
          <p:sp>
            <p:nvSpPr>
              <p:cNvPr id="1372" name="Google Shape;1372;p14"/>
              <p:cNvSpPr/>
              <p:nvPr/>
            </p:nvSpPr>
            <p:spPr>
              <a:xfrm>
                <a:off x="8405670" y="188118"/>
                <a:ext cx="107912" cy="91561"/>
              </a:xfrm>
              <a:custGeom>
                <a:avLst/>
                <a:gdLst/>
                <a:ahLst/>
                <a:cxnLst/>
                <a:rect l="l" t="t" r="r" b="b"/>
                <a:pathLst>
                  <a:path w="2884" h="2447" extrusionOk="0">
                    <a:moveTo>
                      <a:pt x="1471" y="0"/>
                    </a:moveTo>
                    <a:cubicBezTo>
                      <a:pt x="674" y="0"/>
                      <a:pt x="207" y="963"/>
                      <a:pt x="0" y="1543"/>
                    </a:cubicBezTo>
                    <a:lnTo>
                      <a:pt x="509" y="1710"/>
                    </a:lnTo>
                    <a:cubicBezTo>
                      <a:pt x="509" y="1710"/>
                      <a:pt x="918" y="578"/>
                      <a:pt x="1479" y="578"/>
                    </a:cubicBezTo>
                    <a:cubicBezTo>
                      <a:pt x="1552" y="578"/>
                      <a:pt x="1626" y="597"/>
                      <a:pt x="1703" y="639"/>
                    </a:cubicBezTo>
                    <a:cubicBezTo>
                      <a:pt x="2375" y="1009"/>
                      <a:pt x="2030" y="2212"/>
                      <a:pt x="2030" y="2212"/>
                    </a:cubicBezTo>
                    <a:lnTo>
                      <a:pt x="2647" y="2447"/>
                    </a:lnTo>
                    <a:cubicBezTo>
                      <a:pt x="2770" y="1759"/>
                      <a:pt x="2884" y="312"/>
                      <a:pt x="1724" y="32"/>
                    </a:cubicBezTo>
                    <a:cubicBezTo>
                      <a:pt x="1636" y="10"/>
                      <a:pt x="1552" y="0"/>
                      <a:pt x="1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3" name="Google Shape;1373;p14"/>
              <p:cNvSpPr/>
              <p:nvPr/>
            </p:nvSpPr>
            <p:spPr>
              <a:xfrm>
                <a:off x="8341725" y="115829"/>
                <a:ext cx="267198" cy="188098"/>
              </a:xfrm>
              <a:custGeom>
                <a:avLst/>
                <a:gdLst/>
                <a:ahLst/>
                <a:cxnLst/>
                <a:rect l="l" t="t" r="r" b="b"/>
                <a:pathLst>
                  <a:path w="7141" h="5027" extrusionOk="0">
                    <a:moveTo>
                      <a:pt x="3198" y="0"/>
                    </a:moveTo>
                    <a:cubicBezTo>
                      <a:pt x="998" y="0"/>
                      <a:pt x="1" y="2926"/>
                      <a:pt x="1" y="2926"/>
                    </a:cubicBezTo>
                    <a:lnTo>
                      <a:pt x="475" y="3080"/>
                    </a:lnTo>
                    <a:cubicBezTo>
                      <a:pt x="742" y="2290"/>
                      <a:pt x="1495" y="619"/>
                      <a:pt x="3054" y="619"/>
                    </a:cubicBezTo>
                    <a:cubicBezTo>
                      <a:pt x="3284" y="619"/>
                      <a:pt x="3531" y="655"/>
                      <a:pt x="3797" y="736"/>
                    </a:cubicBezTo>
                    <a:cubicBezTo>
                      <a:pt x="6456" y="1541"/>
                      <a:pt x="5916" y="4018"/>
                      <a:pt x="5648" y="4866"/>
                    </a:cubicBezTo>
                    <a:lnTo>
                      <a:pt x="6067" y="5026"/>
                    </a:lnTo>
                    <a:cubicBezTo>
                      <a:pt x="6067" y="5026"/>
                      <a:pt x="7141" y="1301"/>
                      <a:pt x="4223" y="199"/>
                    </a:cubicBezTo>
                    <a:cubicBezTo>
                      <a:pt x="3856" y="61"/>
                      <a:pt x="3515" y="0"/>
                      <a:pt x="3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4" name="Google Shape;1374;p14"/>
              <p:cNvSpPr/>
              <p:nvPr/>
            </p:nvSpPr>
            <p:spPr>
              <a:xfrm>
                <a:off x="8359386" y="138953"/>
                <a:ext cx="223906" cy="158950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4248" extrusionOk="0">
                    <a:moveTo>
                      <a:pt x="2582" y="1"/>
                    </a:moveTo>
                    <a:cubicBezTo>
                      <a:pt x="1023" y="1"/>
                      <a:pt x="269" y="1672"/>
                      <a:pt x="0" y="2459"/>
                    </a:cubicBezTo>
                    <a:lnTo>
                      <a:pt x="627" y="2660"/>
                    </a:lnTo>
                    <a:cubicBezTo>
                      <a:pt x="890" y="1900"/>
                      <a:pt x="1508" y="619"/>
                      <a:pt x="2695" y="619"/>
                    </a:cubicBezTo>
                    <a:cubicBezTo>
                      <a:pt x="2983" y="619"/>
                      <a:pt x="3304" y="694"/>
                      <a:pt x="3661" y="871"/>
                    </a:cubicBezTo>
                    <a:cubicBezTo>
                      <a:pt x="4861" y="1463"/>
                      <a:pt x="4710" y="3199"/>
                      <a:pt x="4562" y="4017"/>
                    </a:cubicBezTo>
                    <a:lnTo>
                      <a:pt x="5173" y="4248"/>
                    </a:lnTo>
                    <a:cubicBezTo>
                      <a:pt x="5444" y="3400"/>
                      <a:pt x="5984" y="923"/>
                      <a:pt x="3325" y="118"/>
                    </a:cubicBezTo>
                    <a:cubicBezTo>
                      <a:pt x="3059" y="37"/>
                      <a:pt x="2812" y="1"/>
                      <a:pt x="25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5" name="Google Shape;1375;p14"/>
              <p:cNvSpPr/>
              <p:nvPr/>
            </p:nvSpPr>
            <p:spPr>
              <a:xfrm>
                <a:off x="8382696" y="162076"/>
                <a:ext cx="158613" cy="127182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3399" extrusionOk="0">
                    <a:moveTo>
                      <a:pt x="2072" y="1"/>
                    </a:moveTo>
                    <a:cubicBezTo>
                      <a:pt x="884" y="1"/>
                      <a:pt x="264" y="1282"/>
                      <a:pt x="0" y="2042"/>
                    </a:cubicBezTo>
                    <a:lnTo>
                      <a:pt x="614" y="2239"/>
                    </a:lnTo>
                    <a:cubicBezTo>
                      <a:pt x="824" y="1659"/>
                      <a:pt x="1288" y="696"/>
                      <a:pt x="2085" y="696"/>
                    </a:cubicBezTo>
                    <a:cubicBezTo>
                      <a:pt x="2166" y="696"/>
                      <a:pt x="2250" y="706"/>
                      <a:pt x="2338" y="728"/>
                    </a:cubicBezTo>
                    <a:cubicBezTo>
                      <a:pt x="3498" y="1008"/>
                      <a:pt x="3384" y="2455"/>
                      <a:pt x="3261" y="3140"/>
                    </a:cubicBezTo>
                    <a:lnTo>
                      <a:pt x="3939" y="3399"/>
                    </a:lnTo>
                    <a:cubicBezTo>
                      <a:pt x="4084" y="2581"/>
                      <a:pt x="4238" y="845"/>
                      <a:pt x="3038" y="253"/>
                    </a:cubicBezTo>
                    <a:cubicBezTo>
                      <a:pt x="2681" y="76"/>
                      <a:pt x="2360" y="1"/>
                      <a:pt x="20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6" name="Google Shape;1376;p14"/>
              <p:cNvSpPr/>
              <p:nvPr/>
            </p:nvSpPr>
            <p:spPr>
              <a:xfrm>
                <a:off x="8355644" y="135024"/>
                <a:ext cx="241044" cy="163814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378" extrusionOk="0">
                    <a:moveTo>
                      <a:pt x="2825" y="0"/>
                    </a:moveTo>
                    <a:cubicBezTo>
                      <a:pt x="2536" y="0"/>
                      <a:pt x="2256" y="58"/>
                      <a:pt x="1985" y="174"/>
                    </a:cubicBezTo>
                    <a:cubicBezTo>
                      <a:pt x="671" y="738"/>
                      <a:pt x="48" y="2465"/>
                      <a:pt x="23" y="2536"/>
                    </a:cubicBezTo>
                    <a:cubicBezTo>
                      <a:pt x="0" y="2602"/>
                      <a:pt x="51" y="2647"/>
                      <a:pt x="102" y="2647"/>
                    </a:cubicBezTo>
                    <a:cubicBezTo>
                      <a:pt x="133" y="2647"/>
                      <a:pt x="164" y="2630"/>
                      <a:pt x="178" y="2592"/>
                    </a:cubicBezTo>
                    <a:cubicBezTo>
                      <a:pt x="184" y="2573"/>
                      <a:pt x="801" y="862"/>
                      <a:pt x="2050" y="322"/>
                    </a:cubicBezTo>
                    <a:cubicBezTo>
                      <a:pt x="2299" y="216"/>
                      <a:pt x="2558" y="163"/>
                      <a:pt x="2824" y="163"/>
                    </a:cubicBezTo>
                    <a:cubicBezTo>
                      <a:pt x="3140" y="163"/>
                      <a:pt x="3467" y="238"/>
                      <a:pt x="3802" y="387"/>
                    </a:cubicBezTo>
                    <a:cubicBezTo>
                      <a:pt x="4822" y="843"/>
                      <a:pt x="5368" y="1630"/>
                      <a:pt x="5424" y="2728"/>
                    </a:cubicBezTo>
                    <a:cubicBezTo>
                      <a:pt x="5445" y="3249"/>
                      <a:pt x="5368" y="3773"/>
                      <a:pt x="5199" y="4267"/>
                    </a:cubicBezTo>
                    <a:cubicBezTo>
                      <a:pt x="5183" y="4310"/>
                      <a:pt x="5205" y="4356"/>
                      <a:pt x="5245" y="4371"/>
                    </a:cubicBezTo>
                    <a:cubicBezTo>
                      <a:pt x="5254" y="4375"/>
                      <a:pt x="5263" y="4378"/>
                      <a:pt x="5276" y="4378"/>
                    </a:cubicBezTo>
                    <a:cubicBezTo>
                      <a:pt x="5307" y="4375"/>
                      <a:pt x="5334" y="4356"/>
                      <a:pt x="5347" y="4325"/>
                    </a:cubicBezTo>
                    <a:cubicBezTo>
                      <a:pt x="5359" y="4294"/>
                      <a:pt x="6442" y="1389"/>
                      <a:pt x="3863" y="239"/>
                    </a:cubicBezTo>
                    <a:cubicBezTo>
                      <a:pt x="3508" y="79"/>
                      <a:pt x="3161" y="0"/>
                      <a:pt x="28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7" name="Google Shape;1377;p14"/>
              <p:cNvSpPr/>
              <p:nvPr/>
            </p:nvSpPr>
            <p:spPr>
              <a:xfrm>
                <a:off x="8378917" y="160430"/>
                <a:ext cx="167107" cy="131822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523" extrusionOk="0">
                    <a:moveTo>
                      <a:pt x="2270" y="0"/>
                    </a:moveTo>
                    <a:cubicBezTo>
                      <a:pt x="2003" y="0"/>
                      <a:pt x="1745" y="61"/>
                      <a:pt x="1499" y="183"/>
                    </a:cubicBezTo>
                    <a:cubicBezTo>
                      <a:pt x="493" y="679"/>
                      <a:pt x="43" y="2005"/>
                      <a:pt x="21" y="2064"/>
                    </a:cubicBezTo>
                    <a:cubicBezTo>
                      <a:pt x="0" y="2127"/>
                      <a:pt x="51" y="2169"/>
                      <a:pt x="100" y="2169"/>
                    </a:cubicBezTo>
                    <a:cubicBezTo>
                      <a:pt x="131" y="2169"/>
                      <a:pt x="162" y="2153"/>
                      <a:pt x="175" y="2113"/>
                    </a:cubicBezTo>
                    <a:cubicBezTo>
                      <a:pt x="182" y="2101"/>
                      <a:pt x="626" y="793"/>
                      <a:pt x="1573" y="328"/>
                    </a:cubicBezTo>
                    <a:cubicBezTo>
                      <a:pt x="1793" y="217"/>
                      <a:pt x="2027" y="162"/>
                      <a:pt x="2269" y="162"/>
                    </a:cubicBezTo>
                    <a:cubicBezTo>
                      <a:pt x="2467" y="162"/>
                      <a:pt x="2671" y="199"/>
                      <a:pt x="2880" y="272"/>
                    </a:cubicBezTo>
                    <a:cubicBezTo>
                      <a:pt x="4466" y="818"/>
                      <a:pt x="3966" y="3403"/>
                      <a:pt x="3960" y="3427"/>
                    </a:cubicBezTo>
                    <a:cubicBezTo>
                      <a:pt x="3951" y="3470"/>
                      <a:pt x="3978" y="3514"/>
                      <a:pt x="4022" y="3523"/>
                    </a:cubicBezTo>
                    <a:lnTo>
                      <a:pt x="4040" y="3523"/>
                    </a:lnTo>
                    <a:cubicBezTo>
                      <a:pt x="4077" y="3523"/>
                      <a:pt x="4108" y="3495"/>
                      <a:pt x="4114" y="3461"/>
                    </a:cubicBezTo>
                    <a:cubicBezTo>
                      <a:pt x="4200" y="2986"/>
                      <a:pt x="4222" y="2505"/>
                      <a:pt x="4179" y="2027"/>
                    </a:cubicBezTo>
                    <a:cubicBezTo>
                      <a:pt x="4077" y="1025"/>
                      <a:pt x="3648" y="365"/>
                      <a:pt x="2933" y="118"/>
                    </a:cubicBezTo>
                    <a:cubicBezTo>
                      <a:pt x="2706" y="40"/>
                      <a:pt x="2485" y="0"/>
                      <a:pt x="2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8" name="Google Shape;1378;p14"/>
              <p:cNvSpPr/>
              <p:nvPr/>
            </p:nvSpPr>
            <p:spPr>
              <a:xfrm>
                <a:off x="8401853" y="185237"/>
                <a:ext cx="121906" cy="9743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604" extrusionOk="0">
                    <a:moveTo>
                      <a:pt x="1629" y="1"/>
                    </a:moveTo>
                    <a:cubicBezTo>
                      <a:pt x="1471" y="1"/>
                      <a:pt x="1312" y="37"/>
                      <a:pt x="1166" y="109"/>
                    </a:cubicBezTo>
                    <a:cubicBezTo>
                      <a:pt x="429" y="457"/>
                      <a:pt x="41" y="1549"/>
                      <a:pt x="22" y="1595"/>
                    </a:cubicBezTo>
                    <a:cubicBezTo>
                      <a:pt x="1" y="1659"/>
                      <a:pt x="52" y="1703"/>
                      <a:pt x="103" y="1703"/>
                    </a:cubicBezTo>
                    <a:cubicBezTo>
                      <a:pt x="133" y="1703"/>
                      <a:pt x="163" y="1686"/>
                      <a:pt x="176" y="1648"/>
                    </a:cubicBezTo>
                    <a:cubicBezTo>
                      <a:pt x="182" y="1638"/>
                      <a:pt x="562" y="574"/>
                      <a:pt x="1237" y="254"/>
                    </a:cubicBezTo>
                    <a:cubicBezTo>
                      <a:pt x="1360" y="194"/>
                      <a:pt x="1495" y="163"/>
                      <a:pt x="1630" y="163"/>
                    </a:cubicBezTo>
                    <a:cubicBezTo>
                      <a:pt x="1738" y="163"/>
                      <a:pt x="1847" y="183"/>
                      <a:pt x="1950" y="223"/>
                    </a:cubicBezTo>
                    <a:cubicBezTo>
                      <a:pt x="3069" y="624"/>
                      <a:pt x="2674" y="2487"/>
                      <a:pt x="2668" y="2505"/>
                    </a:cubicBezTo>
                    <a:cubicBezTo>
                      <a:pt x="2659" y="2548"/>
                      <a:pt x="2687" y="2592"/>
                      <a:pt x="2730" y="2601"/>
                    </a:cubicBezTo>
                    <a:cubicBezTo>
                      <a:pt x="2736" y="2604"/>
                      <a:pt x="2742" y="2604"/>
                      <a:pt x="2749" y="2604"/>
                    </a:cubicBezTo>
                    <a:cubicBezTo>
                      <a:pt x="2786" y="2601"/>
                      <a:pt x="2816" y="2576"/>
                      <a:pt x="2826" y="2539"/>
                    </a:cubicBezTo>
                    <a:cubicBezTo>
                      <a:pt x="2844" y="2456"/>
                      <a:pt x="3257" y="519"/>
                      <a:pt x="2002" y="69"/>
                    </a:cubicBezTo>
                    <a:cubicBezTo>
                      <a:pt x="1882" y="23"/>
                      <a:pt x="1755" y="1"/>
                      <a:pt x="16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379" name="Google Shape;1379;p14"/>
            <p:cNvSpPr/>
            <p:nvPr/>
          </p:nvSpPr>
          <p:spPr>
            <a:xfrm>
              <a:off x="738125" y="421348"/>
              <a:ext cx="76150" cy="76625"/>
            </a:xfrm>
            <a:custGeom>
              <a:avLst/>
              <a:gdLst/>
              <a:ahLst/>
              <a:cxnLst/>
              <a:rect l="l" t="t" r="r" b="b"/>
              <a:pathLst>
                <a:path w="1518" h="1528" extrusionOk="0">
                  <a:moveTo>
                    <a:pt x="812" y="1"/>
                  </a:moveTo>
                  <a:cubicBezTo>
                    <a:pt x="765" y="1"/>
                    <a:pt x="731" y="38"/>
                    <a:pt x="731" y="81"/>
                  </a:cubicBezTo>
                  <a:lnTo>
                    <a:pt x="728" y="543"/>
                  </a:lnTo>
                  <a:lnTo>
                    <a:pt x="451" y="250"/>
                  </a:lnTo>
                  <a:cubicBezTo>
                    <a:pt x="433" y="232"/>
                    <a:pt x="413" y="224"/>
                    <a:pt x="394" y="224"/>
                  </a:cubicBezTo>
                  <a:cubicBezTo>
                    <a:pt x="332" y="224"/>
                    <a:pt x="277" y="303"/>
                    <a:pt x="333" y="365"/>
                  </a:cubicBezTo>
                  <a:lnTo>
                    <a:pt x="617" y="664"/>
                  </a:lnTo>
                  <a:lnTo>
                    <a:pt x="99" y="670"/>
                  </a:lnTo>
                  <a:cubicBezTo>
                    <a:pt x="0" y="676"/>
                    <a:pt x="0" y="824"/>
                    <a:pt x="99" y="830"/>
                  </a:cubicBezTo>
                  <a:lnTo>
                    <a:pt x="574" y="827"/>
                  </a:lnTo>
                  <a:lnTo>
                    <a:pt x="574" y="827"/>
                  </a:lnTo>
                  <a:lnTo>
                    <a:pt x="207" y="1083"/>
                  </a:lnTo>
                  <a:cubicBezTo>
                    <a:pt x="142" y="1126"/>
                    <a:pt x="173" y="1228"/>
                    <a:pt x="253" y="1228"/>
                  </a:cubicBezTo>
                  <a:cubicBezTo>
                    <a:pt x="269" y="1228"/>
                    <a:pt x="284" y="1225"/>
                    <a:pt x="300" y="1216"/>
                  </a:cubicBezTo>
                  <a:lnTo>
                    <a:pt x="722" y="920"/>
                  </a:lnTo>
                  <a:lnTo>
                    <a:pt x="719" y="1444"/>
                  </a:lnTo>
                  <a:cubicBezTo>
                    <a:pt x="719" y="1490"/>
                    <a:pt x="756" y="1527"/>
                    <a:pt x="802" y="1527"/>
                  </a:cubicBezTo>
                  <a:cubicBezTo>
                    <a:pt x="845" y="1527"/>
                    <a:pt x="882" y="1490"/>
                    <a:pt x="882" y="1447"/>
                  </a:cubicBezTo>
                  <a:lnTo>
                    <a:pt x="886" y="951"/>
                  </a:lnTo>
                  <a:lnTo>
                    <a:pt x="1182" y="1262"/>
                  </a:lnTo>
                  <a:cubicBezTo>
                    <a:pt x="1194" y="1277"/>
                    <a:pt x="1216" y="1287"/>
                    <a:pt x="1240" y="1287"/>
                  </a:cubicBezTo>
                  <a:cubicBezTo>
                    <a:pt x="1311" y="1287"/>
                    <a:pt x="1345" y="1203"/>
                    <a:pt x="1299" y="1151"/>
                  </a:cubicBezTo>
                  <a:lnTo>
                    <a:pt x="990" y="824"/>
                  </a:lnTo>
                  <a:lnTo>
                    <a:pt x="1410" y="818"/>
                  </a:lnTo>
                  <a:cubicBezTo>
                    <a:pt x="1518" y="818"/>
                    <a:pt x="1518" y="658"/>
                    <a:pt x="1410" y="658"/>
                  </a:cubicBezTo>
                  <a:lnTo>
                    <a:pt x="1095" y="661"/>
                  </a:lnTo>
                  <a:lnTo>
                    <a:pt x="1095" y="661"/>
                  </a:lnTo>
                  <a:lnTo>
                    <a:pt x="1425" y="429"/>
                  </a:lnTo>
                  <a:cubicBezTo>
                    <a:pt x="1492" y="378"/>
                    <a:pt x="1443" y="284"/>
                    <a:pt x="1376" y="284"/>
                  </a:cubicBezTo>
                  <a:cubicBezTo>
                    <a:pt x="1362" y="284"/>
                    <a:pt x="1347" y="288"/>
                    <a:pt x="1333" y="297"/>
                  </a:cubicBezTo>
                  <a:lnTo>
                    <a:pt x="889" y="605"/>
                  </a:lnTo>
                  <a:lnTo>
                    <a:pt x="889" y="605"/>
                  </a:lnTo>
                  <a:lnTo>
                    <a:pt x="892" y="84"/>
                  </a:lnTo>
                  <a:cubicBezTo>
                    <a:pt x="892" y="38"/>
                    <a:pt x="855" y="4"/>
                    <a:pt x="8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" name="Google Shape;1380;p14"/>
            <p:cNvSpPr/>
            <p:nvPr/>
          </p:nvSpPr>
          <p:spPr>
            <a:xfrm>
              <a:off x="1678526" y="274305"/>
              <a:ext cx="161423" cy="148928"/>
            </a:xfrm>
            <a:custGeom>
              <a:avLst/>
              <a:gdLst/>
              <a:ahLst/>
              <a:cxnLst/>
              <a:rect l="l" t="t" r="r" b="b"/>
              <a:pathLst>
                <a:path w="2558" h="2360" extrusionOk="0">
                  <a:moveTo>
                    <a:pt x="1855" y="179"/>
                  </a:moveTo>
                  <a:lnTo>
                    <a:pt x="1855" y="179"/>
                  </a:lnTo>
                  <a:cubicBezTo>
                    <a:pt x="1827" y="306"/>
                    <a:pt x="1771" y="531"/>
                    <a:pt x="1707" y="790"/>
                  </a:cubicBezTo>
                  <a:cubicBezTo>
                    <a:pt x="1583" y="710"/>
                    <a:pt x="1457" y="630"/>
                    <a:pt x="1330" y="553"/>
                  </a:cubicBezTo>
                  <a:cubicBezTo>
                    <a:pt x="1629" y="306"/>
                    <a:pt x="1781" y="213"/>
                    <a:pt x="1855" y="179"/>
                  </a:cubicBezTo>
                  <a:close/>
                  <a:moveTo>
                    <a:pt x="522" y="287"/>
                  </a:moveTo>
                  <a:cubicBezTo>
                    <a:pt x="704" y="374"/>
                    <a:pt x="880" y="469"/>
                    <a:pt x="1053" y="577"/>
                  </a:cubicBezTo>
                  <a:cubicBezTo>
                    <a:pt x="942" y="670"/>
                    <a:pt x="824" y="778"/>
                    <a:pt x="698" y="892"/>
                  </a:cubicBezTo>
                  <a:cubicBezTo>
                    <a:pt x="575" y="559"/>
                    <a:pt x="531" y="371"/>
                    <a:pt x="522" y="287"/>
                  </a:cubicBezTo>
                  <a:close/>
                  <a:moveTo>
                    <a:pt x="1811" y="1046"/>
                  </a:moveTo>
                  <a:cubicBezTo>
                    <a:pt x="2070" y="1219"/>
                    <a:pt x="2225" y="1330"/>
                    <a:pt x="2308" y="1398"/>
                  </a:cubicBezTo>
                  <a:cubicBezTo>
                    <a:pt x="2188" y="1413"/>
                    <a:pt x="1981" y="1438"/>
                    <a:pt x="1694" y="1462"/>
                  </a:cubicBezTo>
                  <a:cubicBezTo>
                    <a:pt x="1731" y="1336"/>
                    <a:pt x="1771" y="1197"/>
                    <a:pt x="1808" y="1046"/>
                  </a:cubicBezTo>
                  <a:close/>
                  <a:moveTo>
                    <a:pt x="1201" y="664"/>
                  </a:moveTo>
                  <a:cubicBezTo>
                    <a:pt x="1355" y="756"/>
                    <a:pt x="1515" y="855"/>
                    <a:pt x="1666" y="954"/>
                  </a:cubicBezTo>
                  <a:cubicBezTo>
                    <a:pt x="1617" y="1148"/>
                    <a:pt x="1571" y="1324"/>
                    <a:pt x="1525" y="1478"/>
                  </a:cubicBezTo>
                  <a:cubicBezTo>
                    <a:pt x="1336" y="1493"/>
                    <a:pt x="1136" y="1509"/>
                    <a:pt x="951" y="1521"/>
                  </a:cubicBezTo>
                  <a:cubicBezTo>
                    <a:pt x="883" y="1367"/>
                    <a:pt x="815" y="1210"/>
                    <a:pt x="757" y="1055"/>
                  </a:cubicBezTo>
                  <a:cubicBezTo>
                    <a:pt x="917" y="910"/>
                    <a:pt x="1065" y="778"/>
                    <a:pt x="1201" y="664"/>
                  </a:cubicBezTo>
                  <a:close/>
                  <a:moveTo>
                    <a:pt x="630" y="1173"/>
                  </a:moveTo>
                  <a:cubicBezTo>
                    <a:pt x="676" y="1293"/>
                    <a:pt x="726" y="1413"/>
                    <a:pt x="775" y="1530"/>
                  </a:cubicBezTo>
                  <a:cubicBezTo>
                    <a:pt x="613" y="1539"/>
                    <a:pt x="473" y="1543"/>
                    <a:pt x="370" y="1543"/>
                  </a:cubicBezTo>
                  <a:cubicBezTo>
                    <a:pt x="319" y="1543"/>
                    <a:pt x="276" y="1542"/>
                    <a:pt x="245" y="1540"/>
                  </a:cubicBezTo>
                  <a:cubicBezTo>
                    <a:pt x="337" y="1450"/>
                    <a:pt x="476" y="1317"/>
                    <a:pt x="630" y="1173"/>
                  </a:cubicBezTo>
                  <a:close/>
                  <a:moveTo>
                    <a:pt x="1472" y="1644"/>
                  </a:moveTo>
                  <a:lnTo>
                    <a:pt x="1472" y="1644"/>
                  </a:lnTo>
                  <a:cubicBezTo>
                    <a:pt x="1370" y="1981"/>
                    <a:pt x="1306" y="2116"/>
                    <a:pt x="1275" y="2172"/>
                  </a:cubicBezTo>
                  <a:cubicBezTo>
                    <a:pt x="1176" y="2015"/>
                    <a:pt x="1090" y="1848"/>
                    <a:pt x="1019" y="1678"/>
                  </a:cubicBezTo>
                  <a:cubicBezTo>
                    <a:pt x="1167" y="1672"/>
                    <a:pt x="1321" y="1657"/>
                    <a:pt x="1472" y="1644"/>
                  </a:cubicBezTo>
                  <a:close/>
                  <a:moveTo>
                    <a:pt x="1916" y="0"/>
                  </a:moveTo>
                  <a:cubicBezTo>
                    <a:pt x="1833" y="0"/>
                    <a:pt x="1673" y="53"/>
                    <a:pt x="1182" y="466"/>
                  </a:cubicBezTo>
                  <a:cubicBezTo>
                    <a:pt x="960" y="334"/>
                    <a:pt x="618" y="136"/>
                    <a:pt x="507" y="108"/>
                  </a:cubicBezTo>
                  <a:cubicBezTo>
                    <a:pt x="494" y="108"/>
                    <a:pt x="485" y="105"/>
                    <a:pt x="476" y="105"/>
                  </a:cubicBezTo>
                  <a:cubicBezTo>
                    <a:pt x="439" y="105"/>
                    <a:pt x="408" y="124"/>
                    <a:pt x="386" y="155"/>
                  </a:cubicBezTo>
                  <a:cubicBezTo>
                    <a:pt x="359" y="192"/>
                    <a:pt x="297" y="281"/>
                    <a:pt x="568" y="1009"/>
                  </a:cubicBezTo>
                  <a:cubicBezTo>
                    <a:pt x="328" y="1231"/>
                    <a:pt x="118" y="1435"/>
                    <a:pt x="38" y="1515"/>
                  </a:cubicBezTo>
                  <a:cubicBezTo>
                    <a:pt x="10" y="1543"/>
                    <a:pt x="1" y="1583"/>
                    <a:pt x="13" y="1620"/>
                  </a:cubicBezTo>
                  <a:cubicBezTo>
                    <a:pt x="38" y="1681"/>
                    <a:pt x="93" y="1706"/>
                    <a:pt x="374" y="1706"/>
                  </a:cubicBezTo>
                  <a:cubicBezTo>
                    <a:pt x="497" y="1706"/>
                    <a:pt x="655" y="1700"/>
                    <a:pt x="846" y="1691"/>
                  </a:cubicBezTo>
                  <a:cubicBezTo>
                    <a:pt x="966" y="1959"/>
                    <a:pt x="1117" y="2271"/>
                    <a:pt x="1207" y="2338"/>
                  </a:cubicBezTo>
                  <a:cubicBezTo>
                    <a:pt x="1225" y="2351"/>
                    <a:pt x="1247" y="2360"/>
                    <a:pt x="1272" y="2360"/>
                  </a:cubicBezTo>
                  <a:lnTo>
                    <a:pt x="1275" y="2360"/>
                  </a:lnTo>
                  <a:cubicBezTo>
                    <a:pt x="1358" y="2360"/>
                    <a:pt x="1444" y="2304"/>
                    <a:pt x="1648" y="1629"/>
                  </a:cubicBezTo>
                  <a:cubicBezTo>
                    <a:pt x="1947" y="1604"/>
                    <a:pt x="2413" y="1555"/>
                    <a:pt x="2487" y="1530"/>
                  </a:cubicBezTo>
                  <a:cubicBezTo>
                    <a:pt x="2518" y="1515"/>
                    <a:pt x="2539" y="1487"/>
                    <a:pt x="2545" y="1456"/>
                  </a:cubicBezTo>
                  <a:cubicBezTo>
                    <a:pt x="2549" y="1398"/>
                    <a:pt x="2558" y="1339"/>
                    <a:pt x="1851" y="883"/>
                  </a:cubicBezTo>
                  <a:cubicBezTo>
                    <a:pt x="1959" y="466"/>
                    <a:pt x="2037" y="118"/>
                    <a:pt x="2037" y="115"/>
                  </a:cubicBezTo>
                  <a:cubicBezTo>
                    <a:pt x="2040" y="90"/>
                    <a:pt x="2033" y="62"/>
                    <a:pt x="2018" y="44"/>
                  </a:cubicBezTo>
                  <a:cubicBezTo>
                    <a:pt x="1990" y="16"/>
                    <a:pt x="1953" y="0"/>
                    <a:pt x="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" name="Google Shape;1381;p14"/>
            <p:cNvSpPr/>
            <p:nvPr/>
          </p:nvSpPr>
          <p:spPr>
            <a:xfrm>
              <a:off x="679734" y="119474"/>
              <a:ext cx="70741" cy="70930"/>
            </a:xfrm>
            <a:custGeom>
              <a:avLst/>
              <a:gdLst/>
              <a:ahLst/>
              <a:cxnLst/>
              <a:rect l="l" t="t" r="r" b="b"/>
              <a:pathLst>
                <a:path w="1121" h="1124" extrusionOk="0">
                  <a:moveTo>
                    <a:pt x="562" y="164"/>
                  </a:moveTo>
                  <a:cubicBezTo>
                    <a:pt x="781" y="168"/>
                    <a:pt x="960" y="346"/>
                    <a:pt x="957" y="565"/>
                  </a:cubicBezTo>
                  <a:cubicBezTo>
                    <a:pt x="957" y="784"/>
                    <a:pt x="778" y="960"/>
                    <a:pt x="562" y="960"/>
                  </a:cubicBezTo>
                  <a:cubicBezTo>
                    <a:pt x="340" y="960"/>
                    <a:pt x="164" y="781"/>
                    <a:pt x="164" y="562"/>
                  </a:cubicBezTo>
                  <a:cubicBezTo>
                    <a:pt x="164" y="344"/>
                    <a:pt x="341" y="166"/>
                    <a:pt x="562" y="164"/>
                  </a:cubicBezTo>
                  <a:close/>
                  <a:moveTo>
                    <a:pt x="559" y="1"/>
                  </a:moveTo>
                  <a:cubicBezTo>
                    <a:pt x="250" y="1"/>
                    <a:pt x="0" y="251"/>
                    <a:pt x="0" y="562"/>
                  </a:cubicBezTo>
                  <a:cubicBezTo>
                    <a:pt x="0" y="871"/>
                    <a:pt x="250" y="1120"/>
                    <a:pt x="559" y="1123"/>
                  </a:cubicBezTo>
                  <a:lnTo>
                    <a:pt x="562" y="1123"/>
                  </a:lnTo>
                  <a:cubicBezTo>
                    <a:pt x="870" y="1120"/>
                    <a:pt x="1120" y="871"/>
                    <a:pt x="1120" y="562"/>
                  </a:cubicBezTo>
                  <a:cubicBezTo>
                    <a:pt x="1120" y="251"/>
                    <a:pt x="870" y="1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2" name="Google Shape;1382;p14"/>
            <p:cNvSpPr/>
            <p:nvPr/>
          </p:nvSpPr>
          <p:spPr>
            <a:xfrm>
              <a:off x="64228" y="1429033"/>
              <a:ext cx="114472" cy="115104"/>
            </a:xfrm>
            <a:custGeom>
              <a:avLst/>
              <a:gdLst/>
              <a:ahLst/>
              <a:cxnLst/>
              <a:rect l="l" t="t" r="r" b="b"/>
              <a:pathLst>
                <a:path w="1814" h="1824" extrusionOk="0">
                  <a:moveTo>
                    <a:pt x="969" y="232"/>
                  </a:moveTo>
                  <a:cubicBezTo>
                    <a:pt x="993" y="309"/>
                    <a:pt x="1018" y="414"/>
                    <a:pt x="1034" y="482"/>
                  </a:cubicBezTo>
                  <a:cubicBezTo>
                    <a:pt x="1080" y="664"/>
                    <a:pt x="1089" y="704"/>
                    <a:pt x="1111" y="735"/>
                  </a:cubicBezTo>
                  <a:cubicBezTo>
                    <a:pt x="1135" y="766"/>
                    <a:pt x="1169" y="778"/>
                    <a:pt x="1348" y="843"/>
                  </a:cubicBezTo>
                  <a:cubicBezTo>
                    <a:pt x="1410" y="868"/>
                    <a:pt x="1509" y="901"/>
                    <a:pt x="1579" y="929"/>
                  </a:cubicBezTo>
                  <a:cubicBezTo>
                    <a:pt x="1478" y="975"/>
                    <a:pt x="1314" y="1037"/>
                    <a:pt x="1169" y="1090"/>
                  </a:cubicBezTo>
                  <a:cubicBezTo>
                    <a:pt x="1148" y="1096"/>
                    <a:pt x="1132" y="1111"/>
                    <a:pt x="1123" y="1133"/>
                  </a:cubicBezTo>
                  <a:cubicBezTo>
                    <a:pt x="1049" y="1299"/>
                    <a:pt x="960" y="1487"/>
                    <a:pt x="901" y="1592"/>
                  </a:cubicBezTo>
                  <a:cubicBezTo>
                    <a:pt x="861" y="1478"/>
                    <a:pt x="805" y="1278"/>
                    <a:pt x="762" y="1105"/>
                  </a:cubicBezTo>
                  <a:cubicBezTo>
                    <a:pt x="753" y="1071"/>
                    <a:pt x="728" y="1049"/>
                    <a:pt x="697" y="1043"/>
                  </a:cubicBezTo>
                  <a:cubicBezTo>
                    <a:pt x="528" y="1012"/>
                    <a:pt x="333" y="969"/>
                    <a:pt x="229" y="938"/>
                  </a:cubicBezTo>
                  <a:cubicBezTo>
                    <a:pt x="395" y="849"/>
                    <a:pt x="565" y="772"/>
                    <a:pt x="741" y="704"/>
                  </a:cubicBezTo>
                  <a:cubicBezTo>
                    <a:pt x="759" y="695"/>
                    <a:pt x="778" y="676"/>
                    <a:pt x="784" y="658"/>
                  </a:cubicBezTo>
                  <a:cubicBezTo>
                    <a:pt x="839" y="513"/>
                    <a:pt x="901" y="371"/>
                    <a:pt x="969" y="232"/>
                  </a:cubicBezTo>
                  <a:close/>
                  <a:moveTo>
                    <a:pt x="990" y="1"/>
                  </a:moveTo>
                  <a:cubicBezTo>
                    <a:pt x="941" y="1"/>
                    <a:pt x="867" y="1"/>
                    <a:pt x="648" y="571"/>
                  </a:cubicBezTo>
                  <a:cubicBezTo>
                    <a:pt x="40" y="815"/>
                    <a:pt x="19" y="895"/>
                    <a:pt x="10" y="929"/>
                  </a:cubicBezTo>
                  <a:cubicBezTo>
                    <a:pt x="0" y="957"/>
                    <a:pt x="6" y="985"/>
                    <a:pt x="22" y="1009"/>
                  </a:cubicBezTo>
                  <a:cubicBezTo>
                    <a:pt x="37" y="1031"/>
                    <a:pt x="84" y="1093"/>
                    <a:pt x="617" y="1198"/>
                  </a:cubicBezTo>
                  <a:cubicBezTo>
                    <a:pt x="774" y="1824"/>
                    <a:pt x="830" y="1824"/>
                    <a:pt x="892" y="1824"/>
                  </a:cubicBezTo>
                  <a:lnTo>
                    <a:pt x="898" y="1824"/>
                  </a:lnTo>
                  <a:cubicBezTo>
                    <a:pt x="944" y="1821"/>
                    <a:pt x="1000" y="1817"/>
                    <a:pt x="1259" y="1231"/>
                  </a:cubicBezTo>
                  <a:cubicBezTo>
                    <a:pt x="1416" y="1176"/>
                    <a:pt x="1718" y="1065"/>
                    <a:pt x="1783" y="1006"/>
                  </a:cubicBezTo>
                  <a:cubicBezTo>
                    <a:pt x="1805" y="985"/>
                    <a:pt x="1814" y="951"/>
                    <a:pt x="1811" y="920"/>
                  </a:cubicBezTo>
                  <a:cubicBezTo>
                    <a:pt x="1795" y="846"/>
                    <a:pt x="1715" y="806"/>
                    <a:pt x="1404" y="695"/>
                  </a:cubicBezTo>
                  <a:cubicBezTo>
                    <a:pt x="1345" y="673"/>
                    <a:pt x="1274" y="649"/>
                    <a:pt x="1243" y="633"/>
                  </a:cubicBezTo>
                  <a:cubicBezTo>
                    <a:pt x="1234" y="599"/>
                    <a:pt x="1212" y="516"/>
                    <a:pt x="1194" y="448"/>
                  </a:cubicBezTo>
                  <a:cubicBezTo>
                    <a:pt x="1141" y="229"/>
                    <a:pt x="1104" y="93"/>
                    <a:pt x="1067" y="41"/>
                  </a:cubicBezTo>
                  <a:cubicBezTo>
                    <a:pt x="1046" y="16"/>
                    <a:pt x="1018" y="4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3" name="Google Shape;1383;p14"/>
            <p:cNvSpPr/>
            <p:nvPr/>
          </p:nvSpPr>
          <p:spPr>
            <a:xfrm>
              <a:off x="132954" y="704685"/>
              <a:ext cx="117305" cy="117305"/>
            </a:xfrm>
            <a:custGeom>
              <a:avLst/>
              <a:gdLst/>
              <a:ahLst/>
              <a:cxnLst/>
              <a:rect l="l" t="t" r="r" b="b"/>
              <a:pathLst>
                <a:path w="1611" h="1611" extrusionOk="0">
                  <a:moveTo>
                    <a:pt x="871" y="1"/>
                  </a:moveTo>
                  <a:cubicBezTo>
                    <a:pt x="821" y="1"/>
                    <a:pt x="784" y="38"/>
                    <a:pt x="784" y="84"/>
                  </a:cubicBezTo>
                  <a:lnTo>
                    <a:pt x="781" y="574"/>
                  </a:lnTo>
                  <a:lnTo>
                    <a:pt x="488" y="263"/>
                  </a:lnTo>
                  <a:cubicBezTo>
                    <a:pt x="469" y="243"/>
                    <a:pt x="447" y="234"/>
                    <a:pt x="426" y="234"/>
                  </a:cubicBezTo>
                  <a:cubicBezTo>
                    <a:pt x="360" y="234"/>
                    <a:pt x="303" y="317"/>
                    <a:pt x="362" y="380"/>
                  </a:cubicBezTo>
                  <a:lnTo>
                    <a:pt x="664" y="701"/>
                  </a:lnTo>
                  <a:lnTo>
                    <a:pt x="115" y="704"/>
                  </a:lnTo>
                  <a:cubicBezTo>
                    <a:pt x="1" y="704"/>
                    <a:pt x="1" y="877"/>
                    <a:pt x="115" y="877"/>
                  </a:cubicBezTo>
                  <a:lnTo>
                    <a:pt x="618" y="870"/>
                  </a:lnTo>
                  <a:lnTo>
                    <a:pt x="618" y="870"/>
                  </a:lnTo>
                  <a:lnTo>
                    <a:pt x="232" y="1142"/>
                  </a:lnTo>
                  <a:cubicBezTo>
                    <a:pt x="167" y="1191"/>
                    <a:pt x="201" y="1293"/>
                    <a:pt x="282" y="1296"/>
                  </a:cubicBezTo>
                  <a:cubicBezTo>
                    <a:pt x="297" y="1296"/>
                    <a:pt x="315" y="1290"/>
                    <a:pt x="331" y="1281"/>
                  </a:cubicBezTo>
                  <a:lnTo>
                    <a:pt x="781" y="966"/>
                  </a:lnTo>
                  <a:lnTo>
                    <a:pt x="775" y="1524"/>
                  </a:lnTo>
                  <a:cubicBezTo>
                    <a:pt x="775" y="1571"/>
                    <a:pt x="815" y="1611"/>
                    <a:pt x="861" y="1611"/>
                  </a:cubicBezTo>
                  <a:cubicBezTo>
                    <a:pt x="908" y="1611"/>
                    <a:pt x="948" y="1571"/>
                    <a:pt x="948" y="1524"/>
                  </a:cubicBezTo>
                  <a:lnTo>
                    <a:pt x="951" y="997"/>
                  </a:lnTo>
                  <a:lnTo>
                    <a:pt x="1262" y="1330"/>
                  </a:lnTo>
                  <a:cubicBezTo>
                    <a:pt x="1281" y="1345"/>
                    <a:pt x="1302" y="1355"/>
                    <a:pt x="1327" y="1355"/>
                  </a:cubicBezTo>
                  <a:cubicBezTo>
                    <a:pt x="1349" y="1355"/>
                    <a:pt x="1367" y="1349"/>
                    <a:pt x="1386" y="1333"/>
                  </a:cubicBezTo>
                  <a:cubicBezTo>
                    <a:pt x="1420" y="1299"/>
                    <a:pt x="1420" y="1247"/>
                    <a:pt x="1389" y="1210"/>
                  </a:cubicBezTo>
                  <a:lnTo>
                    <a:pt x="1059" y="864"/>
                  </a:lnTo>
                  <a:lnTo>
                    <a:pt x="1506" y="861"/>
                  </a:lnTo>
                  <a:cubicBezTo>
                    <a:pt x="1611" y="852"/>
                    <a:pt x="1611" y="695"/>
                    <a:pt x="1506" y="689"/>
                  </a:cubicBezTo>
                  <a:lnTo>
                    <a:pt x="1503" y="692"/>
                  </a:lnTo>
                  <a:lnTo>
                    <a:pt x="1170" y="695"/>
                  </a:lnTo>
                  <a:lnTo>
                    <a:pt x="1518" y="451"/>
                  </a:lnTo>
                  <a:cubicBezTo>
                    <a:pt x="1592" y="398"/>
                    <a:pt x="1540" y="297"/>
                    <a:pt x="1468" y="297"/>
                  </a:cubicBezTo>
                  <a:cubicBezTo>
                    <a:pt x="1453" y="297"/>
                    <a:pt x="1436" y="301"/>
                    <a:pt x="1420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38"/>
                    <a:pt x="917" y="1"/>
                    <a:pt x="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4" name="Google Shape;1384;p14"/>
            <p:cNvSpPr/>
            <p:nvPr/>
          </p:nvSpPr>
          <p:spPr>
            <a:xfrm rot="-5594267">
              <a:off x="128159" y="103595"/>
              <a:ext cx="102915" cy="102661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1385;p14"/>
            <p:cNvSpPr/>
            <p:nvPr/>
          </p:nvSpPr>
          <p:spPr>
            <a:xfrm rot="-5594267">
              <a:off x="1518450" y="117160"/>
              <a:ext cx="82879" cy="75565"/>
            </a:xfrm>
            <a:custGeom>
              <a:avLst/>
              <a:gdLst/>
              <a:ahLst/>
              <a:cxnLst/>
              <a:rect l="l" t="t" r="r" b="b"/>
              <a:pathLst>
                <a:path w="1303" h="1188" extrusionOk="0">
                  <a:moveTo>
                    <a:pt x="710" y="173"/>
                  </a:moveTo>
                  <a:cubicBezTo>
                    <a:pt x="941" y="173"/>
                    <a:pt x="1129" y="364"/>
                    <a:pt x="1129" y="595"/>
                  </a:cubicBezTo>
                  <a:cubicBezTo>
                    <a:pt x="1126" y="827"/>
                    <a:pt x="938" y="1012"/>
                    <a:pt x="707" y="1015"/>
                  </a:cubicBezTo>
                  <a:cubicBezTo>
                    <a:pt x="476" y="1015"/>
                    <a:pt x="287" y="823"/>
                    <a:pt x="287" y="592"/>
                  </a:cubicBezTo>
                  <a:cubicBezTo>
                    <a:pt x="287" y="358"/>
                    <a:pt x="479" y="173"/>
                    <a:pt x="710" y="173"/>
                  </a:cubicBezTo>
                  <a:close/>
                  <a:moveTo>
                    <a:pt x="712" y="1"/>
                  </a:moveTo>
                  <a:cubicBezTo>
                    <a:pt x="485" y="1"/>
                    <a:pt x="263" y="130"/>
                    <a:pt x="164" y="364"/>
                  </a:cubicBezTo>
                  <a:cubicBezTo>
                    <a:pt x="1" y="752"/>
                    <a:pt x="284" y="1184"/>
                    <a:pt x="707" y="1187"/>
                  </a:cubicBezTo>
                  <a:lnTo>
                    <a:pt x="710" y="1187"/>
                  </a:lnTo>
                  <a:cubicBezTo>
                    <a:pt x="1034" y="1187"/>
                    <a:pt x="1299" y="922"/>
                    <a:pt x="1302" y="595"/>
                  </a:cubicBezTo>
                  <a:cubicBezTo>
                    <a:pt x="1302" y="438"/>
                    <a:pt x="1240" y="287"/>
                    <a:pt x="1129" y="176"/>
                  </a:cubicBezTo>
                  <a:cubicBezTo>
                    <a:pt x="1012" y="57"/>
                    <a:pt x="861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0" name="Google Shape;1386;p14"/>
            <p:cNvGrpSpPr/>
            <p:nvPr/>
          </p:nvGrpSpPr>
          <p:grpSpPr>
            <a:xfrm>
              <a:off x="978054" y="146142"/>
              <a:ext cx="446685" cy="265947"/>
              <a:chOff x="978054" y="146142"/>
              <a:chExt cx="446685" cy="265947"/>
            </a:xfrm>
          </p:grpSpPr>
          <p:sp>
            <p:nvSpPr>
              <p:cNvPr id="1387" name="Google Shape;1387;p14"/>
              <p:cNvSpPr/>
              <p:nvPr/>
            </p:nvSpPr>
            <p:spPr>
              <a:xfrm>
                <a:off x="978054" y="151960"/>
                <a:ext cx="446685" cy="254309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3671" extrusionOk="0">
                    <a:moveTo>
                      <a:pt x="3915" y="0"/>
                    </a:moveTo>
                    <a:cubicBezTo>
                      <a:pt x="3615" y="0"/>
                      <a:pt x="3350" y="167"/>
                      <a:pt x="3169" y="387"/>
                    </a:cubicBezTo>
                    <a:lnTo>
                      <a:pt x="3169" y="387"/>
                    </a:lnTo>
                    <a:cubicBezTo>
                      <a:pt x="3046" y="288"/>
                      <a:pt x="2886" y="200"/>
                      <a:pt x="2681" y="132"/>
                    </a:cubicBezTo>
                    <a:cubicBezTo>
                      <a:pt x="2511" y="76"/>
                      <a:pt x="2368" y="52"/>
                      <a:pt x="2248" y="52"/>
                    </a:cubicBezTo>
                    <a:cubicBezTo>
                      <a:pt x="1490" y="52"/>
                      <a:pt x="1623" y="1005"/>
                      <a:pt x="1623" y="1005"/>
                    </a:cubicBezTo>
                    <a:cubicBezTo>
                      <a:pt x="1545" y="958"/>
                      <a:pt x="1462" y="937"/>
                      <a:pt x="1377" y="937"/>
                    </a:cubicBezTo>
                    <a:cubicBezTo>
                      <a:pt x="735" y="937"/>
                      <a:pt x="1" y="2154"/>
                      <a:pt x="840" y="2769"/>
                    </a:cubicBezTo>
                    <a:cubicBezTo>
                      <a:pt x="1102" y="2963"/>
                      <a:pt x="1351" y="3051"/>
                      <a:pt x="1564" y="3064"/>
                    </a:cubicBezTo>
                    <a:lnTo>
                      <a:pt x="1564" y="3064"/>
                    </a:lnTo>
                    <a:cubicBezTo>
                      <a:pt x="1637" y="3387"/>
                      <a:pt x="1868" y="3665"/>
                      <a:pt x="2357" y="3670"/>
                    </a:cubicBezTo>
                    <a:cubicBezTo>
                      <a:pt x="2374" y="3670"/>
                      <a:pt x="2392" y="3670"/>
                      <a:pt x="2408" y="3670"/>
                    </a:cubicBezTo>
                    <a:cubicBezTo>
                      <a:pt x="3079" y="3670"/>
                      <a:pt x="3528" y="3515"/>
                      <a:pt x="3781" y="3285"/>
                    </a:cubicBezTo>
                    <a:lnTo>
                      <a:pt x="3781" y="3285"/>
                    </a:lnTo>
                    <a:cubicBezTo>
                      <a:pt x="3834" y="3357"/>
                      <a:pt x="3900" y="3426"/>
                      <a:pt x="3983" y="3491"/>
                    </a:cubicBezTo>
                    <a:cubicBezTo>
                      <a:pt x="4094" y="3579"/>
                      <a:pt x="4230" y="3618"/>
                      <a:pt x="4376" y="3618"/>
                    </a:cubicBezTo>
                    <a:cubicBezTo>
                      <a:pt x="5223" y="3618"/>
                      <a:pt x="6448" y="2304"/>
                      <a:pt x="5722" y="1542"/>
                    </a:cubicBezTo>
                    <a:cubicBezTo>
                      <a:pt x="5522" y="1331"/>
                      <a:pt x="5310" y="1251"/>
                      <a:pt x="5112" y="1251"/>
                    </a:cubicBezTo>
                    <a:cubicBezTo>
                      <a:pt x="5090" y="1251"/>
                      <a:pt x="5068" y="1252"/>
                      <a:pt x="5046" y="1254"/>
                    </a:cubicBezTo>
                    <a:lnTo>
                      <a:pt x="5046" y="1254"/>
                    </a:lnTo>
                    <a:cubicBezTo>
                      <a:pt x="5054" y="878"/>
                      <a:pt x="4866" y="444"/>
                      <a:pt x="4402" y="151"/>
                    </a:cubicBezTo>
                    <a:cubicBezTo>
                      <a:pt x="4235" y="45"/>
                      <a:pt x="4070" y="0"/>
                      <a:pt x="39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88" name="Google Shape;1388;p14"/>
              <p:cNvSpPr/>
              <p:nvPr/>
            </p:nvSpPr>
            <p:spPr>
              <a:xfrm>
                <a:off x="999986" y="146142"/>
                <a:ext cx="402834" cy="265947"/>
              </a:xfrm>
              <a:custGeom>
                <a:avLst/>
                <a:gdLst/>
                <a:ahLst/>
                <a:cxnLst/>
                <a:rect l="l" t="t" r="r" b="b"/>
                <a:pathLst>
                  <a:path w="5815" h="3839" extrusionOk="0">
                    <a:moveTo>
                      <a:pt x="2894" y="594"/>
                    </a:moveTo>
                    <a:cubicBezTo>
                      <a:pt x="3125" y="816"/>
                      <a:pt x="3174" y="1078"/>
                      <a:pt x="3110" y="1251"/>
                    </a:cubicBezTo>
                    <a:cubicBezTo>
                      <a:pt x="3077" y="1342"/>
                      <a:pt x="3020" y="1391"/>
                      <a:pt x="2952" y="1391"/>
                    </a:cubicBezTo>
                    <a:cubicBezTo>
                      <a:pt x="2910" y="1391"/>
                      <a:pt x="2864" y="1373"/>
                      <a:pt x="2817" y="1334"/>
                    </a:cubicBezTo>
                    <a:cubicBezTo>
                      <a:pt x="2656" y="1195"/>
                      <a:pt x="2693" y="877"/>
                      <a:pt x="2894" y="594"/>
                    </a:cubicBezTo>
                    <a:close/>
                    <a:moveTo>
                      <a:pt x="4667" y="1439"/>
                    </a:moveTo>
                    <a:lnTo>
                      <a:pt x="4667" y="1439"/>
                    </a:lnTo>
                    <a:cubicBezTo>
                      <a:pt x="4627" y="1750"/>
                      <a:pt x="4436" y="1981"/>
                      <a:pt x="4177" y="2018"/>
                    </a:cubicBezTo>
                    <a:cubicBezTo>
                      <a:pt x="4161" y="2018"/>
                      <a:pt x="4149" y="2022"/>
                      <a:pt x="4134" y="2022"/>
                    </a:cubicBezTo>
                    <a:cubicBezTo>
                      <a:pt x="4063" y="2022"/>
                      <a:pt x="4063" y="2000"/>
                      <a:pt x="4063" y="1981"/>
                    </a:cubicBezTo>
                    <a:cubicBezTo>
                      <a:pt x="4060" y="1852"/>
                      <a:pt x="4309" y="1519"/>
                      <a:pt x="4667" y="1439"/>
                    </a:cubicBezTo>
                    <a:close/>
                    <a:moveTo>
                      <a:pt x="1620" y="2253"/>
                    </a:moveTo>
                    <a:cubicBezTo>
                      <a:pt x="1663" y="2253"/>
                      <a:pt x="1706" y="2293"/>
                      <a:pt x="1731" y="2327"/>
                    </a:cubicBezTo>
                    <a:cubicBezTo>
                      <a:pt x="1857" y="2484"/>
                      <a:pt x="1888" y="2660"/>
                      <a:pt x="1820" y="2805"/>
                    </a:cubicBezTo>
                    <a:cubicBezTo>
                      <a:pt x="1743" y="2959"/>
                      <a:pt x="1564" y="3055"/>
                      <a:pt x="1348" y="3061"/>
                    </a:cubicBezTo>
                    <a:cubicBezTo>
                      <a:pt x="1305" y="2774"/>
                      <a:pt x="1385" y="2472"/>
                      <a:pt x="1500" y="2330"/>
                    </a:cubicBezTo>
                    <a:cubicBezTo>
                      <a:pt x="1543" y="2278"/>
                      <a:pt x="1583" y="2253"/>
                      <a:pt x="1620" y="2253"/>
                    </a:cubicBezTo>
                    <a:close/>
                    <a:moveTo>
                      <a:pt x="3548" y="2490"/>
                    </a:moveTo>
                    <a:cubicBezTo>
                      <a:pt x="3563" y="2490"/>
                      <a:pt x="3597" y="2524"/>
                      <a:pt x="3625" y="2614"/>
                    </a:cubicBezTo>
                    <a:cubicBezTo>
                      <a:pt x="3699" y="2827"/>
                      <a:pt x="3652" y="3061"/>
                      <a:pt x="3507" y="3231"/>
                    </a:cubicBezTo>
                    <a:cubicBezTo>
                      <a:pt x="3372" y="2993"/>
                      <a:pt x="3384" y="2737"/>
                      <a:pt x="3461" y="2586"/>
                    </a:cubicBezTo>
                    <a:cubicBezTo>
                      <a:pt x="3495" y="2518"/>
                      <a:pt x="3532" y="2490"/>
                      <a:pt x="3548" y="2490"/>
                    </a:cubicBezTo>
                    <a:close/>
                    <a:moveTo>
                      <a:pt x="3628" y="170"/>
                    </a:moveTo>
                    <a:cubicBezTo>
                      <a:pt x="3775" y="170"/>
                      <a:pt x="3925" y="213"/>
                      <a:pt x="4066" y="304"/>
                    </a:cubicBezTo>
                    <a:cubicBezTo>
                      <a:pt x="4430" y="532"/>
                      <a:pt x="4652" y="887"/>
                      <a:pt x="4673" y="1260"/>
                    </a:cubicBezTo>
                    <a:cubicBezTo>
                      <a:pt x="4229" y="1340"/>
                      <a:pt x="3881" y="1747"/>
                      <a:pt x="3893" y="1988"/>
                    </a:cubicBezTo>
                    <a:cubicBezTo>
                      <a:pt x="3899" y="2086"/>
                      <a:pt x="3960" y="2190"/>
                      <a:pt x="4132" y="2190"/>
                    </a:cubicBezTo>
                    <a:cubicBezTo>
                      <a:pt x="4153" y="2190"/>
                      <a:pt x="4177" y="2188"/>
                      <a:pt x="4201" y="2185"/>
                    </a:cubicBezTo>
                    <a:cubicBezTo>
                      <a:pt x="4550" y="2139"/>
                      <a:pt x="4803" y="1827"/>
                      <a:pt x="4840" y="1417"/>
                    </a:cubicBezTo>
                    <a:cubicBezTo>
                      <a:pt x="5034" y="1423"/>
                      <a:pt x="5213" y="1510"/>
                      <a:pt x="5373" y="1682"/>
                    </a:cubicBezTo>
                    <a:cubicBezTo>
                      <a:pt x="5651" y="1972"/>
                      <a:pt x="5586" y="2321"/>
                      <a:pt x="5485" y="2561"/>
                    </a:cubicBezTo>
                    <a:cubicBezTo>
                      <a:pt x="5247" y="3113"/>
                      <a:pt x="4581" y="3616"/>
                      <a:pt x="4090" y="3616"/>
                    </a:cubicBezTo>
                    <a:cubicBezTo>
                      <a:pt x="4086" y="3616"/>
                      <a:pt x="4082" y="3616"/>
                      <a:pt x="4077" y="3616"/>
                    </a:cubicBezTo>
                    <a:cubicBezTo>
                      <a:pt x="3958" y="3616"/>
                      <a:pt x="3843" y="3576"/>
                      <a:pt x="3748" y="3505"/>
                    </a:cubicBezTo>
                    <a:cubicBezTo>
                      <a:pt x="3699" y="3465"/>
                      <a:pt x="3652" y="3422"/>
                      <a:pt x="3609" y="3372"/>
                    </a:cubicBezTo>
                    <a:cubicBezTo>
                      <a:pt x="3816" y="3157"/>
                      <a:pt x="3884" y="2845"/>
                      <a:pt x="3788" y="2564"/>
                    </a:cubicBezTo>
                    <a:cubicBezTo>
                      <a:pt x="3723" y="2352"/>
                      <a:pt x="3609" y="2321"/>
                      <a:pt x="3548" y="2321"/>
                    </a:cubicBezTo>
                    <a:cubicBezTo>
                      <a:pt x="3455" y="2321"/>
                      <a:pt x="3366" y="2389"/>
                      <a:pt x="3307" y="2506"/>
                    </a:cubicBezTo>
                    <a:cubicBezTo>
                      <a:pt x="3202" y="2716"/>
                      <a:pt x="3187" y="3049"/>
                      <a:pt x="3381" y="3351"/>
                    </a:cubicBezTo>
                    <a:cubicBezTo>
                      <a:pt x="3181" y="3505"/>
                      <a:pt x="2807" y="3669"/>
                      <a:pt x="2120" y="3669"/>
                    </a:cubicBezTo>
                    <a:lnTo>
                      <a:pt x="2070" y="3669"/>
                    </a:lnTo>
                    <a:cubicBezTo>
                      <a:pt x="1651" y="3662"/>
                      <a:pt x="1469" y="3447"/>
                      <a:pt x="1392" y="3231"/>
                    </a:cubicBezTo>
                    <a:cubicBezTo>
                      <a:pt x="1657" y="3215"/>
                      <a:pt x="1873" y="3086"/>
                      <a:pt x="1972" y="2879"/>
                    </a:cubicBezTo>
                    <a:cubicBezTo>
                      <a:pt x="2073" y="2672"/>
                      <a:pt x="2033" y="2432"/>
                      <a:pt x="1864" y="2222"/>
                    </a:cubicBezTo>
                    <a:cubicBezTo>
                      <a:pt x="1771" y="2105"/>
                      <a:pt x="1679" y="2080"/>
                      <a:pt x="1617" y="2080"/>
                    </a:cubicBezTo>
                    <a:cubicBezTo>
                      <a:pt x="1527" y="2080"/>
                      <a:pt x="1441" y="2130"/>
                      <a:pt x="1367" y="2222"/>
                    </a:cubicBezTo>
                    <a:cubicBezTo>
                      <a:pt x="1216" y="2410"/>
                      <a:pt x="1139" y="2749"/>
                      <a:pt x="1173" y="3049"/>
                    </a:cubicBezTo>
                    <a:cubicBezTo>
                      <a:pt x="966" y="3002"/>
                      <a:pt x="769" y="2913"/>
                      <a:pt x="602" y="2783"/>
                    </a:cubicBezTo>
                    <a:cubicBezTo>
                      <a:pt x="161" y="2456"/>
                      <a:pt x="254" y="2003"/>
                      <a:pt x="312" y="1821"/>
                    </a:cubicBezTo>
                    <a:cubicBezTo>
                      <a:pt x="442" y="1426"/>
                      <a:pt x="790" y="1106"/>
                      <a:pt x="1086" y="1106"/>
                    </a:cubicBezTo>
                    <a:cubicBezTo>
                      <a:pt x="1157" y="1106"/>
                      <a:pt x="1228" y="1124"/>
                      <a:pt x="1290" y="1161"/>
                    </a:cubicBezTo>
                    <a:cubicBezTo>
                      <a:pt x="1304" y="1169"/>
                      <a:pt x="1319" y="1173"/>
                      <a:pt x="1333" y="1173"/>
                    </a:cubicBezTo>
                    <a:cubicBezTo>
                      <a:pt x="1382" y="1173"/>
                      <a:pt x="1427" y="1130"/>
                      <a:pt x="1419" y="1075"/>
                    </a:cubicBezTo>
                    <a:cubicBezTo>
                      <a:pt x="1419" y="1072"/>
                      <a:pt x="1358" y="621"/>
                      <a:pt x="1574" y="375"/>
                    </a:cubicBezTo>
                    <a:cubicBezTo>
                      <a:pt x="1664" y="270"/>
                      <a:pt x="1793" y="218"/>
                      <a:pt x="1959" y="218"/>
                    </a:cubicBezTo>
                    <a:cubicBezTo>
                      <a:pt x="2076" y="218"/>
                      <a:pt x="2212" y="243"/>
                      <a:pt x="2366" y="294"/>
                    </a:cubicBezTo>
                    <a:cubicBezTo>
                      <a:pt x="2508" y="338"/>
                      <a:pt x="2641" y="402"/>
                      <a:pt x="2761" y="486"/>
                    </a:cubicBezTo>
                    <a:cubicBezTo>
                      <a:pt x="2527" y="809"/>
                      <a:pt x="2446" y="1244"/>
                      <a:pt x="2709" y="1463"/>
                    </a:cubicBezTo>
                    <a:cubicBezTo>
                      <a:pt x="2777" y="1525"/>
                      <a:pt x="2863" y="1562"/>
                      <a:pt x="2955" y="1565"/>
                    </a:cubicBezTo>
                    <a:cubicBezTo>
                      <a:pt x="3094" y="1565"/>
                      <a:pt x="3218" y="1466"/>
                      <a:pt x="3273" y="1306"/>
                    </a:cubicBezTo>
                    <a:cubicBezTo>
                      <a:pt x="3353" y="1075"/>
                      <a:pt x="3298" y="735"/>
                      <a:pt x="3002" y="458"/>
                    </a:cubicBezTo>
                    <a:cubicBezTo>
                      <a:pt x="3182" y="270"/>
                      <a:pt x="3403" y="170"/>
                      <a:pt x="3628" y="170"/>
                    </a:cubicBezTo>
                    <a:close/>
                    <a:moveTo>
                      <a:pt x="3632" y="0"/>
                    </a:moveTo>
                    <a:cubicBezTo>
                      <a:pt x="3356" y="0"/>
                      <a:pt x="3085" y="122"/>
                      <a:pt x="2872" y="350"/>
                    </a:cubicBezTo>
                    <a:cubicBezTo>
                      <a:pt x="2733" y="257"/>
                      <a:pt x="2582" y="183"/>
                      <a:pt x="2422" y="131"/>
                    </a:cubicBezTo>
                    <a:cubicBezTo>
                      <a:pt x="2252" y="76"/>
                      <a:pt x="2099" y="48"/>
                      <a:pt x="1963" y="48"/>
                    </a:cubicBezTo>
                    <a:cubicBezTo>
                      <a:pt x="1743" y="48"/>
                      <a:pt x="1568" y="120"/>
                      <a:pt x="1444" y="264"/>
                    </a:cubicBezTo>
                    <a:cubicBezTo>
                      <a:pt x="1262" y="470"/>
                      <a:pt x="1237" y="776"/>
                      <a:pt x="1241" y="954"/>
                    </a:cubicBezTo>
                    <a:cubicBezTo>
                      <a:pt x="1191" y="939"/>
                      <a:pt x="1139" y="933"/>
                      <a:pt x="1089" y="933"/>
                    </a:cubicBezTo>
                    <a:cubicBezTo>
                      <a:pt x="716" y="933"/>
                      <a:pt x="306" y="1300"/>
                      <a:pt x="152" y="1766"/>
                    </a:cubicBezTo>
                    <a:cubicBezTo>
                      <a:pt x="1" y="2225"/>
                      <a:pt x="127" y="2645"/>
                      <a:pt x="500" y="2919"/>
                    </a:cubicBezTo>
                    <a:cubicBezTo>
                      <a:pt x="735" y="3092"/>
                      <a:pt x="978" y="3197"/>
                      <a:pt x="1210" y="3224"/>
                    </a:cubicBezTo>
                    <a:cubicBezTo>
                      <a:pt x="1321" y="3613"/>
                      <a:pt x="1632" y="3835"/>
                      <a:pt x="2070" y="3838"/>
                    </a:cubicBezTo>
                    <a:lnTo>
                      <a:pt x="2120" y="3838"/>
                    </a:lnTo>
                    <a:cubicBezTo>
                      <a:pt x="2715" y="3838"/>
                      <a:pt x="3184" y="3718"/>
                      <a:pt x="3483" y="3490"/>
                    </a:cubicBezTo>
                    <a:cubicBezTo>
                      <a:pt x="3532" y="3542"/>
                      <a:pt x="3585" y="3595"/>
                      <a:pt x="3643" y="3641"/>
                    </a:cubicBezTo>
                    <a:cubicBezTo>
                      <a:pt x="3766" y="3737"/>
                      <a:pt x="3921" y="3786"/>
                      <a:pt x="4076" y="3786"/>
                    </a:cubicBezTo>
                    <a:cubicBezTo>
                      <a:pt x="4081" y="3786"/>
                      <a:pt x="4086" y="3786"/>
                      <a:pt x="4090" y="3786"/>
                    </a:cubicBezTo>
                    <a:cubicBezTo>
                      <a:pt x="4652" y="3786"/>
                      <a:pt x="5377" y="3246"/>
                      <a:pt x="5642" y="2629"/>
                    </a:cubicBezTo>
                    <a:cubicBezTo>
                      <a:pt x="5815" y="2222"/>
                      <a:pt x="5765" y="1843"/>
                      <a:pt x="5500" y="1565"/>
                    </a:cubicBezTo>
                    <a:cubicBezTo>
                      <a:pt x="5303" y="1358"/>
                      <a:pt x="5084" y="1254"/>
                      <a:pt x="4843" y="1247"/>
                    </a:cubicBezTo>
                    <a:cubicBezTo>
                      <a:pt x="4821" y="819"/>
                      <a:pt x="4572" y="418"/>
                      <a:pt x="4161" y="159"/>
                    </a:cubicBezTo>
                    <a:cubicBezTo>
                      <a:pt x="3992" y="52"/>
                      <a:pt x="3811" y="0"/>
                      <a:pt x="36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1" name="Google Shape;1389;p14"/>
            <p:cNvGrpSpPr/>
            <p:nvPr/>
          </p:nvGrpSpPr>
          <p:grpSpPr>
            <a:xfrm>
              <a:off x="241328" y="274302"/>
              <a:ext cx="299552" cy="265537"/>
              <a:chOff x="8792070" y="4843090"/>
              <a:chExt cx="142474" cy="126290"/>
            </a:xfrm>
          </p:grpSpPr>
          <p:sp>
            <p:nvSpPr>
              <p:cNvPr id="1390" name="Google Shape;1390;p14"/>
              <p:cNvSpPr/>
              <p:nvPr/>
            </p:nvSpPr>
            <p:spPr>
              <a:xfrm>
                <a:off x="8835905" y="4843090"/>
                <a:ext cx="69128" cy="58982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651" extrusionOk="0">
                    <a:moveTo>
                      <a:pt x="926" y="796"/>
                    </a:moveTo>
                    <a:cubicBezTo>
                      <a:pt x="947" y="848"/>
                      <a:pt x="960" y="904"/>
                      <a:pt x="966" y="959"/>
                    </a:cubicBezTo>
                    <a:cubicBezTo>
                      <a:pt x="958" y="961"/>
                      <a:pt x="950" y="962"/>
                      <a:pt x="941" y="962"/>
                    </a:cubicBezTo>
                    <a:cubicBezTo>
                      <a:pt x="933" y="962"/>
                      <a:pt x="924" y="961"/>
                      <a:pt x="917" y="959"/>
                    </a:cubicBezTo>
                    <a:cubicBezTo>
                      <a:pt x="904" y="938"/>
                      <a:pt x="904" y="882"/>
                      <a:pt x="926" y="796"/>
                    </a:cubicBezTo>
                    <a:close/>
                    <a:moveTo>
                      <a:pt x="1472" y="164"/>
                    </a:moveTo>
                    <a:cubicBezTo>
                      <a:pt x="1537" y="164"/>
                      <a:pt x="1595" y="194"/>
                      <a:pt x="1635" y="241"/>
                    </a:cubicBezTo>
                    <a:cubicBezTo>
                      <a:pt x="1725" y="327"/>
                      <a:pt x="1771" y="447"/>
                      <a:pt x="1765" y="571"/>
                    </a:cubicBezTo>
                    <a:cubicBezTo>
                      <a:pt x="1746" y="950"/>
                      <a:pt x="1296" y="1348"/>
                      <a:pt x="1296" y="1348"/>
                    </a:cubicBezTo>
                    <a:cubicBezTo>
                      <a:pt x="1197" y="1431"/>
                      <a:pt x="1074" y="1481"/>
                      <a:pt x="947" y="1487"/>
                    </a:cubicBezTo>
                    <a:cubicBezTo>
                      <a:pt x="565" y="1487"/>
                      <a:pt x="275" y="999"/>
                      <a:pt x="210" y="645"/>
                    </a:cubicBezTo>
                    <a:cubicBezTo>
                      <a:pt x="183" y="491"/>
                      <a:pt x="189" y="312"/>
                      <a:pt x="297" y="272"/>
                    </a:cubicBezTo>
                    <a:cubicBezTo>
                      <a:pt x="328" y="262"/>
                      <a:pt x="358" y="256"/>
                      <a:pt x="389" y="256"/>
                    </a:cubicBezTo>
                    <a:cubicBezTo>
                      <a:pt x="559" y="256"/>
                      <a:pt x="722" y="423"/>
                      <a:pt x="827" y="592"/>
                    </a:cubicBezTo>
                    <a:cubicBezTo>
                      <a:pt x="778" y="710"/>
                      <a:pt x="704" y="922"/>
                      <a:pt x="781" y="1046"/>
                    </a:cubicBezTo>
                    <a:cubicBezTo>
                      <a:pt x="815" y="1098"/>
                      <a:pt x="867" y="1125"/>
                      <a:pt x="932" y="1125"/>
                    </a:cubicBezTo>
                    <a:cubicBezTo>
                      <a:pt x="956" y="1125"/>
                      <a:pt x="982" y="1121"/>
                      <a:pt x="1009" y="1114"/>
                    </a:cubicBezTo>
                    <a:cubicBezTo>
                      <a:pt x="1052" y="1101"/>
                      <a:pt x="1086" y="1070"/>
                      <a:pt x="1105" y="1027"/>
                    </a:cubicBezTo>
                    <a:cubicBezTo>
                      <a:pt x="1148" y="916"/>
                      <a:pt x="1086" y="734"/>
                      <a:pt x="1009" y="586"/>
                    </a:cubicBezTo>
                    <a:cubicBezTo>
                      <a:pt x="1123" y="370"/>
                      <a:pt x="1311" y="164"/>
                      <a:pt x="1472" y="164"/>
                    </a:cubicBezTo>
                    <a:close/>
                    <a:moveTo>
                      <a:pt x="1472" y="0"/>
                    </a:moveTo>
                    <a:cubicBezTo>
                      <a:pt x="1247" y="0"/>
                      <a:pt x="1043" y="210"/>
                      <a:pt x="914" y="429"/>
                    </a:cubicBezTo>
                    <a:cubicBezTo>
                      <a:pt x="809" y="287"/>
                      <a:pt x="624" y="93"/>
                      <a:pt x="389" y="93"/>
                    </a:cubicBezTo>
                    <a:cubicBezTo>
                      <a:pt x="337" y="93"/>
                      <a:pt x="287" y="102"/>
                      <a:pt x="241" y="120"/>
                    </a:cubicBezTo>
                    <a:cubicBezTo>
                      <a:pt x="72" y="185"/>
                      <a:pt x="1" y="392"/>
                      <a:pt x="50" y="676"/>
                    </a:cubicBezTo>
                    <a:cubicBezTo>
                      <a:pt x="124" y="1067"/>
                      <a:pt x="457" y="1650"/>
                      <a:pt x="947" y="1650"/>
                    </a:cubicBezTo>
                    <a:cubicBezTo>
                      <a:pt x="1099" y="1650"/>
                      <a:pt x="1250" y="1589"/>
                      <a:pt x="1398" y="1471"/>
                    </a:cubicBezTo>
                    <a:cubicBezTo>
                      <a:pt x="1419" y="1453"/>
                      <a:pt x="1907" y="1027"/>
                      <a:pt x="1925" y="577"/>
                    </a:cubicBezTo>
                    <a:cubicBezTo>
                      <a:pt x="1934" y="410"/>
                      <a:pt x="1873" y="247"/>
                      <a:pt x="1752" y="130"/>
                    </a:cubicBezTo>
                    <a:cubicBezTo>
                      <a:pt x="1682" y="49"/>
                      <a:pt x="1580" y="3"/>
                      <a:pt x="147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1" name="Google Shape;1391;p14"/>
              <p:cNvSpPr/>
              <p:nvPr/>
            </p:nvSpPr>
            <p:spPr>
              <a:xfrm>
                <a:off x="8856626" y="4909183"/>
                <a:ext cx="68020" cy="60197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685" extrusionOk="0">
                    <a:moveTo>
                      <a:pt x="809" y="676"/>
                    </a:moveTo>
                    <a:cubicBezTo>
                      <a:pt x="821" y="688"/>
                      <a:pt x="836" y="750"/>
                      <a:pt x="830" y="849"/>
                    </a:cubicBezTo>
                    <a:cubicBezTo>
                      <a:pt x="781" y="769"/>
                      <a:pt x="771" y="710"/>
                      <a:pt x="778" y="692"/>
                    </a:cubicBezTo>
                    <a:cubicBezTo>
                      <a:pt x="787" y="685"/>
                      <a:pt x="799" y="679"/>
                      <a:pt x="809" y="676"/>
                    </a:cubicBezTo>
                    <a:close/>
                    <a:moveTo>
                      <a:pt x="784" y="161"/>
                    </a:moveTo>
                    <a:lnTo>
                      <a:pt x="784" y="164"/>
                    </a:lnTo>
                    <a:cubicBezTo>
                      <a:pt x="870" y="164"/>
                      <a:pt x="957" y="183"/>
                      <a:pt x="1037" y="217"/>
                    </a:cubicBezTo>
                    <a:cubicBezTo>
                      <a:pt x="1043" y="220"/>
                      <a:pt x="1583" y="476"/>
                      <a:pt x="1703" y="837"/>
                    </a:cubicBezTo>
                    <a:cubicBezTo>
                      <a:pt x="1743" y="954"/>
                      <a:pt x="1731" y="1080"/>
                      <a:pt x="1669" y="1188"/>
                    </a:cubicBezTo>
                    <a:cubicBezTo>
                      <a:pt x="1623" y="1274"/>
                      <a:pt x="1558" y="1318"/>
                      <a:pt x="1472" y="1318"/>
                    </a:cubicBezTo>
                    <a:cubicBezTo>
                      <a:pt x="1311" y="1318"/>
                      <a:pt x="1111" y="1176"/>
                      <a:pt x="972" y="1028"/>
                    </a:cubicBezTo>
                    <a:cubicBezTo>
                      <a:pt x="1006" y="864"/>
                      <a:pt x="1015" y="673"/>
                      <a:pt x="941" y="577"/>
                    </a:cubicBezTo>
                    <a:cubicBezTo>
                      <a:pt x="913" y="540"/>
                      <a:pt x="870" y="519"/>
                      <a:pt x="824" y="519"/>
                    </a:cubicBezTo>
                    <a:cubicBezTo>
                      <a:pt x="697" y="522"/>
                      <a:pt x="648" y="587"/>
                      <a:pt x="633" y="624"/>
                    </a:cubicBezTo>
                    <a:cubicBezTo>
                      <a:pt x="568" y="766"/>
                      <a:pt x="704" y="966"/>
                      <a:pt x="790" y="1071"/>
                    </a:cubicBezTo>
                    <a:cubicBezTo>
                      <a:pt x="728" y="1288"/>
                      <a:pt x="596" y="1525"/>
                      <a:pt x="391" y="1525"/>
                    </a:cubicBezTo>
                    <a:cubicBezTo>
                      <a:pt x="383" y="1525"/>
                      <a:pt x="375" y="1525"/>
                      <a:pt x="367" y="1524"/>
                    </a:cubicBezTo>
                    <a:cubicBezTo>
                      <a:pt x="247" y="1512"/>
                      <a:pt x="167" y="1305"/>
                      <a:pt x="179" y="1028"/>
                    </a:cubicBezTo>
                    <a:cubicBezTo>
                      <a:pt x="198" y="608"/>
                      <a:pt x="414" y="161"/>
                      <a:pt x="784" y="161"/>
                    </a:cubicBezTo>
                    <a:close/>
                    <a:moveTo>
                      <a:pt x="784" y="1"/>
                    </a:moveTo>
                    <a:cubicBezTo>
                      <a:pt x="309" y="1"/>
                      <a:pt x="37" y="516"/>
                      <a:pt x="16" y="1022"/>
                    </a:cubicBezTo>
                    <a:cubicBezTo>
                      <a:pt x="0" y="1407"/>
                      <a:pt x="130" y="1666"/>
                      <a:pt x="352" y="1685"/>
                    </a:cubicBezTo>
                    <a:lnTo>
                      <a:pt x="389" y="1685"/>
                    </a:lnTo>
                    <a:cubicBezTo>
                      <a:pt x="651" y="1685"/>
                      <a:pt x="824" y="1456"/>
                      <a:pt x="916" y="1207"/>
                    </a:cubicBezTo>
                    <a:cubicBezTo>
                      <a:pt x="1071" y="1352"/>
                      <a:pt x="1274" y="1481"/>
                      <a:pt x="1469" y="1481"/>
                    </a:cubicBezTo>
                    <a:cubicBezTo>
                      <a:pt x="1570" y="1481"/>
                      <a:pt x="1712" y="1444"/>
                      <a:pt x="1805" y="1265"/>
                    </a:cubicBezTo>
                    <a:cubicBezTo>
                      <a:pt x="1888" y="1120"/>
                      <a:pt x="1903" y="944"/>
                      <a:pt x="1851" y="787"/>
                    </a:cubicBezTo>
                    <a:cubicBezTo>
                      <a:pt x="1709" y="362"/>
                      <a:pt x="1126" y="84"/>
                      <a:pt x="1098" y="69"/>
                    </a:cubicBezTo>
                    <a:cubicBezTo>
                      <a:pt x="997" y="25"/>
                      <a:pt x="892" y="4"/>
                      <a:pt x="78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2" name="Google Shape;1392;p14"/>
              <p:cNvSpPr/>
              <p:nvPr/>
            </p:nvSpPr>
            <p:spPr>
              <a:xfrm>
                <a:off x="8792070" y="4893678"/>
                <a:ext cx="69092" cy="50086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402" extrusionOk="0">
                    <a:moveTo>
                      <a:pt x="1147" y="1"/>
                    </a:moveTo>
                    <a:cubicBezTo>
                      <a:pt x="1058" y="1"/>
                      <a:pt x="963" y="19"/>
                      <a:pt x="867" y="65"/>
                    </a:cubicBezTo>
                    <a:cubicBezTo>
                      <a:pt x="386" y="290"/>
                      <a:pt x="0" y="740"/>
                      <a:pt x="241" y="1042"/>
                    </a:cubicBezTo>
                    <a:cubicBezTo>
                      <a:pt x="397" y="1239"/>
                      <a:pt x="698" y="1401"/>
                      <a:pt x="1009" y="1401"/>
                    </a:cubicBezTo>
                    <a:cubicBezTo>
                      <a:pt x="1176" y="1401"/>
                      <a:pt x="1347" y="1354"/>
                      <a:pt x="1499" y="1240"/>
                    </a:cubicBezTo>
                    <a:cubicBezTo>
                      <a:pt x="1934" y="910"/>
                      <a:pt x="1934" y="416"/>
                      <a:pt x="1789" y="296"/>
                    </a:cubicBezTo>
                    <a:cubicBezTo>
                      <a:pt x="1789" y="296"/>
                      <a:pt x="1508" y="1"/>
                      <a:pt x="1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3" name="Google Shape;1393;p14"/>
              <p:cNvSpPr/>
              <p:nvPr/>
            </p:nvSpPr>
            <p:spPr>
              <a:xfrm>
                <a:off x="8838763" y="4894428"/>
                <a:ext cx="12397" cy="38369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074" extrusionOk="0">
                    <a:moveTo>
                      <a:pt x="1" y="0"/>
                    </a:moveTo>
                    <a:cubicBezTo>
                      <a:pt x="1" y="1"/>
                      <a:pt x="214" y="957"/>
                      <a:pt x="346" y="107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4" name="Google Shape;1394;p14"/>
              <p:cNvSpPr/>
              <p:nvPr/>
            </p:nvSpPr>
            <p:spPr>
              <a:xfrm>
                <a:off x="8835262" y="4891285"/>
                <a:ext cx="19863" cy="4437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242" extrusionOk="0">
                    <a:moveTo>
                      <a:pt x="98" y="0"/>
                    </a:moveTo>
                    <a:cubicBezTo>
                      <a:pt x="50" y="0"/>
                      <a:pt x="1" y="40"/>
                      <a:pt x="19" y="104"/>
                    </a:cubicBezTo>
                    <a:cubicBezTo>
                      <a:pt x="71" y="335"/>
                      <a:pt x="250" y="1097"/>
                      <a:pt x="392" y="1223"/>
                    </a:cubicBezTo>
                    <a:cubicBezTo>
                      <a:pt x="407" y="1236"/>
                      <a:pt x="426" y="1242"/>
                      <a:pt x="447" y="1242"/>
                    </a:cubicBezTo>
                    <a:cubicBezTo>
                      <a:pt x="521" y="1242"/>
                      <a:pt x="555" y="1149"/>
                      <a:pt x="500" y="1100"/>
                    </a:cubicBezTo>
                    <a:cubicBezTo>
                      <a:pt x="429" y="1038"/>
                      <a:pt x="278" y="517"/>
                      <a:pt x="176" y="70"/>
                    </a:cubicBezTo>
                    <a:cubicBezTo>
                      <a:pt x="168" y="22"/>
                      <a:pt x="133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5" name="Google Shape;1395;p14"/>
              <p:cNvSpPr/>
              <p:nvPr/>
            </p:nvSpPr>
            <p:spPr>
              <a:xfrm>
                <a:off x="8821794" y="4897286"/>
                <a:ext cx="16255" cy="44978"/>
              </a:xfrm>
              <a:custGeom>
                <a:avLst/>
                <a:gdLst/>
                <a:ahLst/>
                <a:cxnLst/>
                <a:rect l="l" t="t" r="r" b="b"/>
                <a:pathLst>
                  <a:path w="455" h="1259" extrusionOk="0">
                    <a:moveTo>
                      <a:pt x="1" y="1"/>
                    </a:moveTo>
                    <a:cubicBezTo>
                      <a:pt x="1" y="1"/>
                      <a:pt x="285" y="1111"/>
                      <a:pt x="454" y="125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6" name="Google Shape;1396;p14"/>
              <p:cNvSpPr/>
              <p:nvPr/>
            </p:nvSpPr>
            <p:spPr>
              <a:xfrm>
                <a:off x="8818150" y="4894143"/>
                <a:ext cx="23864" cy="51122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431" extrusionOk="0">
                    <a:moveTo>
                      <a:pt x="103" y="1"/>
                    </a:moveTo>
                    <a:cubicBezTo>
                      <a:pt x="52" y="1"/>
                      <a:pt x="1" y="43"/>
                      <a:pt x="23" y="110"/>
                    </a:cubicBezTo>
                    <a:cubicBezTo>
                      <a:pt x="72" y="298"/>
                      <a:pt x="325" y="1251"/>
                      <a:pt x="504" y="1409"/>
                    </a:cubicBezTo>
                    <a:cubicBezTo>
                      <a:pt x="519" y="1421"/>
                      <a:pt x="538" y="1427"/>
                      <a:pt x="556" y="1427"/>
                    </a:cubicBezTo>
                    <a:lnTo>
                      <a:pt x="556" y="1430"/>
                    </a:lnTo>
                    <a:cubicBezTo>
                      <a:pt x="630" y="1430"/>
                      <a:pt x="667" y="1338"/>
                      <a:pt x="612" y="1288"/>
                    </a:cubicBezTo>
                    <a:cubicBezTo>
                      <a:pt x="507" y="1196"/>
                      <a:pt x="297" y="520"/>
                      <a:pt x="180" y="70"/>
                    </a:cubicBezTo>
                    <a:cubicBezTo>
                      <a:pt x="172" y="22"/>
                      <a:pt x="138" y="1"/>
                      <a:pt x="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7" name="Google Shape;1397;p14"/>
              <p:cNvSpPr/>
              <p:nvPr/>
            </p:nvSpPr>
            <p:spPr>
              <a:xfrm>
                <a:off x="8888458" y="4866562"/>
                <a:ext cx="33189" cy="3429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60" extrusionOk="0">
                    <a:moveTo>
                      <a:pt x="841" y="1"/>
                    </a:moveTo>
                    <a:cubicBezTo>
                      <a:pt x="805" y="1"/>
                      <a:pt x="770" y="22"/>
                      <a:pt x="763" y="68"/>
                    </a:cubicBezTo>
                    <a:cubicBezTo>
                      <a:pt x="682" y="679"/>
                      <a:pt x="118" y="796"/>
                      <a:pt x="96" y="799"/>
                    </a:cubicBezTo>
                    <a:cubicBezTo>
                      <a:pt x="1" y="817"/>
                      <a:pt x="13" y="959"/>
                      <a:pt x="112" y="959"/>
                    </a:cubicBezTo>
                    <a:lnTo>
                      <a:pt x="127" y="959"/>
                    </a:lnTo>
                    <a:cubicBezTo>
                      <a:pt x="133" y="956"/>
                      <a:pt x="824" y="820"/>
                      <a:pt x="923" y="90"/>
                    </a:cubicBezTo>
                    <a:cubicBezTo>
                      <a:pt x="928" y="32"/>
                      <a:pt x="884" y="1"/>
                      <a:pt x="8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8" name="Google Shape;1398;p14"/>
              <p:cNvSpPr/>
              <p:nvPr/>
            </p:nvSpPr>
            <p:spPr>
              <a:xfrm>
                <a:off x="8810218" y="4907861"/>
                <a:ext cx="12825" cy="35511"/>
              </a:xfrm>
              <a:custGeom>
                <a:avLst/>
                <a:gdLst/>
                <a:ahLst/>
                <a:cxnLst/>
                <a:rect l="l" t="t" r="r" b="b"/>
                <a:pathLst>
                  <a:path w="359" h="9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43" y="827"/>
                      <a:pt x="359" y="9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9" name="Google Shape;1399;p14"/>
              <p:cNvSpPr/>
              <p:nvPr/>
            </p:nvSpPr>
            <p:spPr>
              <a:xfrm>
                <a:off x="8806824" y="4904860"/>
                <a:ext cx="20185" cy="4151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162" extrusionOk="0">
                    <a:moveTo>
                      <a:pt x="96" y="0"/>
                    </a:moveTo>
                    <a:cubicBezTo>
                      <a:pt x="48" y="0"/>
                      <a:pt x="0" y="37"/>
                      <a:pt x="16" y="100"/>
                    </a:cubicBezTo>
                    <a:cubicBezTo>
                      <a:pt x="31" y="186"/>
                      <a:pt x="173" y="961"/>
                      <a:pt x="404" y="1143"/>
                    </a:cubicBezTo>
                    <a:cubicBezTo>
                      <a:pt x="420" y="1155"/>
                      <a:pt x="435" y="1161"/>
                      <a:pt x="454" y="1161"/>
                    </a:cubicBezTo>
                    <a:cubicBezTo>
                      <a:pt x="531" y="1161"/>
                      <a:pt x="565" y="1062"/>
                      <a:pt x="503" y="1016"/>
                    </a:cubicBezTo>
                    <a:cubicBezTo>
                      <a:pt x="364" y="908"/>
                      <a:pt x="229" y="381"/>
                      <a:pt x="176" y="72"/>
                    </a:cubicBezTo>
                    <a:cubicBezTo>
                      <a:pt x="169" y="23"/>
                      <a:pt x="133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00" name="Google Shape;1400;p14"/>
              <p:cNvSpPr/>
              <p:nvPr/>
            </p:nvSpPr>
            <p:spPr>
              <a:xfrm>
                <a:off x="8888387" y="4899466"/>
                <a:ext cx="46157" cy="17898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501" extrusionOk="0">
                    <a:moveTo>
                      <a:pt x="514" y="1"/>
                    </a:moveTo>
                    <a:cubicBezTo>
                      <a:pt x="390" y="1"/>
                      <a:pt x="249" y="22"/>
                      <a:pt x="92" y="75"/>
                    </a:cubicBezTo>
                    <a:cubicBezTo>
                      <a:pt x="0" y="106"/>
                      <a:pt x="34" y="234"/>
                      <a:pt x="116" y="234"/>
                    </a:cubicBezTo>
                    <a:cubicBezTo>
                      <a:pt x="125" y="234"/>
                      <a:pt x="135" y="233"/>
                      <a:pt x="145" y="230"/>
                    </a:cubicBezTo>
                    <a:cubicBezTo>
                      <a:pt x="286" y="182"/>
                      <a:pt x="410" y="163"/>
                      <a:pt x="518" y="163"/>
                    </a:cubicBezTo>
                    <a:cubicBezTo>
                      <a:pt x="937" y="163"/>
                      <a:pt x="1122" y="446"/>
                      <a:pt x="1132" y="461"/>
                    </a:cubicBezTo>
                    <a:cubicBezTo>
                      <a:pt x="1147" y="486"/>
                      <a:pt x="1172" y="501"/>
                      <a:pt x="1199" y="501"/>
                    </a:cubicBezTo>
                    <a:cubicBezTo>
                      <a:pt x="1215" y="501"/>
                      <a:pt x="1230" y="495"/>
                      <a:pt x="1243" y="489"/>
                    </a:cubicBezTo>
                    <a:cubicBezTo>
                      <a:pt x="1280" y="464"/>
                      <a:pt x="1292" y="415"/>
                      <a:pt x="1270" y="378"/>
                    </a:cubicBezTo>
                    <a:cubicBezTo>
                      <a:pt x="1268" y="373"/>
                      <a:pt x="1031" y="1"/>
                      <a:pt x="5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2" name="Google Shape;1401;p14"/>
          <p:cNvGrpSpPr/>
          <p:nvPr/>
        </p:nvGrpSpPr>
        <p:grpSpPr>
          <a:xfrm>
            <a:off x="63476" y="3956318"/>
            <a:ext cx="3386437" cy="2967951"/>
            <a:chOff x="47607" y="2967235"/>
            <a:chExt cx="2539828" cy="2225963"/>
          </a:xfrm>
        </p:grpSpPr>
        <p:sp>
          <p:nvSpPr>
            <p:cNvPr id="1402" name="Google Shape;1402;p14"/>
            <p:cNvSpPr/>
            <p:nvPr/>
          </p:nvSpPr>
          <p:spPr>
            <a:xfrm>
              <a:off x="279841" y="2967235"/>
              <a:ext cx="117305" cy="117305"/>
            </a:xfrm>
            <a:custGeom>
              <a:avLst/>
              <a:gdLst/>
              <a:ahLst/>
              <a:cxnLst/>
              <a:rect l="l" t="t" r="r" b="b"/>
              <a:pathLst>
                <a:path w="1611" h="1611" extrusionOk="0">
                  <a:moveTo>
                    <a:pt x="871" y="1"/>
                  </a:moveTo>
                  <a:cubicBezTo>
                    <a:pt x="821" y="1"/>
                    <a:pt x="784" y="38"/>
                    <a:pt x="784" y="84"/>
                  </a:cubicBezTo>
                  <a:lnTo>
                    <a:pt x="781" y="574"/>
                  </a:lnTo>
                  <a:lnTo>
                    <a:pt x="488" y="263"/>
                  </a:lnTo>
                  <a:cubicBezTo>
                    <a:pt x="469" y="243"/>
                    <a:pt x="447" y="234"/>
                    <a:pt x="426" y="234"/>
                  </a:cubicBezTo>
                  <a:cubicBezTo>
                    <a:pt x="360" y="234"/>
                    <a:pt x="303" y="317"/>
                    <a:pt x="362" y="380"/>
                  </a:cubicBezTo>
                  <a:lnTo>
                    <a:pt x="664" y="701"/>
                  </a:lnTo>
                  <a:lnTo>
                    <a:pt x="115" y="704"/>
                  </a:lnTo>
                  <a:cubicBezTo>
                    <a:pt x="1" y="704"/>
                    <a:pt x="1" y="877"/>
                    <a:pt x="115" y="877"/>
                  </a:cubicBezTo>
                  <a:lnTo>
                    <a:pt x="618" y="870"/>
                  </a:lnTo>
                  <a:lnTo>
                    <a:pt x="618" y="870"/>
                  </a:lnTo>
                  <a:lnTo>
                    <a:pt x="232" y="1142"/>
                  </a:lnTo>
                  <a:cubicBezTo>
                    <a:pt x="167" y="1191"/>
                    <a:pt x="201" y="1293"/>
                    <a:pt x="282" y="1296"/>
                  </a:cubicBezTo>
                  <a:cubicBezTo>
                    <a:pt x="297" y="1296"/>
                    <a:pt x="315" y="1290"/>
                    <a:pt x="331" y="1281"/>
                  </a:cubicBezTo>
                  <a:lnTo>
                    <a:pt x="781" y="966"/>
                  </a:lnTo>
                  <a:lnTo>
                    <a:pt x="775" y="1524"/>
                  </a:lnTo>
                  <a:cubicBezTo>
                    <a:pt x="775" y="1571"/>
                    <a:pt x="815" y="1611"/>
                    <a:pt x="861" y="1611"/>
                  </a:cubicBezTo>
                  <a:cubicBezTo>
                    <a:pt x="908" y="1611"/>
                    <a:pt x="948" y="1571"/>
                    <a:pt x="948" y="1524"/>
                  </a:cubicBezTo>
                  <a:lnTo>
                    <a:pt x="951" y="997"/>
                  </a:lnTo>
                  <a:lnTo>
                    <a:pt x="1262" y="1330"/>
                  </a:lnTo>
                  <a:cubicBezTo>
                    <a:pt x="1281" y="1345"/>
                    <a:pt x="1302" y="1355"/>
                    <a:pt x="1327" y="1355"/>
                  </a:cubicBezTo>
                  <a:cubicBezTo>
                    <a:pt x="1349" y="1355"/>
                    <a:pt x="1367" y="1349"/>
                    <a:pt x="1386" y="1333"/>
                  </a:cubicBezTo>
                  <a:cubicBezTo>
                    <a:pt x="1420" y="1299"/>
                    <a:pt x="1420" y="1247"/>
                    <a:pt x="1389" y="1210"/>
                  </a:cubicBezTo>
                  <a:lnTo>
                    <a:pt x="1059" y="864"/>
                  </a:lnTo>
                  <a:lnTo>
                    <a:pt x="1506" y="861"/>
                  </a:lnTo>
                  <a:cubicBezTo>
                    <a:pt x="1611" y="852"/>
                    <a:pt x="1611" y="695"/>
                    <a:pt x="1506" y="689"/>
                  </a:cubicBezTo>
                  <a:lnTo>
                    <a:pt x="1503" y="692"/>
                  </a:lnTo>
                  <a:lnTo>
                    <a:pt x="1170" y="695"/>
                  </a:lnTo>
                  <a:lnTo>
                    <a:pt x="1518" y="451"/>
                  </a:lnTo>
                  <a:cubicBezTo>
                    <a:pt x="1592" y="398"/>
                    <a:pt x="1540" y="297"/>
                    <a:pt x="1468" y="297"/>
                  </a:cubicBezTo>
                  <a:cubicBezTo>
                    <a:pt x="1453" y="297"/>
                    <a:pt x="1436" y="301"/>
                    <a:pt x="1420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38"/>
                    <a:pt x="917" y="1"/>
                    <a:pt x="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1403;p14"/>
            <p:cNvSpPr/>
            <p:nvPr/>
          </p:nvSpPr>
          <p:spPr>
            <a:xfrm>
              <a:off x="85064" y="4802233"/>
              <a:ext cx="86504" cy="86286"/>
            </a:xfrm>
            <a:custGeom>
              <a:avLst/>
              <a:gdLst/>
              <a:ahLst/>
              <a:cxnLst/>
              <a:rect l="l" t="t" r="r" b="b"/>
              <a:pathLst>
                <a:path w="1188" h="1185" extrusionOk="0">
                  <a:moveTo>
                    <a:pt x="596" y="170"/>
                  </a:moveTo>
                  <a:cubicBezTo>
                    <a:pt x="827" y="173"/>
                    <a:pt x="1015" y="361"/>
                    <a:pt x="1012" y="596"/>
                  </a:cubicBezTo>
                  <a:cubicBezTo>
                    <a:pt x="1009" y="827"/>
                    <a:pt x="824" y="1012"/>
                    <a:pt x="592" y="1015"/>
                  </a:cubicBezTo>
                  <a:cubicBezTo>
                    <a:pt x="364" y="1006"/>
                    <a:pt x="185" y="818"/>
                    <a:pt x="185" y="592"/>
                  </a:cubicBezTo>
                  <a:cubicBezTo>
                    <a:pt x="185" y="364"/>
                    <a:pt x="367" y="179"/>
                    <a:pt x="596" y="173"/>
                  </a:cubicBezTo>
                  <a:lnTo>
                    <a:pt x="596" y="170"/>
                  </a:lnTo>
                  <a:close/>
                  <a:moveTo>
                    <a:pt x="596" y="0"/>
                  </a:moveTo>
                  <a:cubicBezTo>
                    <a:pt x="269" y="0"/>
                    <a:pt x="0" y="262"/>
                    <a:pt x="0" y="592"/>
                  </a:cubicBezTo>
                  <a:cubicBezTo>
                    <a:pt x="0" y="919"/>
                    <a:pt x="266" y="1185"/>
                    <a:pt x="592" y="1185"/>
                  </a:cubicBezTo>
                  <a:lnTo>
                    <a:pt x="596" y="1185"/>
                  </a:lnTo>
                  <a:cubicBezTo>
                    <a:pt x="923" y="1185"/>
                    <a:pt x="1188" y="919"/>
                    <a:pt x="1188" y="592"/>
                  </a:cubicBezTo>
                  <a:cubicBezTo>
                    <a:pt x="1188" y="262"/>
                    <a:pt x="92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1404;p14"/>
            <p:cNvSpPr/>
            <p:nvPr/>
          </p:nvSpPr>
          <p:spPr>
            <a:xfrm rot="-581245">
              <a:off x="321352" y="4794389"/>
              <a:ext cx="787476" cy="334941"/>
            </a:xfrm>
            <a:custGeom>
              <a:avLst/>
              <a:gdLst/>
              <a:ahLst/>
              <a:cxnLst/>
              <a:rect l="l" t="t" r="r" b="b"/>
              <a:pathLst>
                <a:path w="10815" h="4600" extrusionOk="0">
                  <a:moveTo>
                    <a:pt x="1879" y="0"/>
                  </a:moveTo>
                  <a:cubicBezTo>
                    <a:pt x="1876" y="0"/>
                    <a:pt x="1873" y="0"/>
                    <a:pt x="1870" y="0"/>
                  </a:cubicBezTo>
                  <a:cubicBezTo>
                    <a:pt x="1747" y="0"/>
                    <a:pt x="1626" y="22"/>
                    <a:pt x="1509" y="59"/>
                  </a:cubicBezTo>
                  <a:cubicBezTo>
                    <a:pt x="1417" y="90"/>
                    <a:pt x="1438" y="226"/>
                    <a:pt x="1534" y="226"/>
                  </a:cubicBezTo>
                  <a:lnTo>
                    <a:pt x="1537" y="226"/>
                  </a:lnTo>
                  <a:cubicBezTo>
                    <a:pt x="1543" y="226"/>
                    <a:pt x="1552" y="226"/>
                    <a:pt x="1559" y="223"/>
                  </a:cubicBezTo>
                  <a:cubicBezTo>
                    <a:pt x="1660" y="189"/>
                    <a:pt x="1765" y="173"/>
                    <a:pt x="1870" y="170"/>
                  </a:cubicBezTo>
                  <a:cubicBezTo>
                    <a:pt x="1873" y="170"/>
                    <a:pt x="1876" y="170"/>
                    <a:pt x="1879" y="170"/>
                  </a:cubicBezTo>
                  <a:cubicBezTo>
                    <a:pt x="1991" y="170"/>
                    <a:pt x="1991" y="0"/>
                    <a:pt x="1879" y="0"/>
                  </a:cubicBezTo>
                  <a:close/>
                  <a:moveTo>
                    <a:pt x="2205" y="48"/>
                  </a:moveTo>
                  <a:cubicBezTo>
                    <a:pt x="2115" y="48"/>
                    <a:pt x="2084" y="186"/>
                    <a:pt x="2185" y="216"/>
                  </a:cubicBezTo>
                  <a:cubicBezTo>
                    <a:pt x="2286" y="247"/>
                    <a:pt x="2382" y="293"/>
                    <a:pt x="2475" y="349"/>
                  </a:cubicBezTo>
                  <a:cubicBezTo>
                    <a:pt x="2487" y="358"/>
                    <a:pt x="2502" y="361"/>
                    <a:pt x="2518" y="361"/>
                  </a:cubicBezTo>
                  <a:cubicBezTo>
                    <a:pt x="2607" y="361"/>
                    <a:pt x="2638" y="247"/>
                    <a:pt x="2564" y="204"/>
                  </a:cubicBezTo>
                  <a:cubicBezTo>
                    <a:pt x="2459" y="139"/>
                    <a:pt x="2348" y="87"/>
                    <a:pt x="2234" y="53"/>
                  </a:cubicBezTo>
                  <a:cubicBezTo>
                    <a:pt x="2224" y="50"/>
                    <a:pt x="2214" y="48"/>
                    <a:pt x="2205" y="48"/>
                  </a:cubicBezTo>
                  <a:close/>
                  <a:moveTo>
                    <a:pt x="1225" y="194"/>
                  </a:moveTo>
                  <a:cubicBezTo>
                    <a:pt x="1210" y="194"/>
                    <a:pt x="1195" y="198"/>
                    <a:pt x="1179" y="207"/>
                  </a:cubicBezTo>
                  <a:cubicBezTo>
                    <a:pt x="1077" y="269"/>
                    <a:pt x="982" y="340"/>
                    <a:pt x="889" y="417"/>
                  </a:cubicBezTo>
                  <a:cubicBezTo>
                    <a:pt x="852" y="445"/>
                    <a:pt x="849" y="500"/>
                    <a:pt x="880" y="537"/>
                  </a:cubicBezTo>
                  <a:cubicBezTo>
                    <a:pt x="895" y="556"/>
                    <a:pt x="920" y="568"/>
                    <a:pt x="945" y="568"/>
                  </a:cubicBezTo>
                  <a:lnTo>
                    <a:pt x="948" y="568"/>
                  </a:lnTo>
                  <a:cubicBezTo>
                    <a:pt x="966" y="568"/>
                    <a:pt x="985" y="559"/>
                    <a:pt x="1000" y="549"/>
                  </a:cubicBezTo>
                  <a:cubicBezTo>
                    <a:pt x="1084" y="475"/>
                    <a:pt x="1173" y="414"/>
                    <a:pt x="1266" y="355"/>
                  </a:cubicBezTo>
                  <a:cubicBezTo>
                    <a:pt x="1348" y="306"/>
                    <a:pt x="1301" y="194"/>
                    <a:pt x="1225" y="194"/>
                  </a:cubicBezTo>
                  <a:close/>
                  <a:moveTo>
                    <a:pt x="2793" y="393"/>
                  </a:moveTo>
                  <a:cubicBezTo>
                    <a:pt x="2724" y="393"/>
                    <a:pt x="2668" y="486"/>
                    <a:pt x="2734" y="546"/>
                  </a:cubicBezTo>
                  <a:cubicBezTo>
                    <a:pt x="2786" y="593"/>
                    <a:pt x="2839" y="642"/>
                    <a:pt x="2891" y="701"/>
                  </a:cubicBezTo>
                  <a:lnTo>
                    <a:pt x="2968" y="784"/>
                  </a:lnTo>
                  <a:cubicBezTo>
                    <a:pt x="2984" y="799"/>
                    <a:pt x="3008" y="812"/>
                    <a:pt x="3033" y="812"/>
                  </a:cubicBezTo>
                  <a:cubicBezTo>
                    <a:pt x="3107" y="812"/>
                    <a:pt x="3144" y="722"/>
                    <a:pt x="3095" y="670"/>
                  </a:cubicBezTo>
                  <a:cubicBezTo>
                    <a:pt x="3070" y="639"/>
                    <a:pt x="3045" y="611"/>
                    <a:pt x="3017" y="583"/>
                  </a:cubicBezTo>
                  <a:cubicBezTo>
                    <a:pt x="2962" y="522"/>
                    <a:pt x="2906" y="469"/>
                    <a:pt x="2851" y="417"/>
                  </a:cubicBezTo>
                  <a:cubicBezTo>
                    <a:pt x="2832" y="400"/>
                    <a:pt x="2812" y="393"/>
                    <a:pt x="2793" y="393"/>
                  </a:cubicBezTo>
                  <a:close/>
                  <a:moveTo>
                    <a:pt x="691" y="637"/>
                  </a:moveTo>
                  <a:cubicBezTo>
                    <a:pt x="672" y="637"/>
                    <a:pt x="651" y="644"/>
                    <a:pt x="633" y="661"/>
                  </a:cubicBezTo>
                  <a:cubicBezTo>
                    <a:pt x="556" y="741"/>
                    <a:pt x="482" y="830"/>
                    <a:pt x="408" y="926"/>
                  </a:cubicBezTo>
                  <a:cubicBezTo>
                    <a:pt x="377" y="963"/>
                    <a:pt x="383" y="1018"/>
                    <a:pt x="424" y="1046"/>
                  </a:cubicBezTo>
                  <a:cubicBezTo>
                    <a:pt x="439" y="1058"/>
                    <a:pt x="454" y="1065"/>
                    <a:pt x="476" y="1065"/>
                  </a:cubicBezTo>
                  <a:cubicBezTo>
                    <a:pt x="504" y="1065"/>
                    <a:pt x="528" y="1052"/>
                    <a:pt x="544" y="1031"/>
                  </a:cubicBezTo>
                  <a:cubicBezTo>
                    <a:pt x="615" y="938"/>
                    <a:pt x="686" y="852"/>
                    <a:pt x="760" y="775"/>
                  </a:cubicBezTo>
                  <a:cubicBezTo>
                    <a:pt x="809" y="711"/>
                    <a:pt x="754" y="637"/>
                    <a:pt x="691" y="637"/>
                  </a:cubicBezTo>
                  <a:close/>
                  <a:moveTo>
                    <a:pt x="5503" y="1071"/>
                  </a:moveTo>
                  <a:cubicBezTo>
                    <a:pt x="5386" y="1071"/>
                    <a:pt x="5269" y="1080"/>
                    <a:pt x="5152" y="1105"/>
                  </a:cubicBezTo>
                  <a:cubicBezTo>
                    <a:pt x="5047" y="1120"/>
                    <a:pt x="5059" y="1274"/>
                    <a:pt x="5167" y="1274"/>
                  </a:cubicBezTo>
                  <a:cubicBezTo>
                    <a:pt x="5173" y="1274"/>
                    <a:pt x="5180" y="1271"/>
                    <a:pt x="5183" y="1271"/>
                  </a:cubicBezTo>
                  <a:cubicBezTo>
                    <a:pt x="5279" y="1255"/>
                    <a:pt x="5376" y="1243"/>
                    <a:pt x="5473" y="1243"/>
                  </a:cubicBezTo>
                  <a:cubicBezTo>
                    <a:pt x="5484" y="1243"/>
                    <a:pt x="5495" y="1243"/>
                    <a:pt x="5506" y="1243"/>
                  </a:cubicBezTo>
                  <a:cubicBezTo>
                    <a:pt x="5553" y="1243"/>
                    <a:pt x="5593" y="1203"/>
                    <a:pt x="5593" y="1157"/>
                  </a:cubicBezTo>
                  <a:cubicBezTo>
                    <a:pt x="5590" y="1108"/>
                    <a:pt x="5553" y="1071"/>
                    <a:pt x="5503" y="1071"/>
                  </a:cubicBezTo>
                  <a:close/>
                  <a:moveTo>
                    <a:pt x="3254" y="895"/>
                  </a:moveTo>
                  <a:cubicBezTo>
                    <a:pt x="3189" y="895"/>
                    <a:pt x="3131" y="972"/>
                    <a:pt x="3187" y="1037"/>
                  </a:cubicBezTo>
                  <a:cubicBezTo>
                    <a:pt x="3261" y="1129"/>
                    <a:pt x="3329" y="1222"/>
                    <a:pt x="3391" y="1308"/>
                  </a:cubicBezTo>
                  <a:cubicBezTo>
                    <a:pt x="3406" y="1330"/>
                    <a:pt x="3434" y="1345"/>
                    <a:pt x="3462" y="1345"/>
                  </a:cubicBezTo>
                  <a:cubicBezTo>
                    <a:pt x="3480" y="1345"/>
                    <a:pt x="3495" y="1339"/>
                    <a:pt x="3511" y="1327"/>
                  </a:cubicBezTo>
                  <a:cubicBezTo>
                    <a:pt x="3548" y="1299"/>
                    <a:pt x="3557" y="1247"/>
                    <a:pt x="3533" y="1210"/>
                  </a:cubicBezTo>
                  <a:cubicBezTo>
                    <a:pt x="3468" y="1117"/>
                    <a:pt x="3400" y="1024"/>
                    <a:pt x="3323" y="932"/>
                  </a:cubicBezTo>
                  <a:cubicBezTo>
                    <a:pt x="3303" y="906"/>
                    <a:pt x="3278" y="895"/>
                    <a:pt x="3254" y="895"/>
                  </a:cubicBezTo>
                  <a:close/>
                  <a:moveTo>
                    <a:pt x="5845" y="1100"/>
                  </a:moveTo>
                  <a:cubicBezTo>
                    <a:pt x="5747" y="1100"/>
                    <a:pt x="5725" y="1254"/>
                    <a:pt x="5833" y="1271"/>
                  </a:cubicBezTo>
                  <a:cubicBezTo>
                    <a:pt x="5877" y="1277"/>
                    <a:pt x="5917" y="1287"/>
                    <a:pt x="5960" y="1296"/>
                  </a:cubicBezTo>
                  <a:cubicBezTo>
                    <a:pt x="6028" y="1311"/>
                    <a:pt x="6092" y="1330"/>
                    <a:pt x="6154" y="1348"/>
                  </a:cubicBezTo>
                  <a:cubicBezTo>
                    <a:pt x="6163" y="1351"/>
                    <a:pt x="6173" y="1351"/>
                    <a:pt x="6182" y="1351"/>
                  </a:cubicBezTo>
                  <a:lnTo>
                    <a:pt x="6179" y="1351"/>
                  </a:lnTo>
                  <a:cubicBezTo>
                    <a:pt x="6180" y="1351"/>
                    <a:pt x="6181" y="1351"/>
                    <a:pt x="6182" y="1351"/>
                  </a:cubicBezTo>
                  <a:cubicBezTo>
                    <a:pt x="6278" y="1351"/>
                    <a:pt x="6298" y="1215"/>
                    <a:pt x="6207" y="1185"/>
                  </a:cubicBezTo>
                  <a:cubicBezTo>
                    <a:pt x="6139" y="1163"/>
                    <a:pt x="6071" y="1145"/>
                    <a:pt x="6000" y="1129"/>
                  </a:cubicBezTo>
                  <a:cubicBezTo>
                    <a:pt x="5951" y="1117"/>
                    <a:pt x="5907" y="1108"/>
                    <a:pt x="5861" y="1102"/>
                  </a:cubicBezTo>
                  <a:cubicBezTo>
                    <a:pt x="5855" y="1101"/>
                    <a:pt x="5850" y="1100"/>
                    <a:pt x="5845" y="1100"/>
                  </a:cubicBezTo>
                  <a:close/>
                  <a:moveTo>
                    <a:pt x="4842" y="1199"/>
                  </a:moveTo>
                  <a:cubicBezTo>
                    <a:pt x="4831" y="1199"/>
                    <a:pt x="4819" y="1201"/>
                    <a:pt x="4806" y="1206"/>
                  </a:cubicBezTo>
                  <a:cubicBezTo>
                    <a:pt x="4695" y="1250"/>
                    <a:pt x="4590" y="1308"/>
                    <a:pt x="4492" y="1373"/>
                  </a:cubicBezTo>
                  <a:cubicBezTo>
                    <a:pt x="4421" y="1419"/>
                    <a:pt x="4452" y="1530"/>
                    <a:pt x="4538" y="1530"/>
                  </a:cubicBezTo>
                  <a:cubicBezTo>
                    <a:pt x="4553" y="1530"/>
                    <a:pt x="4572" y="1527"/>
                    <a:pt x="4584" y="1518"/>
                  </a:cubicBezTo>
                  <a:cubicBezTo>
                    <a:pt x="4677" y="1456"/>
                    <a:pt x="4772" y="1404"/>
                    <a:pt x="4871" y="1364"/>
                  </a:cubicBezTo>
                  <a:cubicBezTo>
                    <a:pt x="4963" y="1326"/>
                    <a:pt x="4924" y="1199"/>
                    <a:pt x="4842" y="1199"/>
                  </a:cubicBezTo>
                  <a:close/>
                  <a:moveTo>
                    <a:pt x="273" y="1172"/>
                  </a:moveTo>
                  <a:cubicBezTo>
                    <a:pt x="248" y="1172"/>
                    <a:pt x="223" y="1184"/>
                    <a:pt x="205" y="1213"/>
                  </a:cubicBezTo>
                  <a:cubicBezTo>
                    <a:pt x="87" y="1388"/>
                    <a:pt x="26" y="1509"/>
                    <a:pt x="23" y="1515"/>
                  </a:cubicBezTo>
                  <a:cubicBezTo>
                    <a:pt x="1" y="1558"/>
                    <a:pt x="20" y="1610"/>
                    <a:pt x="63" y="1632"/>
                  </a:cubicBezTo>
                  <a:cubicBezTo>
                    <a:pt x="72" y="1638"/>
                    <a:pt x="87" y="1641"/>
                    <a:pt x="100" y="1641"/>
                  </a:cubicBezTo>
                  <a:lnTo>
                    <a:pt x="103" y="1641"/>
                  </a:lnTo>
                  <a:cubicBezTo>
                    <a:pt x="134" y="1638"/>
                    <a:pt x="161" y="1620"/>
                    <a:pt x="177" y="1592"/>
                  </a:cubicBezTo>
                  <a:cubicBezTo>
                    <a:pt x="229" y="1493"/>
                    <a:pt x="285" y="1398"/>
                    <a:pt x="346" y="1305"/>
                  </a:cubicBezTo>
                  <a:cubicBezTo>
                    <a:pt x="390" y="1238"/>
                    <a:pt x="333" y="1172"/>
                    <a:pt x="273" y="1172"/>
                  </a:cubicBezTo>
                  <a:close/>
                  <a:moveTo>
                    <a:pt x="6490" y="1316"/>
                  </a:moveTo>
                  <a:cubicBezTo>
                    <a:pt x="6411" y="1316"/>
                    <a:pt x="6363" y="1434"/>
                    <a:pt x="6453" y="1478"/>
                  </a:cubicBezTo>
                  <a:cubicBezTo>
                    <a:pt x="6546" y="1530"/>
                    <a:pt x="6635" y="1595"/>
                    <a:pt x="6715" y="1666"/>
                  </a:cubicBezTo>
                  <a:cubicBezTo>
                    <a:pt x="6731" y="1678"/>
                    <a:pt x="6753" y="1688"/>
                    <a:pt x="6774" y="1688"/>
                  </a:cubicBezTo>
                  <a:cubicBezTo>
                    <a:pt x="6851" y="1688"/>
                    <a:pt x="6888" y="1589"/>
                    <a:pt x="6830" y="1536"/>
                  </a:cubicBezTo>
                  <a:cubicBezTo>
                    <a:pt x="6740" y="1456"/>
                    <a:pt x="6641" y="1388"/>
                    <a:pt x="6537" y="1330"/>
                  </a:cubicBezTo>
                  <a:cubicBezTo>
                    <a:pt x="6520" y="1320"/>
                    <a:pt x="6504" y="1316"/>
                    <a:pt x="6490" y="1316"/>
                  </a:cubicBezTo>
                  <a:close/>
                  <a:moveTo>
                    <a:pt x="3651" y="1462"/>
                  </a:moveTo>
                  <a:cubicBezTo>
                    <a:pt x="3593" y="1462"/>
                    <a:pt x="3536" y="1523"/>
                    <a:pt x="3573" y="1589"/>
                  </a:cubicBezTo>
                  <a:cubicBezTo>
                    <a:pt x="3628" y="1684"/>
                    <a:pt x="3681" y="1783"/>
                    <a:pt x="3727" y="1885"/>
                  </a:cubicBezTo>
                  <a:cubicBezTo>
                    <a:pt x="3739" y="1916"/>
                    <a:pt x="3770" y="1937"/>
                    <a:pt x="3804" y="1937"/>
                  </a:cubicBezTo>
                  <a:cubicBezTo>
                    <a:pt x="3866" y="1934"/>
                    <a:pt x="3906" y="1873"/>
                    <a:pt x="3881" y="1817"/>
                  </a:cubicBezTo>
                  <a:cubicBezTo>
                    <a:pt x="3835" y="1709"/>
                    <a:pt x="3779" y="1604"/>
                    <a:pt x="3721" y="1503"/>
                  </a:cubicBezTo>
                  <a:cubicBezTo>
                    <a:pt x="3703" y="1474"/>
                    <a:pt x="3677" y="1462"/>
                    <a:pt x="3651" y="1462"/>
                  </a:cubicBezTo>
                  <a:close/>
                  <a:moveTo>
                    <a:pt x="4273" y="1572"/>
                  </a:moveTo>
                  <a:cubicBezTo>
                    <a:pt x="4253" y="1572"/>
                    <a:pt x="4232" y="1580"/>
                    <a:pt x="4214" y="1598"/>
                  </a:cubicBezTo>
                  <a:cubicBezTo>
                    <a:pt x="4128" y="1681"/>
                    <a:pt x="4048" y="1771"/>
                    <a:pt x="3977" y="1866"/>
                  </a:cubicBezTo>
                  <a:cubicBezTo>
                    <a:pt x="3949" y="1903"/>
                    <a:pt x="3958" y="1956"/>
                    <a:pt x="3995" y="1987"/>
                  </a:cubicBezTo>
                  <a:cubicBezTo>
                    <a:pt x="4011" y="1996"/>
                    <a:pt x="4029" y="2002"/>
                    <a:pt x="4048" y="2002"/>
                  </a:cubicBezTo>
                  <a:cubicBezTo>
                    <a:pt x="4072" y="2002"/>
                    <a:pt x="4100" y="1990"/>
                    <a:pt x="4115" y="1968"/>
                  </a:cubicBezTo>
                  <a:cubicBezTo>
                    <a:pt x="4180" y="1879"/>
                    <a:pt x="4251" y="1799"/>
                    <a:pt x="4331" y="1721"/>
                  </a:cubicBezTo>
                  <a:cubicBezTo>
                    <a:pt x="4396" y="1660"/>
                    <a:pt x="4339" y="1572"/>
                    <a:pt x="4273" y="1572"/>
                  </a:cubicBezTo>
                  <a:close/>
                  <a:moveTo>
                    <a:pt x="7005" y="1768"/>
                  </a:moveTo>
                  <a:cubicBezTo>
                    <a:pt x="6943" y="1768"/>
                    <a:pt x="6886" y="1837"/>
                    <a:pt x="6934" y="1903"/>
                  </a:cubicBezTo>
                  <a:cubicBezTo>
                    <a:pt x="6999" y="1993"/>
                    <a:pt x="7052" y="2085"/>
                    <a:pt x="7095" y="2187"/>
                  </a:cubicBezTo>
                  <a:cubicBezTo>
                    <a:pt x="7110" y="2215"/>
                    <a:pt x="7138" y="2237"/>
                    <a:pt x="7172" y="2237"/>
                  </a:cubicBezTo>
                  <a:lnTo>
                    <a:pt x="7175" y="2237"/>
                  </a:lnTo>
                  <a:cubicBezTo>
                    <a:pt x="7237" y="2237"/>
                    <a:pt x="7277" y="2172"/>
                    <a:pt x="7252" y="2116"/>
                  </a:cubicBezTo>
                  <a:cubicBezTo>
                    <a:pt x="7203" y="2005"/>
                    <a:pt x="7144" y="1900"/>
                    <a:pt x="7073" y="1805"/>
                  </a:cubicBezTo>
                  <a:cubicBezTo>
                    <a:pt x="7054" y="1779"/>
                    <a:pt x="7029" y="1768"/>
                    <a:pt x="7005" y="1768"/>
                  </a:cubicBezTo>
                  <a:close/>
                  <a:moveTo>
                    <a:pt x="8677" y="2061"/>
                  </a:moveTo>
                  <a:cubicBezTo>
                    <a:pt x="8557" y="2064"/>
                    <a:pt x="8437" y="2082"/>
                    <a:pt x="8322" y="2113"/>
                  </a:cubicBezTo>
                  <a:cubicBezTo>
                    <a:pt x="8224" y="2141"/>
                    <a:pt x="8242" y="2283"/>
                    <a:pt x="8344" y="2283"/>
                  </a:cubicBezTo>
                  <a:cubicBezTo>
                    <a:pt x="8350" y="2283"/>
                    <a:pt x="8356" y="2283"/>
                    <a:pt x="8366" y="2280"/>
                  </a:cubicBezTo>
                  <a:cubicBezTo>
                    <a:pt x="8467" y="2252"/>
                    <a:pt x="8575" y="2237"/>
                    <a:pt x="8683" y="2233"/>
                  </a:cubicBezTo>
                  <a:cubicBezTo>
                    <a:pt x="8730" y="2230"/>
                    <a:pt x="8767" y="2190"/>
                    <a:pt x="8767" y="2144"/>
                  </a:cubicBezTo>
                  <a:cubicBezTo>
                    <a:pt x="8763" y="2098"/>
                    <a:pt x="8723" y="2061"/>
                    <a:pt x="8677" y="2061"/>
                  </a:cubicBezTo>
                  <a:close/>
                  <a:moveTo>
                    <a:pt x="9017" y="2095"/>
                  </a:moveTo>
                  <a:cubicBezTo>
                    <a:pt x="8925" y="2095"/>
                    <a:pt x="8898" y="2242"/>
                    <a:pt x="9001" y="2264"/>
                  </a:cubicBezTo>
                  <a:cubicBezTo>
                    <a:pt x="9106" y="2289"/>
                    <a:pt x="9208" y="2326"/>
                    <a:pt x="9303" y="2375"/>
                  </a:cubicBezTo>
                  <a:cubicBezTo>
                    <a:pt x="9312" y="2382"/>
                    <a:pt x="9328" y="2385"/>
                    <a:pt x="9340" y="2385"/>
                  </a:cubicBezTo>
                  <a:lnTo>
                    <a:pt x="9343" y="2385"/>
                  </a:lnTo>
                  <a:cubicBezTo>
                    <a:pt x="9430" y="2385"/>
                    <a:pt x="9461" y="2264"/>
                    <a:pt x="9380" y="2224"/>
                  </a:cubicBezTo>
                  <a:cubicBezTo>
                    <a:pt x="9272" y="2169"/>
                    <a:pt x="9158" y="2126"/>
                    <a:pt x="9041" y="2098"/>
                  </a:cubicBezTo>
                  <a:cubicBezTo>
                    <a:pt x="9033" y="2096"/>
                    <a:pt x="9025" y="2095"/>
                    <a:pt x="9017" y="2095"/>
                  </a:cubicBezTo>
                  <a:close/>
                  <a:moveTo>
                    <a:pt x="8026" y="2230"/>
                  </a:moveTo>
                  <a:cubicBezTo>
                    <a:pt x="8013" y="2230"/>
                    <a:pt x="8000" y="2233"/>
                    <a:pt x="7986" y="2240"/>
                  </a:cubicBezTo>
                  <a:cubicBezTo>
                    <a:pt x="7878" y="2292"/>
                    <a:pt x="7776" y="2351"/>
                    <a:pt x="7678" y="2419"/>
                  </a:cubicBezTo>
                  <a:cubicBezTo>
                    <a:pt x="7610" y="2468"/>
                    <a:pt x="7644" y="2576"/>
                    <a:pt x="7727" y="2576"/>
                  </a:cubicBezTo>
                  <a:cubicBezTo>
                    <a:pt x="7746" y="2576"/>
                    <a:pt x="7761" y="2570"/>
                    <a:pt x="7776" y="2560"/>
                  </a:cubicBezTo>
                  <a:cubicBezTo>
                    <a:pt x="7866" y="2499"/>
                    <a:pt x="7962" y="2443"/>
                    <a:pt x="8060" y="2394"/>
                  </a:cubicBezTo>
                  <a:cubicBezTo>
                    <a:pt x="8151" y="2351"/>
                    <a:pt x="8106" y="2230"/>
                    <a:pt x="8026" y="2230"/>
                  </a:cubicBezTo>
                  <a:close/>
                  <a:moveTo>
                    <a:pt x="3919" y="2086"/>
                  </a:moveTo>
                  <a:cubicBezTo>
                    <a:pt x="3911" y="2086"/>
                    <a:pt x="3904" y="2087"/>
                    <a:pt x="3896" y="2089"/>
                  </a:cubicBezTo>
                  <a:cubicBezTo>
                    <a:pt x="3859" y="2113"/>
                    <a:pt x="3822" y="2138"/>
                    <a:pt x="3789" y="2166"/>
                  </a:cubicBezTo>
                  <a:cubicBezTo>
                    <a:pt x="3730" y="2271"/>
                    <a:pt x="3684" y="2382"/>
                    <a:pt x="3647" y="2496"/>
                  </a:cubicBezTo>
                  <a:cubicBezTo>
                    <a:pt x="3631" y="2539"/>
                    <a:pt x="3656" y="2588"/>
                    <a:pt x="3702" y="2604"/>
                  </a:cubicBezTo>
                  <a:cubicBezTo>
                    <a:pt x="3711" y="2604"/>
                    <a:pt x="3721" y="2607"/>
                    <a:pt x="3730" y="2607"/>
                  </a:cubicBezTo>
                  <a:cubicBezTo>
                    <a:pt x="3767" y="2607"/>
                    <a:pt x="3798" y="2582"/>
                    <a:pt x="3810" y="2545"/>
                  </a:cubicBezTo>
                  <a:cubicBezTo>
                    <a:pt x="3829" y="2489"/>
                    <a:pt x="3850" y="2431"/>
                    <a:pt x="3875" y="2378"/>
                  </a:cubicBezTo>
                  <a:cubicBezTo>
                    <a:pt x="3881" y="2422"/>
                    <a:pt x="3884" y="2465"/>
                    <a:pt x="3884" y="2511"/>
                  </a:cubicBezTo>
                  <a:cubicBezTo>
                    <a:pt x="3884" y="2556"/>
                    <a:pt x="3921" y="2595"/>
                    <a:pt x="3965" y="2595"/>
                  </a:cubicBezTo>
                  <a:cubicBezTo>
                    <a:pt x="3967" y="2595"/>
                    <a:pt x="3969" y="2594"/>
                    <a:pt x="3970" y="2594"/>
                  </a:cubicBezTo>
                  <a:cubicBezTo>
                    <a:pt x="4020" y="2594"/>
                    <a:pt x="4057" y="2554"/>
                    <a:pt x="4057" y="2508"/>
                  </a:cubicBezTo>
                  <a:cubicBezTo>
                    <a:pt x="4051" y="2388"/>
                    <a:pt x="4035" y="2267"/>
                    <a:pt x="4001" y="2150"/>
                  </a:cubicBezTo>
                  <a:cubicBezTo>
                    <a:pt x="3991" y="2111"/>
                    <a:pt x="3957" y="2086"/>
                    <a:pt x="3919" y="2086"/>
                  </a:cubicBezTo>
                  <a:close/>
                  <a:moveTo>
                    <a:pt x="9628" y="2400"/>
                  </a:moveTo>
                  <a:cubicBezTo>
                    <a:pt x="9557" y="2400"/>
                    <a:pt x="9503" y="2500"/>
                    <a:pt x="9578" y="2557"/>
                  </a:cubicBezTo>
                  <a:cubicBezTo>
                    <a:pt x="9667" y="2625"/>
                    <a:pt x="9754" y="2696"/>
                    <a:pt x="9834" y="2770"/>
                  </a:cubicBezTo>
                  <a:cubicBezTo>
                    <a:pt x="9849" y="2786"/>
                    <a:pt x="9868" y="2792"/>
                    <a:pt x="9889" y="2792"/>
                  </a:cubicBezTo>
                  <a:lnTo>
                    <a:pt x="9892" y="2792"/>
                  </a:lnTo>
                  <a:cubicBezTo>
                    <a:pt x="9969" y="2792"/>
                    <a:pt x="10006" y="2696"/>
                    <a:pt x="9948" y="2644"/>
                  </a:cubicBezTo>
                  <a:cubicBezTo>
                    <a:pt x="9865" y="2567"/>
                    <a:pt x="9775" y="2493"/>
                    <a:pt x="9679" y="2419"/>
                  </a:cubicBezTo>
                  <a:cubicBezTo>
                    <a:pt x="9662" y="2406"/>
                    <a:pt x="9645" y="2400"/>
                    <a:pt x="9628" y="2400"/>
                  </a:cubicBezTo>
                  <a:close/>
                  <a:moveTo>
                    <a:pt x="7284" y="2391"/>
                  </a:moveTo>
                  <a:cubicBezTo>
                    <a:pt x="7276" y="2391"/>
                    <a:pt x="7269" y="2392"/>
                    <a:pt x="7261" y="2394"/>
                  </a:cubicBezTo>
                  <a:cubicBezTo>
                    <a:pt x="7215" y="2403"/>
                    <a:pt x="7187" y="2449"/>
                    <a:pt x="7200" y="2496"/>
                  </a:cubicBezTo>
                  <a:cubicBezTo>
                    <a:pt x="7221" y="2594"/>
                    <a:pt x="7237" y="2696"/>
                    <a:pt x="7243" y="2801"/>
                  </a:cubicBezTo>
                  <a:cubicBezTo>
                    <a:pt x="7215" y="2832"/>
                    <a:pt x="7184" y="2863"/>
                    <a:pt x="7160" y="2897"/>
                  </a:cubicBezTo>
                  <a:cubicBezTo>
                    <a:pt x="7129" y="2934"/>
                    <a:pt x="7132" y="2986"/>
                    <a:pt x="7169" y="3017"/>
                  </a:cubicBezTo>
                  <a:cubicBezTo>
                    <a:pt x="7184" y="3029"/>
                    <a:pt x="7203" y="3035"/>
                    <a:pt x="7224" y="3038"/>
                  </a:cubicBezTo>
                  <a:cubicBezTo>
                    <a:pt x="7249" y="3038"/>
                    <a:pt x="7274" y="3026"/>
                    <a:pt x="7292" y="3005"/>
                  </a:cubicBezTo>
                  <a:cubicBezTo>
                    <a:pt x="7360" y="2921"/>
                    <a:pt x="7437" y="2841"/>
                    <a:pt x="7517" y="2767"/>
                  </a:cubicBezTo>
                  <a:cubicBezTo>
                    <a:pt x="7587" y="2707"/>
                    <a:pt x="7530" y="2614"/>
                    <a:pt x="7462" y="2614"/>
                  </a:cubicBezTo>
                  <a:cubicBezTo>
                    <a:pt x="7443" y="2614"/>
                    <a:pt x="7422" y="2622"/>
                    <a:pt x="7403" y="2641"/>
                  </a:cubicBezTo>
                  <a:lnTo>
                    <a:pt x="7400" y="2644"/>
                  </a:lnTo>
                  <a:cubicBezTo>
                    <a:pt x="7391" y="2579"/>
                    <a:pt x="7379" y="2517"/>
                    <a:pt x="7366" y="2456"/>
                  </a:cubicBezTo>
                  <a:cubicBezTo>
                    <a:pt x="7356" y="2417"/>
                    <a:pt x="7322" y="2391"/>
                    <a:pt x="7284" y="2391"/>
                  </a:cubicBezTo>
                  <a:close/>
                  <a:moveTo>
                    <a:pt x="3904" y="2757"/>
                  </a:moveTo>
                  <a:cubicBezTo>
                    <a:pt x="3876" y="2757"/>
                    <a:pt x="3849" y="2771"/>
                    <a:pt x="3832" y="2804"/>
                  </a:cubicBezTo>
                  <a:cubicBezTo>
                    <a:pt x="3804" y="2860"/>
                    <a:pt x="3770" y="2875"/>
                    <a:pt x="3770" y="2875"/>
                  </a:cubicBezTo>
                  <a:cubicBezTo>
                    <a:pt x="3770" y="2875"/>
                    <a:pt x="3769" y="2878"/>
                    <a:pt x="3769" y="2878"/>
                  </a:cubicBezTo>
                  <a:cubicBezTo>
                    <a:pt x="3767" y="2878"/>
                    <a:pt x="3766" y="2872"/>
                    <a:pt x="3764" y="2847"/>
                  </a:cubicBezTo>
                  <a:cubicBezTo>
                    <a:pt x="3757" y="2796"/>
                    <a:pt x="3718" y="2772"/>
                    <a:pt x="3679" y="2772"/>
                  </a:cubicBezTo>
                  <a:cubicBezTo>
                    <a:pt x="3632" y="2772"/>
                    <a:pt x="3584" y="2806"/>
                    <a:pt x="3591" y="2869"/>
                  </a:cubicBezTo>
                  <a:cubicBezTo>
                    <a:pt x="3594" y="2906"/>
                    <a:pt x="3610" y="2943"/>
                    <a:pt x="3631" y="2977"/>
                  </a:cubicBezTo>
                  <a:cubicBezTo>
                    <a:pt x="3662" y="3020"/>
                    <a:pt x="3711" y="3048"/>
                    <a:pt x="3767" y="3048"/>
                  </a:cubicBezTo>
                  <a:cubicBezTo>
                    <a:pt x="3850" y="3048"/>
                    <a:pt x="3927" y="2986"/>
                    <a:pt x="3983" y="2884"/>
                  </a:cubicBezTo>
                  <a:cubicBezTo>
                    <a:pt x="4018" y="2816"/>
                    <a:pt x="3961" y="2757"/>
                    <a:pt x="3904" y="2757"/>
                  </a:cubicBezTo>
                  <a:close/>
                  <a:moveTo>
                    <a:pt x="10131" y="2862"/>
                  </a:moveTo>
                  <a:cubicBezTo>
                    <a:pt x="10068" y="2862"/>
                    <a:pt x="10010" y="2940"/>
                    <a:pt x="10065" y="3005"/>
                  </a:cubicBezTo>
                  <a:cubicBezTo>
                    <a:pt x="10139" y="3088"/>
                    <a:pt x="10207" y="3177"/>
                    <a:pt x="10269" y="3270"/>
                  </a:cubicBezTo>
                  <a:cubicBezTo>
                    <a:pt x="10284" y="3291"/>
                    <a:pt x="10312" y="3307"/>
                    <a:pt x="10340" y="3307"/>
                  </a:cubicBezTo>
                  <a:lnTo>
                    <a:pt x="10340" y="3310"/>
                  </a:lnTo>
                  <a:cubicBezTo>
                    <a:pt x="10355" y="3307"/>
                    <a:pt x="10373" y="3301"/>
                    <a:pt x="10389" y="3291"/>
                  </a:cubicBezTo>
                  <a:cubicBezTo>
                    <a:pt x="10426" y="3264"/>
                    <a:pt x="10438" y="3211"/>
                    <a:pt x="10410" y="3174"/>
                  </a:cubicBezTo>
                  <a:cubicBezTo>
                    <a:pt x="10346" y="3075"/>
                    <a:pt x="10272" y="2983"/>
                    <a:pt x="10195" y="2894"/>
                  </a:cubicBezTo>
                  <a:cubicBezTo>
                    <a:pt x="10176" y="2871"/>
                    <a:pt x="10153" y="2862"/>
                    <a:pt x="10131" y="2862"/>
                  </a:cubicBezTo>
                  <a:close/>
                  <a:moveTo>
                    <a:pt x="7315" y="3069"/>
                  </a:moveTo>
                  <a:cubicBezTo>
                    <a:pt x="7273" y="3069"/>
                    <a:pt x="7233" y="3101"/>
                    <a:pt x="7231" y="3143"/>
                  </a:cubicBezTo>
                  <a:cubicBezTo>
                    <a:pt x="7215" y="3248"/>
                    <a:pt x="7187" y="3347"/>
                    <a:pt x="7141" y="3443"/>
                  </a:cubicBezTo>
                  <a:cubicBezTo>
                    <a:pt x="7120" y="3483"/>
                    <a:pt x="7135" y="3535"/>
                    <a:pt x="7175" y="3557"/>
                  </a:cubicBezTo>
                  <a:cubicBezTo>
                    <a:pt x="7187" y="3563"/>
                    <a:pt x="7203" y="3566"/>
                    <a:pt x="7218" y="3569"/>
                  </a:cubicBezTo>
                  <a:cubicBezTo>
                    <a:pt x="7249" y="3569"/>
                    <a:pt x="7277" y="3550"/>
                    <a:pt x="7292" y="3523"/>
                  </a:cubicBezTo>
                  <a:cubicBezTo>
                    <a:pt x="7348" y="3412"/>
                    <a:pt x="7385" y="3291"/>
                    <a:pt x="7400" y="3168"/>
                  </a:cubicBezTo>
                  <a:cubicBezTo>
                    <a:pt x="7406" y="3122"/>
                    <a:pt x="7372" y="3079"/>
                    <a:pt x="7326" y="3069"/>
                  </a:cubicBezTo>
                  <a:cubicBezTo>
                    <a:pt x="7323" y="3069"/>
                    <a:pt x="7319" y="3069"/>
                    <a:pt x="7315" y="3069"/>
                  </a:cubicBezTo>
                  <a:close/>
                  <a:moveTo>
                    <a:pt x="7027" y="3148"/>
                  </a:moveTo>
                  <a:cubicBezTo>
                    <a:pt x="7000" y="3148"/>
                    <a:pt x="6973" y="3161"/>
                    <a:pt x="6956" y="3193"/>
                  </a:cubicBezTo>
                  <a:cubicBezTo>
                    <a:pt x="6901" y="3285"/>
                    <a:pt x="6867" y="3387"/>
                    <a:pt x="6860" y="3495"/>
                  </a:cubicBezTo>
                  <a:cubicBezTo>
                    <a:pt x="6860" y="3529"/>
                    <a:pt x="6867" y="3563"/>
                    <a:pt x="6882" y="3594"/>
                  </a:cubicBezTo>
                  <a:cubicBezTo>
                    <a:pt x="6894" y="3625"/>
                    <a:pt x="6925" y="3643"/>
                    <a:pt x="6959" y="3646"/>
                  </a:cubicBezTo>
                  <a:cubicBezTo>
                    <a:pt x="6971" y="3646"/>
                    <a:pt x="6984" y="3643"/>
                    <a:pt x="6993" y="3637"/>
                  </a:cubicBezTo>
                  <a:cubicBezTo>
                    <a:pt x="7036" y="3618"/>
                    <a:pt x="7055" y="3566"/>
                    <a:pt x="7036" y="3523"/>
                  </a:cubicBezTo>
                  <a:cubicBezTo>
                    <a:pt x="7033" y="3513"/>
                    <a:pt x="7030" y="3504"/>
                    <a:pt x="7033" y="3495"/>
                  </a:cubicBezTo>
                  <a:cubicBezTo>
                    <a:pt x="7033" y="3464"/>
                    <a:pt x="7042" y="3396"/>
                    <a:pt x="7107" y="3276"/>
                  </a:cubicBezTo>
                  <a:cubicBezTo>
                    <a:pt x="7143" y="3207"/>
                    <a:pt x="7085" y="3148"/>
                    <a:pt x="7027" y="3148"/>
                  </a:cubicBezTo>
                  <a:close/>
                  <a:moveTo>
                    <a:pt x="10512" y="3433"/>
                  </a:moveTo>
                  <a:cubicBezTo>
                    <a:pt x="10456" y="3433"/>
                    <a:pt x="10399" y="3489"/>
                    <a:pt x="10432" y="3557"/>
                  </a:cubicBezTo>
                  <a:cubicBezTo>
                    <a:pt x="10481" y="3655"/>
                    <a:pt x="10522" y="3757"/>
                    <a:pt x="10555" y="3862"/>
                  </a:cubicBezTo>
                  <a:cubicBezTo>
                    <a:pt x="10568" y="3899"/>
                    <a:pt x="10599" y="3921"/>
                    <a:pt x="10636" y="3924"/>
                  </a:cubicBezTo>
                  <a:cubicBezTo>
                    <a:pt x="10645" y="3921"/>
                    <a:pt x="10654" y="3921"/>
                    <a:pt x="10663" y="3918"/>
                  </a:cubicBezTo>
                  <a:cubicBezTo>
                    <a:pt x="10710" y="3905"/>
                    <a:pt x="10734" y="3856"/>
                    <a:pt x="10719" y="3810"/>
                  </a:cubicBezTo>
                  <a:cubicBezTo>
                    <a:pt x="10682" y="3699"/>
                    <a:pt x="10639" y="3587"/>
                    <a:pt x="10586" y="3483"/>
                  </a:cubicBezTo>
                  <a:cubicBezTo>
                    <a:pt x="10570" y="3447"/>
                    <a:pt x="10541" y="3433"/>
                    <a:pt x="10512" y="3433"/>
                  </a:cubicBezTo>
                  <a:close/>
                  <a:moveTo>
                    <a:pt x="10716" y="4086"/>
                  </a:moveTo>
                  <a:cubicBezTo>
                    <a:pt x="10711" y="4086"/>
                    <a:pt x="10706" y="4086"/>
                    <a:pt x="10700" y="4087"/>
                  </a:cubicBezTo>
                  <a:cubicBezTo>
                    <a:pt x="10654" y="4093"/>
                    <a:pt x="10620" y="4136"/>
                    <a:pt x="10626" y="4183"/>
                  </a:cubicBezTo>
                  <a:cubicBezTo>
                    <a:pt x="10636" y="4254"/>
                    <a:pt x="10642" y="4325"/>
                    <a:pt x="10642" y="4399"/>
                  </a:cubicBezTo>
                  <a:cubicBezTo>
                    <a:pt x="10642" y="4433"/>
                    <a:pt x="10642" y="4467"/>
                    <a:pt x="10639" y="4504"/>
                  </a:cubicBezTo>
                  <a:cubicBezTo>
                    <a:pt x="10633" y="4550"/>
                    <a:pt x="10666" y="4593"/>
                    <a:pt x="10713" y="4599"/>
                  </a:cubicBezTo>
                  <a:lnTo>
                    <a:pt x="10722" y="4599"/>
                  </a:lnTo>
                  <a:cubicBezTo>
                    <a:pt x="10765" y="4596"/>
                    <a:pt x="10802" y="4565"/>
                    <a:pt x="10808" y="4522"/>
                  </a:cubicBezTo>
                  <a:cubicBezTo>
                    <a:pt x="10811" y="4482"/>
                    <a:pt x="10815" y="4439"/>
                    <a:pt x="10815" y="4399"/>
                  </a:cubicBezTo>
                  <a:cubicBezTo>
                    <a:pt x="10815" y="4318"/>
                    <a:pt x="10808" y="4238"/>
                    <a:pt x="10796" y="4158"/>
                  </a:cubicBezTo>
                  <a:cubicBezTo>
                    <a:pt x="10793" y="4117"/>
                    <a:pt x="10756" y="4086"/>
                    <a:pt x="10716" y="40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1405;p14"/>
            <p:cNvSpPr/>
            <p:nvPr/>
          </p:nvSpPr>
          <p:spPr>
            <a:xfrm>
              <a:off x="397152" y="3370933"/>
              <a:ext cx="86504" cy="86286"/>
            </a:xfrm>
            <a:custGeom>
              <a:avLst/>
              <a:gdLst/>
              <a:ahLst/>
              <a:cxnLst/>
              <a:rect l="l" t="t" r="r" b="b"/>
              <a:pathLst>
                <a:path w="1188" h="1185" extrusionOk="0">
                  <a:moveTo>
                    <a:pt x="596" y="170"/>
                  </a:moveTo>
                  <a:cubicBezTo>
                    <a:pt x="827" y="173"/>
                    <a:pt x="1015" y="361"/>
                    <a:pt x="1012" y="596"/>
                  </a:cubicBezTo>
                  <a:cubicBezTo>
                    <a:pt x="1009" y="827"/>
                    <a:pt x="824" y="1012"/>
                    <a:pt x="592" y="1015"/>
                  </a:cubicBezTo>
                  <a:cubicBezTo>
                    <a:pt x="364" y="1006"/>
                    <a:pt x="185" y="818"/>
                    <a:pt x="185" y="592"/>
                  </a:cubicBezTo>
                  <a:cubicBezTo>
                    <a:pt x="185" y="364"/>
                    <a:pt x="367" y="179"/>
                    <a:pt x="596" y="173"/>
                  </a:cubicBezTo>
                  <a:lnTo>
                    <a:pt x="596" y="170"/>
                  </a:lnTo>
                  <a:close/>
                  <a:moveTo>
                    <a:pt x="596" y="0"/>
                  </a:moveTo>
                  <a:cubicBezTo>
                    <a:pt x="269" y="0"/>
                    <a:pt x="0" y="262"/>
                    <a:pt x="0" y="592"/>
                  </a:cubicBezTo>
                  <a:cubicBezTo>
                    <a:pt x="0" y="919"/>
                    <a:pt x="266" y="1185"/>
                    <a:pt x="592" y="1185"/>
                  </a:cubicBezTo>
                  <a:lnTo>
                    <a:pt x="596" y="1185"/>
                  </a:lnTo>
                  <a:cubicBezTo>
                    <a:pt x="923" y="1185"/>
                    <a:pt x="1188" y="919"/>
                    <a:pt x="1188" y="592"/>
                  </a:cubicBezTo>
                  <a:cubicBezTo>
                    <a:pt x="1188" y="262"/>
                    <a:pt x="92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1406;p14"/>
            <p:cNvSpPr/>
            <p:nvPr/>
          </p:nvSpPr>
          <p:spPr>
            <a:xfrm>
              <a:off x="47607" y="3177955"/>
              <a:ext cx="161423" cy="148928"/>
            </a:xfrm>
            <a:custGeom>
              <a:avLst/>
              <a:gdLst/>
              <a:ahLst/>
              <a:cxnLst/>
              <a:rect l="l" t="t" r="r" b="b"/>
              <a:pathLst>
                <a:path w="2558" h="2360" extrusionOk="0">
                  <a:moveTo>
                    <a:pt x="1855" y="179"/>
                  </a:moveTo>
                  <a:lnTo>
                    <a:pt x="1855" y="179"/>
                  </a:lnTo>
                  <a:cubicBezTo>
                    <a:pt x="1827" y="306"/>
                    <a:pt x="1771" y="531"/>
                    <a:pt x="1707" y="790"/>
                  </a:cubicBezTo>
                  <a:cubicBezTo>
                    <a:pt x="1583" y="710"/>
                    <a:pt x="1457" y="630"/>
                    <a:pt x="1330" y="553"/>
                  </a:cubicBezTo>
                  <a:cubicBezTo>
                    <a:pt x="1629" y="306"/>
                    <a:pt x="1781" y="213"/>
                    <a:pt x="1855" y="179"/>
                  </a:cubicBezTo>
                  <a:close/>
                  <a:moveTo>
                    <a:pt x="522" y="287"/>
                  </a:moveTo>
                  <a:cubicBezTo>
                    <a:pt x="704" y="374"/>
                    <a:pt x="880" y="469"/>
                    <a:pt x="1053" y="577"/>
                  </a:cubicBezTo>
                  <a:cubicBezTo>
                    <a:pt x="942" y="670"/>
                    <a:pt x="824" y="778"/>
                    <a:pt x="698" y="892"/>
                  </a:cubicBezTo>
                  <a:cubicBezTo>
                    <a:pt x="575" y="559"/>
                    <a:pt x="531" y="371"/>
                    <a:pt x="522" y="287"/>
                  </a:cubicBezTo>
                  <a:close/>
                  <a:moveTo>
                    <a:pt x="1811" y="1046"/>
                  </a:moveTo>
                  <a:cubicBezTo>
                    <a:pt x="2070" y="1219"/>
                    <a:pt x="2225" y="1330"/>
                    <a:pt x="2308" y="1398"/>
                  </a:cubicBezTo>
                  <a:cubicBezTo>
                    <a:pt x="2188" y="1413"/>
                    <a:pt x="1981" y="1438"/>
                    <a:pt x="1694" y="1462"/>
                  </a:cubicBezTo>
                  <a:cubicBezTo>
                    <a:pt x="1731" y="1336"/>
                    <a:pt x="1771" y="1197"/>
                    <a:pt x="1808" y="1046"/>
                  </a:cubicBezTo>
                  <a:close/>
                  <a:moveTo>
                    <a:pt x="1201" y="664"/>
                  </a:moveTo>
                  <a:cubicBezTo>
                    <a:pt x="1355" y="756"/>
                    <a:pt x="1515" y="855"/>
                    <a:pt x="1666" y="954"/>
                  </a:cubicBezTo>
                  <a:cubicBezTo>
                    <a:pt x="1617" y="1148"/>
                    <a:pt x="1571" y="1324"/>
                    <a:pt x="1525" y="1478"/>
                  </a:cubicBezTo>
                  <a:cubicBezTo>
                    <a:pt x="1336" y="1493"/>
                    <a:pt x="1136" y="1509"/>
                    <a:pt x="951" y="1521"/>
                  </a:cubicBezTo>
                  <a:cubicBezTo>
                    <a:pt x="883" y="1367"/>
                    <a:pt x="815" y="1210"/>
                    <a:pt x="757" y="1055"/>
                  </a:cubicBezTo>
                  <a:cubicBezTo>
                    <a:pt x="917" y="910"/>
                    <a:pt x="1065" y="778"/>
                    <a:pt x="1201" y="664"/>
                  </a:cubicBezTo>
                  <a:close/>
                  <a:moveTo>
                    <a:pt x="630" y="1173"/>
                  </a:moveTo>
                  <a:cubicBezTo>
                    <a:pt x="676" y="1293"/>
                    <a:pt x="726" y="1413"/>
                    <a:pt x="775" y="1530"/>
                  </a:cubicBezTo>
                  <a:cubicBezTo>
                    <a:pt x="613" y="1539"/>
                    <a:pt x="473" y="1543"/>
                    <a:pt x="370" y="1543"/>
                  </a:cubicBezTo>
                  <a:cubicBezTo>
                    <a:pt x="319" y="1543"/>
                    <a:pt x="276" y="1542"/>
                    <a:pt x="245" y="1540"/>
                  </a:cubicBezTo>
                  <a:cubicBezTo>
                    <a:pt x="337" y="1450"/>
                    <a:pt x="476" y="1317"/>
                    <a:pt x="630" y="1173"/>
                  </a:cubicBezTo>
                  <a:close/>
                  <a:moveTo>
                    <a:pt x="1472" y="1644"/>
                  </a:moveTo>
                  <a:lnTo>
                    <a:pt x="1472" y="1644"/>
                  </a:lnTo>
                  <a:cubicBezTo>
                    <a:pt x="1370" y="1981"/>
                    <a:pt x="1306" y="2116"/>
                    <a:pt x="1275" y="2172"/>
                  </a:cubicBezTo>
                  <a:cubicBezTo>
                    <a:pt x="1176" y="2015"/>
                    <a:pt x="1090" y="1848"/>
                    <a:pt x="1019" y="1678"/>
                  </a:cubicBezTo>
                  <a:cubicBezTo>
                    <a:pt x="1167" y="1672"/>
                    <a:pt x="1321" y="1657"/>
                    <a:pt x="1472" y="1644"/>
                  </a:cubicBezTo>
                  <a:close/>
                  <a:moveTo>
                    <a:pt x="1916" y="0"/>
                  </a:moveTo>
                  <a:cubicBezTo>
                    <a:pt x="1833" y="0"/>
                    <a:pt x="1673" y="53"/>
                    <a:pt x="1182" y="466"/>
                  </a:cubicBezTo>
                  <a:cubicBezTo>
                    <a:pt x="960" y="334"/>
                    <a:pt x="618" y="136"/>
                    <a:pt x="507" y="108"/>
                  </a:cubicBezTo>
                  <a:cubicBezTo>
                    <a:pt x="494" y="108"/>
                    <a:pt x="485" y="105"/>
                    <a:pt x="476" y="105"/>
                  </a:cubicBezTo>
                  <a:cubicBezTo>
                    <a:pt x="439" y="105"/>
                    <a:pt x="408" y="124"/>
                    <a:pt x="386" y="155"/>
                  </a:cubicBezTo>
                  <a:cubicBezTo>
                    <a:pt x="359" y="192"/>
                    <a:pt x="297" y="281"/>
                    <a:pt x="568" y="1009"/>
                  </a:cubicBezTo>
                  <a:cubicBezTo>
                    <a:pt x="328" y="1231"/>
                    <a:pt x="118" y="1435"/>
                    <a:pt x="38" y="1515"/>
                  </a:cubicBezTo>
                  <a:cubicBezTo>
                    <a:pt x="10" y="1543"/>
                    <a:pt x="1" y="1583"/>
                    <a:pt x="13" y="1620"/>
                  </a:cubicBezTo>
                  <a:cubicBezTo>
                    <a:pt x="38" y="1681"/>
                    <a:pt x="93" y="1706"/>
                    <a:pt x="374" y="1706"/>
                  </a:cubicBezTo>
                  <a:cubicBezTo>
                    <a:pt x="497" y="1706"/>
                    <a:pt x="655" y="1700"/>
                    <a:pt x="846" y="1691"/>
                  </a:cubicBezTo>
                  <a:cubicBezTo>
                    <a:pt x="966" y="1959"/>
                    <a:pt x="1117" y="2271"/>
                    <a:pt x="1207" y="2338"/>
                  </a:cubicBezTo>
                  <a:cubicBezTo>
                    <a:pt x="1225" y="2351"/>
                    <a:pt x="1247" y="2360"/>
                    <a:pt x="1272" y="2360"/>
                  </a:cubicBezTo>
                  <a:lnTo>
                    <a:pt x="1275" y="2360"/>
                  </a:lnTo>
                  <a:cubicBezTo>
                    <a:pt x="1358" y="2360"/>
                    <a:pt x="1444" y="2304"/>
                    <a:pt x="1648" y="1629"/>
                  </a:cubicBezTo>
                  <a:cubicBezTo>
                    <a:pt x="1947" y="1604"/>
                    <a:pt x="2413" y="1555"/>
                    <a:pt x="2487" y="1530"/>
                  </a:cubicBezTo>
                  <a:cubicBezTo>
                    <a:pt x="2518" y="1515"/>
                    <a:pt x="2539" y="1487"/>
                    <a:pt x="2545" y="1456"/>
                  </a:cubicBezTo>
                  <a:cubicBezTo>
                    <a:pt x="2549" y="1398"/>
                    <a:pt x="2558" y="1339"/>
                    <a:pt x="1851" y="883"/>
                  </a:cubicBezTo>
                  <a:cubicBezTo>
                    <a:pt x="1959" y="466"/>
                    <a:pt x="2037" y="118"/>
                    <a:pt x="2037" y="115"/>
                  </a:cubicBezTo>
                  <a:cubicBezTo>
                    <a:pt x="2040" y="90"/>
                    <a:pt x="2033" y="62"/>
                    <a:pt x="2018" y="44"/>
                  </a:cubicBezTo>
                  <a:cubicBezTo>
                    <a:pt x="1990" y="16"/>
                    <a:pt x="1953" y="0"/>
                    <a:pt x="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7" name="Google Shape;1407;p14"/>
            <p:cNvSpPr/>
            <p:nvPr/>
          </p:nvSpPr>
          <p:spPr>
            <a:xfrm>
              <a:off x="1839941" y="4971621"/>
              <a:ext cx="114472" cy="115104"/>
            </a:xfrm>
            <a:custGeom>
              <a:avLst/>
              <a:gdLst/>
              <a:ahLst/>
              <a:cxnLst/>
              <a:rect l="l" t="t" r="r" b="b"/>
              <a:pathLst>
                <a:path w="1814" h="1824" extrusionOk="0">
                  <a:moveTo>
                    <a:pt x="969" y="232"/>
                  </a:moveTo>
                  <a:cubicBezTo>
                    <a:pt x="993" y="309"/>
                    <a:pt x="1018" y="414"/>
                    <a:pt x="1034" y="482"/>
                  </a:cubicBezTo>
                  <a:cubicBezTo>
                    <a:pt x="1080" y="664"/>
                    <a:pt x="1089" y="704"/>
                    <a:pt x="1111" y="735"/>
                  </a:cubicBezTo>
                  <a:cubicBezTo>
                    <a:pt x="1135" y="766"/>
                    <a:pt x="1169" y="778"/>
                    <a:pt x="1348" y="843"/>
                  </a:cubicBezTo>
                  <a:cubicBezTo>
                    <a:pt x="1410" y="868"/>
                    <a:pt x="1509" y="901"/>
                    <a:pt x="1579" y="929"/>
                  </a:cubicBezTo>
                  <a:cubicBezTo>
                    <a:pt x="1478" y="975"/>
                    <a:pt x="1314" y="1037"/>
                    <a:pt x="1169" y="1090"/>
                  </a:cubicBezTo>
                  <a:cubicBezTo>
                    <a:pt x="1148" y="1096"/>
                    <a:pt x="1132" y="1111"/>
                    <a:pt x="1123" y="1133"/>
                  </a:cubicBezTo>
                  <a:cubicBezTo>
                    <a:pt x="1049" y="1299"/>
                    <a:pt x="960" y="1487"/>
                    <a:pt x="901" y="1592"/>
                  </a:cubicBezTo>
                  <a:cubicBezTo>
                    <a:pt x="861" y="1478"/>
                    <a:pt x="805" y="1278"/>
                    <a:pt x="762" y="1105"/>
                  </a:cubicBezTo>
                  <a:cubicBezTo>
                    <a:pt x="753" y="1071"/>
                    <a:pt x="728" y="1049"/>
                    <a:pt x="697" y="1043"/>
                  </a:cubicBezTo>
                  <a:cubicBezTo>
                    <a:pt x="528" y="1012"/>
                    <a:pt x="333" y="969"/>
                    <a:pt x="229" y="938"/>
                  </a:cubicBezTo>
                  <a:cubicBezTo>
                    <a:pt x="395" y="849"/>
                    <a:pt x="565" y="772"/>
                    <a:pt x="741" y="704"/>
                  </a:cubicBezTo>
                  <a:cubicBezTo>
                    <a:pt x="759" y="695"/>
                    <a:pt x="778" y="676"/>
                    <a:pt x="784" y="658"/>
                  </a:cubicBezTo>
                  <a:cubicBezTo>
                    <a:pt x="839" y="513"/>
                    <a:pt x="901" y="371"/>
                    <a:pt x="969" y="232"/>
                  </a:cubicBezTo>
                  <a:close/>
                  <a:moveTo>
                    <a:pt x="990" y="1"/>
                  </a:moveTo>
                  <a:cubicBezTo>
                    <a:pt x="941" y="1"/>
                    <a:pt x="867" y="1"/>
                    <a:pt x="648" y="571"/>
                  </a:cubicBezTo>
                  <a:cubicBezTo>
                    <a:pt x="40" y="815"/>
                    <a:pt x="19" y="895"/>
                    <a:pt x="10" y="929"/>
                  </a:cubicBezTo>
                  <a:cubicBezTo>
                    <a:pt x="0" y="957"/>
                    <a:pt x="6" y="985"/>
                    <a:pt x="22" y="1009"/>
                  </a:cubicBezTo>
                  <a:cubicBezTo>
                    <a:pt x="37" y="1031"/>
                    <a:pt x="84" y="1093"/>
                    <a:pt x="617" y="1198"/>
                  </a:cubicBezTo>
                  <a:cubicBezTo>
                    <a:pt x="774" y="1824"/>
                    <a:pt x="830" y="1824"/>
                    <a:pt x="892" y="1824"/>
                  </a:cubicBezTo>
                  <a:lnTo>
                    <a:pt x="898" y="1824"/>
                  </a:lnTo>
                  <a:cubicBezTo>
                    <a:pt x="944" y="1821"/>
                    <a:pt x="1000" y="1817"/>
                    <a:pt x="1259" y="1231"/>
                  </a:cubicBezTo>
                  <a:cubicBezTo>
                    <a:pt x="1416" y="1176"/>
                    <a:pt x="1718" y="1065"/>
                    <a:pt x="1783" y="1006"/>
                  </a:cubicBezTo>
                  <a:cubicBezTo>
                    <a:pt x="1805" y="985"/>
                    <a:pt x="1814" y="951"/>
                    <a:pt x="1811" y="920"/>
                  </a:cubicBezTo>
                  <a:cubicBezTo>
                    <a:pt x="1795" y="846"/>
                    <a:pt x="1715" y="806"/>
                    <a:pt x="1404" y="695"/>
                  </a:cubicBezTo>
                  <a:cubicBezTo>
                    <a:pt x="1345" y="673"/>
                    <a:pt x="1274" y="649"/>
                    <a:pt x="1243" y="633"/>
                  </a:cubicBezTo>
                  <a:cubicBezTo>
                    <a:pt x="1234" y="599"/>
                    <a:pt x="1212" y="516"/>
                    <a:pt x="1194" y="448"/>
                  </a:cubicBezTo>
                  <a:cubicBezTo>
                    <a:pt x="1141" y="229"/>
                    <a:pt x="1104" y="93"/>
                    <a:pt x="1067" y="41"/>
                  </a:cubicBezTo>
                  <a:cubicBezTo>
                    <a:pt x="1046" y="16"/>
                    <a:pt x="1018" y="4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3" name="Google Shape;1408;p14"/>
            <p:cNvGrpSpPr/>
            <p:nvPr/>
          </p:nvGrpSpPr>
          <p:grpSpPr>
            <a:xfrm>
              <a:off x="1339577" y="4712702"/>
              <a:ext cx="407881" cy="242857"/>
              <a:chOff x="78527" y="4008152"/>
              <a:chExt cx="407881" cy="242857"/>
            </a:xfrm>
          </p:grpSpPr>
          <p:sp>
            <p:nvSpPr>
              <p:cNvPr id="1409" name="Google Shape;1409;p14"/>
              <p:cNvSpPr/>
              <p:nvPr/>
            </p:nvSpPr>
            <p:spPr>
              <a:xfrm>
                <a:off x="78527" y="4013042"/>
                <a:ext cx="407881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3469" extrusionOk="0">
                    <a:moveTo>
                      <a:pt x="3696" y="1"/>
                    </a:moveTo>
                    <a:cubicBezTo>
                      <a:pt x="3413" y="1"/>
                      <a:pt x="3163" y="158"/>
                      <a:pt x="2991" y="365"/>
                    </a:cubicBezTo>
                    <a:lnTo>
                      <a:pt x="2991" y="365"/>
                    </a:lnTo>
                    <a:cubicBezTo>
                      <a:pt x="2876" y="273"/>
                      <a:pt x="2725" y="190"/>
                      <a:pt x="2533" y="128"/>
                    </a:cubicBezTo>
                    <a:cubicBezTo>
                      <a:pt x="2372" y="75"/>
                      <a:pt x="2237" y="52"/>
                      <a:pt x="2122" y="52"/>
                    </a:cubicBezTo>
                    <a:cubicBezTo>
                      <a:pt x="1407" y="52"/>
                      <a:pt x="1530" y="951"/>
                      <a:pt x="1530" y="951"/>
                    </a:cubicBezTo>
                    <a:cubicBezTo>
                      <a:pt x="1457" y="907"/>
                      <a:pt x="1378" y="886"/>
                      <a:pt x="1298" y="886"/>
                    </a:cubicBezTo>
                    <a:cubicBezTo>
                      <a:pt x="694" y="886"/>
                      <a:pt x="1" y="2034"/>
                      <a:pt x="790" y="2617"/>
                    </a:cubicBezTo>
                    <a:cubicBezTo>
                      <a:pt x="1039" y="2800"/>
                      <a:pt x="1275" y="2883"/>
                      <a:pt x="1477" y="2895"/>
                    </a:cubicBezTo>
                    <a:lnTo>
                      <a:pt x="1477" y="2895"/>
                    </a:lnTo>
                    <a:cubicBezTo>
                      <a:pt x="1545" y="3200"/>
                      <a:pt x="1763" y="3463"/>
                      <a:pt x="2224" y="3468"/>
                    </a:cubicBezTo>
                    <a:cubicBezTo>
                      <a:pt x="2242" y="3468"/>
                      <a:pt x="2259" y="3468"/>
                      <a:pt x="2276" y="3468"/>
                    </a:cubicBezTo>
                    <a:cubicBezTo>
                      <a:pt x="2909" y="3468"/>
                      <a:pt x="3333" y="3322"/>
                      <a:pt x="3571" y="3105"/>
                    </a:cubicBezTo>
                    <a:lnTo>
                      <a:pt x="3571" y="3105"/>
                    </a:lnTo>
                    <a:cubicBezTo>
                      <a:pt x="3621" y="3172"/>
                      <a:pt x="3683" y="3237"/>
                      <a:pt x="3760" y="3298"/>
                    </a:cubicBezTo>
                    <a:cubicBezTo>
                      <a:pt x="3866" y="3382"/>
                      <a:pt x="3994" y="3419"/>
                      <a:pt x="4133" y="3419"/>
                    </a:cubicBezTo>
                    <a:cubicBezTo>
                      <a:pt x="4932" y="3419"/>
                      <a:pt x="6088" y="2177"/>
                      <a:pt x="5404" y="1457"/>
                    </a:cubicBezTo>
                    <a:cubicBezTo>
                      <a:pt x="5215" y="1258"/>
                      <a:pt x="5015" y="1183"/>
                      <a:pt x="4827" y="1183"/>
                    </a:cubicBezTo>
                    <a:cubicBezTo>
                      <a:pt x="4806" y="1183"/>
                      <a:pt x="4786" y="1184"/>
                      <a:pt x="4765" y="1185"/>
                    </a:cubicBezTo>
                    <a:lnTo>
                      <a:pt x="4765" y="1185"/>
                    </a:lnTo>
                    <a:cubicBezTo>
                      <a:pt x="4773" y="830"/>
                      <a:pt x="4595" y="421"/>
                      <a:pt x="4155" y="143"/>
                    </a:cubicBezTo>
                    <a:cubicBezTo>
                      <a:pt x="3998" y="43"/>
                      <a:pt x="3843" y="1"/>
                      <a:pt x="36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10" name="Google Shape;1410;p14"/>
              <p:cNvSpPr/>
              <p:nvPr/>
            </p:nvSpPr>
            <p:spPr>
              <a:xfrm>
                <a:off x="96750" y="4008152"/>
                <a:ext cx="367883" cy="242857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625" extrusionOk="0">
                    <a:moveTo>
                      <a:pt x="2733" y="558"/>
                    </a:moveTo>
                    <a:cubicBezTo>
                      <a:pt x="2952" y="768"/>
                      <a:pt x="2995" y="1015"/>
                      <a:pt x="2936" y="1178"/>
                    </a:cubicBezTo>
                    <a:cubicBezTo>
                      <a:pt x="2906" y="1264"/>
                      <a:pt x="2852" y="1311"/>
                      <a:pt x="2788" y="1311"/>
                    </a:cubicBezTo>
                    <a:cubicBezTo>
                      <a:pt x="2749" y="1311"/>
                      <a:pt x="2705" y="1293"/>
                      <a:pt x="2662" y="1255"/>
                    </a:cubicBezTo>
                    <a:cubicBezTo>
                      <a:pt x="2508" y="1129"/>
                      <a:pt x="2542" y="827"/>
                      <a:pt x="2733" y="558"/>
                    </a:cubicBezTo>
                    <a:close/>
                    <a:moveTo>
                      <a:pt x="4404" y="1354"/>
                    </a:moveTo>
                    <a:lnTo>
                      <a:pt x="4404" y="1354"/>
                    </a:lnTo>
                    <a:cubicBezTo>
                      <a:pt x="4367" y="1650"/>
                      <a:pt x="4185" y="1872"/>
                      <a:pt x="3945" y="1906"/>
                    </a:cubicBezTo>
                    <a:cubicBezTo>
                      <a:pt x="3929" y="1906"/>
                      <a:pt x="3917" y="1909"/>
                      <a:pt x="3902" y="1909"/>
                    </a:cubicBezTo>
                    <a:cubicBezTo>
                      <a:pt x="3837" y="1909"/>
                      <a:pt x="3837" y="1888"/>
                      <a:pt x="3837" y="1869"/>
                    </a:cubicBezTo>
                    <a:cubicBezTo>
                      <a:pt x="3831" y="1746"/>
                      <a:pt x="4068" y="1431"/>
                      <a:pt x="4404" y="1354"/>
                    </a:cubicBezTo>
                    <a:close/>
                    <a:moveTo>
                      <a:pt x="1527" y="2125"/>
                    </a:moveTo>
                    <a:cubicBezTo>
                      <a:pt x="1570" y="2125"/>
                      <a:pt x="1610" y="2162"/>
                      <a:pt x="1635" y="2196"/>
                    </a:cubicBezTo>
                    <a:cubicBezTo>
                      <a:pt x="1755" y="2347"/>
                      <a:pt x="1783" y="2511"/>
                      <a:pt x="1718" y="2646"/>
                    </a:cubicBezTo>
                    <a:cubicBezTo>
                      <a:pt x="1647" y="2795"/>
                      <a:pt x="1477" y="2884"/>
                      <a:pt x="1274" y="2890"/>
                    </a:cubicBezTo>
                    <a:cubicBezTo>
                      <a:pt x="1231" y="2619"/>
                      <a:pt x="1308" y="2332"/>
                      <a:pt x="1416" y="2199"/>
                    </a:cubicBezTo>
                    <a:cubicBezTo>
                      <a:pt x="1440" y="2159"/>
                      <a:pt x="1481" y="2131"/>
                      <a:pt x="1527" y="2125"/>
                    </a:cubicBezTo>
                    <a:close/>
                    <a:moveTo>
                      <a:pt x="3350" y="2350"/>
                    </a:moveTo>
                    <a:cubicBezTo>
                      <a:pt x="3362" y="2350"/>
                      <a:pt x="3396" y="2384"/>
                      <a:pt x="3424" y="2468"/>
                    </a:cubicBezTo>
                    <a:cubicBezTo>
                      <a:pt x="3491" y="2668"/>
                      <a:pt x="3448" y="2890"/>
                      <a:pt x="3313" y="3051"/>
                    </a:cubicBezTo>
                    <a:cubicBezTo>
                      <a:pt x="3183" y="2825"/>
                      <a:pt x="3195" y="2582"/>
                      <a:pt x="3266" y="2440"/>
                    </a:cubicBezTo>
                    <a:cubicBezTo>
                      <a:pt x="3297" y="2375"/>
                      <a:pt x="3334" y="2350"/>
                      <a:pt x="3350" y="2350"/>
                    </a:cubicBezTo>
                    <a:close/>
                    <a:moveTo>
                      <a:pt x="3426" y="160"/>
                    </a:moveTo>
                    <a:cubicBezTo>
                      <a:pt x="3566" y="160"/>
                      <a:pt x="3707" y="201"/>
                      <a:pt x="3840" y="287"/>
                    </a:cubicBezTo>
                    <a:cubicBezTo>
                      <a:pt x="4185" y="503"/>
                      <a:pt x="4395" y="836"/>
                      <a:pt x="4411" y="1191"/>
                    </a:cubicBezTo>
                    <a:cubicBezTo>
                      <a:pt x="3994" y="1265"/>
                      <a:pt x="3667" y="1650"/>
                      <a:pt x="3677" y="1878"/>
                    </a:cubicBezTo>
                    <a:cubicBezTo>
                      <a:pt x="3679" y="1969"/>
                      <a:pt x="3738" y="2069"/>
                      <a:pt x="3899" y="2069"/>
                    </a:cubicBezTo>
                    <a:cubicBezTo>
                      <a:pt x="3920" y="2069"/>
                      <a:pt x="3942" y="2067"/>
                      <a:pt x="3966" y="2064"/>
                    </a:cubicBezTo>
                    <a:cubicBezTo>
                      <a:pt x="4293" y="2020"/>
                      <a:pt x="4534" y="1727"/>
                      <a:pt x="4571" y="1339"/>
                    </a:cubicBezTo>
                    <a:cubicBezTo>
                      <a:pt x="4753" y="1342"/>
                      <a:pt x="4920" y="1428"/>
                      <a:pt x="5074" y="1589"/>
                    </a:cubicBezTo>
                    <a:cubicBezTo>
                      <a:pt x="5336" y="1863"/>
                      <a:pt x="5274" y="2190"/>
                      <a:pt x="5176" y="2418"/>
                    </a:cubicBezTo>
                    <a:cubicBezTo>
                      <a:pt x="4953" y="2939"/>
                      <a:pt x="4327" y="3414"/>
                      <a:pt x="3862" y="3414"/>
                    </a:cubicBezTo>
                    <a:cubicBezTo>
                      <a:pt x="3857" y="3415"/>
                      <a:pt x="3853" y="3415"/>
                      <a:pt x="3848" y="3415"/>
                    </a:cubicBezTo>
                    <a:cubicBezTo>
                      <a:pt x="3736" y="3415"/>
                      <a:pt x="3627" y="3378"/>
                      <a:pt x="3541" y="3310"/>
                    </a:cubicBezTo>
                    <a:cubicBezTo>
                      <a:pt x="3491" y="3273"/>
                      <a:pt x="3448" y="3232"/>
                      <a:pt x="3408" y="3186"/>
                    </a:cubicBezTo>
                    <a:cubicBezTo>
                      <a:pt x="3603" y="2983"/>
                      <a:pt x="3667" y="2687"/>
                      <a:pt x="3578" y="2421"/>
                    </a:cubicBezTo>
                    <a:cubicBezTo>
                      <a:pt x="3513" y="2218"/>
                      <a:pt x="3408" y="2190"/>
                      <a:pt x="3350" y="2190"/>
                    </a:cubicBezTo>
                    <a:cubicBezTo>
                      <a:pt x="3260" y="2190"/>
                      <a:pt x="3177" y="2255"/>
                      <a:pt x="3121" y="2366"/>
                    </a:cubicBezTo>
                    <a:cubicBezTo>
                      <a:pt x="3023" y="2563"/>
                      <a:pt x="3010" y="2878"/>
                      <a:pt x="3192" y="3165"/>
                    </a:cubicBezTo>
                    <a:cubicBezTo>
                      <a:pt x="3001" y="3306"/>
                      <a:pt x="2649" y="3461"/>
                      <a:pt x="1999" y="3461"/>
                    </a:cubicBezTo>
                    <a:lnTo>
                      <a:pt x="1956" y="3461"/>
                    </a:lnTo>
                    <a:cubicBezTo>
                      <a:pt x="1558" y="3458"/>
                      <a:pt x="1385" y="3254"/>
                      <a:pt x="1314" y="3051"/>
                    </a:cubicBezTo>
                    <a:cubicBezTo>
                      <a:pt x="1564" y="3035"/>
                      <a:pt x="1767" y="2915"/>
                      <a:pt x="1863" y="2720"/>
                    </a:cubicBezTo>
                    <a:cubicBezTo>
                      <a:pt x="1959" y="2523"/>
                      <a:pt x="1922" y="2298"/>
                      <a:pt x="1761" y="2097"/>
                    </a:cubicBezTo>
                    <a:cubicBezTo>
                      <a:pt x="1675" y="1986"/>
                      <a:pt x="1585" y="1965"/>
                      <a:pt x="1527" y="1965"/>
                    </a:cubicBezTo>
                    <a:cubicBezTo>
                      <a:pt x="1444" y="1965"/>
                      <a:pt x="1360" y="2011"/>
                      <a:pt x="1289" y="2097"/>
                    </a:cubicBezTo>
                    <a:cubicBezTo>
                      <a:pt x="1147" y="2276"/>
                      <a:pt x="1076" y="2594"/>
                      <a:pt x="1107" y="2878"/>
                    </a:cubicBezTo>
                    <a:cubicBezTo>
                      <a:pt x="913" y="2835"/>
                      <a:pt x="728" y="2751"/>
                      <a:pt x="568" y="2628"/>
                    </a:cubicBezTo>
                    <a:cubicBezTo>
                      <a:pt x="154" y="2320"/>
                      <a:pt x="241" y="1891"/>
                      <a:pt x="296" y="1718"/>
                    </a:cubicBezTo>
                    <a:cubicBezTo>
                      <a:pt x="420" y="1345"/>
                      <a:pt x="746" y="1043"/>
                      <a:pt x="1027" y="1043"/>
                    </a:cubicBezTo>
                    <a:cubicBezTo>
                      <a:pt x="1095" y="1043"/>
                      <a:pt x="1163" y="1061"/>
                      <a:pt x="1218" y="1095"/>
                    </a:cubicBezTo>
                    <a:cubicBezTo>
                      <a:pt x="1232" y="1103"/>
                      <a:pt x="1246" y="1106"/>
                      <a:pt x="1260" y="1106"/>
                    </a:cubicBezTo>
                    <a:cubicBezTo>
                      <a:pt x="1307" y="1106"/>
                      <a:pt x="1349" y="1067"/>
                      <a:pt x="1342" y="1015"/>
                    </a:cubicBezTo>
                    <a:cubicBezTo>
                      <a:pt x="1342" y="1012"/>
                      <a:pt x="1283" y="586"/>
                      <a:pt x="1487" y="355"/>
                    </a:cubicBezTo>
                    <a:cubicBezTo>
                      <a:pt x="1572" y="255"/>
                      <a:pt x="1695" y="205"/>
                      <a:pt x="1853" y="205"/>
                    </a:cubicBezTo>
                    <a:cubicBezTo>
                      <a:pt x="1964" y="205"/>
                      <a:pt x="2092" y="230"/>
                      <a:pt x="2236" y="278"/>
                    </a:cubicBezTo>
                    <a:cubicBezTo>
                      <a:pt x="2369" y="318"/>
                      <a:pt x="2495" y="380"/>
                      <a:pt x="2609" y="457"/>
                    </a:cubicBezTo>
                    <a:cubicBezTo>
                      <a:pt x="2387" y="765"/>
                      <a:pt x="2313" y="1172"/>
                      <a:pt x="2560" y="1382"/>
                    </a:cubicBezTo>
                    <a:cubicBezTo>
                      <a:pt x="2622" y="1437"/>
                      <a:pt x="2705" y="1474"/>
                      <a:pt x="2791" y="1478"/>
                    </a:cubicBezTo>
                    <a:cubicBezTo>
                      <a:pt x="2921" y="1478"/>
                      <a:pt x="3038" y="1382"/>
                      <a:pt x="3091" y="1234"/>
                    </a:cubicBezTo>
                    <a:cubicBezTo>
                      <a:pt x="3168" y="1018"/>
                      <a:pt x="3112" y="694"/>
                      <a:pt x="2835" y="432"/>
                    </a:cubicBezTo>
                    <a:cubicBezTo>
                      <a:pt x="3006" y="255"/>
                      <a:pt x="3214" y="160"/>
                      <a:pt x="3426" y="160"/>
                    </a:cubicBezTo>
                    <a:close/>
                    <a:moveTo>
                      <a:pt x="3431" y="0"/>
                    </a:moveTo>
                    <a:cubicBezTo>
                      <a:pt x="3171" y="0"/>
                      <a:pt x="2915" y="116"/>
                      <a:pt x="2711" y="333"/>
                    </a:cubicBezTo>
                    <a:cubicBezTo>
                      <a:pt x="2582" y="241"/>
                      <a:pt x="2440" y="173"/>
                      <a:pt x="2289" y="124"/>
                    </a:cubicBezTo>
                    <a:cubicBezTo>
                      <a:pt x="2129" y="71"/>
                      <a:pt x="1984" y="45"/>
                      <a:pt x="1856" y="45"/>
                    </a:cubicBezTo>
                    <a:cubicBezTo>
                      <a:pt x="1647" y="45"/>
                      <a:pt x="1482" y="113"/>
                      <a:pt x="1363" y="247"/>
                    </a:cubicBezTo>
                    <a:cubicBezTo>
                      <a:pt x="1194" y="444"/>
                      <a:pt x="1169" y="731"/>
                      <a:pt x="1172" y="901"/>
                    </a:cubicBezTo>
                    <a:cubicBezTo>
                      <a:pt x="1126" y="888"/>
                      <a:pt x="1076" y="882"/>
                      <a:pt x="1027" y="882"/>
                    </a:cubicBezTo>
                    <a:cubicBezTo>
                      <a:pt x="676" y="882"/>
                      <a:pt x="287" y="1228"/>
                      <a:pt x="142" y="1669"/>
                    </a:cubicBezTo>
                    <a:cubicBezTo>
                      <a:pt x="0" y="2104"/>
                      <a:pt x="120" y="2498"/>
                      <a:pt x="472" y="2757"/>
                    </a:cubicBezTo>
                    <a:cubicBezTo>
                      <a:pt x="694" y="2921"/>
                      <a:pt x="922" y="3020"/>
                      <a:pt x="1141" y="3047"/>
                    </a:cubicBezTo>
                    <a:cubicBezTo>
                      <a:pt x="1246" y="3408"/>
                      <a:pt x="1539" y="3621"/>
                      <a:pt x="1952" y="3624"/>
                    </a:cubicBezTo>
                    <a:lnTo>
                      <a:pt x="1999" y="3624"/>
                    </a:lnTo>
                    <a:cubicBezTo>
                      <a:pt x="2563" y="3624"/>
                      <a:pt x="3007" y="3513"/>
                      <a:pt x="3288" y="3297"/>
                    </a:cubicBezTo>
                    <a:cubicBezTo>
                      <a:pt x="3334" y="3347"/>
                      <a:pt x="3384" y="3396"/>
                      <a:pt x="3439" y="3439"/>
                    </a:cubicBezTo>
                    <a:cubicBezTo>
                      <a:pt x="3556" y="3529"/>
                      <a:pt x="3699" y="3578"/>
                      <a:pt x="3848" y="3578"/>
                    </a:cubicBezTo>
                    <a:cubicBezTo>
                      <a:pt x="3853" y="3578"/>
                      <a:pt x="3857" y="3578"/>
                      <a:pt x="3862" y="3578"/>
                    </a:cubicBezTo>
                    <a:cubicBezTo>
                      <a:pt x="4392" y="3578"/>
                      <a:pt x="5077" y="3066"/>
                      <a:pt x="5327" y="2483"/>
                    </a:cubicBezTo>
                    <a:cubicBezTo>
                      <a:pt x="5490" y="2097"/>
                      <a:pt x="5444" y="1743"/>
                      <a:pt x="5191" y="1478"/>
                    </a:cubicBezTo>
                    <a:cubicBezTo>
                      <a:pt x="5009" y="1283"/>
                      <a:pt x="4802" y="1185"/>
                      <a:pt x="4574" y="1178"/>
                    </a:cubicBezTo>
                    <a:cubicBezTo>
                      <a:pt x="4552" y="774"/>
                      <a:pt x="4315" y="395"/>
                      <a:pt x="3929" y="151"/>
                    </a:cubicBezTo>
                    <a:cubicBezTo>
                      <a:pt x="3770" y="49"/>
                      <a:pt x="3600" y="0"/>
                      <a:pt x="34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4" name="Google Shape;1411;p14"/>
            <p:cNvGrpSpPr/>
            <p:nvPr/>
          </p:nvGrpSpPr>
          <p:grpSpPr>
            <a:xfrm>
              <a:off x="85065" y="3621100"/>
              <a:ext cx="345427" cy="299475"/>
              <a:chOff x="1011528" y="129375"/>
              <a:chExt cx="345427" cy="299475"/>
            </a:xfrm>
          </p:grpSpPr>
          <p:sp>
            <p:nvSpPr>
              <p:cNvPr id="1412" name="Google Shape;1412;p14"/>
              <p:cNvSpPr/>
              <p:nvPr/>
            </p:nvSpPr>
            <p:spPr>
              <a:xfrm>
                <a:off x="1244129" y="155966"/>
                <a:ext cx="106534" cy="7731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910" extrusionOk="0">
                    <a:moveTo>
                      <a:pt x="1097" y="0"/>
                    </a:moveTo>
                    <a:cubicBezTo>
                      <a:pt x="975" y="0"/>
                      <a:pt x="707" y="47"/>
                      <a:pt x="93" y="188"/>
                    </a:cubicBezTo>
                    <a:cubicBezTo>
                      <a:pt x="0" y="214"/>
                      <a:pt x="25" y="347"/>
                      <a:pt x="113" y="347"/>
                    </a:cubicBezTo>
                    <a:cubicBezTo>
                      <a:pt x="119" y="347"/>
                      <a:pt x="124" y="346"/>
                      <a:pt x="130" y="345"/>
                    </a:cubicBezTo>
                    <a:cubicBezTo>
                      <a:pt x="445" y="274"/>
                      <a:pt x="790" y="203"/>
                      <a:pt x="979" y="176"/>
                    </a:cubicBezTo>
                    <a:lnTo>
                      <a:pt x="979" y="176"/>
                    </a:lnTo>
                    <a:cubicBezTo>
                      <a:pt x="818" y="364"/>
                      <a:pt x="485" y="722"/>
                      <a:pt x="433" y="765"/>
                    </a:cubicBezTo>
                    <a:cubicBezTo>
                      <a:pt x="399" y="793"/>
                      <a:pt x="390" y="842"/>
                      <a:pt x="417" y="879"/>
                    </a:cubicBezTo>
                    <a:cubicBezTo>
                      <a:pt x="433" y="897"/>
                      <a:pt x="457" y="910"/>
                      <a:pt x="482" y="910"/>
                    </a:cubicBezTo>
                    <a:cubicBezTo>
                      <a:pt x="501" y="910"/>
                      <a:pt x="516" y="904"/>
                      <a:pt x="531" y="894"/>
                    </a:cubicBezTo>
                    <a:cubicBezTo>
                      <a:pt x="538" y="888"/>
                      <a:pt x="1253" y="194"/>
                      <a:pt x="1210" y="62"/>
                    </a:cubicBezTo>
                    <a:cubicBezTo>
                      <a:pt x="1198" y="27"/>
                      <a:pt x="1189" y="0"/>
                      <a:pt x="10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13" name="Google Shape;1413;p14"/>
              <p:cNvSpPr/>
              <p:nvPr/>
            </p:nvSpPr>
            <p:spPr>
              <a:xfrm>
                <a:off x="1011528" y="129375"/>
                <a:ext cx="345427" cy="299475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3525" extrusionOk="0">
                    <a:moveTo>
                      <a:pt x="790" y="0"/>
                    </a:moveTo>
                    <a:cubicBezTo>
                      <a:pt x="781" y="0"/>
                      <a:pt x="773" y="1"/>
                      <a:pt x="765" y="1"/>
                    </a:cubicBezTo>
                    <a:cubicBezTo>
                      <a:pt x="265" y="41"/>
                      <a:pt x="885" y="1161"/>
                      <a:pt x="885" y="1161"/>
                    </a:cubicBezTo>
                    <a:cubicBezTo>
                      <a:pt x="885" y="1161"/>
                      <a:pt x="676" y="991"/>
                      <a:pt x="509" y="991"/>
                    </a:cubicBezTo>
                    <a:cubicBezTo>
                      <a:pt x="412" y="991"/>
                      <a:pt x="329" y="1048"/>
                      <a:pt x="308" y="1229"/>
                    </a:cubicBezTo>
                    <a:cubicBezTo>
                      <a:pt x="253" y="1719"/>
                      <a:pt x="922" y="2308"/>
                      <a:pt x="922" y="2308"/>
                    </a:cubicBezTo>
                    <a:lnTo>
                      <a:pt x="0" y="2534"/>
                    </a:lnTo>
                    <a:cubicBezTo>
                      <a:pt x="0" y="2534"/>
                      <a:pt x="453" y="3524"/>
                      <a:pt x="1613" y="3524"/>
                    </a:cubicBezTo>
                    <a:cubicBezTo>
                      <a:pt x="1834" y="3524"/>
                      <a:pt x="2080" y="3489"/>
                      <a:pt x="2353" y="3403"/>
                    </a:cubicBezTo>
                    <a:cubicBezTo>
                      <a:pt x="4065" y="2867"/>
                      <a:pt x="3612" y="526"/>
                      <a:pt x="2696" y="220"/>
                    </a:cubicBezTo>
                    <a:cubicBezTo>
                      <a:pt x="2643" y="203"/>
                      <a:pt x="2594" y="195"/>
                      <a:pt x="2549" y="195"/>
                    </a:cubicBezTo>
                    <a:cubicBezTo>
                      <a:pt x="2026" y="195"/>
                      <a:pt x="1974" y="1263"/>
                      <a:pt x="1974" y="1263"/>
                    </a:cubicBezTo>
                    <a:cubicBezTo>
                      <a:pt x="1974" y="1263"/>
                      <a:pt x="1290" y="0"/>
                      <a:pt x="7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14" name="Google Shape;1414;p14"/>
              <p:cNvSpPr/>
              <p:nvPr/>
            </p:nvSpPr>
            <p:spPr>
              <a:xfrm>
                <a:off x="1207769" y="166841"/>
                <a:ext cx="52757" cy="56242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62" extrusionOk="0">
                    <a:moveTo>
                      <a:pt x="375" y="0"/>
                    </a:moveTo>
                    <a:cubicBezTo>
                      <a:pt x="323" y="0"/>
                      <a:pt x="269" y="51"/>
                      <a:pt x="299" y="116"/>
                    </a:cubicBezTo>
                    <a:cubicBezTo>
                      <a:pt x="364" y="264"/>
                      <a:pt x="413" y="430"/>
                      <a:pt x="413" y="495"/>
                    </a:cubicBezTo>
                    <a:cubicBezTo>
                      <a:pt x="352" y="473"/>
                      <a:pt x="244" y="353"/>
                      <a:pt x="176" y="245"/>
                    </a:cubicBezTo>
                    <a:cubicBezTo>
                      <a:pt x="157" y="219"/>
                      <a:pt x="133" y="208"/>
                      <a:pt x="109" y="208"/>
                    </a:cubicBezTo>
                    <a:cubicBezTo>
                      <a:pt x="53" y="208"/>
                      <a:pt x="1" y="267"/>
                      <a:pt x="37" y="331"/>
                    </a:cubicBezTo>
                    <a:cubicBezTo>
                      <a:pt x="90" y="409"/>
                      <a:pt x="262" y="661"/>
                      <a:pt x="435" y="661"/>
                    </a:cubicBezTo>
                    <a:lnTo>
                      <a:pt x="450" y="661"/>
                    </a:lnTo>
                    <a:cubicBezTo>
                      <a:pt x="494" y="658"/>
                      <a:pt x="531" y="634"/>
                      <a:pt x="552" y="600"/>
                    </a:cubicBezTo>
                    <a:cubicBezTo>
                      <a:pt x="620" y="483"/>
                      <a:pt x="515" y="205"/>
                      <a:pt x="447" y="51"/>
                    </a:cubicBezTo>
                    <a:cubicBezTo>
                      <a:pt x="432" y="15"/>
                      <a:pt x="404" y="0"/>
                      <a:pt x="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15" name="Google Shape;1415;p14"/>
              <p:cNvSpPr/>
              <p:nvPr/>
            </p:nvSpPr>
            <p:spPr>
              <a:xfrm>
                <a:off x="1068616" y="214076"/>
                <a:ext cx="115454" cy="110445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300" extrusionOk="0">
                    <a:moveTo>
                      <a:pt x="604" y="0"/>
                    </a:moveTo>
                    <a:cubicBezTo>
                      <a:pt x="588" y="0"/>
                      <a:pt x="576" y="4"/>
                      <a:pt x="568" y="7"/>
                    </a:cubicBezTo>
                    <a:cubicBezTo>
                      <a:pt x="457" y="47"/>
                      <a:pt x="432" y="223"/>
                      <a:pt x="491" y="531"/>
                    </a:cubicBezTo>
                    <a:cubicBezTo>
                      <a:pt x="396" y="468"/>
                      <a:pt x="285" y="414"/>
                      <a:pt x="195" y="414"/>
                    </a:cubicBezTo>
                    <a:cubicBezTo>
                      <a:pt x="170" y="414"/>
                      <a:pt x="148" y="418"/>
                      <a:pt x="127" y="426"/>
                    </a:cubicBezTo>
                    <a:cubicBezTo>
                      <a:pt x="68" y="451"/>
                      <a:pt x="28" y="513"/>
                      <a:pt x="28" y="577"/>
                    </a:cubicBezTo>
                    <a:cubicBezTo>
                      <a:pt x="0" y="880"/>
                      <a:pt x="438" y="1244"/>
                      <a:pt x="488" y="1284"/>
                    </a:cubicBezTo>
                    <a:cubicBezTo>
                      <a:pt x="503" y="1293"/>
                      <a:pt x="522" y="1299"/>
                      <a:pt x="540" y="1299"/>
                    </a:cubicBezTo>
                    <a:cubicBezTo>
                      <a:pt x="617" y="1299"/>
                      <a:pt x="651" y="1203"/>
                      <a:pt x="590" y="1157"/>
                    </a:cubicBezTo>
                    <a:cubicBezTo>
                      <a:pt x="429" y="1025"/>
                      <a:pt x="176" y="756"/>
                      <a:pt x="192" y="593"/>
                    </a:cubicBezTo>
                    <a:lnTo>
                      <a:pt x="192" y="574"/>
                    </a:lnTo>
                    <a:cubicBezTo>
                      <a:pt x="194" y="574"/>
                      <a:pt x="196" y="574"/>
                      <a:pt x="199" y="574"/>
                    </a:cubicBezTo>
                    <a:cubicBezTo>
                      <a:pt x="256" y="574"/>
                      <a:pt x="426" y="672"/>
                      <a:pt x="568" y="790"/>
                    </a:cubicBezTo>
                    <a:cubicBezTo>
                      <a:pt x="583" y="803"/>
                      <a:pt x="601" y="809"/>
                      <a:pt x="618" y="809"/>
                    </a:cubicBezTo>
                    <a:cubicBezTo>
                      <a:pt x="666" y="809"/>
                      <a:pt x="711" y="764"/>
                      <a:pt x="697" y="707"/>
                    </a:cubicBezTo>
                    <a:cubicBezTo>
                      <a:pt x="636" y="473"/>
                      <a:pt x="605" y="229"/>
                      <a:pt x="617" y="170"/>
                    </a:cubicBezTo>
                    <a:lnTo>
                      <a:pt x="617" y="170"/>
                    </a:lnTo>
                    <a:cubicBezTo>
                      <a:pt x="716" y="226"/>
                      <a:pt x="975" y="559"/>
                      <a:pt x="1176" y="858"/>
                    </a:cubicBezTo>
                    <a:cubicBezTo>
                      <a:pt x="1192" y="887"/>
                      <a:pt x="1216" y="899"/>
                      <a:pt x="1241" y="899"/>
                    </a:cubicBezTo>
                    <a:cubicBezTo>
                      <a:pt x="1299" y="899"/>
                      <a:pt x="1358" y="832"/>
                      <a:pt x="1308" y="769"/>
                    </a:cubicBezTo>
                    <a:cubicBezTo>
                      <a:pt x="857" y="85"/>
                      <a:pt x="679" y="0"/>
                      <a:pt x="6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16" name="Google Shape;1416;p14"/>
              <p:cNvSpPr/>
              <p:nvPr/>
            </p:nvSpPr>
            <p:spPr>
              <a:xfrm>
                <a:off x="1134540" y="274310"/>
                <a:ext cx="164558" cy="119875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411" extrusionOk="0">
                    <a:moveTo>
                      <a:pt x="1849" y="0"/>
                    </a:moveTo>
                    <a:cubicBezTo>
                      <a:pt x="1813" y="0"/>
                      <a:pt x="1777" y="22"/>
                      <a:pt x="1769" y="69"/>
                    </a:cubicBezTo>
                    <a:cubicBezTo>
                      <a:pt x="1707" y="522"/>
                      <a:pt x="1528" y="852"/>
                      <a:pt x="1242" y="1043"/>
                    </a:cubicBezTo>
                    <a:cubicBezTo>
                      <a:pt x="1002" y="1205"/>
                      <a:pt x="722" y="1246"/>
                      <a:pt x="503" y="1246"/>
                    </a:cubicBezTo>
                    <a:cubicBezTo>
                      <a:pt x="288" y="1246"/>
                      <a:pt x="131" y="1207"/>
                      <a:pt x="128" y="1207"/>
                    </a:cubicBezTo>
                    <a:cubicBezTo>
                      <a:pt x="123" y="1206"/>
                      <a:pt x="118" y="1206"/>
                      <a:pt x="113" y="1206"/>
                    </a:cubicBezTo>
                    <a:cubicBezTo>
                      <a:pt x="26" y="1206"/>
                      <a:pt x="0" y="1332"/>
                      <a:pt x="88" y="1364"/>
                    </a:cubicBezTo>
                    <a:cubicBezTo>
                      <a:pt x="227" y="1395"/>
                      <a:pt x="366" y="1411"/>
                      <a:pt x="504" y="1411"/>
                    </a:cubicBezTo>
                    <a:cubicBezTo>
                      <a:pt x="748" y="1411"/>
                      <a:pt x="1060" y="1364"/>
                      <a:pt x="1331" y="1179"/>
                    </a:cubicBezTo>
                    <a:cubicBezTo>
                      <a:pt x="1661" y="960"/>
                      <a:pt x="1861" y="590"/>
                      <a:pt x="1929" y="90"/>
                    </a:cubicBezTo>
                    <a:cubicBezTo>
                      <a:pt x="1936" y="33"/>
                      <a:pt x="1892" y="0"/>
                      <a:pt x="18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417;p14"/>
            <p:cNvGrpSpPr/>
            <p:nvPr/>
          </p:nvGrpSpPr>
          <p:grpSpPr>
            <a:xfrm>
              <a:off x="2199114" y="4641719"/>
              <a:ext cx="388320" cy="384805"/>
              <a:chOff x="10649934" y="1571625"/>
              <a:chExt cx="449705" cy="445634"/>
            </a:xfrm>
          </p:grpSpPr>
          <p:sp>
            <p:nvSpPr>
              <p:cNvPr id="1418" name="Google Shape;1418;p14"/>
              <p:cNvSpPr/>
              <p:nvPr/>
            </p:nvSpPr>
            <p:spPr>
              <a:xfrm>
                <a:off x="10649934" y="1571625"/>
                <a:ext cx="449705" cy="445634"/>
              </a:xfrm>
              <a:custGeom>
                <a:avLst/>
                <a:gdLst/>
                <a:ahLst/>
                <a:cxnLst/>
                <a:rect l="l" t="t" r="r" b="b"/>
                <a:pathLst>
                  <a:path w="7070" h="7006" extrusionOk="0">
                    <a:moveTo>
                      <a:pt x="3541" y="217"/>
                    </a:moveTo>
                    <a:cubicBezTo>
                      <a:pt x="3631" y="377"/>
                      <a:pt x="3809" y="793"/>
                      <a:pt x="3948" y="1161"/>
                    </a:cubicBezTo>
                    <a:cubicBezTo>
                      <a:pt x="3958" y="1182"/>
                      <a:pt x="3976" y="1201"/>
                      <a:pt x="4001" y="1210"/>
                    </a:cubicBezTo>
                    <a:cubicBezTo>
                      <a:pt x="4009" y="1214"/>
                      <a:pt x="4019" y="1215"/>
                      <a:pt x="4028" y="1215"/>
                    </a:cubicBezTo>
                    <a:cubicBezTo>
                      <a:pt x="4043" y="1215"/>
                      <a:pt x="4059" y="1211"/>
                      <a:pt x="4072" y="1204"/>
                    </a:cubicBezTo>
                    <a:cubicBezTo>
                      <a:pt x="4414" y="1016"/>
                      <a:pt x="4941" y="750"/>
                      <a:pt x="5077" y="726"/>
                    </a:cubicBezTo>
                    <a:lnTo>
                      <a:pt x="5077" y="726"/>
                    </a:lnTo>
                    <a:cubicBezTo>
                      <a:pt x="5093" y="846"/>
                      <a:pt x="5019" y="1262"/>
                      <a:pt x="4932" y="1611"/>
                    </a:cubicBezTo>
                    <a:cubicBezTo>
                      <a:pt x="4918" y="1665"/>
                      <a:pt x="4959" y="1717"/>
                      <a:pt x="5014" y="1717"/>
                    </a:cubicBezTo>
                    <a:cubicBezTo>
                      <a:pt x="5019" y="1717"/>
                      <a:pt x="5023" y="1716"/>
                      <a:pt x="5028" y="1716"/>
                    </a:cubicBezTo>
                    <a:cubicBezTo>
                      <a:pt x="5034" y="1716"/>
                      <a:pt x="5737" y="1611"/>
                      <a:pt x="6095" y="1611"/>
                    </a:cubicBezTo>
                    <a:cubicBezTo>
                      <a:pt x="6135" y="1611"/>
                      <a:pt x="6175" y="1614"/>
                      <a:pt x="6215" y="1617"/>
                    </a:cubicBezTo>
                    <a:cubicBezTo>
                      <a:pt x="6169" y="1762"/>
                      <a:pt x="5975" y="2166"/>
                      <a:pt x="5790" y="2521"/>
                    </a:cubicBezTo>
                    <a:cubicBezTo>
                      <a:pt x="5765" y="2570"/>
                      <a:pt x="5790" y="2629"/>
                      <a:pt x="5842" y="2641"/>
                    </a:cubicBezTo>
                    <a:cubicBezTo>
                      <a:pt x="6252" y="2755"/>
                      <a:pt x="6727" y="2919"/>
                      <a:pt x="6820" y="2990"/>
                    </a:cubicBezTo>
                    <a:cubicBezTo>
                      <a:pt x="6755" y="3107"/>
                      <a:pt x="6329" y="3455"/>
                      <a:pt x="5950" y="3727"/>
                    </a:cubicBezTo>
                    <a:cubicBezTo>
                      <a:pt x="5904" y="3764"/>
                      <a:pt x="5904" y="3835"/>
                      <a:pt x="5953" y="3869"/>
                    </a:cubicBezTo>
                    <a:cubicBezTo>
                      <a:pt x="6385" y="4158"/>
                      <a:pt x="6755" y="4495"/>
                      <a:pt x="6752" y="4584"/>
                    </a:cubicBezTo>
                    <a:cubicBezTo>
                      <a:pt x="6706" y="4677"/>
                      <a:pt x="6172" y="4834"/>
                      <a:pt x="5583" y="4933"/>
                    </a:cubicBezTo>
                    <a:cubicBezTo>
                      <a:pt x="5524" y="4942"/>
                      <a:pt x="5493" y="5007"/>
                      <a:pt x="5521" y="5059"/>
                    </a:cubicBezTo>
                    <a:cubicBezTo>
                      <a:pt x="5719" y="5411"/>
                      <a:pt x="5913" y="5846"/>
                      <a:pt x="5907" y="5957"/>
                    </a:cubicBezTo>
                    <a:cubicBezTo>
                      <a:pt x="5871" y="5966"/>
                      <a:pt x="5836" y="5970"/>
                      <a:pt x="5801" y="5970"/>
                    </a:cubicBezTo>
                    <a:cubicBezTo>
                      <a:pt x="5790" y="5970"/>
                      <a:pt x="5779" y="5970"/>
                      <a:pt x="5768" y="5969"/>
                    </a:cubicBezTo>
                    <a:cubicBezTo>
                      <a:pt x="5444" y="5969"/>
                      <a:pt x="4846" y="5842"/>
                      <a:pt x="4840" y="5842"/>
                    </a:cubicBezTo>
                    <a:cubicBezTo>
                      <a:pt x="4833" y="5841"/>
                      <a:pt x="4827" y="5841"/>
                      <a:pt x="4821" y="5841"/>
                    </a:cubicBezTo>
                    <a:cubicBezTo>
                      <a:pt x="4785" y="5841"/>
                      <a:pt x="4752" y="5864"/>
                      <a:pt x="4741" y="5898"/>
                    </a:cubicBezTo>
                    <a:cubicBezTo>
                      <a:pt x="4624" y="6265"/>
                      <a:pt x="4470" y="6684"/>
                      <a:pt x="4399" y="6817"/>
                    </a:cubicBezTo>
                    <a:cubicBezTo>
                      <a:pt x="4272" y="6721"/>
                      <a:pt x="3951" y="6327"/>
                      <a:pt x="3692" y="5972"/>
                    </a:cubicBezTo>
                    <a:cubicBezTo>
                      <a:pt x="3680" y="5950"/>
                      <a:pt x="3655" y="5938"/>
                      <a:pt x="3631" y="5938"/>
                    </a:cubicBezTo>
                    <a:lnTo>
                      <a:pt x="3624" y="5938"/>
                    </a:lnTo>
                    <a:cubicBezTo>
                      <a:pt x="3622" y="5938"/>
                      <a:pt x="3619" y="5937"/>
                      <a:pt x="3616" y="5937"/>
                    </a:cubicBezTo>
                    <a:cubicBezTo>
                      <a:pt x="3597" y="5937"/>
                      <a:pt x="3576" y="5946"/>
                      <a:pt x="3563" y="5960"/>
                    </a:cubicBezTo>
                    <a:cubicBezTo>
                      <a:pt x="3245" y="6277"/>
                      <a:pt x="2863" y="6632"/>
                      <a:pt x="2727" y="6728"/>
                    </a:cubicBezTo>
                    <a:cubicBezTo>
                      <a:pt x="2684" y="6580"/>
                      <a:pt x="2607" y="6206"/>
                      <a:pt x="2548" y="5870"/>
                    </a:cubicBezTo>
                    <a:cubicBezTo>
                      <a:pt x="2541" y="5827"/>
                      <a:pt x="2505" y="5799"/>
                      <a:pt x="2465" y="5799"/>
                    </a:cubicBezTo>
                    <a:cubicBezTo>
                      <a:pt x="2454" y="5799"/>
                      <a:pt x="2442" y="5801"/>
                      <a:pt x="2431" y="5805"/>
                    </a:cubicBezTo>
                    <a:cubicBezTo>
                      <a:pt x="2061" y="5950"/>
                      <a:pt x="1447" y="6176"/>
                      <a:pt x="1222" y="6216"/>
                    </a:cubicBezTo>
                    <a:cubicBezTo>
                      <a:pt x="1253" y="6037"/>
                      <a:pt x="1376" y="5562"/>
                      <a:pt x="1502" y="5136"/>
                    </a:cubicBezTo>
                    <a:cubicBezTo>
                      <a:pt x="1509" y="5111"/>
                      <a:pt x="1506" y="5090"/>
                      <a:pt x="1493" y="5068"/>
                    </a:cubicBezTo>
                    <a:cubicBezTo>
                      <a:pt x="1481" y="5050"/>
                      <a:pt x="1462" y="5034"/>
                      <a:pt x="1441" y="5028"/>
                    </a:cubicBezTo>
                    <a:cubicBezTo>
                      <a:pt x="987" y="4917"/>
                      <a:pt x="466" y="4763"/>
                      <a:pt x="324" y="4686"/>
                    </a:cubicBezTo>
                    <a:cubicBezTo>
                      <a:pt x="420" y="4566"/>
                      <a:pt x="802" y="4251"/>
                      <a:pt x="1142" y="4001"/>
                    </a:cubicBezTo>
                    <a:cubicBezTo>
                      <a:pt x="1163" y="3983"/>
                      <a:pt x="1179" y="3955"/>
                      <a:pt x="1175" y="3927"/>
                    </a:cubicBezTo>
                    <a:cubicBezTo>
                      <a:pt x="1175" y="3899"/>
                      <a:pt x="1160" y="3872"/>
                      <a:pt x="1132" y="3859"/>
                    </a:cubicBezTo>
                    <a:cubicBezTo>
                      <a:pt x="636" y="3572"/>
                      <a:pt x="204" y="3233"/>
                      <a:pt x="207" y="3134"/>
                    </a:cubicBezTo>
                    <a:cubicBezTo>
                      <a:pt x="222" y="3042"/>
                      <a:pt x="701" y="2857"/>
                      <a:pt x="1206" y="2740"/>
                    </a:cubicBezTo>
                    <a:cubicBezTo>
                      <a:pt x="1262" y="2727"/>
                      <a:pt x="1290" y="2666"/>
                      <a:pt x="1262" y="2616"/>
                    </a:cubicBezTo>
                    <a:cubicBezTo>
                      <a:pt x="1043" y="2203"/>
                      <a:pt x="812" y="1734"/>
                      <a:pt x="756" y="1558"/>
                    </a:cubicBezTo>
                    <a:lnTo>
                      <a:pt x="756" y="1558"/>
                    </a:lnTo>
                    <a:cubicBezTo>
                      <a:pt x="981" y="1577"/>
                      <a:pt x="1580" y="1716"/>
                      <a:pt x="1805" y="1774"/>
                    </a:cubicBezTo>
                    <a:cubicBezTo>
                      <a:pt x="1811" y="1776"/>
                      <a:pt x="1818" y="1777"/>
                      <a:pt x="1824" y="1777"/>
                    </a:cubicBezTo>
                    <a:cubicBezTo>
                      <a:pt x="1843" y="1777"/>
                      <a:pt x="1862" y="1770"/>
                      <a:pt x="1876" y="1759"/>
                    </a:cubicBezTo>
                    <a:cubicBezTo>
                      <a:pt x="1897" y="1743"/>
                      <a:pt x="1910" y="1719"/>
                      <a:pt x="1910" y="1694"/>
                    </a:cubicBezTo>
                    <a:cubicBezTo>
                      <a:pt x="1925" y="1241"/>
                      <a:pt x="1956" y="738"/>
                      <a:pt x="1990" y="562"/>
                    </a:cubicBezTo>
                    <a:cubicBezTo>
                      <a:pt x="2162" y="649"/>
                      <a:pt x="2644" y="954"/>
                      <a:pt x="3072" y="1238"/>
                    </a:cubicBezTo>
                    <a:cubicBezTo>
                      <a:pt x="3086" y="1247"/>
                      <a:pt x="3103" y="1253"/>
                      <a:pt x="3121" y="1253"/>
                    </a:cubicBezTo>
                    <a:cubicBezTo>
                      <a:pt x="3130" y="1253"/>
                      <a:pt x="3140" y="1251"/>
                      <a:pt x="3149" y="1247"/>
                    </a:cubicBezTo>
                    <a:cubicBezTo>
                      <a:pt x="3174" y="1238"/>
                      <a:pt x="3196" y="1219"/>
                      <a:pt x="3202" y="1191"/>
                    </a:cubicBezTo>
                    <a:cubicBezTo>
                      <a:pt x="3313" y="812"/>
                      <a:pt x="3461" y="380"/>
                      <a:pt x="3541" y="217"/>
                    </a:cubicBezTo>
                    <a:close/>
                    <a:moveTo>
                      <a:pt x="3541" y="1"/>
                    </a:moveTo>
                    <a:cubicBezTo>
                      <a:pt x="3476" y="1"/>
                      <a:pt x="3381" y="1"/>
                      <a:pt x="3072" y="1034"/>
                    </a:cubicBezTo>
                    <a:cubicBezTo>
                      <a:pt x="2403" y="593"/>
                      <a:pt x="2027" y="368"/>
                      <a:pt x="1943" y="368"/>
                    </a:cubicBezTo>
                    <a:cubicBezTo>
                      <a:pt x="1937" y="368"/>
                      <a:pt x="1928" y="371"/>
                      <a:pt x="1919" y="371"/>
                    </a:cubicBezTo>
                    <a:cubicBezTo>
                      <a:pt x="1854" y="389"/>
                      <a:pt x="1783" y="405"/>
                      <a:pt x="1743" y="1583"/>
                    </a:cubicBezTo>
                    <a:cubicBezTo>
                      <a:pt x="1499" y="1524"/>
                      <a:pt x="904" y="1386"/>
                      <a:pt x="713" y="1386"/>
                    </a:cubicBezTo>
                    <a:cubicBezTo>
                      <a:pt x="709" y="1385"/>
                      <a:pt x="704" y="1385"/>
                      <a:pt x="700" y="1385"/>
                    </a:cubicBezTo>
                    <a:cubicBezTo>
                      <a:pt x="670" y="1385"/>
                      <a:pt x="638" y="1394"/>
                      <a:pt x="614" y="1410"/>
                    </a:cubicBezTo>
                    <a:cubicBezTo>
                      <a:pt x="556" y="1457"/>
                      <a:pt x="482" y="1509"/>
                      <a:pt x="1058" y="2601"/>
                    </a:cubicBezTo>
                    <a:cubicBezTo>
                      <a:pt x="697" y="2690"/>
                      <a:pt x="77" y="2875"/>
                      <a:pt x="40" y="3110"/>
                    </a:cubicBezTo>
                    <a:cubicBezTo>
                      <a:pt x="0" y="3344"/>
                      <a:pt x="583" y="3733"/>
                      <a:pt x="935" y="3943"/>
                    </a:cubicBezTo>
                    <a:cubicBezTo>
                      <a:pt x="108" y="4562"/>
                      <a:pt x="127" y="4674"/>
                      <a:pt x="136" y="4723"/>
                    </a:cubicBezTo>
                    <a:cubicBezTo>
                      <a:pt x="145" y="4775"/>
                      <a:pt x="164" y="4889"/>
                      <a:pt x="1311" y="5176"/>
                    </a:cubicBezTo>
                    <a:cubicBezTo>
                      <a:pt x="1209" y="5534"/>
                      <a:pt x="1024" y="6194"/>
                      <a:pt x="1043" y="6308"/>
                    </a:cubicBezTo>
                    <a:cubicBezTo>
                      <a:pt x="1046" y="6327"/>
                      <a:pt x="1068" y="6395"/>
                      <a:pt x="1172" y="6395"/>
                    </a:cubicBezTo>
                    <a:cubicBezTo>
                      <a:pt x="1373" y="6395"/>
                      <a:pt x="2116" y="6114"/>
                      <a:pt x="2397" y="6006"/>
                    </a:cubicBezTo>
                    <a:cubicBezTo>
                      <a:pt x="2459" y="6342"/>
                      <a:pt x="2551" y="6811"/>
                      <a:pt x="2607" y="6885"/>
                    </a:cubicBezTo>
                    <a:cubicBezTo>
                      <a:pt x="2628" y="6910"/>
                      <a:pt x="2656" y="6922"/>
                      <a:pt x="2687" y="6925"/>
                    </a:cubicBezTo>
                    <a:cubicBezTo>
                      <a:pt x="2785" y="6925"/>
                      <a:pt x="3097" y="6666"/>
                      <a:pt x="3612" y="6154"/>
                    </a:cubicBezTo>
                    <a:cubicBezTo>
                      <a:pt x="4028" y="6718"/>
                      <a:pt x="4297" y="7005"/>
                      <a:pt x="4417" y="7005"/>
                    </a:cubicBezTo>
                    <a:cubicBezTo>
                      <a:pt x="4445" y="7005"/>
                      <a:pt x="4473" y="6996"/>
                      <a:pt x="4494" y="6974"/>
                    </a:cubicBezTo>
                    <a:cubicBezTo>
                      <a:pt x="4590" y="6882"/>
                      <a:pt x="4790" y="6296"/>
                      <a:pt x="4880" y="6028"/>
                    </a:cubicBezTo>
                    <a:cubicBezTo>
                      <a:pt x="5056" y="6061"/>
                      <a:pt x="5493" y="6142"/>
                      <a:pt x="5768" y="6142"/>
                    </a:cubicBezTo>
                    <a:cubicBezTo>
                      <a:pt x="5885" y="6142"/>
                      <a:pt x="6015" y="6129"/>
                      <a:pt x="6058" y="6043"/>
                    </a:cubicBezTo>
                    <a:cubicBezTo>
                      <a:pt x="6135" y="5889"/>
                      <a:pt x="5907" y="5414"/>
                      <a:pt x="5728" y="5081"/>
                    </a:cubicBezTo>
                    <a:cubicBezTo>
                      <a:pt x="6194" y="5000"/>
                      <a:pt x="6857" y="4849"/>
                      <a:pt x="6915" y="4633"/>
                    </a:cubicBezTo>
                    <a:cubicBezTo>
                      <a:pt x="6974" y="4421"/>
                      <a:pt x="6499" y="4041"/>
                      <a:pt x="6147" y="3798"/>
                    </a:cubicBezTo>
                    <a:cubicBezTo>
                      <a:pt x="7070" y="3125"/>
                      <a:pt x="7011" y="2993"/>
                      <a:pt x="6986" y="2934"/>
                    </a:cubicBezTo>
                    <a:cubicBezTo>
                      <a:pt x="6931" y="2801"/>
                      <a:pt x="6434" y="2635"/>
                      <a:pt x="5990" y="2508"/>
                    </a:cubicBezTo>
                    <a:cubicBezTo>
                      <a:pt x="6141" y="2215"/>
                      <a:pt x="6394" y="1703"/>
                      <a:pt x="6394" y="1577"/>
                    </a:cubicBezTo>
                    <a:cubicBezTo>
                      <a:pt x="6394" y="1444"/>
                      <a:pt x="6206" y="1444"/>
                      <a:pt x="6092" y="1444"/>
                    </a:cubicBezTo>
                    <a:cubicBezTo>
                      <a:pt x="5814" y="1444"/>
                      <a:pt x="5352" y="1503"/>
                      <a:pt x="5130" y="1531"/>
                    </a:cubicBezTo>
                    <a:cubicBezTo>
                      <a:pt x="5336" y="655"/>
                      <a:pt x="5222" y="596"/>
                      <a:pt x="5170" y="571"/>
                    </a:cubicBezTo>
                    <a:cubicBezTo>
                      <a:pt x="5151" y="562"/>
                      <a:pt x="5130" y="559"/>
                      <a:pt x="5108" y="559"/>
                    </a:cubicBezTo>
                    <a:cubicBezTo>
                      <a:pt x="4932" y="559"/>
                      <a:pt x="4328" y="874"/>
                      <a:pt x="4075" y="1009"/>
                    </a:cubicBezTo>
                    <a:cubicBezTo>
                      <a:pt x="3705" y="59"/>
                      <a:pt x="3612" y="22"/>
                      <a:pt x="3578" y="7"/>
                    </a:cubicBezTo>
                    <a:cubicBezTo>
                      <a:pt x="3566" y="4"/>
                      <a:pt x="3553" y="1"/>
                      <a:pt x="35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19" name="Google Shape;1419;p14"/>
              <p:cNvSpPr/>
              <p:nvPr/>
            </p:nvSpPr>
            <p:spPr>
              <a:xfrm>
                <a:off x="10732687" y="1664810"/>
                <a:ext cx="279682" cy="279619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4396" extrusionOk="0">
                    <a:moveTo>
                      <a:pt x="2197" y="1"/>
                    </a:moveTo>
                    <a:cubicBezTo>
                      <a:pt x="985" y="1"/>
                      <a:pt x="1" y="985"/>
                      <a:pt x="1" y="2197"/>
                    </a:cubicBezTo>
                    <a:cubicBezTo>
                      <a:pt x="1" y="3412"/>
                      <a:pt x="985" y="4396"/>
                      <a:pt x="2197" y="4396"/>
                    </a:cubicBezTo>
                    <a:cubicBezTo>
                      <a:pt x="3412" y="4396"/>
                      <a:pt x="4396" y="3412"/>
                      <a:pt x="4396" y="2197"/>
                    </a:cubicBezTo>
                    <a:cubicBezTo>
                      <a:pt x="4396" y="985"/>
                      <a:pt x="3412" y="1"/>
                      <a:pt x="21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0" name="Google Shape;1420;p14"/>
              <p:cNvSpPr/>
              <p:nvPr/>
            </p:nvSpPr>
            <p:spPr>
              <a:xfrm>
                <a:off x="10883180" y="1708190"/>
                <a:ext cx="23217" cy="1418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3" extrusionOk="0">
                    <a:moveTo>
                      <a:pt x="1" y="0"/>
                    </a:moveTo>
                    <a:lnTo>
                      <a:pt x="365" y="223"/>
                    </a:lnTo>
                    <a:cubicBezTo>
                      <a:pt x="318" y="65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1" name="Google Shape;1421;p14"/>
              <p:cNvSpPr/>
              <p:nvPr/>
            </p:nvSpPr>
            <p:spPr>
              <a:xfrm>
                <a:off x="10875102" y="1702720"/>
                <a:ext cx="37401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395" extrusionOk="0">
                    <a:moveTo>
                      <a:pt x="119" y="0"/>
                    </a:moveTo>
                    <a:cubicBezTo>
                      <a:pt x="24" y="0"/>
                      <a:pt x="0" y="153"/>
                      <a:pt x="109" y="170"/>
                    </a:cubicBezTo>
                    <a:cubicBezTo>
                      <a:pt x="223" y="194"/>
                      <a:pt x="390" y="262"/>
                      <a:pt x="408" y="333"/>
                    </a:cubicBezTo>
                    <a:cubicBezTo>
                      <a:pt x="421" y="370"/>
                      <a:pt x="455" y="395"/>
                      <a:pt x="492" y="395"/>
                    </a:cubicBezTo>
                    <a:cubicBezTo>
                      <a:pt x="501" y="395"/>
                      <a:pt x="507" y="392"/>
                      <a:pt x="516" y="389"/>
                    </a:cubicBezTo>
                    <a:cubicBezTo>
                      <a:pt x="562" y="376"/>
                      <a:pt x="587" y="330"/>
                      <a:pt x="575" y="284"/>
                    </a:cubicBezTo>
                    <a:cubicBezTo>
                      <a:pt x="516" y="86"/>
                      <a:pt x="205" y="16"/>
                      <a:pt x="143" y="3"/>
                    </a:cubicBezTo>
                    <a:cubicBezTo>
                      <a:pt x="135" y="1"/>
                      <a:pt x="127" y="0"/>
                      <a:pt x="1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2" name="Google Shape;1422;p14"/>
              <p:cNvSpPr/>
              <p:nvPr/>
            </p:nvSpPr>
            <p:spPr>
              <a:xfrm>
                <a:off x="10899655" y="1751125"/>
                <a:ext cx="23217" cy="14248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4" extrusionOk="0">
                    <a:moveTo>
                      <a:pt x="1" y="1"/>
                    </a:moveTo>
                    <a:lnTo>
                      <a:pt x="365" y="223"/>
                    </a:lnTo>
                    <a:cubicBezTo>
                      <a:pt x="318" y="69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3" name="Google Shape;1423;p14"/>
              <p:cNvSpPr/>
              <p:nvPr/>
            </p:nvSpPr>
            <p:spPr>
              <a:xfrm>
                <a:off x="10891704" y="1745718"/>
                <a:ext cx="37274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395" extrusionOk="0">
                    <a:moveTo>
                      <a:pt x="119" y="0"/>
                    </a:moveTo>
                    <a:cubicBezTo>
                      <a:pt x="23" y="0"/>
                      <a:pt x="1" y="152"/>
                      <a:pt x="107" y="172"/>
                    </a:cubicBezTo>
                    <a:cubicBezTo>
                      <a:pt x="221" y="194"/>
                      <a:pt x="388" y="262"/>
                      <a:pt x="409" y="333"/>
                    </a:cubicBezTo>
                    <a:cubicBezTo>
                      <a:pt x="419" y="370"/>
                      <a:pt x="453" y="394"/>
                      <a:pt x="490" y="394"/>
                    </a:cubicBezTo>
                    <a:cubicBezTo>
                      <a:pt x="499" y="394"/>
                      <a:pt x="508" y="391"/>
                      <a:pt x="514" y="391"/>
                    </a:cubicBezTo>
                    <a:cubicBezTo>
                      <a:pt x="561" y="376"/>
                      <a:pt x="585" y="330"/>
                      <a:pt x="573" y="283"/>
                    </a:cubicBezTo>
                    <a:cubicBezTo>
                      <a:pt x="514" y="89"/>
                      <a:pt x="203" y="15"/>
                      <a:pt x="141" y="3"/>
                    </a:cubicBezTo>
                    <a:cubicBezTo>
                      <a:pt x="134" y="1"/>
                      <a:pt x="126" y="0"/>
                      <a:pt x="1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4" name="Google Shape;1424;p14"/>
              <p:cNvSpPr/>
              <p:nvPr/>
            </p:nvSpPr>
            <p:spPr>
              <a:xfrm>
                <a:off x="10945769" y="1750743"/>
                <a:ext cx="20482" cy="1793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82" extrusionOk="0">
                    <a:moveTo>
                      <a:pt x="0" y="1"/>
                    </a:moveTo>
                    <a:lnTo>
                      <a:pt x="321" y="281"/>
                    </a:lnTo>
                    <a:cubicBezTo>
                      <a:pt x="303" y="12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5" name="Google Shape;1425;p14"/>
              <p:cNvSpPr/>
              <p:nvPr/>
            </p:nvSpPr>
            <p:spPr>
              <a:xfrm>
                <a:off x="10937755" y="1745209"/>
                <a:ext cx="34157" cy="2894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55" extrusionOk="0">
                    <a:moveTo>
                      <a:pt x="122" y="0"/>
                    </a:moveTo>
                    <a:cubicBezTo>
                      <a:pt x="40" y="0"/>
                      <a:pt x="0" y="130"/>
                      <a:pt x="96" y="168"/>
                    </a:cubicBezTo>
                    <a:cubicBezTo>
                      <a:pt x="200" y="208"/>
                      <a:pt x="355" y="307"/>
                      <a:pt x="361" y="378"/>
                    </a:cubicBezTo>
                    <a:cubicBezTo>
                      <a:pt x="367" y="421"/>
                      <a:pt x="404" y="455"/>
                      <a:pt x="447" y="455"/>
                    </a:cubicBezTo>
                    <a:lnTo>
                      <a:pt x="456" y="455"/>
                    </a:lnTo>
                    <a:cubicBezTo>
                      <a:pt x="503" y="449"/>
                      <a:pt x="537" y="405"/>
                      <a:pt x="534" y="359"/>
                    </a:cubicBezTo>
                    <a:cubicBezTo>
                      <a:pt x="509" y="156"/>
                      <a:pt x="216" y="32"/>
                      <a:pt x="157" y="8"/>
                    </a:cubicBezTo>
                    <a:cubicBezTo>
                      <a:pt x="145" y="3"/>
                      <a:pt x="133" y="0"/>
                      <a:pt x="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6" name="Google Shape;1426;p14"/>
              <p:cNvSpPr/>
              <p:nvPr/>
            </p:nvSpPr>
            <p:spPr>
              <a:xfrm>
                <a:off x="10846861" y="1739994"/>
                <a:ext cx="23217" cy="1418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3" extrusionOk="0">
                    <a:moveTo>
                      <a:pt x="1" y="0"/>
                    </a:moveTo>
                    <a:lnTo>
                      <a:pt x="365" y="222"/>
                    </a:lnTo>
                    <a:cubicBezTo>
                      <a:pt x="319" y="6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7" name="Google Shape;1427;p14"/>
              <p:cNvSpPr/>
              <p:nvPr/>
            </p:nvSpPr>
            <p:spPr>
              <a:xfrm>
                <a:off x="10839101" y="1734523"/>
                <a:ext cx="37083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395" extrusionOk="0">
                    <a:moveTo>
                      <a:pt x="119" y="1"/>
                    </a:moveTo>
                    <a:cubicBezTo>
                      <a:pt x="24" y="1"/>
                      <a:pt x="0" y="149"/>
                      <a:pt x="104" y="169"/>
                    </a:cubicBezTo>
                    <a:cubicBezTo>
                      <a:pt x="212" y="194"/>
                      <a:pt x="385" y="259"/>
                      <a:pt x="407" y="333"/>
                    </a:cubicBezTo>
                    <a:cubicBezTo>
                      <a:pt x="416" y="367"/>
                      <a:pt x="450" y="395"/>
                      <a:pt x="487" y="395"/>
                    </a:cubicBezTo>
                    <a:cubicBezTo>
                      <a:pt x="496" y="391"/>
                      <a:pt x="505" y="391"/>
                      <a:pt x="512" y="388"/>
                    </a:cubicBezTo>
                    <a:cubicBezTo>
                      <a:pt x="558" y="376"/>
                      <a:pt x="583" y="330"/>
                      <a:pt x="570" y="284"/>
                    </a:cubicBezTo>
                    <a:cubicBezTo>
                      <a:pt x="512" y="86"/>
                      <a:pt x="200" y="15"/>
                      <a:pt x="138" y="3"/>
                    </a:cubicBezTo>
                    <a:cubicBezTo>
                      <a:pt x="132" y="2"/>
                      <a:pt x="125" y="1"/>
                      <a:pt x="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8" name="Google Shape;1428;p14"/>
              <p:cNvSpPr/>
              <p:nvPr/>
            </p:nvSpPr>
            <p:spPr>
              <a:xfrm>
                <a:off x="10822945" y="1705646"/>
                <a:ext cx="25952" cy="8523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34" extrusionOk="0">
                    <a:moveTo>
                      <a:pt x="13" y="0"/>
                    </a:moveTo>
                    <a:cubicBezTo>
                      <a:pt x="5" y="0"/>
                      <a:pt x="1" y="0"/>
                      <a:pt x="1" y="0"/>
                    </a:cubicBezTo>
                    <a:lnTo>
                      <a:pt x="408" y="133"/>
                    </a:lnTo>
                    <a:cubicBezTo>
                      <a:pt x="337" y="8"/>
                      <a:pt x="73" y="0"/>
                      <a:pt x="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29" name="Google Shape;1429;p14"/>
              <p:cNvSpPr/>
              <p:nvPr/>
            </p:nvSpPr>
            <p:spPr>
              <a:xfrm>
                <a:off x="10817475" y="1700176"/>
                <a:ext cx="37528" cy="19464"/>
              </a:xfrm>
              <a:custGeom>
                <a:avLst/>
                <a:gdLst/>
                <a:ahLst/>
                <a:cxnLst/>
                <a:rect l="l" t="t" r="r" b="b"/>
                <a:pathLst>
                  <a:path w="590" h="306" extrusionOk="0">
                    <a:moveTo>
                      <a:pt x="84" y="0"/>
                    </a:moveTo>
                    <a:cubicBezTo>
                      <a:pt x="37" y="3"/>
                      <a:pt x="0" y="40"/>
                      <a:pt x="0" y="89"/>
                    </a:cubicBezTo>
                    <a:cubicBezTo>
                      <a:pt x="3" y="136"/>
                      <a:pt x="40" y="173"/>
                      <a:pt x="90" y="173"/>
                    </a:cubicBezTo>
                    <a:cubicBezTo>
                      <a:pt x="99" y="172"/>
                      <a:pt x="108" y="172"/>
                      <a:pt x="118" y="172"/>
                    </a:cubicBezTo>
                    <a:cubicBezTo>
                      <a:pt x="227" y="172"/>
                      <a:pt x="383" y="203"/>
                      <a:pt x="417" y="262"/>
                    </a:cubicBezTo>
                    <a:cubicBezTo>
                      <a:pt x="432" y="290"/>
                      <a:pt x="460" y="305"/>
                      <a:pt x="491" y="305"/>
                    </a:cubicBezTo>
                    <a:cubicBezTo>
                      <a:pt x="506" y="305"/>
                      <a:pt x="522" y="299"/>
                      <a:pt x="534" y="293"/>
                    </a:cubicBezTo>
                    <a:cubicBezTo>
                      <a:pt x="574" y="268"/>
                      <a:pt x="589" y="219"/>
                      <a:pt x="568" y="179"/>
                    </a:cubicBezTo>
                    <a:cubicBezTo>
                      <a:pt x="466" y="0"/>
                      <a:pt x="148" y="0"/>
                      <a:pt x="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4406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13"/>
          <p:cNvSpPr/>
          <p:nvPr/>
        </p:nvSpPr>
        <p:spPr>
          <a:xfrm>
            <a:off x="-148380" y="-202400"/>
            <a:ext cx="12488760" cy="7342543"/>
          </a:xfrm>
          <a:custGeom>
            <a:avLst/>
            <a:gdLst/>
            <a:ahLst/>
            <a:cxnLst/>
            <a:rect l="l" t="t" r="r" b="b"/>
            <a:pathLst>
              <a:path w="287870" h="169248" extrusionOk="0">
                <a:moveTo>
                  <a:pt x="17455" y="3287"/>
                </a:moveTo>
                <a:lnTo>
                  <a:pt x="17455" y="9371"/>
                </a:lnTo>
                <a:lnTo>
                  <a:pt x="11371" y="9371"/>
                </a:lnTo>
                <a:lnTo>
                  <a:pt x="11371" y="3287"/>
                </a:lnTo>
                <a:close/>
                <a:moveTo>
                  <a:pt x="24503" y="3287"/>
                </a:moveTo>
                <a:lnTo>
                  <a:pt x="24503" y="9371"/>
                </a:lnTo>
                <a:lnTo>
                  <a:pt x="18431" y="9371"/>
                </a:lnTo>
                <a:lnTo>
                  <a:pt x="18431" y="3287"/>
                </a:lnTo>
                <a:close/>
                <a:moveTo>
                  <a:pt x="31564" y="3287"/>
                </a:moveTo>
                <a:lnTo>
                  <a:pt x="31564" y="9371"/>
                </a:lnTo>
                <a:lnTo>
                  <a:pt x="25492" y="9371"/>
                </a:lnTo>
                <a:lnTo>
                  <a:pt x="25492" y="3287"/>
                </a:lnTo>
                <a:close/>
                <a:moveTo>
                  <a:pt x="38612" y="3287"/>
                </a:moveTo>
                <a:lnTo>
                  <a:pt x="38612" y="9371"/>
                </a:lnTo>
                <a:lnTo>
                  <a:pt x="32540" y="9371"/>
                </a:lnTo>
                <a:lnTo>
                  <a:pt x="32540" y="3287"/>
                </a:lnTo>
                <a:close/>
                <a:moveTo>
                  <a:pt x="45673" y="3287"/>
                </a:moveTo>
                <a:lnTo>
                  <a:pt x="45673" y="9371"/>
                </a:lnTo>
                <a:lnTo>
                  <a:pt x="39601" y="9371"/>
                </a:lnTo>
                <a:lnTo>
                  <a:pt x="39601" y="3287"/>
                </a:lnTo>
                <a:close/>
                <a:moveTo>
                  <a:pt x="52721" y="3287"/>
                </a:moveTo>
                <a:lnTo>
                  <a:pt x="52721" y="9371"/>
                </a:lnTo>
                <a:lnTo>
                  <a:pt x="46649" y="9371"/>
                </a:lnTo>
                <a:lnTo>
                  <a:pt x="46649" y="3287"/>
                </a:lnTo>
                <a:close/>
                <a:moveTo>
                  <a:pt x="59782" y="3287"/>
                </a:moveTo>
                <a:lnTo>
                  <a:pt x="59782" y="9371"/>
                </a:lnTo>
                <a:lnTo>
                  <a:pt x="53709" y="9371"/>
                </a:lnTo>
                <a:lnTo>
                  <a:pt x="53709" y="3287"/>
                </a:lnTo>
                <a:close/>
                <a:moveTo>
                  <a:pt x="66842" y="3287"/>
                </a:moveTo>
                <a:lnTo>
                  <a:pt x="66842" y="9371"/>
                </a:lnTo>
                <a:lnTo>
                  <a:pt x="60770" y="9371"/>
                </a:lnTo>
                <a:lnTo>
                  <a:pt x="60770" y="3287"/>
                </a:lnTo>
                <a:close/>
                <a:moveTo>
                  <a:pt x="73902" y="3287"/>
                </a:moveTo>
                <a:lnTo>
                  <a:pt x="73902" y="9371"/>
                </a:lnTo>
                <a:lnTo>
                  <a:pt x="67818" y="9371"/>
                </a:lnTo>
                <a:lnTo>
                  <a:pt x="67818" y="3287"/>
                </a:lnTo>
                <a:close/>
                <a:moveTo>
                  <a:pt x="80951" y="3287"/>
                </a:moveTo>
                <a:lnTo>
                  <a:pt x="80951" y="9371"/>
                </a:lnTo>
                <a:lnTo>
                  <a:pt x="74879" y="9371"/>
                </a:lnTo>
                <a:lnTo>
                  <a:pt x="74879" y="3287"/>
                </a:lnTo>
                <a:close/>
                <a:moveTo>
                  <a:pt x="88011" y="3287"/>
                </a:moveTo>
                <a:lnTo>
                  <a:pt x="88011" y="9371"/>
                </a:lnTo>
                <a:lnTo>
                  <a:pt x="81939" y="9371"/>
                </a:lnTo>
                <a:lnTo>
                  <a:pt x="81939" y="3287"/>
                </a:lnTo>
                <a:close/>
                <a:moveTo>
                  <a:pt x="95060" y="3287"/>
                </a:moveTo>
                <a:lnTo>
                  <a:pt x="95060" y="9371"/>
                </a:lnTo>
                <a:lnTo>
                  <a:pt x="88988" y="9371"/>
                </a:lnTo>
                <a:lnTo>
                  <a:pt x="88988" y="3287"/>
                </a:lnTo>
                <a:close/>
                <a:moveTo>
                  <a:pt x="102120" y="3287"/>
                </a:moveTo>
                <a:lnTo>
                  <a:pt x="102120" y="9371"/>
                </a:lnTo>
                <a:lnTo>
                  <a:pt x="96036" y="9371"/>
                </a:lnTo>
                <a:lnTo>
                  <a:pt x="96036" y="3287"/>
                </a:lnTo>
                <a:close/>
                <a:moveTo>
                  <a:pt x="109169" y="3287"/>
                </a:moveTo>
                <a:lnTo>
                  <a:pt x="109169" y="9371"/>
                </a:lnTo>
                <a:lnTo>
                  <a:pt x="103097" y="9371"/>
                </a:lnTo>
                <a:lnTo>
                  <a:pt x="103097" y="3287"/>
                </a:lnTo>
                <a:close/>
                <a:moveTo>
                  <a:pt x="116229" y="3287"/>
                </a:moveTo>
                <a:lnTo>
                  <a:pt x="116229" y="9371"/>
                </a:lnTo>
                <a:lnTo>
                  <a:pt x="110157" y="9371"/>
                </a:lnTo>
                <a:lnTo>
                  <a:pt x="110157" y="3287"/>
                </a:lnTo>
                <a:close/>
                <a:moveTo>
                  <a:pt x="123278" y="3287"/>
                </a:moveTo>
                <a:lnTo>
                  <a:pt x="123278" y="9371"/>
                </a:lnTo>
                <a:lnTo>
                  <a:pt x="117205" y="9371"/>
                </a:lnTo>
                <a:lnTo>
                  <a:pt x="117205" y="3287"/>
                </a:lnTo>
                <a:close/>
                <a:moveTo>
                  <a:pt x="130338" y="3287"/>
                </a:moveTo>
                <a:lnTo>
                  <a:pt x="130338" y="9371"/>
                </a:lnTo>
                <a:lnTo>
                  <a:pt x="124266" y="9371"/>
                </a:lnTo>
                <a:lnTo>
                  <a:pt x="124266" y="3287"/>
                </a:lnTo>
                <a:close/>
                <a:moveTo>
                  <a:pt x="137387" y="3287"/>
                </a:moveTo>
                <a:lnTo>
                  <a:pt x="137387" y="9371"/>
                </a:lnTo>
                <a:lnTo>
                  <a:pt x="131314" y="9371"/>
                </a:lnTo>
                <a:lnTo>
                  <a:pt x="131314" y="3287"/>
                </a:lnTo>
                <a:close/>
                <a:moveTo>
                  <a:pt x="144447" y="3287"/>
                </a:moveTo>
                <a:lnTo>
                  <a:pt x="144447" y="9371"/>
                </a:lnTo>
                <a:lnTo>
                  <a:pt x="138375" y="9371"/>
                </a:lnTo>
                <a:lnTo>
                  <a:pt x="138375" y="3287"/>
                </a:lnTo>
                <a:close/>
                <a:moveTo>
                  <a:pt x="151495" y="3287"/>
                </a:moveTo>
                <a:lnTo>
                  <a:pt x="151495" y="9371"/>
                </a:lnTo>
                <a:lnTo>
                  <a:pt x="145423" y="9371"/>
                </a:lnTo>
                <a:lnTo>
                  <a:pt x="145423" y="3287"/>
                </a:lnTo>
                <a:close/>
                <a:moveTo>
                  <a:pt x="158556" y="3287"/>
                </a:moveTo>
                <a:lnTo>
                  <a:pt x="158556" y="9371"/>
                </a:lnTo>
                <a:lnTo>
                  <a:pt x="152484" y="9371"/>
                </a:lnTo>
                <a:lnTo>
                  <a:pt x="152484" y="3287"/>
                </a:lnTo>
                <a:close/>
                <a:moveTo>
                  <a:pt x="165604" y="3287"/>
                </a:moveTo>
                <a:lnTo>
                  <a:pt x="165604" y="9371"/>
                </a:lnTo>
                <a:lnTo>
                  <a:pt x="159532" y="9371"/>
                </a:lnTo>
                <a:lnTo>
                  <a:pt x="159532" y="3287"/>
                </a:lnTo>
                <a:close/>
                <a:moveTo>
                  <a:pt x="172665" y="3287"/>
                </a:moveTo>
                <a:lnTo>
                  <a:pt x="172665" y="9371"/>
                </a:lnTo>
                <a:lnTo>
                  <a:pt x="166581" y="9371"/>
                </a:lnTo>
                <a:lnTo>
                  <a:pt x="166581" y="3287"/>
                </a:lnTo>
                <a:close/>
                <a:moveTo>
                  <a:pt x="179713" y="3287"/>
                </a:moveTo>
                <a:lnTo>
                  <a:pt x="179713" y="9371"/>
                </a:lnTo>
                <a:lnTo>
                  <a:pt x="173641" y="9371"/>
                </a:lnTo>
                <a:lnTo>
                  <a:pt x="173641" y="3287"/>
                </a:lnTo>
                <a:close/>
                <a:moveTo>
                  <a:pt x="186774" y="3287"/>
                </a:moveTo>
                <a:lnTo>
                  <a:pt x="186774" y="9371"/>
                </a:lnTo>
                <a:lnTo>
                  <a:pt x="180702" y="9371"/>
                </a:lnTo>
                <a:lnTo>
                  <a:pt x="180702" y="3287"/>
                </a:lnTo>
                <a:close/>
                <a:moveTo>
                  <a:pt x="193822" y="3287"/>
                </a:moveTo>
                <a:lnTo>
                  <a:pt x="193822" y="9371"/>
                </a:lnTo>
                <a:lnTo>
                  <a:pt x="187750" y="9371"/>
                </a:lnTo>
                <a:lnTo>
                  <a:pt x="187750" y="3287"/>
                </a:lnTo>
                <a:close/>
                <a:moveTo>
                  <a:pt x="200883" y="3287"/>
                </a:moveTo>
                <a:lnTo>
                  <a:pt x="200883" y="9371"/>
                </a:lnTo>
                <a:lnTo>
                  <a:pt x="194810" y="9371"/>
                </a:lnTo>
                <a:lnTo>
                  <a:pt x="194810" y="3287"/>
                </a:lnTo>
                <a:close/>
                <a:moveTo>
                  <a:pt x="207931" y="3287"/>
                </a:moveTo>
                <a:lnTo>
                  <a:pt x="207931" y="9371"/>
                </a:lnTo>
                <a:lnTo>
                  <a:pt x="201859" y="9371"/>
                </a:lnTo>
                <a:lnTo>
                  <a:pt x="201859" y="3287"/>
                </a:lnTo>
                <a:close/>
                <a:moveTo>
                  <a:pt x="214992" y="3287"/>
                </a:moveTo>
                <a:lnTo>
                  <a:pt x="214992" y="9371"/>
                </a:lnTo>
                <a:lnTo>
                  <a:pt x="208919" y="9371"/>
                </a:lnTo>
                <a:lnTo>
                  <a:pt x="208919" y="3287"/>
                </a:lnTo>
                <a:close/>
                <a:moveTo>
                  <a:pt x="222052" y="3287"/>
                </a:moveTo>
                <a:lnTo>
                  <a:pt x="222052" y="9371"/>
                </a:lnTo>
                <a:lnTo>
                  <a:pt x="215968" y="9371"/>
                </a:lnTo>
                <a:lnTo>
                  <a:pt x="215968" y="3287"/>
                </a:lnTo>
                <a:close/>
                <a:moveTo>
                  <a:pt x="229100" y="3287"/>
                </a:moveTo>
                <a:lnTo>
                  <a:pt x="229100" y="9371"/>
                </a:lnTo>
                <a:lnTo>
                  <a:pt x="223028" y="9371"/>
                </a:lnTo>
                <a:lnTo>
                  <a:pt x="223028" y="3287"/>
                </a:lnTo>
                <a:close/>
                <a:moveTo>
                  <a:pt x="236161" y="3287"/>
                </a:moveTo>
                <a:lnTo>
                  <a:pt x="236161" y="9371"/>
                </a:lnTo>
                <a:lnTo>
                  <a:pt x="230077" y="9371"/>
                </a:lnTo>
                <a:lnTo>
                  <a:pt x="230077" y="3287"/>
                </a:lnTo>
                <a:close/>
                <a:moveTo>
                  <a:pt x="243209" y="3287"/>
                </a:moveTo>
                <a:lnTo>
                  <a:pt x="243209" y="9371"/>
                </a:lnTo>
                <a:lnTo>
                  <a:pt x="237137" y="9371"/>
                </a:lnTo>
                <a:lnTo>
                  <a:pt x="237137" y="3287"/>
                </a:lnTo>
                <a:close/>
                <a:moveTo>
                  <a:pt x="250270" y="3287"/>
                </a:moveTo>
                <a:lnTo>
                  <a:pt x="250270" y="9371"/>
                </a:lnTo>
                <a:lnTo>
                  <a:pt x="244198" y="9371"/>
                </a:lnTo>
                <a:lnTo>
                  <a:pt x="244198" y="3287"/>
                </a:lnTo>
                <a:close/>
                <a:moveTo>
                  <a:pt x="257318" y="3287"/>
                </a:moveTo>
                <a:lnTo>
                  <a:pt x="257318" y="9371"/>
                </a:lnTo>
                <a:lnTo>
                  <a:pt x="251246" y="9371"/>
                </a:lnTo>
                <a:lnTo>
                  <a:pt x="251246" y="3287"/>
                </a:lnTo>
                <a:close/>
                <a:moveTo>
                  <a:pt x="264379" y="3287"/>
                </a:moveTo>
                <a:lnTo>
                  <a:pt x="264379" y="9371"/>
                </a:lnTo>
                <a:lnTo>
                  <a:pt x="258306" y="9371"/>
                </a:lnTo>
                <a:lnTo>
                  <a:pt x="258306" y="3287"/>
                </a:lnTo>
                <a:close/>
                <a:moveTo>
                  <a:pt x="271427" y="3287"/>
                </a:moveTo>
                <a:lnTo>
                  <a:pt x="271427" y="9371"/>
                </a:lnTo>
                <a:lnTo>
                  <a:pt x="265355" y="9371"/>
                </a:lnTo>
                <a:lnTo>
                  <a:pt x="265355" y="3287"/>
                </a:lnTo>
                <a:close/>
                <a:moveTo>
                  <a:pt x="278488" y="3287"/>
                </a:moveTo>
                <a:lnTo>
                  <a:pt x="278488" y="9371"/>
                </a:lnTo>
                <a:lnTo>
                  <a:pt x="272415" y="9371"/>
                </a:lnTo>
                <a:lnTo>
                  <a:pt x="272415" y="3287"/>
                </a:lnTo>
                <a:close/>
                <a:moveTo>
                  <a:pt x="17443" y="10347"/>
                </a:moveTo>
                <a:lnTo>
                  <a:pt x="17443" y="16419"/>
                </a:lnTo>
                <a:lnTo>
                  <a:pt x="11371" y="16419"/>
                </a:lnTo>
                <a:lnTo>
                  <a:pt x="11371" y="10347"/>
                </a:lnTo>
                <a:close/>
                <a:moveTo>
                  <a:pt x="24503" y="10347"/>
                </a:moveTo>
                <a:lnTo>
                  <a:pt x="24503" y="16419"/>
                </a:lnTo>
                <a:lnTo>
                  <a:pt x="18431" y="16419"/>
                </a:lnTo>
                <a:lnTo>
                  <a:pt x="18431" y="10347"/>
                </a:lnTo>
                <a:close/>
                <a:moveTo>
                  <a:pt x="31564" y="10347"/>
                </a:moveTo>
                <a:lnTo>
                  <a:pt x="31564" y="16419"/>
                </a:lnTo>
                <a:lnTo>
                  <a:pt x="25492" y="16419"/>
                </a:lnTo>
                <a:lnTo>
                  <a:pt x="25492" y="10347"/>
                </a:lnTo>
                <a:close/>
                <a:moveTo>
                  <a:pt x="38612" y="10347"/>
                </a:moveTo>
                <a:lnTo>
                  <a:pt x="38612" y="16419"/>
                </a:lnTo>
                <a:lnTo>
                  <a:pt x="32540" y="16419"/>
                </a:lnTo>
                <a:lnTo>
                  <a:pt x="32540" y="10347"/>
                </a:lnTo>
                <a:close/>
                <a:moveTo>
                  <a:pt x="45673" y="10347"/>
                </a:moveTo>
                <a:lnTo>
                  <a:pt x="45673" y="16419"/>
                </a:lnTo>
                <a:lnTo>
                  <a:pt x="39601" y="16419"/>
                </a:lnTo>
                <a:lnTo>
                  <a:pt x="39601" y="10347"/>
                </a:lnTo>
                <a:close/>
                <a:moveTo>
                  <a:pt x="52721" y="10347"/>
                </a:moveTo>
                <a:lnTo>
                  <a:pt x="52721" y="16419"/>
                </a:lnTo>
                <a:lnTo>
                  <a:pt x="46649" y="16419"/>
                </a:lnTo>
                <a:lnTo>
                  <a:pt x="46649" y="10347"/>
                </a:lnTo>
                <a:close/>
                <a:moveTo>
                  <a:pt x="59782" y="10347"/>
                </a:moveTo>
                <a:lnTo>
                  <a:pt x="59782" y="16419"/>
                </a:lnTo>
                <a:lnTo>
                  <a:pt x="53709" y="16419"/>
                </a:lnTo>
                <a:lnTo>
                  <a:pt x="53709" y="10347"/>
                </a:lnTo>
                <a:close/>
                <a:moveTo>
                  <a:pt x="66842" y="10347"/>
                </a:moveTo>
                <a:lnTo>
                  <a:pt x="66842" y="16419"/>
                </a:lnTo>
                <a:lnTo>
                  <a:pt x="60758" y="16419"/>
                </a:lnTo>
                <a:lnTo>
                  <a:pt x="60758" y="10347"/>
                </a:lnTo>
                <a:close/>
                <a:moveTo>
                  <a:pt x="73902" y="10347"/>
                </a:moveTo>
                <a:lnTo>
                  <a:pt x="73902" y="16419"/>
                </a:lnTo>
                <a:lnTo>
                  <a:pt x="67818" y="16419"/>
                </a:lnTo>
                <a:lnTo>
                  <a:pt x="67818" y="10347"/>
                </a:lnTo>
                <a:close/>
                <a:moveTo>
                  <a:pt x="80951" y="10347"/>
                </a:moveTo>
                <a:lnTo>
                  <a:pt x="80951" y="16419"/>
                </a:lnTo>
                <a:lnTo>
                  <a:pt x="74879" y="16419"/>
                </a:lnTo>
                <a:lnTo>
                  <a:pt x="74879" y="10347"/>
                </a:lnTo>
                <a:close/>
                <a:moveTo>
                  <a:pt x="88011" y="10347"/>
                </a:moveTo>
                <a:lnTo>
                  <a:pt x="88011" y="16419"/>
                </a:lnTo>
                <a:lnTo>
                  <a:pt x="81927" y="16419"/>
                </a:lnTo>
                <a:lnTo>
                  <a:pt x="81927" y="10347"/>
                </a:lnTo>
                <a:close/>
                <a:moveTo>
                  <a:pt x="95060" y="10347"/>
                </a:moveTo>
                <a:lnTo>
                  <a:pt x="95060" y="16419"/>
                </a:lnTo>
                <a:lnTo>
                  <a:pt x="88988" y="16419"/>
                </a:lnTo>
                <a:lnTo>
                  <a:pt x="88988" y="10347"/>
                </a:lnTo>
                <a:close/>
                <a:moveTo>
                  <a:pt x="102120" y="10347"/>
                </a:moveTo>
                <a:lnTo>
                  <a:pt x="102120" y="16419"/>
                </a:lnTo>
                <a:lnTo>
                  <a:pt x="96036" y="16419"/>
                </a:lnTo>
                <a:lnTo>
                  <a:pt x="96036" y="10347"/>
                </a:lnTo>
                <a:close/>
                <a:moveTo>
                  <a:pt x="109169" y="10347"/>
                </a:moveTo>
                <a:lnTo>
                  <a:pt x="109169" y="16419"/>
                </a:lnTo>
                <a:lnTo>
                  <a:pt x="103097" y="16419"/>
                </a:lnTo>
                <a:lnTo>
                  <a:pt x="103097" y="10347"/>
                </a:lnTo>
                <a:close/>
                <a:moveTo>
                  <a:pt x="116229" y="10347"/>
                </a:moveTo>
                <a:lnTo>
                  <a:pt x="116229" y="16419"/>
                </a:lnTo>
                <a:lnTo>
                  <a:pt x="110157" y="16419"/>
                </a:lnTo>
                <a:lnTo>
                  <a:pt x="110157" y="10347"/>
                </a:lnTo>
                <a:close/>
                <a:moveTo>
                  <a:pt x="123278" y="10347"/>
                </a:moveTo>
                <a:lnTo>
                  <a:pt x="123278" y="16419"/>
                </a:lnTo>
                <a:lnTo>
                  <a:pt x="117205" y="16419"/>
                </a:lnTo>
                <a:lnTo>
                  <a:pt x="117205" y="10347"/>
                </a:lnTo>
                <a:close/>
                <a:moveTo>
                  <a:pt x="130338" y="10347"/>
                </a:moveTo>
                <a:lnTo>
                  <a:pt x="130338" y="16419"/>
                </a:lnTo>
                <a:lnTo>
                  <a:pt x="124254" y="16419"/>
                </a:lnTo>
                <a:lnTo>
                  <a:pt x="124254" y="10347"/>
                </a:lnTo>
                <a:close/>
                <a:moveTo>
                  <a:pt x="137387" y="10347"/>
                </a:moveTo>
                <a:lnTo>
                  <a:pt x="137387" y="16419"/>
                </a:lnTo>
                <a:lnTo>
                  <a:pt x="131314" y="16419"/>
                </a:lnTo>
                <a:lnTo>
                  <a:pt x="131314" y="10347"/>
                </a:lnTo>
                <a:close/>
                <a:moveTo>
                  <a:pt x="144447" y="10347"/>
                </a:moveTo>
                <a:lnTo>
                  <a:pt x="144447" y="16419"/>
                </a:lnTo>
                <a:lnTo>
                  <a:pt x="138375" y="16419"/>
                </a:lnTo>
                <a:lnTo>
                  <a:pt x="138375" y="10347"/>
                </a:lnTo>
                <a:close/>
                <a:moveTo>
                  <a:pt x="151495" y="10347"/>
                </a:moveTo>
                <a:lnTo>
                  <a:pt x="151495" y="16419"/>
                </a:lnTo>
                <a:lnTo>
                  <a:pt x="145423" y="16419"/>
                </a:lnTo>
                <a:lnTo>
                  <a:pt x="145423" y="10347"/>
                </a:lnTo>
                <a:close/>
                <a:moveTo>
                  <a:pt x="158556" y="10347"/>
                </a:moveTo>
                <a:lnTo>
                  <a:pt x="158556" y="16419"/>
                </a:lnTo>
                <a:lnTo>
                  <a:pt x="152484" y="16419"/>
                </a:lnTo>
                <a:lnTo>
                  <a:pt x="152484" y="10347"/>
                </a:lnTo>
                <a:close/>
                <a:moveTo>
                  <a:pt x="165604" y="10347"/>
                </a:moveTo>
                <a:lnTo>
                  <a:pt x="165604" y="16419"/>
                </a:lnTo>
                <a:lnTo>
                  <a:pt x="159532" y="16419"/>
                </a:lnTo>
                <a:lnTo>
                  <a:pt x="159532" y="10347"/>
                </a:lnTo>
                <a:close/>
                <a:moveTo>
                  <a:pt x="172665" y="10347"/>
                </a:moveTo>
                <a:lnTo>
                  <a:pt x="172665" y="16419"/>
                </a:lnTo>
                <a:lnTo>
                  <a:pt x="166581" y="16419"/>
                </a:lnTo>
                <a:lnTo>
                  <a:pt x="166581" y="10347"/>
                </a:lnTo>
                <a:close/>
                <a:moveTo>
                  <a:pt x="179713" y="10347"/>
                </a:moveTo>
                <a:lnTo>
                  <a:pt x="179713" y="16419"/>
                </a:lnTo>
                <a:lnTo>
                  <a:pt x="173641" y="16419"/>
                </a:lnTo>
                <a:lnTo>
                  <a:pt x="173641" y="10347"/>
                </a:lnTo>
                <a:close/>
                <a:moveTo>
                  <a:pt x="186774" y="10347"/>
                </a:moveTo>
                <a:lnTo>
                  <a:pt x="186774" y="16419"/>
                </a:lnTo>
                <a:lnTo>
                  <a:pt x="180702" y="16419"/>
                </a:lnTo>
                <a:lnTo>
                  <a:pt x="180702" y="10347"/>
                </a:lnTo>
                <a:close/>
                <a:moveTo>
                  <a:pt x="193822" y="10347"/>
                </a:moveTo>
                <a:lnTo>
                  <a:pt x="193822" y="16419"/>
                </a:lnTo>
                <a:lnTo>
                  <a:pt x="187750" y="16419"/>
                </a:lnTo>
                <a:lnTo>
                  <a:pt x="187750" y="10347"/>
                </a:lnTo>
                <a:close/>
                <a:moveTo>
                  <a:pt x="200883" y="10347"/>
                </a:moveTo>
                <a:lnTo>
                  <a:pt x="200883" y="16419"/>
                </a:lnTo>
                <a:lnTo>
                  <a:pt x="194810" y="16419"/>
                </a:lnTo>
                <a:lnTo>
                  <a:pt x="194810" y="10347"/>
                </a:lnTo>
                <a:close/>
                <a:moveTo>
                  <a:pt x="207931" y="10347"/>
                </a:moveTo>
                <a:lnTo>
                  <a:pt x="207931" y="16419"/>
                </a:lnTo>
                <a:lnTo>
                  <a:pt x="201859" y="16419"/>
                </a:lnTo>
                <a:lnTo>
                  <a:pt x="201859" y="10347"/>
                </a:lnTo>
                <a:close/>
                <a:moveTo>
                  <a:pt x="214992" y="10347"/>
                </a:moveTo>
                <a:lnTo>
                  <a:pt x="214992" y="16419"/>
                </a:lnTo>
                <a:lnTo>
                  <a:pt x="208919" y="16419"/>
                </a:lnTo>
                <a:lnTo>
                  <a:pt x="208919" y="10347"/>
                </a:lnTo>
                <a:close/>
                <a:moveTo>
                  <a:pt x="222052" y="10347"/>
                </a:moveTo>
                <a:lnTo>
                  <a:pt x="222052" y="16419"/>
                </a:lnTo>
                <a:lnTo>
                  <a:pt x="215968" y="16419"/>
                </a:lnTo>
                <a:lnTo>
                  <a:pt x="215968" y="10347"/>
                </a:lnTo>
                <a:close/>
                <a:moveTo>
                  <a:pt x="229100" y="10347"/>
                </a:moveTo>
                <a:lnTo>
                  <a:pt x="229100" y="16419"/>
                </a:lnTo>
                <a:lnTo>
                  <a:pt x="223028" y="16419"/>
                </a:lnTo>
                <a:lnTo>
                  <a:pt x="223028" y="10347"/>
                </a:lnTo>
                <a:close/>
                <a:moveTo>
                  <a:pt x="236161" y="10347"/>
                </a:moveTo>
                <a:lnTo>
                  <a:pt x="236161" y="16419"/>
                </a:lnTo>
                <a:lnTo>
                  <a:pt x="230077" y="16419"/>
                </a:lnTo>
                <a:lnTo>
                  <a:pt x="230077" y="10347"/>
                </a:lnTo>
                <a:close/>
                <a:moveTo>
                  <a:pt x="243209" y="10347"/>
                </a:moveTo>
                <a:lnTo>
                  <a:pt x="243209" y="16419"/>
                </a:lnTo>
                <a:lnTo>
                  <a:pt x="237137" y="16419"/>
                </a:lnTo>
                <a:lnTo>
                  <a:pt x="237137" y="10347"/>
                </a:lnTo>
                <a:close/>
                <a:moveTo>
                  <a:pt x="250270" y="10347"/>
                </a:moveTo>
                <a:lnTo>
                  <a:pt x="250270" y="16419"/>
                </a:lnTo>
                <a:lnTo>
                  <a:pt x="244198" y="16419"/>
                </a:lnTo>
                <a:lnTo>
                  <a:pt x="244198" y="10347"/>
                </a:lnTo>
                <a:close/>
                <a:moveTo>
                  <a:pt x="257318" y="10347"/>
                </a:moveTo>
                <a:lnTo>
                  <a:pt x="257318" y="16419"/>
                </a:lnTo>
                <a:lnTo>
                  <a:pt x="251246" y="16419"/>
                </a:lnTo>
                <a:lnTo>
                  <a:pt x="251246" y="10347"/>
                </a:lnTo>
                <a:close/>
                <a:moveTo>
                  <a:pt x="264379" y="10347"/>
                </a:moveTo>
                <a:lnTo>
                  <a:pt x="264379" y="16419"/>
                </a:lnTo>
                <a:lnTo>
                  <a:pt x="258306" y="16419"/>
                </a:lnTo>
                <a:lnTo>
                  <a:pt x="258306" y="10347"/>
                </a:lnTo>
                <a:close/>
                <a:moveTo>
                  <a:pt x="271427" y="10347"/>
                </a:moveTo>
                <a:lnTo>
                  <a:pt x="271427" y="16419"/>
                </a:lnTo>
                <a:lnTo>
                  <a:pt x="265355" y="16419"/>
                </a:lnTo>
                <a:lnTo>
                  <a:pt x="265355" y="10347"/>
                </a:lnTo>
                <a:close/>
                <a:moveTo>
                  <a:pt x="278488" y="10347"/>
                </a:moveTo>
                <a:lnTo>
                  <a:pt x="278488" y="16419"/>
                </a:lnTo>
                <a:lnTo>
                  <a:pt x="272415" y="16419"/>
                </a:lnTo>
                <a:lnTo>
                  <a:pt x="272415" y="10347"/>
                </a:lnTo>
                <a:close/>
                <a:moveTo>
                  <a:pt x="17443" y="17408"/>
                </a:moveTo>
                <a:lnTo>
                  <a:pt x="17443" y="23480"/>
                </a:lnTo>
                <a:lnTo>
                  <a:pt x="11371" y="23480"/>
                </a:lnTo>
                <a:lnTo>
                  <a:pt x="11371" y="17408"/>
                </a:lnTo>
                <a:close/>
                <a:moveTo>
                  <a:pt x="24503" y="17408"/>
                </a:moveTo>
                <a:lnTo>
                  <a:pt x="24503" y="23480"/>
                </a:lnTo>
                <a:lnTo>
                  <a:pt x="18431" y="23480"/>
                </a:lnTo>
                <a:lnTo>
                  <a:pt x="18431" y="17408"/>
                </a:lnTo>
                <a:close/>
                <a:moveTo>
                  <a:pt x="31564" y="17408"/>
                </a:moveTo>
                <a:lnTo>
                  <a:pt x="31564" y="23480"/>
                </a:lnTo>
                <a:lnTo>
                  <a:pt x="25492" y="23480"/>
                </a:lnTo>
                <a:lnTo>
                  <a:pt x="25492" y="17408"/>
                </a:lnTo>
                <a:close/>
                <a:moveTo>
                  <a:pt x="38612" y="17408"/>
                </a:moveTo>
                <a:lnTo>
                  <a:pt x="38612" y="23480"/>
                </a:lnTo>
                <a:lnTo>
                  <a:pt x="32540" y="23480"/>
                </a:lnTo>
                <a:lnTo>
                  <a:pt x="32540" y="17408"/>
                </a:lnTo>
                <a:close/>
                <a:moveTo>
                  <a:pt x="45673" y="17408"/>
                </a:moveTo>
                <a:lnTo>
                  <a:pt x="45673" y="23480"/>
                </a:lnTo>
                <a:lnTo>
                  <a:pt x="39601" y="23480"/>
                </a:lnTo>
                <a:lnTo>
                  <a:pt x="39601" y="17408"/>
                </a:lnTo>
                <a:close/>
                <a:moveTo>
                  <a:pt x="52721" y="17408"/>
                </a:moveTo>
                <a:lnTo>
                  <a:pt x="52721" y="23480"/>
                </a:lnTo>
                <a:lnTo>
                  <a:pt x="46649" y="23480"/>
                </a:lnTo>
                <a:lnTo>
                  <a:pt x="46649" y="17408"/>
                </a:lnTo>
                <a:close/>
                <a:moveTo>
                  <a:pt x="59782" y="17408"/>
                </a:moveTo>
                <a:lnTo>
                  <a:pt x="59782" y="23480"/>
                </a:lnTo>
                <a:lnTo>
                  <a:pt x="53709" y="23480"/>
                </a:lnTo>
                <a:lnTo>
                  <a:pt x="53709" y="17408"/>
                </a:lnTo>
                <a:close/>
                <a:moveTo>
                  <a:pt x="66842" y="17408"/>
                </a:moveTo>
                <a:lnTo>
                  <a:pt x="66842" y="23480"/>
                </a:lnTo>
                <a:lnTo>
                  <a:pt x="60758" y="23480"/>
                </a:lnTo>
                <a:lnTo>
                  <a:pt x="60758" y="17408"/>
                </a:lnTo>
                <a:close/>
                <a:moveTo>
                  <a:pt x="73902" y="17408"/>
                </a:moveTo>
                <a:lnTo>
                  <a:pt x="73902" y="23480"/>
                </a:lnTo>
                <a:lnTo>
                  <a:pt x="67818" y="23480"/>
                </a:lnTo>
                <a:lnTo>
                  <a:pt x="67818" y="17408"/>
                </a:lnTo>
                <a:close/>
                <a:moveTo>
                  <a:pt x="80951" y="17408"/>
                </a:moveTo>
                <a:lnTo>
                  <a:pt x="80951" y="23480"/>
                </a:lnTo>
                <a:lnTo>
                  <a:pt x="74879" y="23480"/>
                </a:lnTo>
                <a:lnTo>
                  <a:pt x="74879" y="17408"/>
                </a:lnTo>
                <a:close/>
                <a:moveTo>
                  <a:pt x="88011" y="17408"/>
                </a:moveTo>
                <a:lnTo>
                  <a:pt x="88011" y="23480"/>
                </a:lnTo>
                <a:lnTo>
                  <a:pt x="81927" y="23480"/>
                </a:lnTo>
                <a:lnTo>
                  <a:pt x="81927" y="17408"/>
                </a:lnTo>
                <a:close/>
                <a:moveTo>
                  <a:pt x="95060" y="17408"/>
                </a:moveTo>
                <a:lnTo>
                  <a:pt x="95060" y="23480"/>
                </a:lnTo>
                <a:lnTo>
                  <a:pt x="88988" y="23480"/>
                </a:lnTo>
                <a:lnTo>
                  <a:pt x="88988" y="17408"/>
                </a:lnTo>
                <a:close/>
                <a:moveTo>
                  <a:pt x="102120" y="17408"/>
                </a:moveTo>
                <a:lnTo>
                  <a:pt x="102120" y="23480"/>
                </a:lnTo>
                <a:lnTo>
                  <a:pt x="96036" y="23480"/>
                </a:lnTo>
                <a:lnTo>
                  <a:pt x="96036" y="17408"/>
                </a:lnTo>
                <a:close/>
                <a:moveTo>
                  <a:pt x="109169" y="17408"/>
                </a:moveTo>
                <a:lnTo>
                  <a:pt x="109169" y="23480"/>
                </a:lnTo>
                <a:lnTo>
                  <a:pt x="103097" y="23480"/>
                </a:lnTo>
                <a:lnTo>
                  <a:pt x="103097" y="17408"/>
                </a:lnTo>
                <a:close/>
                <a:moveTo>
                  <a:pt x="116229" y="17408"/>
                </a:moveTo>
                <a:lnTo>
                  <a:pt x="116229" y="23480"/>
                </a:lnTo>
                <a:lnTo>
                  <a:pt x="110157" y="23480"/>
                </a:lnTo>
                <a:lnTo>
                  <a:pt x="110157" y="17408"/>
                </a:lnTo>
                <a:close/>
                <a:moveTo>
                  <a:pt x="123278" y="17408"/>
                </a:moveTo>
                <a:lnTo>
                  <a:pt x="123278" y="23480"/>
                </a:lnTo>
                <a:lnTo>
                  <a:pt x="117205" y="23480"/>
                </a:lnTo>
                <a:lnTo>
                  <a:pt x="117205" y="17408"/>
                </a:lnTo>
                <a:close/>
                <a:moveTo>
                  <a:pt x="130338" y="17408"/>
                </a:moveTo>
                <a:lnTo>
                  <a:pt x="130338" y="23480"/>
                </a:lnTo>
                <a:lnTo>
                  <a:pt x="124254" y="23480"/>
                </a:lnTo>
                <a:lnTo>
                  <a:pt x="124254" y="17408"/>
                </a:lnTo>
                <a:close/>
                <a:moveTo>
                  <a:pt x="137387" y="17408"/>
                </a:moveTo>
                <a:lnTo>
                  <a:pt x="137387" y="23480"/>
                </a:lnTo>
                <a:lnTo>
                  <a:pt x="131314" y="23480"/>
                </a:lnTo>
                <a:lnTo>
                  <a:pt x="131314" y="17408"/>
                </a:lnTo>
                <a:close/>
                <a:moveTo>
                  <a:pt x="144447" y="17408"/>
                </a:moveTo>
                <a:lnTo>
                  <a:pt x="144447" y="23480"/>
                </a:lnTo>
                <a:lnTo>
                  <a:pt x="138375" y="23480"/>
                </a:lnTo>
                <a:lnTo>
                  <a:pt x="138375" y="17408"/>
                </a:lnTo>
                <a:close/>
                <a:moveTo>
                  <a:pt x="151495" y="17408"/>
                </a:moveTo>
                <a:lnTo>
                  <a:pt x="151495" y="23480"/>
                </a:lnTo>
                <a:lnTo>
                  <a:pt x="145423" y="23480"/>
                </a:lnTo>
                <a:lnTo>
                  <a:pt x="145423" y="17408"/>
                </a:lnTo>
                <a:close/>
                <a:moveTo>
                  <a:pt x="158556" y="17408"/>
                </a:moveTo>
                <a:lnTo>
                  <a:pt x="158556" y="23480"/>
                </a:lnTo>
                <a:lnTo>
                  <a:pt x="152484" y="23480"/>
                </a:lnTo>
                <a:lnTo>
                  <a:pt x="152484" y="17408"/>
                </a:lnTo>
                <a:close/>
                <a:moveTo>
                  <a:pt x="165604" y="17408"/>
                </a:moveTo>
                <a:lnTo>
                  <a:pt x="165604" y="23480"/>
                </a:lnTo>
                <a:lnTo>
                  <a:pt x="159532" y="23480"/>
                </a:lnTo>
                <a:lnTo>
                  <a:pt x="159532" y="17408"/>
                </a:lnTo>
                <a:close/>
                <a:moveTo>
                  <a:pt x="172665" y="17408"/>
                </a:moveTo>
                <a:lnTo>
                  <a:pt x="172665" y="23480"/>
                </a:lnTo>
                <a:lnTo>
                  <a:pt x="166581" y="23480"/>
                </a:lnTo>
                <a:lnTo>
                  <a:pt x="166581" y="17408"/>
                </a:lnTo>
                <a:close/>
                <a:moveTo>
                  <a:pt x="179713" y="17408"/>
                </a:moveTo>
                <a:lnTo>
                  <a:pt x="179713" y="23480"/>
                </a:lnTo>
                <a:lnTo>
                  <a:pt x="173641" y="23480"/>
                </a:lnTo>
                <a:lnTo>
                  <a:pt x="173641" y="17408"/>
                </a:lnTo>
                <a:close/>
                <a:moveTo>
                  <a:pt x="186774" y="17408"/>
                </a:moveTo>
                <a:lnTo>
                  <a:pt x="186774" y="23480"/>
                </a:lnTo>
                <a:lnTo>
                  <a:pt x="180702" y="23480"/>
                </a:lnTo>
                <a:lnTo>
                  <a:pt x="180702" y="17408"/>
                </a:lnTo>
                <a:close/>
                <a:moveTo>
                  <a:pt x="193822" y="17408"/>
                </a:moveTo>
                <a:lnTo>
                  <a:pt x="193822" y="23480"/>
                </a:lnTo>
                <a:lnTo>
                  <a:pt x="187750" y="23480"/>
                </a:lnTo>
                <a:lnTo>
                  <a:pt x="187750" y="17408"/>
                </a:lnTo>
                <a:close/>
                <a:moveTo>
                  <a:pt x="200883" y="17408"/>
                </a:moveTo>
                <a:lnTo>
                  <a:pt x="200883" y="23480"/>
                </a:lnTo>
                <a:lnTo>
                  <a:pt x="194810" y="23480"/>
                </a:lnTo>
                <a:lnTo>
                  <a:pt x="194810" y="17408"/>
                </a:lnTo>
                <a:close/>
                <a:moveTo>
                  <a:pt x="207931" y="17408"/>
                </a:moveTo>
                <a:lnTo>
                  <a:pt x="207931" y="23480"/>
                </a:lnTo>
                <a:lnTo>
                  <a:pt x="201859" y="23480"/>
                </a:lnTo>
                <a:lnTo>
                  <a:pt x="201859" y="17408"/>
                </a:lnTo>
                <a:close/>
                <a:moveTo>
                  <a:pt x="214992" y="17408"/>
                </a:moveTo>
                <a:lnTo>
                  <a:pt x="214992" y="23480"/>
                </a:lnTo>
                <a:lnTo>
                  <a:pt x="208919" y="23480"/>
                </a:lnTo>
                <a:lnTo>
                  <a:pt x="208919" y="17408"/>
                </a:lnTo>
                <a:close/>
                <a:moveTo>
                  <a:pt x="222052" y="17408"/>
                </a:moveTo>
                <a:lnTo>
                  <a:pt x="222052" y="23480"/>
                </a:lnTo>
                <a:lnTo>
                  <a:pt x="215968" y="23480"/>
                </a:lnTo>
                <a:lnTo>
                  <a:pt x="215968" y="17408"/>
                </a:lnTo>
                <a:close/>
                <a:moveTo>
                  <a:pt x="229100" y="17408"/>
                </a:moveTo>
                <a:lnTo>
                  <a:pt x="229100" y="23480"/>
                </a:lnTo>
                <a:lnTo>
                  <a:pt x="223028" y="23480"/>
                </a:lnTo>
                <a:lnTo>
                  <a:pt x="223028" y="17408"/>
                </a:lnTo>
                <a:close/>
                <a:moveTo>
                  <a:pt x="236161" y="17408"/>
                </a:moveTo>
                <a:lnTo>
                  <a:pt x="236161" y="23480"/>
                </a:lnTo>
                <a:lnTo>
                  <a:pt x="230077" y="23480"/>
                </a:lnTo>
                <a:lnTo>
                  <a:pt x="230077" y="17408"/>
                </a:lnTo>
                <a:close/>
                <a:moveTo>
                  <a:pt x="243209" y="17408"/>
                </a:moveTo>
                <a:lnTo>
                  <a:pt x="243209" y="23480"/>
                </a:lnTo>
                <a:lnTo>
                  <a:pt x="237137" y="23480"/>
                </a:lnTo>
                <a:lnTo>
                  <a:pt x="237137" y="17408"/>
                </a:lnTo>
                <a:close/>
                <a:moveTo>
                  <a:pt x="250270" y="17408"/>
                </a:moveTo>
                <a:lnTo>
                  <a:pt x="250270" y="23480"/>
                </a:lnTo>
                <a:lnTo>
                  <a:pt x="244198" y="23480"/>
                </a:lnTo>
                <a:lnTo>
                  <a:pt x="244198" y="17408"/>
                </a:lnTo>
                <a:close/>
                <a:moveTo>
                  <a:pt x="257318" y="17408"/>
                </a:moveTo>
                <a:lnTo>
                  <a:pt x="257318" y="23480"/>
                </a:lnTo>
                <a:lnTo>
                  <a:pt x="251246" y="23480"/>
                </a:lnTo>
                <a:lnTo>
                  <a:pt x="251246" y="17408"/>
                </a:lnTo>
                <a:close/>
                <a:moveTo>
                  <a:pt x="264379" y="17408"/>
                </a:moveTo>
                <a:lnTo>
                  <a:pt x="264379" y="23480"/>
                </a:lnTo>
                <a:lnTo>
                  <a:pt x="258306" y="23480"/>
                </a:lnTo>
                <a:lnTo>
                  <a:pt x="258306" y="17408"/>
                </a:lnTo>
                <a:close/>
                <a:moveTo>
                  <a:pt x="271427" y="17408"/>
                </a:moveTo>
                <a:lnTo>
                  <a:pt x="271427" y="23480"/>
                </a:lnTo>
                <a:lnTo>
                  <a:pt x="265355" y="23480"/>
                </a:lnTo>
                <a:lnTo>
                  <a:pt x="265355" y="17408"/>
                </a:lnTo>
                <a:close/>
                <a:moveTo>
                  <a:pt x="278488" y="17408"/>
                </a:moveTo>
                <a:lnTo>
                  <a:pt x="278488" y="23480"/>
                </a:lnTo>
                <a:lnTo>
                  <a:pt x="272415" y="23480"/>
                </a:lnTo>
                <a:lnTo>
                  <a:pt x="272415" y="17408"/>
                </a:lnTo>
                <a:close/>
                <a:moveTo>
                  <a:pt x="17443" y="24456"/>
                </a:moveTo>
                <a:lnTo>
                  <a:pt x="17443" y="30528"/>
                </a:lnTo>
                <a:lnTo>
                  <a:pt x="11371" y="30528"/>
                </a:lnTo>
                <a:lnTo>
                  <a:pt x="11371" y="24456"/>
                </a:lnTo>
                <a:close/>
                <a:moveTo>
                  <a:pt x="24503" y="24456"/>
                </a:moveTo>
                <a:lnTo>
                  <a:pt x="24503" y="30528"/>
                </a:lnTo>
                <a:lnTo>
                  <a:pt x="18431" y="30528"/>
                </a:lnTo>
                <a:lnTo>
                  <a:pt x="18431" y="24456"/>
                </a:lnTo>
                <a:close/>
                <a:moveTo>
                  <a:pt x="31564" y="24456"/>
                </a:moveTo>
                <a:lnTo>
                  <a:pt x="31564" y="30528"/>
                </a:lnTo>
                <a:lnTo>
                  <a:pt x="25492" y="30528"/>
                </a:lnTo>
                <a:lnTo>
                  <a:pt x="25492" y="24456"/>
                </a:lnTo>
                <a:close/>
                <a:moveTo>
                  <a:pt x="38612" y="24456"/>
                </a:moveTo>
                <a:lnTo>
                  <a:pt x="38612" y="30528"/>
                </a:lnTo>
                <a:lnTo>
                  <a:pt x="32540" y="30528"/>
                </a:lnTo>
                <a:lnTo>
                  <a:pt x="32540" y="24456"/>
                </a:lnTo>
                <a:close/>
                <a:moveTo>
                  <a:pt x="45673" y="24456"/>
                </a:moveTo>
                <a:lnTo>
                  <a:pt x="45673" y="30528"/>
                </a:lnTo>
                <a:lnTo>
                  <a:pt x="39601" y="30528"/>
                </a:lnTo>
                <a:lnTo>
                  <a:pt x="39601" y="24456"/>
                </a:lnTo>
                <a:close/>
                <a:moveTo>
                  <a:pt x="52721" y="24456"/>
                </a:moveTo>
                <a:lnTo>
                  <a:pt x="52721" y="30528"/>
                </a:lnTo>
                <a:lnTo>
                  <a:pt x="46649" y="30528"/>
                </a:lnTo>
                <a:lnTo>
                  <a:pt x="46649" y="24456"/>
                </a:lnTo>
                <a:close/>
                <a:moveTo>
                  <a:pt x="59782" y="24456"/>
                </a:moveTo>
                <a:lnTo>
                  <a:pt x="59782" y="30528"/>
                </a:lnTo>
                <a:lnTo>
                  <a:pt x="53709" y="30528"/>
                </a:lnTo>
                <a:lnTo>
                  <a:pt x="53709" y="24456"/>
                </a:lnTo>
                <a:close/>
                <a:moveTo>
                  <a:pt x="88011" y="24456"/>
                </a:moveTo>
                <a:lnTo>
                  <a:pt x="88011" y="30528"/>
                </a:lnTo>
                <a:lnTo>
                  <a:pt x="81927" y="30528"/>
                </a:lnTo>
                <a:lnTo>
                  <a:pt x="81927" y="24456"/>
                </a:lnTo>
                <a:close/>
                <a:moveTo>
                  <a:pt x="95060" y="24456"/>
                </a:moveTo>
                <a:lnTo>
                  <a:pt x="95060" y="30528"/>
                </a:lnTo>
                <a:lnTo>
                  <a:pt x="88988" y="30528"/>
                </a:lnTo>
                <a:lnTo>
                  <a:pt x="88988" y="24456"/>
                </a:lnTo>
                <a:close/>
                <a:moveTo>
                  <a:pt x="123278" y="24456"/>
                </a:moveTo>
                <a:lnTo>
                  <a:pt x="123278" y="30528"/>
                </a:lnTo>
                <a:lnTo>
                  <a:pt x="117205" y="30528"/>
                </a:lnTo>
                <a:lnTo>
                  <a:pt x="117205" y="24456"/>
                </a:lnTo>
                <a:close/>
                <a:moveTo>
                  <a:pt x="130338" y="24456"/>
                </a:moveTo>
                <a:lnTo>
                  <a:pt x="130338" y="30528"/>
                </a:lnTo>
                <a:lnTo>
                  <a:pt x="124254" y="30528"/>
                </a:lnTo>
                <a:lnTo>
                  <a:pt x="124254" y="24456"/>
                </a:lnTo>
                <a:close/>
                <a:moveTo>
                  <a:pt x="144447" y="24456"/>
                </a:moveTo>
                <a:lnTo>
                  <a:pt x="144447" y="30528"/>
                </a:lnTo>
                <a:lnTo>
                  <a:pt x="138375" y="30528"/>
                </a:lnTo>
                <a:lnTo>
                  <a:pt x="138375" y="24456"/>
                </a:lnTo>
                <a:close/>
                <a:moveTo>
                  <a:pt x="151495" y="24456"/>
                </a:moveTo>
                <a:lnTo>
                  <a:pt x="151495" y="30528"/>
                </a:lnTo>
                <a:lnTo>
                  <a:pt x="145423" y="30528"/>
                </a:lnTo>
                <a:lnTo>
                  <a:pt x="145423" y="24456"/>
                </a:lnTo>
                <a:close/>
                <a:moveTo>
                  <a:pt x="158556" y="24456"/>
                </a:moveTo>
                <a:lnTo>
                  <a:pt x="158556" y="30528"/>
                </a:lnTo>
                <a:lnTo>
                  <a:pt x="152484" y="30528"/>
                </a:lnTo>
                <a:lnTo>
                  <a:pt x="152484" y="24456"/>
                </a:lnTo>
                <a:close/>
                <a:moveTo>
                  <a:pt x="165604" y="24456"/>
                </a:moveTo>
                <a:lnTo>
                  <a:pt x="165604" y="30528"/>
                </a:lnTo>
                <a:lnTo>
                  <a:pt x="159532" y="30528"/>
                </a:lnTo>
                <a:lnTo>
                  <a:pt x="159532" y="24456"/>
                </a:lnTo>
                <a:close/>
                <a:moveTo>
                  <a:pt x="172665" y="24456"/>
                </a:moveTo>
                <a:lnTo>
                  <a:pt x="172665" y="30528"/>
                </a:lnTo>
                <a:lnTo>
                  <a:pt x="166581" y="30528"/>
                </a:lnTo>
                <a:lnTo>
                  <a:pt x="166581" y="24456"/>
                </a:lnTo>
                <a:close/>
                <a:moveTo>
                  <a:pt x="179713" y="24456"/>
                </a:moveTo>
                <a:lnTo>
                  <a:pt x="179713" y="30528"/>
                </a:lnTo>
                <a:lnTo>
                  <a:pt x="173641" y="30528"/>
                </a:lnTo>
                <a:lnTo>
                  <a:pt x="173641" y="24456"/>
                </a:lnTo>
                <a:close/>
                <a:moveTo>
                  <a:pt x="186774" y="24456"/>
                </a:moveTo>
                <a:lnTo>
                  <a:pt x="186774" y="30528"/>
                </a:lnTo>
                <a:lnTo>
                  <a:pt x="180702" y="30528"/>
                </a:lnTo>
                <a:lnTo>
                  <a:pt x="180702" y="24456"/>
                </a:lnTo>
                <a:close/>
                <a:moveTo>
                  <a:pt x="193822" y="24456"/>
                </a:moveTo>
                <a:lnTo>
                  <a:pt x="193822" y="30528"/>
                </a:lnTo>
                <a:lnTo>
                  <a:pt x="187750" y="30528"/>
                </a:lnTo>
                <a:lnTo>
                  <a:pt x="187750" y="24456"/>
                </a:lnTo>
                <a:close/>
                <a:moveTo>
                  <a:pt x="200883" y="24456"/>
                </a:moveTo>
                <a:lnTo>
                  <a:pt x="200883" y="30528"/>
                </a:lnTo>
                <a:lnTo>
                  <a:pt x="194810" y="30528"/>
                </a:lnTo>
                <a:lnTo>
                  <a:pt x="194810" y="24456"/>
                </a:lnTo>
                <a:close/>
                <a:moveTo>
                  <a:pt x="207931" y="24456"/>
                </a:moveTo>
                <a:lnTo>
                  <a:pt x="207931" y="30528"/>
                </a:lnTo>
                <a:lnTo>
                  <a:pt x="201859" y="30528"/>
                </a:lnTo>
                <a:lnTo>
                  <a:pt x="201859" y="24456"/>
                </a:lnTo>
                <a:close/>
                <a:moveTo>
                  <a:pt x="214992" y="24456"/>
                </a:moveTo>
                <a:lnTo>
                  <a:pt x="214992" y="30528"/>
                </a:lnTo>
                <a:lnTo>
                  <a:pt x="208919" y="30528"/>
                </a:lnTo>
                <a:lnTo>
                  <a:pt x="208919" y="24456"/>
                </a:lnTo>
                <a:close/>
                <a:moveTo>
                  <a:pt x="222052" y="24456"/>
                </a:moveTo>
                <a:lnTo>
                  <a:pt x="222052" y="30528"/>
                </a:lnTo>
                <a:lnTo>
                  <a:pt x="215968" y="30528"/>
                </a:lnTo>
                <a:lnTo>
                  <a:pt x="215968" y="24456"/>
                </a:lnTo>
                <a:close/>
                <a:moveTo>
                  <a:pt x="229100" y="24456"/>
                </a:moveTo>
                <a:lnTo>
                  <a:pt x="229100" y="30528"/>
                </a:lnTo>
                <a:lnTo>
                  <a:pt x="223028" y="30528"/>
                </a:lnTo>
                <a:lnTo>
                  <a:pt x="223028" y="24456"/>
                </a:lnTo>
                <a:close/>
                <a:moveTo>
                  <a:pt x="236161" y="24456"/>
                </a:moveTo>
                <a:lnTo>
                  <a:pt x="236161" y="30528"/>
                </a:lnTo>
                <a:lnTo>
                  <a:pt x="230077" y="30528"/>
                </a:lnTo>
                <a:lnTo>
                  <a:pt x="230077" y="24456"/>
                </a:lnTo>
                <a:close/>
                <a:moveTo>
                  <a:pt x="243209" y="24456"/>
                </a:moveTo>
                <a:lnTo>
                  <a:pt x="243209" y="30528"/>
                </a:lnTo>
                <a:lnTo>
                  <a:pt x="237137" y="30528"/>
                </a:lnTo>
                <a:lnTo>
                  <a:pt x="237137" y="24456"/>
                </a:lnTo>
                <a:close/>
                <a:moveTo>
                  <a:pt x="250270" y="24456"/>
                </a:moveTo>
                <a:lnTo>
                  <a:pt x="250270" y="30528"/>
                </a:lnTo>
                <a:lnTo>
                  <a:pt x="244198" y="30528"/>
                </a:lnTo>
                <a:lnTo>
                  <a:pt x="244198" y="24456"/>
                </a:lnTo>
                <a:close/>
                <a:moveTo>
                  <a:pt x="257318" y="24456"/>
                </a:moveTo>
                <a:lnTo>
                  <a:pt x="257318" y="30528"/>
                </a:lnTo>
                <a:lnTo>
                  <a:pt x="251246" y="30528"/>
                </a:lnTo>
                <a:lnTo>
                  <a:pt x="251246" y="24456"/>
                </a:lnTo>
                <a:close/>
                <a:moveTo>
                  <a:pt x="264379" y="24456"/>
                </a:moveTo>
                <a:lnTo>
                  <a:pt x="264379" y="30528"/>
                </a:lnTo>
                <a:lnTo>
                  <a:pt x="258306" y="30528"/>
                </a:lnTo>
                <a:lnTo>
                  <a:pt x="258306" y="24456"/>
                </a:lnTo>
                <a:close/>
                <a:moveTo>
                  <a:pt x="271427" y="24456"/>
                </a:moveTo>
                <a:lnTo>
                  <a:pt x="271427" y="30528"/>
                </a:lnTo>
                <a:lnTo>
                  <a:pt x="265355" y="30528"/>
                </a:lnTo>
                <a:lnTo>
                  <a:pt x="265355" y="24456"/>
                </a:lnTo>
                <a:close/>
                <a:moveTo>
                  <a:pt x="278488" y="24456"/>
                </a:moveTo>
                <a:lnTo>
                  <a:pt x="278488" y="30528"/>
                </a:lnTo>
                <a:lnTo>
                  <a:pt x="272415" y="30528"/>
                </a:lnTo>
                <a:lnTo>
                  <a:pt x="272415" y="24456"/>
                </a:lnTo>
                <a:close/>
                <a:moveTo>
                  <a:pt x="66842" y="24456"/>
                </a:moveTo>
                <a:lnTo>
                  <a:pt x="66842" y="30540"/>
                </a:lnTo>
                <a:lnTo>
                  <a:pt x="60758" y="30540"/>
                </a:lnTo>
                <a:lnTo>
                  <a:pt x="60758" y="24456"/>
                </a:lnTo>
                <a:close/>
                <a:moveTo>
                  <a:pt x="73902" y="24456"/>
                </a:moveTo>
                <a:lnTo>
                  <a:pt x="73902" y="30540"/>
                </a:lnTo>
                <a:lnTo>
                  <a:pt x="67818" y="30540"/>
                </a:lnTo>
                <a:lnTo>
                  <a:pt x="67818" y="24456"/>
                </a:lnTo>
                <a:close/>
                <a:moveTo>
                  <a:pt x="80951" y="24456"/>
                </a:moveTo>
                <a:lnTo>
                  <a:pt x="80951" y="30540"/>
                </a:lnTo>
                <a:lnTo>
                  <a:pt x="74879" y="30540"/>
                </a:lnTo>
                <a:lnTo>
                  <a:pt x="74879" y="24456"/>
                </a:lnTo>
                <a:close/>
                <a:moveTo>
                  <a:pt x="96036" y="24456"/>
                </a:moveTo>
                <a:lnTo>
                  <a:pt x="102120" y="24468"/>
                </a:lnTo>
                <a:lnTo>
                  <a:pt x="102120" y="30540"/>
                </a:lnTo>
                <a:lnTo>
                  <a:pt x="96036" y="30540"/>
                </a:lnTo>
                <a:lnTo>
                  <a:pt x="96036" y="24456"/>
                </a:lnTo>
                <a:close/>
                <a:moveTo>
                  <a:pt x="103097" y="24456"/>
                </a:moveTo>
                <a:lnTo>
                  <a:pt x="109169" y="24468"/>
                </a:lnTo>
                <a:lnTo>
                  <a:pt x="109169" y="30540"/>
                </a:lnTo>
                <a:lnTo>
                  <a:pt x="103097" y="30540"/>
                </a:lnTo>
                <a:lnTo>
                  <a:pt x="103097" y="24456"/>
                </a:lnTo>
                <a:close/>
                <a:moveTo>
                  <a:pt x="110157" y="24456"/>
                </a:moveTo>
                <a:lnTo>
                  <a:pt x="116229" y="24468"/>
                </a:lnTo>
                <a:lnTo>
                  <a:pt x="116229" y="30540"/>
                </a:lnTo>
                <a:lnTo>
                  <a:pt x="110157" y="30540"/>
                </a:lnTo>
                <a:lnTo>
                  <a:pt x="110157" y="24456"/>
                </a:lnTo>
                <a:close/>
                <a:moveTo>
                  <a:pt x="131314" y="24456"/>
                </a:moveTo>
                <a:lnTo>
                  <a:pt x="137387" y="24468"/>
                </a:lnTo>
                <a:lnTo>
                  <a:pt x="137387" y="30540"/>
                </a:lnTo>
                <a:lnTo>
                  <a:pt x="131314" y="30540"/>
                </a:lnTo>
                <a:lnTo>
                  <a:pt x="131314" y="24456"/>
                </a:lnTo>
                <a:close/>
                <a:moveTo>
                  <a:pt x="17443" y="31516"/>
                </a:moveTo>
                <a:lnTo>
                  <a:pt x="17443" y="37589"/>
                </a:lnTo>
                <a:lnTo>
                  <a:pt x="11371" y="37589"/>
                </a:lnTo>
                <a:lnTo>
                  <a:pt x="11371" y="31516"/>
                </a:lnTo>
                <a:close/>
                <a:moveTo>
                  <a:pt x="24503" y="31516"/>
                </a:moveTo>
                <a:lnTo>
                  <a:pt x="24503" y="37589"/>
                </a:lnTo>
                <a:lnTo>
                  <a:pt x="18431" y="37589"/>
                </a:lnTo>
                <a:lnTo>
                  <a:pt x="18431" y="31516"/>
                </a:lnTo>
                <a:close/>
                <a:moveTo>
                  <a:pt x="31564" y="31516"/>
                </a:moveTo>
                <a:lnTo>
                  <a:pt x="31564" y="37589"/>
                </a:lnTo>
                <a:lnTo>
                  <a:pt x="25492" y="37589"/>
                </a:lnTo>
                <a:lnTo>
                  <a:pt x="25492" y="31516"/>
                </a:lnTo>
                <a:close/>
                <a:moveTo>
                  <a:pt x="38612" y="31516"/>
                </a:moveTo>
                <a:lnTo>
                  <a:pt x="38612" y="37589"/>
                </a:lnTo>
                <a:lnTo>
                  <a:pt x="32540" y="37589"/>
                </a:lnTo>
                <a:lnTo>
                  <a:pt x="32540" y="31516"/>
                </a:lnTo>
                <a:close/>
                <a:moveTo>
                  <a:pt x="45673" y="31516"/>
                </a:moveTo>
                <a:lnTo>
                  <a:pt x="45673" y="37589"/>
                </a:lnTo>
                <a:lnTo>
                  <a:pt x="39601" y="37589"/>
                </a:lnTo>
                <a:lnTo>
                  <a:pt x="39601" y="31516"/>
                </a:lnTo>
                <a:close/>
                <a:moveTo>
                  <a:pt x="52721" y="31516"/>
                </a:moveTo>
                <a:lnTo>
                  <a:pt x="52721" y="37589"/>
                </a:lnTo>
                <a:lnTo>
                  <a:pt x="46649" y="37589"/>
                </a:lnTo>
                <a:lnTo>
                  <a:pt x="46649" y="31516"/>
                </a:lnTo>
                <a:close/>
                <a:moveTo>
                  <a:pt x="59782" y="31516"/>
                </a:moveTo>
                <a:lnTo>
                  <a:pt x="59782" y="37589"/>
                </a:lnTo>
                <a:lnTo>
                  <a:pt x="53709" y="37589"/>
                </a:lnTo>
                <a:lnTo>
                  <a:pt x="53709" y="31516"/>
                </a:lnTo>
                <a:close/>
                <a:moveTo>
                  <a:pt x="66842" y="31516"/>
                </a:moveTo>
                <a:lnTo>
                  <a:pt x="66842" y="37589"/>
                </a:lnTo>
                <a:lnTo>
                  <a:pt x="60758" y="37589"/>
                </a:lnTo>
                <a:lnTo>
                  <a:pt x="60758" y="31516"/>
                </a:lnTo>
                <a:close/>
                <a:moveTo>
                  <a:pt x="73902" y="31516"/>
                </a:moveTo>
                <a:lnTo>
                  <a:pt x="73902" y="37589"/>
                </a:lnTo>
                <a:lnTo>
                  <a:pt x="67818" y="37589"/>
                </a:lnTo>
                <a:lnTo>
                  <a:pt x="67818" y="31516"/>
                </a:lnTo>
                <a:close/>
                <a:moveTo>
                  <a:pt x="80951" y="31516"/>
                </a:moveTo>
                <a:lnTo>
                  <a:pt x="80951" y="37589"/>
                </a:lnTo>
                <a:lnTo>
                  <a:pt x="74879" y="37589"/>
                </a:lnTo>
                <a:lnTo>
                  <a:pt x="74879" y="31516"/>
                </a:lnTo>
                <a:close/>
                <a:moveTo>
                  <a:pt x="88011" y="31516"/>
                </a:moveTo>
                <a:lnTo>
                  <a:pt x="88011" y="37589"/>
                </a:lnTo>
                <a:lnTo>
                  <a:pt x="81927" y="37589"/>
                </a:lnTo>
                <a:lnTo>
                  <a:pt x="81927" y="31516"/>
                </a:lnTo>
                <a:close/>
                <a:moveTo>
                  <a:pt x="95060" y="31516"/>
                </a:moveTo>
                <a:lnTo>
                  <a:pt x="95060" y="37589"/>
                </a:lnTo>
                <a:lnTo>
                  <a:pt x="88988" y="37589"/>
                </a:lnTo>
                <a:lnTo>
                  <a:pt x="88988" y="31516"/>
                </a:lnTo>
                <a:close/>
                <a:moveTo>
                  <a:pt x="102120" y="31516"/>
                </a:moveTo>
                <a:lnTo>
                  <a:pt x="102120" y="37589"/>
                </a:lnTo>
                <a:lnTo>
                  <a:pt x="96036" y="37589"/>
                </a:lnTo>
                <a:lnTo>
                  <a:pt x="96036" y="31516"/>
                </a:lnTo>
                <a:close/>
                <a:moveTo>
                  <a:pt x="109169" y="31516"/>
                </a:moveTo>
                <a:lnTo>
                  <a:pt x="109169" y="37589"/>
                </a:lnTo>
                <a:lnTo>
                  <a:pt x="103097" y="37589"/>
                </a:lnTo>
                <a:lnTo>
                  <a:pt x="103097" y="31516"/>
                </a:lnTo>
                <a:close/>
                <a:moveTo>
                  <a:pt x="116229" y="31516"/>
                </a:moveTo>
                <a:lnTo>
                  <a:pt x="116229" y="37589"/>
                </a:lnTo>
                <a:lnTo>
                  <a:pt x="110157" y="37589"/>
                </a:lnTo>
                <a:lnTo>
                  <a:pt x="110157" y="31516"/>
                </a:lnTo>
                <a:close/>
                <a:moveTo>
                  <a:pt x="123278" y="31516"/>
                </a:moveTo>
                <a:lnTo>
                  <a:pt x="123278" y="37589"/>
                </a:lnTo>
                <a:lnTo>
                  <a:pt x="117205" y="37589"/>
                </a:lnTo>
                <a:lnTo>
                  <a:pt x="117205" y="31516"/>
                </a:lnTo>
                <a:close/>
                <a:moveTo>
                  <a:pt x="130338" y="31516"/>
                </a:moveTo>
                <a:lnTo>
                  <a:pt x="130338" y="37589"/>
                </a:lnTo>
                <a:lnTo>
                  <a:pt x="124254" y="37589"/>
                </a:lnTo>
                <a:lnTo>
                  <a:pt x="124254" y="31516"/>
                </a:lnTo>
                <a:close/>
                <a:moveTo>
                  <a:pt x="137387" y="31516"/>
                </a:moveTo>
                <a:lnTo>
                  <a:pt x="137387" y="37589"/>
                </a:lnTo>
                <a:lnTo>
                  <a:pt x="131314" y="37589"/>
                </a:lnTo>
                <a:lnTo>
                  <a:pt x="131314" y="31516"/>
                </a:lnTo>
                <a:close/>
                <a:moveTo>
                  <a:pt x="144447" y="31516"/>
                </a:moveTo>
                <a:lnTo>
                  <a:pt x="144447" y="37589"/>
                </a:lnTo>
                <a:lnTo>
                  <a:pt x="138375" y="37589"/>
                </a:lnTo>
                <a:lnTo>
                  <a:pt x="138375" y="31516"/>
                </a:lnTo>
                <a:close/>
                <a:moveTo>
                  <a:pt x="151495" y="31516"/>
                </a:moveTo>
                <a:lnTo>
                  <a:pt x="151495" y="37589"/>
                </a:lnTo>
                <a:lnTo>
                  <a:pt x="145423" y="37589"/>
                </a:lnTo>
                <a:lnTo>
                  <a:pt x="145423" y="31516"/>
                </a:lnTo>
                <a:close/>
                <a:moveTo>
                  <a:pt x="158556" y="31516"/>
                </a:moveTo>
                <a:lnTo>
                  <a:pt x="158556" y="37589"/>
                </a:lnTo>
                <a:lnTo>
                  <a:pt x="152484" y="37589"/>
                </a:lnTo>
                <a:lnTo>
                  <a:pt x="152484" y="31516"/>
                </a:lnTo>
                <a:close/>
                <a:moveTo>
                  <a:pt x="165604" y="31516"/>
                </a:moveTo>
                <a:lnTo>
                  <a:pt x="165604" y="37589"/>
                </a:lnTo>
                <a:lnTo>
                  <a:pt x="159532" y="37589"/>
                </a:lnTo>
                <a:lnTo>
                  <a:pt x="159532" y="31516"/>
                </a:lnTo>
                <a:close/>
                <a:moveTo>
                  <a:pt x="172665" y="31516"/>
                </a:moveTo>
                <a:lnTo>
                  <a:pt x="172665" y="37589"/>
                </a:lnTo>
                <a:lnTo>
                  <a:pt x="166581" y="37589"/>
                </a:lnTo>
                <a:lnTo>
                  <a:pt x="166581" y="31516"/>
                </a:lnTo>
                <a:close/>
                <a:moveTo>
                  <a:pt x="179713" y="31516"/>
                </a:moveTo>
                <a:lnTo>
                  <a:pt x="179713" y="37589"/>
                </a:lnTo>
                <a:lnTo>
                  <a:pt x="173641" y="37589"/>
                </a:lnTo>
                <a:lnTo>
                  <a:pt x="173641" y="31516"/>
                </a:lnTo>
                <a:close/>
                <a:moveTo>
                  <a:pt x="186774" y="31516"/>
                </a:moveTo>
                <a:lnTo>
                  <a:pt x="186774" y="37589"/>
                </a:lnTo>
                <a:lnTo>
                  <a:pt x="180702" y="37589"/>
                </a:lnTo>
                <a:lnTo>
                  <a:pt x="180702" y="31516"/>
                </a:lnTo>
                <a:close/>
                <a:moveTo>
                  <a:pt x="193822" y="31516"/>
                </a:moveTo>
                <a:lnTo>
                  <a:pt x="193822" y="37589"/>
                </a:lnTo>
                <a:lnTo>
                  <a:pt x="187750" y="37589"/>
                </a:lnTo>
                <a:lnTo>
                  <a:pt x="187750" y="31516"/>
                </a:lnTo>
                <a:close/>
                <a:moveTo>
                  <a:pt x="200883" y="31516"/>
                </a:moveTo>
                <a:lnTo>
                  <a:pt x="200883" y="37589"/>
                </a:lnTo>
                <a:lnTo>
                  <a:pt x="194810" y="37589"/>
                </a:lnTo>
                <a:lnTo>
                  <a:pt x="194810" y="31516"/>
                </a:lnTo>
                <a:close/>
                <a:moveTo>
                  <a:pt x="207931" y="31516"/>
                </a:moveTo>
                <a:lnTo>
                  <a:pt x="207931" y="37589"/>
                </a:lnTo>
                <a:lnTo>
                  <a:pt x="201859" y="37589"/>
                </a:lnTo>
                <a:lnTo>
                  <a:pt x="201859" y="31516"/>
                </a:lnTo>
                <a:close/>
                <a:moveTo>
                  <a:pt x="214992" y="31516"/>
                </a:moveTo>
                <a:lnTo>
                  <a:pt x="214992" y="37589"/>
                </a:lnTo>
                <a:lnTo>
                  <a:pt x="208919" y="37589"/>
                </a:lnTo>
                <a:lnTo>
                  <a:pt x="208919" y="31516"/>
                </a:lnTo>
                <a:close/>
                <a:moveTo>
                  <a:pt x="222052" y="31516"/>
                </a:moveTo>
                <a:lnTo>
                  <a:pt x="222052" y="37589"/>
                </a:lnTo>
                <a:lnTo>
                  <a:pt x="215968" y="37589"/>
                </a:lnTo>
                <a:lnTo>
                  <a:pt x="215968" y="31516"/>
                </a:lnTo>
                <a:close/>
                <a:moveTo>
                  <a:pt x="229100" y="31516"/>
                </a:moveTo>
                <a:lnTo>
                  <a:pt x="229100" y="37589"/>
                </a:lnTo>
                <a:lnTo>
                  <a:pt x="223028" y="37589"/>
                </a:lnTo>
                <a:lnTo>
                  <a:pt x="223028" y="31516"/>
                </a:lnTo>
                <a:close/>
                <a:moveTo>
                  <a:pt x="236161" y="31516"/>
                </a:moveTo>
                <a:lnTo>
                  <a:pt x="236161" y="37589"/>
                </a:lnTo>
                <a:lnTo>
                  <a:pt x="230077" y="37589"/>
                </a:lnTo>
                <a:lnTo>
                  <a:pt x="230077" y="31516"/>
                </a:lnTo>
                <a:close/>
                <a:moveTo>
                  <a:pt x="243209" y="31516"/>
                </a:moveTo>
                <a:lnTo>
                  <a:pt x="243209" y="37589"/>
                </a:lnTo>
                <a:lnTo>
                  <a:pt x="237137" y="37589"/>
                </a:lnTo>
                <a:lnTo>
                  <a:pt x="237137" y="31516"/>
                </a:lnTo>
                <a:close/>
                <a:moveTo>
                  <a:pt x="250270" y="31516"/>
                </a:moveTo>
                <a:lnTo>
                  <a:pt x="250270" y="37589"/>
                </a:lnTo>
                <a:lnTo>
                  <a:pt x="244198" y="37589"/>
                </a:lnTo>
                <a:lnTo>
                  <a:pt x="244198" y="31516"/>
                </a:lnTo>
                <a:close/>
                <a:moveTo>
                  <a:pt x="257318" y="31516"/>
                </a:moveTo>
                <a:lnTo>
                  <a:pt x="257318" y="37589"/>
                </a:lnTo>
                <a:lnTo>
                  <a:pt x="251246" y="37589"/>
                </a:lnTo>
                <a:lnTo>
                  <a:pt x="251246" y="31516"/>
                </a:lnTo>
                <a:close/>
                <a:moveTo>
                  <a:pt x="264379" y="31516"/>
                </a:moveTo>
                <a:lnTo>
                  <a:pt x="264379" y="37589"/>
                </a:lnTo>
                <a:lnTo>
                  <a:pt x="258306" y="37589"/>
                </a:lnTo>
                <a:lnTo>
                  <a:pt x="258306" y="31516"/>
                </a:lnTo>
                <a:close/>
                <a:moveTo>
                  <a:pt x="271427" y="31516"/>
                </a:moveTo>
                <a:lnTo>
                  <a:pt x="271427" y="37589"/>
                </a:lnTo>
                <a:lnTo>
                  <a:pt x="265355" y="37589"/>
                </a:lnTo>
                <a:lnTo>
                  <a:pt x="265355" y="31516"/>
                </a:lnTo>
                <a:close/>
                <a:moveTo>
                  <a:pt x="278488" y="31516"/>
                </a:moveTo>
                <a:lnTo>
                  <a:pt x="278488" y="37589"/>
                </a:lnTo>
                <a:lnTo>
                  <a:pt x="272415" y="37589"/>
                </a:lnTo>
                <a:lnTo>
                  <a:pt x="272415" y="31516"/>
                </a:lnTo>
                <a:close/>
                <a:moveTo>
                  <a:pt x="17443" y="38565"/>
                </a:moveTo>
                <a:lnTo>
                  <a:pt x="17443" y="44637"/>
                </a:lnTo>
                <a:lnTo>
                  <a:pt x="11371" y="44637"/>
                </a:lnTo>
                <a:lnTo>
                  <a:pt x="11371" y="38565"/>
                </a:lnTo>
                <a:close/>
                <a:moveTo>
                  <a:pt x="24503" y="38565"/>
                </a:moveTo>
                <a:lnTo>
                  <a:pt x="24503" y="44637"/>
                </a:lnTo>
                <a:lnTo>
                  <a:pt x="18431" y="44637"/>
                </a:lnTo>
                <a:lnTo>
                  <a:pt x="18431" y="38565"/>
                </a:lnTo>
                <a:close/>
                <a:moveTo>
                  <a:pt x="31564" y="38565"/>
                </a:moveTo>
                <a:lnTo>
                  <a:pt x="31564" y="44637"/>
                </a:lnTo>
                <a:lnTo>
                  <a:pt x="25492" y="44637"/>
                </a:lnTo>
                <a:lnTo>
                  <a:pt x="25492" y="38565"/>
                </a:lnTo>
                <a:close/>
                <a:moveTo>
                  <a:pt x="38612" y="38565"/>
                </a:moveTo>
                <a:lnTo>
                  <a:pt x="38612" y="44637"/>
                </a:lnTo>
                <a:lnTo>
                  <a:pt x="32540" y="44637"/>
                </a:lnTo>
                <a:lnTo>
                  <a:pt x="32540" y="38565"/>
                </a:lnTo>
                <a:close/>
                <a:moveTo>
                  <a:pt x="45673" y="38565"/>
                </a:moveTo>
                <a:lnTo>
                  <a:pt x="45673" y="44637"/>
                </a:lnTo>
                <a:lnTo>
                  <a:pt x="39601" y="44637"/>
                </a:lnTo>
                <a:lnTo>
                  <a:pt x="39601" y="38565"/>
                </a:lnTo>
                <a:close/>
                <a:moveTo>
                  <a:pt x="52721" y="38565"/>
                </a:moveTo>
                <a:lnTo>
                  <a:pt x="52721" y="44637"/>
                </a:lnTo>
                <a:lnTo>
                  <a:pt x="46649" y="44637"/>
                </a:lnTo>
                <a:lnTo>
                  <a:pt x="46649" y="38565"/>
                </a:lnTo>
                <a:close/>
                <a:moveTo>
                  <a:pt x="59782" y="38565"/>
                </a:moveTo>
                <a:lnTo>
                  <a:pt x="59782" y="44637"/>
                </a:lnTo>
                <a:lnTo>
                  <a:pt x="53709" y="44637"/>
                </a:lnTo>
                <a:lnTo>
                  <a:pt x="53709" y="38565"/>
                </a:lnTo>
                <a:close/>
                <a:moveTo>
                  <a:pt x="88011" y="38565"/>
                </a:moveTo>
                <a:lnTo>
                  <a:pt x="88011" y="44637"/>
                </a:lnTo>
                <a:lnTo>
                  <a:pt x="81927" y="44637"/>
                </a:lnTo>
                <a:lnTo>
                  <a:pt x="81927" y="38565"/>
                </a:lnTo>
                <a:close/>
                <a:moveTo>
                  <a:pt x="95060" y="38565"/>
                </a:moveTo>
                <a:lnTo>
                  <a:pt x="95060" y="44637"/>
                </a:lnTo>
                <a:lnTo>
                  <a:pt x="88988" y="44637"/>
                </a:lnTo>
                <a:lnTo>
                  <a:pt x="88988" y="38565"/>
                </a:lnTo>
                <a:close/>
                <a:moveTo>
                  <a:pt x="123278" y="38565"/>
                </a:moveTo>
                <a:lnTo>
                  <a:pt x="123278" y="44637"/>
                </a:lnTo>
                <a:lnTo>
                  <a:pt x="117205" y="44637"/>
                </a:lnTo>
                <a:lnTo>
                  <a:pt x="117205" y="38565"/>
                </a:lnTo>
                <a:close/>
                <a:moveTo>
                  <a:pt x="130338" y="38565"/>
                </a:moveTo>
                <a:lnTo>
                  <a:pt x="130338" y="44637"/>
                </a:lnTo>
                <a:lnTo>
                  <a:pt x="124254" y="44637"/>
                </a:lnTo>
                <a:lnTo>
                  <a:pt x="124254" y="38565"/>
                </a:lnTo>
                <a:close/>
                <a:moveTo>
                  <a:pt x="144447" y="38565"/>
                </a:moveTo>
                <a:lnTo>
                  <a:pt x="144447" y="44637"/>
                </a:lnTo>
                <a:lnTo>
                  <a:pt x="138375" y="44637"/>
                </a:lnTo>
                <a:lnTo>
                  <a:pt x="138375" y="38565"/>
                </a:lnTo>
                <a:close/>
                <a:moveTo>
                  <a:pt x="151495" y="38565"/>
                </a:moveTo>
                <a:lnTo>
                  <a:pt x="151495" y="44637"/>
                </a:lnTo>
                <a:lnTo>
                  <a:pt x="145423" y="44637"/>
                </a:lnTo>
                <a:lnTo>
                  <a:pt x="145423" y="38565"/>
                </a:lnTo>
                <a:close/>
                <a:moveTo>
                  <a:pt x="158556" y="38565"/>
                </a:moveTo>
                <a:lnTo>
                  <a:pt x="158556" y="44637"/>
                </a:lnTo>
                <a:lnTo>
                  <a:pt x="152484" y="44637"/>
                </a:lnTo>
                <a:lnTo>
                  <a:pt x="152484" y="38565"/>
                </a:lnTo>
                <a:close/>
                <a:moveTo>
                  <a:pt x="165604" y="38565"/>
                </a:moveTo>
                <a:lnTo>
                  <a:pt x="165604" y="44637"/>
                </a:lnTo>
                <a:lnTo>
                  <a:pt x="159532" y="44637"/>
                </a:lnTo>
                <a:lnTo>
                  <a:pt x="159532" y="38565"/>
                </a:lnTo>
                <a:close/>
                <a:moveTo>
                  <a:pt x="172665" y="38565"/>
                </a:moveTo>
                <a:lnTo>
                  <a:pt x="172665" y="44637"/>
                </a:lnTo>
                <a:lnTo>
                  <a:pt x="166581" y="44637"/>
                </a:lnTo>
                <a:lnTo>
                  <a:pt x="166581" y="38565"/>
                </a:lnTo>
                <a:close/>
                <a:moveTo>
                  <a:pt x="179713" y="38565"/>
                </a:moveTo>
                <a:lnTo>
                  <a:pt x="179713" y="44637"/>
                </a:lnTo>
                <a:lnTo>
                  <a:pt x="173641" y="44637"/>
                </a:lnTo>
                <a:lnTo>
                  <a:pt x="173641" y="38565"/>
                </a:lnTo>
                <a:close/>
                <a:moveTo>
                  <a:pt x="186774" y="38565"/>
                </a:moveTo>
                <a:lnTo>
                  <a:pt x="186774" y="44637"/>
                </a:lnTo>
                <a:lnTo>
                  <a:pt x="180702" y="44637"/>
                </a:lnTo>
                <a:lnTo>
                  <a:pt x="180702" y="38565"/>
                </a:lnTo>
                <a:close/>
                <a:moveTo>
                  <a:pt x="193822" y="38565"/>
                </a:moveTo>
                <a:lnTo>
                  <a:pt x="193822" y="44637"/>
                </a:lnTo>
                <a:lnTo>
                  <a:pt x="187750" y="44637"/>
                </a:lnTo>
                <a:lnTo>
                  <a:pt x="187750" y="38565"/>
                </a:lnTo>
                <a:close/>
                <a:moveTo>
                  <a:pt x="200883" y="38565"/>
                </a:moveTo>
                <a:lnTo>
                  <a:pt x="200883" y="44637"/>
                </a:lnTo>
                <a:lnTo>
                  <a:pt x="194810" y="44637"/>
                </a:lnTo>
                <a:lnTo>
                  <a:pt x="194810" y="38565"/>
                </a:lnTo>
                <a:close/>
                <a:moveTo>
                  <a:pt x="207931" y="38565"/>
                </a:moveTo>
                <a:lnTo>
                  <a:pt x="207931" y="44637"/>
                </a:lnTo>
                <a:lnTo>
                  <a:pt x="201859" y="44637"/>
                </a:lnTo>
                <a:lnTo>
                  <a:pt x="201859" y="38565"/>
                </a:lnTo>
                <a:close/>
                <a:moveTo>
                  <a:pt x="214992" y="38565"/>
                </a:moveTo>
                <a:lnTo>
                  <a:pt x="214992" y="44637"/>
                </a:lnTo>
                <a:lnTo>
                  <a:pt x="208919" y="44637"/>
                </a:lnTo>
                <a:lnTo>
                  <a:pt x="208919" y="38565"/>
                </a:lnTo>
                <a:close/>
                <a:moveTo>
                  <a:pt x="222052" y="38565"/>
                </a:moveTo>
                <a:lnTo>
                  <a:pt x="222052" y="44637"/>
                </a:lnTo>
                <a:lnTo>
                  <a:pt x="215968" y="44637"/>
                </a:lnTo>
                <a:lnTo>
                  <a:pt x="215968" y="38565"/>
                </a:lnTo>
                <a:close/>
                <a:moveTo>
                  <a:pt x="229100" y="38565"/>
                </a:moveTo>
                <a:lnTo>
                  <a:pt x="229100" y="44637"/>
                </a:lnTo>
                <a:lnTo>
                  <a:pt x="223028" y="44637"/>
                </a:lnTo>
                <a:lnTo>
                  <a:pt x="223028" y="38565"/>
                </a:lnTo>
                <a:close/>
                <a:moveTo>
                  <a:pt x="236161" y="38565"/>
                </a:moveTo>
                <a:lnTo>
                  <a:pt x="236161" y="44637"/>
                </a:lnTo>
                <a:lnTo>
                  <a:pt x="230077" y="44637"/>
                </a:lnTo>
                <a:lnTo>
                  <a:pt x="230077" y="38565"/>
                </a:lnTo>
                <a:close/>
                <a:moveTo>
                  <a:pt x="243209" y="38565"/>
                </a:moveTo>
                <a:lnTo>
                  <a:pt x="243209" y="44637"/>
                </a:lnTo>
                <a:lnTo>
                  <a:pt x="237137" y="44637"/>
                </a:lnTo>
                <a:lnTo>
                  <a:pt x="237137" y="38565"/>
                </a:lnTo>
                <a:close/>
                <a:moveTo>
                  <a:pt x="250270" y="38565"/>
                </a:moveTo>
                <a:lnTo>
                  <a:pt x="250270" y="44637"/>
                </a:lnTo>
                <a:lnTo>
                  <a:pt x="244198" y="44637"/>
                </a:lnTo>
                <a:lnTo>
                  <a:pt x="244198" y="38565"/>
                </a:lnTo>
                <a:close/>
                <a:moveTo>
                  <a:pt x="257318" y="38565"/>
                </a:moveTo>
                <a:lnTo>
                  <a:pt x="257318" y="44637"/>
                </a:lnTo>
                <a:lnTo>
                  <a:pt x="251246" y="44637"/>
                </a:lnTo>
                <a:lnTo>
                  <a:pt x="251246" y="38565"/>
                </a:lnTo>
                <a:close/>
                <a:moveTo>
                  <a:pt x="264379" y="38565"/>
                </a:moveTo>
                <a:lnTo>
                  <a:pt x="264379" y="44637"/>
                </a:lnTo>
                <a:lnTo>
                  <a:pt x="258306" y="44637"/>
                </a:lnTo>
                <a:lnTo>
                  <a:pt x="258306" y="38565"/>
                </a:lnTo>
                <a:close/>
                <a:moveTo>
                  <a:pt x="271427" y="38565"/>
                </a:moveTo>
                <a:lnTo>
                  <a:pt x="271427" y="44637"/>
                </a:lnTo>
                <a:lnTo>
                  <a:pt x="265355" y="44637"/>
                </a:lnTo>
                <a:lnTo>
                  <a:pt x="265355" y="38565"/>
                </a:lnTo>
                <a:close/>
                <a:moveTo>
                  <a:pt x="278488" y="38565"/>
                </a:moveTo>
                <a:lnTo>
                  <a:pt x="278488" y="44637"/>
                </a:lnTo>
                <a:lnTo>
                  <a:pt x="272415" y="44637"/>
                </a:lnTo>
                <a:lnTo>
                  <a:pt x="272415" y="38565"/>
                </a:lnTo>
                <a:close/>
                <a:moveTo>
                  <a:pt x="66842" y="38565"/>
                </a:moveTo>
                <a:lnTo>
                  <a:pt x="66842" y="44649"/>
                </a:lnTo>
                <a:lnTo>
                  <a:pt x="60758" y="44649"/>
                </a:lnTo>
                <a:lnTo>
                  <a:pt x="60758" y="38565"/>
                </a:lnTo>
                <a:close/>
                <a:moveTo>
                  <a:pt x="73902" y="38565"/>
                </a:moveTo>
                <a:lnTo>
                  <a:pt x="73902" y="44649"/>
                </a:lnTo>
                <a:lnTo>
                  <a:pt x="67818" y="44649"/>
                </a:lnTo>
                <a:lnTo>
                  <a:pt x="67818" y="38565"/>
                </a:lnTo>
                <a:close/>
                <a:moveTo>
                  <a:pt x="80951" y="38565"/>
                </a:moveTo>
                <a:lnTo>
                  <a:pt x="80951" y="44649"/>
                </a:lnTo>
                <a:lnTo>
                  <a:pt x="74879" y="44649"/>
                </a:lnTo>
                <a:lnTo>
                  <a:pt x="74879" y="38565"/>
                </a:lnTo>
                <a:close/>
                <a:moveTo>
                  <a:pt x="96036" y="38565"/>
                </a:moveTo>
                <a:lnTo>
                  <a:pt x="102120" y="38577"/>
                </a:lnTo>
                <a:lnTo>
                  <a:pt x="102120" y="44649"/>
                </a:lnTo>
                <a:lnTo>
                  <a:pt x="96036" y="44649"/>
                </a:lnTo>
                <a:lnTo>
                  <a:pt x="96036" y="38565"/>
                </a:lnTo>
                <a:close/>
                <a:moveTo>
                  <a:pt x="103097" y="38565"/>
                </a:moveTo>
                <a:lnTo>
                  <a:pt x="109169" y="38577"/>
                </a:lnTo>
                <a:lnTo>
                  <a:pt x="109169" y="44649"/>
                </a:lnTo>
                <a:lnTo>
                  <a:pt x="103097" y="44649"/>
                </a:lnTo>
                <a:lnTo>
                  <a:pt x="103097" y="38565"/>
                </a:lnTo>
                <a:close/>
                <a:moveTo>
                  <a:pt x="110157" y="38565"/>
                </a:moveTo>
                <a:lnTo>
                  <a:pt x="116229" y="38577"/>
                </a:lnTo>
                <a:lnTo>
                  <a:pt x="116229" y="44649"/>
                </a:lnTo>
                <a:lnTo>
                  <a:pt x="110157" y="44649"/>
                </a:lnTo>
                <a:lnTo>
                  <a:pt x="110157" y="38565"/>
                </a:lnTo>
                <a:close/>
                <a:moveTo>
                  <a:pt x="131314" y="38565"/>
                </a:moveTo>
                <a:lnTo>
                  <a:pt x="137387" y="38577"/>
                </a:lnTo>
                <a:lnTo>
                  <a:pt x="137387" y="44649"/>
                </a:lnTo>
                <a:lnTo>
                  <a:pt x="131314" y="44649"/>
                </a:lnTo>
                <a:lnTo>
                  <a:pt x="131314" y="38565"/>
                </a:lnTo>
                <a:close/>
                <a:moveTo>
                  <a:pt x="17443" y="45625"/>
                </a:moveTo>
                <a:lnTo>
                  <a:pt x="17443" y="51697"/>
                </a:lnTo>
                <a:lnTo>
                  <a:pt x="11371" y="51697"/>
                </a:lnTo>
                <a:lnTo>
                  <a:pt x="11371" y="45625"/>
                </a:lnTo>
                <a:close/>
                <a:moveTo>
                  <a:pt x="24503" y="45625"/>
                </a:moveTo>
                <a:lnTo>
                  <a:pt x="24503" y="51697"/>
                </a:lnTo>
                <a:lnTo>
                  <a:pt x="18431" y="51697"/>
                </a:lnTo>
                <a:lnTo>
                  <a:pt x="18431" y="45625"/>
                </a:lnTo>
                <a:close/>
                <a:moveTo>
                  <a:pt x="31564" y="45625"/>
                </a:moveTo>
                <a:lnTo>
                  <a:pt x="31564" y="51697"/>
                </a:lnTo>
                <a:lnTo>
                  <a:pt x="25492" y="51697"/>
                </a:lnTo>
                <a:lnTo>
                  <a:pt x="25492" y="45625"/>
                </a:lnTo>
                <a:close/>
                <a:moveTo>
                  <a:pt x="38612" y="45625"/>
                </a:moveTo>
                <a:lnTo>
                  <a:pt x="38612" y="51697"/>
                </a:lnTo>
                <a:lnTo>
                  <a:pt x="32540" y="51697"/>
                </a:lnTo>
                <a:lnTo>
                  <a:pt x="32540" y="45625"/>
                </a:lnTo>
                <a:close/>
                <a:moveTo>
                  <a:pt x="45673" y="45625"/>
                </a:moveTo>
                <a:lnTo>
                  <a:pt x="45673" y="51697"/>
                </a:lnTo>
                <a:lnTo>
                  <a:pt x="39601" y="51697"/>
                </a:lnTo>
                <a:lnTo>
                  <a:pt x="39601" y="45625"/>
                </a:lnTo>
                <a:close/>
                <a:moveTo>
                  <a:pt x="52721" y="45625"/>
                </a:moveTo>
                <a:lnTo>
                  <a:pt x="52721" y="51697"/>
                </a:lnTo>
                <a:lnTo>
                  <a:pt x="46649" y="51697"/>
                </a:lnTo>
                <a:lnTo>
                  <a:pt x="46649" y="45625"/>
                </a:lnTo>
                <a:close/>
                <a:moveTo>
                  <a:pt x="59782" y="45625"/>
                </a:moveTo>
                <a:lnTo>
                  <a:pt x="59782" y="51697"/>
                </a:lnTo>
                <a:lnTo>
                  <a:pt x="53709" y="51697"/>
                </a:lnTo>
                <a:lnTo>
                  <a:pt x="53709" y="45625"/>
                </a:lnTo>
                <a:close/>
                <a:moveTo>
                  <a:pt x="66842" y="45625"/>
                </a:moveTo>
                <a:lnTo>
                  <a:pt x="66842" y="51697"/>
                </a:lnTo>
                <a:lnTo>
                  <a:pt x="60758" y="51697"/>
                </a:lnTo>
                <a:lnTo>
                  <a:pt x="60758" y="45625"/>
                </a:lnTo>
                <a:close/>
                <a:moveTo>
                  <a:pt x="73902" y="45625"/>
                </a:moveTo>
                <a:lnTo>
                  <a:pt x="73902" y="51697"/>
                </a:lnTo>
                <a:lnTo>
                  <a:pt x="67818" y="51697"/>
                </a:lnTo>
                <a:lnTo>
                  <a:pt x="67818" y="45625"/>
                </a:lnTo>
                <a:close/>
                <a:moveTo>
                  <a:pt x="80951" y="45625"/>
                </a:moveTo>
                <a:lnTo>
                  <a:pt x="80951" y="51697"/>
                </a:lnTo>
                <a:lnTo>
                  <a:pt x="74879" y="51697"/>
                </a:lnTo>
                <a:lnTo>
                  <a:pt x="74879" y="45625"/>
                </a:lnTo>
                <a:close/>
                <a:moveTo>
                  <a:pt x="88011" y="45625"/>
                </a:moveTo>
                <a:lnTo>
                  <a:pt x="88011" y="51697"/>
                </a:lnTo>
                <a:lnTo>
                  <a:pt x="81927" y="51697"/>
                </a:lnTo>
                <a:lnTo>
                  <a:pt x="81927" y="45625"/>
                </a:lnTo>
                <a:close/>
                <a:moveTo>
                  <a:pt x="95060" y="45625"/>
                </a:moveTo>
                <a:lnTo>
                  <a:pt x="95060" y="51697"/>
                </a:lnTo>
                <a:lnTo>
                  <a:pt x="88988" y="51697"/>
                </a:lnTo>
                <a:lnTo>
                  <a:pt x="88988" y="45625"/>
                </a:lnTo>
                <a:close/>
                <a:moveTo>
                  <a:pt x="102120" y="45625"/>
                </a:moveTo>
                <a:lnTo>
                  <a:pt x="102120" y="51697"/>
                </a:lnTo>
                <a:lnTo>
                  <a:pt x="96036" y="51697"/>
                </a:lnTo>
                <a:lnTo>
                  <a:pt x="96036" y="45625"/>
                </a:lnTo>
                <a:close/>
                <a:moveTo>
                  <a:pt x="109169" y="45625"/>
                </a:moveTo>
                <a:lnTo>
                  <a:pt x="109169" y="51697"/>
                </a:lnTo>
                <a:lnTo>
                  <a:pt x="103097" y="51697"/>
                </a:lnTo>
                <a:lnTo>
                  <a:pt x="103097" y="45625"/>
                </a:lnTo>
                <a:close/>
                <a:moveTo>
                  <a:pt x="116229" y="45625"/>
                </a:moveTo>
                <a:lnTo>
                  <a:pt x="116229" y="51697"/>
                </a:lnTo>
                <a:lnTo>
                  <a:pt x="110157" y="51697"/>
                </a:lnTo>
                <a:lnTo>
                  <a:pt x="110157" y="45625"/>
                </a:lnTo>
                <a:close/>
                <a:moveTo>
                  <a:pt x="123278" y="45625"/>
                </a:moveTo>
                <a:lnTo>
                  <a:pt x="123278" y="51697"/>
                </a:lnTo>
                <a:lnTo>
                  <a:pt x="117205" y="51697"/>
                </a:lnTo>
                <a:lnTo>
                  <a:pt x="117205" y="45625"/>
                </a:lnTo>
                <a:close/>
                <a:moveTo>
                  <a:pt x="130338" y="45625"/>
                </a:moveTo>
                <a:lnTo>
                  <a:pt x="130338" y="51697"/>
                </a:lnTo>
                <a:lnTo>
                  <a:pt x="124254" y="51697"/>
                </a:lnTo>
                <a:lnTo>
                  <a:pt x="124254" y="45625"/>
                </a:lnTo>
                <a:close/>
                <a:moveTo>
                  <a:pt x="137387" y="45625"/>
                </a:moveTo>
                <a:lnTo>
                  <a:pt x="137387" y="51697"/>
                </a:lnTo>
                <a:lnTo>
                  <a:pt x="131314" y="51697"/>
                </a:lnTo>
                <a:lnTo>
                  <a:pt x="131314" y="45625"/>
                </a:lnTo>
                <a:close/>
                <a:moveTo>
                  <a:pt x="144447" y="45625"/>
                </a:moveTo>
                <a:lnTo>
                  <a:pt x="144447" y="51697"/>
                </a:lnTo>
                <a:lnTo>
                  <a:pt x="138375" y="51697"/>
                </a:lnTo>
                <a:lnTo>
                  <a:pt x="138375" y="45625"/>
                </a:lnTo>
                <a:close/>
                <a:moveTo>
                  <a:pt x="151495" y="45625"/>
                </a:moveTo>
                <a:lnTo>
                  <a:pt x="151495" y="51697"/>
                </a:lnTo>
                <a:lnTo>
                  <a:pt x="145423" y="51697"/>
                </a:lnTo>
                <a:lnTo>
                  <a:pt x="145423" y="45625"/>
                </a:lnTo>
                <a:close/>
                <a:moveTo>
                  <a:pt x="158556" y="45625"/>
                </a:moveTo>
                <a:lnTo>
                  <a:pt x="158556" y="51697"/>
                </a:lnTo>
                <a:lnTo>
                  <a:pt x="152484" y="51697"/>
                </a:lnTo>
                <a:lnTo>
                  <a:pt x="152484" y="45625"/>
                </a:lnTo>
                <a:close/>
                <a:moveTo>
                  <a:pt x="165604" y="45625"/>
                </a:moveTo>
                <a:lnTo>
                  <a:pt x="165604" y="51697"/>
                </a:lnTo>
                <a:lnTo>
                  <a:pt x="159532" y="51697"/>
                </a:lnTo>
                <a:lnTo>
                  <a:pt x="159532" y="45625"/>
                </a:lnTo>
                <a:close/>
                <a:moveTo>
                  <a:pt x="172665" y="45625"/>
                </a:moveTo>
                <a:lnTo>
                  <a:pt x="172665" y="51697"/>
                </a:lnTo>
                <a:lnTo>
                  <a:pt x="166581" y="51697"/>
                </a:lnTo>
                <a:lnTo>
                  <a:pt x="166581" y="45625"/>
                </a:lnTo>
                <a:close/>
                <a:moveTo>
                  <a:pt x="179713" y="45625"/>
                </a:moveTo>
                <a:lnTo>
                  <a:pt x="179713" y="51697"/>
                </a:lnTo>
                <a:lnTo>
                  <a:pt x="173641" y="51697"/>
                </a:lnTo>
                <a:lnTo>
                  <a:pt x="173641" y="45625"/>
                </a:lnTo>
                <a:close/>
                <a:moveTo>
                  <a:pt x="186774" y="45625"/>
                </a:moveTo>
                <a:lnTo>
                  <a:pt x="186774" y="51697"/>
                </a:lnTo>
                <a:lnTo>
                  <a:pt x="180702" y="51697"/>
                </a:lnTo>
                <a:lnTo>
                  <a:pt x="180702" y="45625"/>
                </a:lnTo>
                <a:close/>
                <a:moveTo>
                  <a:pt x="193822" y="45625"/>
                </a:moveTo>
                <a:lnTo>
                  <a:pt x="193822" y="51697"/>
                </a:lnTo>
                <a:lnTo>
                  <a:pt x="187750" y="51697"/>
                </a:lnTo>
                <a:lnTo>
                  <a:pt x="187750" y="45625"/>
                </a:lnTo>
                <a:close/>
                <a:moveTo>
                  <a:pt x="200883" y="45625"/>
                </a:moveTo>
                <a:lnTo>
                  <a:pt x="200883" y="51697"/>
                </a:lnTo>
                <a:lnTo>
                  <a:pt x="194810" y="51697"/>
                </a:lnTo>
                <a:lnTo>
                  <a:pt x="194810" y="45625"/>
                </a:lnTo>
                <a:close/>
                <a:moveTo>
                  <a:pt x="207931" y="45625"/>
                </a:moveTo>
                <a:lnTo>
                  <a:pt x="207931" y="51697"/>
                </a:lnTo>
                <a:lnTo>
                  <a:pt x="201859" y="51697"/>
                </a:lnTo>
                <a:lnTo>
                  <a:pt x="201859" y="45625"/>
                </a:lnTo>
                <a:close/>
                <a:moveTo>
                  <a:pt x="214992" y="45625"/>
                </a:moveTo>
                <a:lnTo>
                  <a:pt x="214992" y="51697"/>
                </a:lnTo>
                <a:lnTo>
                  <a:pt x="208919" y="51697"/>
                </a:lnTo>
                <a:lnTo>
                  <a:pt x="208919" y="45625"/>
                </a:lnTo>
                <a:close/>
                <a:moveTo>
                  <a:pt x="222052" y="45625"/>
                </a:moveTo>
                <a:lnTo>
                  <a:pt x="222052" y="51697"/>
                </a:lnTo>
                <a:lnTo>
                  <a:pt x="215968" y="51697"/>
                </a:lnTo>
                <a:lnTo>
                  <a:pt x="215968" y="45625"/>
                </a:lnTo>
                <a:close/>
                <a:moveTo>
                  <a:pt x="229100" y="45625"/>
                </a:moveTo>
                <a:lnTo>
                  <a:pt x="229100" y="51697"/>
                </a:lnTo>
                <a:lnTo>
                  <a:pt x="223028" y="51697"/>
                </a:lnTo>
                <a:lnTo>
                  <a:pt x="223028" y="45625"/>
                </a:lnTo>
                <a:close/>
                <a:moveTo>
                  <a:pt x="236161" y="45625"/>
                </a:moveTo>
                <a:lnTo>
                  <a:pt x="236161" y="51697"/>
                </a:lnTo>
                <a:lnTo>
                  <a:pt x="230077" y="51697"/>
                </a:lnTo>
                <a:lnTo>
                  <a:pt x="230077" y="45625"/>
                </a:lnTo>
                <a:close/>
                <a:moveTo>
                  <a:pt x="243209" y="45625"/>
                </a:moveTo>
                <a:lnTo>
                  <a:pt x="243209" y="51697"/>
                </a:lnTo>
                <a:lnTo>
                  <a:pt x="237137" y="51697"/>
                </a:lnTo>
                <a:lnTo>
                  <a:pt x="237137" y="45625"/>
                </a:lnTo>
                <a:close/>
                <a:moveTo>
                  <a:pt x="250270" y="45625"/>
                </a:moveTo>
                <a:lnTo>
                  <a:pt x="250270" y="51697"/>
                </a:lnTo>
                <a:lnTo>
                  <a:pt x="244198" y="51697"/>
                </a:lnTo>
                <a:lnTo>
                  <a:pt x="244198" y="45625"/>
                </a:lnTo>
                <a:close/>
                <a:moveTo>
                  <a:pt x="257318" y="45625"/>
                </a:moveTo>
                <a:lnTo>
                  <a:pt x="257318" y="51697"/>
                </a:lnTo>
                <a:lnTo>
                  <a:pt x="251246" y="51697"/>
                </a:lnTo>
                <a:lnTo>
                  <a:pt x="251246" y="45625"/>
                </a:lnTo>
                <a:close/>
                <a:moveTo>
                  <a:pt x="264379" y="45625"/>
                </a:moveTo>
                <a:lnTo>
                  <a:pt x="264379" y="51697"/>
                </a:lnTo>
                <a:lnTo>
                  <a:pt x="258306" y="51697"/>
                </a:lnTo>
                <a:lnTo>
                  <a:pt x="258306" y="45625"/>
                </a:lnTo>
                <a:close/>
                <a:moveTo>
                  <a:pt x="271427" y="45625"/>
                </a:moveTo>
                <a:lnTo>
                  <a:pt x="271427" y="51697"/>
                </a:lnTo>
                <a:lnTo>
                  <a:pt x="265355" y="51697"/>
                </a:lnTo>
                <a:lnTo>
                  <a:pt x="265355" y="45625"/>
                </a:lnTo>
                <a:close/>
                <a:moveTo>
                  <a:pt x="278488" y="45625"/>
                </a:moveTo>
                <a:lnTo>
                  <a:pt x="278488" y="51697"/>
                </a:lnTo>
                <a:lnTo>
                  <a:pt x="272415" y="51697"/>
                </a:lnTo>
                <a:lnTo>
                  <a:pt x="272415" y="45625"/>
                </a:lnTo>
                <a:close/>
                <a:moveTo>
                  <a:pt x="17443" y="52674"/>
                </a:moveTo>
                <a:lnTo>
                  <a:pt x="17443" y="58746"/>
                </a:lnTo>
                <a:lnTo>
                  <a:pt x="11371" y="58746"/>
                </a:lnTo>
                <a:lnTo>
                  <a:pt x="11371" y="52674"/>
                </a:lnTo>
                <a:close/>
                <a:moveTo>
                  <a:pt x="24503" y="52674"/>
                </a:moveTo>
                <a:lnTo>
                  <a:pt x="24503" y="58746"/>
                </a:lnTo>
                <a:lnTo>
                  <a:pt x="18431" y="58746"/>
                </a:lnTo>
                <a:lnTo>
                  <a:pt x="18431" y="52674"/>
                </a:lnTo>
                <a:close/>
                <a:moveTo>
                  <a:pt x="31564" y="52674"/>
                </a:moveTo>
                <a:lnTo>
                  <a:pt x="31564" y="58746"/>
                </a:lnTo>
                <a:lnTo>
                  <a:pt x="25492" y="58746"/>
                </a:lnTo>
                <a:lnTo>
                  <a:pt x="25492" y="52674"/>
                </a:lnTo>
                <a:close/>
                <a:moveTo>
                  <a:pt x="38612" y="52674"/>
                </a:moveTo>
                <a:lnTo>
                  <a:pt x="38612" y="58746"/>
                </a:lnTo>
                <a:lnTo>
                  <a:pt x="32540" y="58746"/>
                </a:lnTo>
                <a:lnTo>
                  <a:pt x="32540" y="52674"/>
                </a:lnTo>
                <a:close/>
                <a:moveTo>
                  <a:pt x="45673" y="52674"/>
                </a:moveTo>
                <a:lnTo>
                  <a:pt x="45673" y="58746"/>
                </a:lnTo>
                <a:lnTo>
                  <a:pt x="39601" y="58746"/>
                </a:lnTo>
                <a:lnTo>
                  <a:pt x="39601" y="52674"/>
                </a:lnTo>
                <a:close/>
                <a:moveTo>
                  <a:pt x="52721" y="52674"/>
                </a:moveTo>
                <a:lnTo>
                  <a:pt x="52721" y="58746"/>
                </a:lnTo>
                <a:lnTo>
                  <a:pt x="46649" y="58746"/>
                </a:lnTo>
                <a:lnTo>
                  <a:pt x="46649" y="52674"/>
                </a:lnTo>
                <a:close/>
                <a:moveTo>
                  <a:pt x="59782" y="52674"/>
                </a:moveTo>
                <a:lnTo>
                  <a:pt x="59782" y="58746"/>
                </a:lnTo>
                <a:lnTo>
                  <a:pt x="53709" y="58746"/>
                </a:lnTo>
                <a:lnTo>
                  <a:pt x="53709" y="52674"/>
                </a:lnTo>
                <a:close/>
                <a:moveTo>
                  <a:pt x="88011" y="52674"/>
                </a:moveTo>
                <a:lnTo>
                  <a:pt x="88011" y="58746"/>
                </a:lnTo>
                <a:lnTo>
                  <a:pt x="81927" y="58746"/>
                </a:lnTo>
                <a:lnTo>
                  <a:pt x="81927" y="52674"/>
                </a:lnTo>
                <a:close/>
                <a:moveTo>
                  <a:pt x="95060" y="52674"/>
                </a:moveTo>
                <a:lnTo>
                  <a:pt x="95060" y="58746"/>
                </a:lnTo>
                <a:lnTo>
                  <a:pt x="88988" y="58746"/>
                </a:lnTo>
                <a:lnTo>
                  <a:pt x="88988" y="52674"/>
                </a:lnTo>
                <a:close/>
                <a:moveTo>
                  <a:pt x="123278" y="52674"/>
                </a:moveTo>
                <a:lnTo>
                  <a:pt x="123278" y="58746"/>
                </a:lnTo>
                <a:lnTo>
                  <a:pt x="117205" y="58746"/>
                </a:lnTo>
                <a:lnTo>
                  <a:pt x="117205" y="52674"/>
                </a:lnTo>
                <a:close/>
                <a:moveTo>
                  <a:pt x="130338" y="52674"/>
                </a:moveTo>
                <a:lnTo>
                  <a:pt x="130338" y="58746"/>
                </a:lnTo>
                <a:lnTo>
                  <a:pt x="124254" y="58746"/>
                </a:lnTo>
                <a:lnTo>
                  <a:pt x="124254" y="52674"/>
                </a:lnTo>
                <a:close/>
                <a:moveTo>
                  <a:pt x="144447" y="52674"/>
                </a:moveTo>
                <a:lnTo>
                  <a:pt x="144447" y="58746"/>
                </a:lnTo>
                <a:lnTo>
                  <a:pt x="138375" y="58746"/>
                </a:lnTo>
                <a:lnTo>
                  <a:pt x="138375" y="52674"/>
                </a:lnTo>
                <a:close/>
                <a:moveTo>
                  <a:pt x="151495" y="52674"/>
                </a:moveTo>
                <a:lnTo>
                  <a:pt x="151495" y="58746"/>
                </a:lnTo>
                <a:lnTo>
                  <a:pt x="145423" y="58746"/>
                </a:lnTo>
                <a:lnTo>
                  <a:pt x="145423" y="52674"/>
                </a:lnTo>
                <a:close/>
                <a:moveTo>
                  <a:pt x="158556" y="52674"/>
                </a:moveTo>
                <a:lnTo>
                  <a:pt x="158556" y="58746"/>
                </a:lnTo>
                <a:lnTo>
                  <a:pt x="152484" y="58746"/>
                </a:lnTo>
                <a:lnTo>
                  <a:pt x="152484" y="52674"/>
                </a:lnTo>
                <a:close/>
                <a:moveTo>
                  <a:pt x="165604" y="52674"/>
                </a:moveTo>
                <a:lnTo>
                  <a:pt x="165604" y="58746"/>
                </a:lnTo>
                <a:lnTo>
                  <a:pt x="159532" y="58746"/>
                </a:lnTo>
                <a:lnTo>
                  <a:pt x="159532" y="52674"/>
                </a:lnTo>
                <a:close/>
                <a:moveTo>
                  <a:pt x="172665" y="52674"/>
                </a:moveTo>
                <a:lnTo>
                  <a:pt x="172665" y="58746"/>
                </a:lnTo>
                <a:lnTo>
                  <a:pt x="166581" y="58746"/>
                </a:lnTo>
                <a:lnTo>
                  <a:pt x="166581" y="52674"/>
                </a:lnTo>
                <a:close/>
                <a:moveTo>
                  <a:pt x="179713" y="52674"/>
                </a:moveTo>
                <a:lnTo>
                  <a:pt x="179713" y="58746"/>
                </a:lnTo>
                <a:lnTo>
                  <a:pt x="173641" y="58746"/>
                </a:lnTo>
                <a:lnTo>
                  <a:pt x="173641" y="52674"/>
                </a:lnTo>
                <a:close/>
                <a:moveTo>
                  <a:pt x="186774" y="52674"/>
                </a:moveTo>
                <a:lnTo>
                  <a:pt x="186774" y="58746"/>
                </a:lnTo>
                <a:lnTo>
                  <a:pt x="180702" y="58746"/>
                </a:lnTo>
                <a:lnTo>
                  <a:pt x="180702" y="52674"/>
                </a:lnTo>
                <a:close/>
                <a:moveTo>
                  <a:pt x="193822" y="52674"/>
                </a:moveTo>
                <a:lnTo>
                  <a:pt x="193822" y="58746"/>
                </a:lnTo>
                <a:lnTo>
                  <a:pt x="187750" y="58746"/>
                </a:lnTo>
                <a:lnTo>
                  <a:pt x="187750" y="52674"/>
                </a:lnTo>
                <a:close/>
                <a:moveTo>
                  <a:pt x="200883" y="52674"/>
                </a:moveTo>
                <a:lnTo>
                  <a:pt x="200883" y="58746"/>
                </a:lnTo>
                <a:lnTo>
                  <a:pt x="194810" y="58746"/>
                </a:lnTo>
                <a:lnTo>
                  <a:pt x="194810" y="52674"/>
                </a:lnTo>
                <a:close/>
                <a:moveTo>
                  <a:pt x="207931" y="52674"/>
                </a:moveTo>
                <a:lnTo>
                  <a:pt x="207931" y="58746"/>
                </a:lnTo>
                <a:lnTo>
                  <a:pt x="201859" y="58746"/>
                </a:lnTo>
                <a:lnTo>
                  <a:pt x="201859" y="52674"/>
                </a:lnTo>
                <a:close/>
                <a:moveTo>
                  <a:pt x="214992" y="52674"/>
                </a:moveTo>
                <a:lnTo>
                  <a:pt x="214992" y="58746"/>
                </a:lnTo>
                <a:lnTo>
                  <a:pt x="208919" y="58746"/>
                </a:lnTo>
                <a:lnTo>
                  <a:pt x="208919" y="52674"/>
                </a:lnTo>
                <a:close/>
                <a:moveTo>
                  <a:pt x="222052" y="52674"/>
                </a:moveTo>
                <a:lnTo>
                  <a:pt x="222052" y="58746"/>
                </a:lnTo>
                <a:lnTo>
                  <a:pt x="215968" y="58746"/>
                </a:lnTo>
                <a:lnTo>
                  <a:pt x="215968" y="52674"/>
                </a:lnTo>
                <a:close/>
                <a:moveTo>
                  <a:pt x="229100" y="52674"/>
                </a:moveTo>
                <a:lnTo>
                  <a:pt x="229100" y="58746"/>
                </a:lnTo>
                <a:lnTo>
                  <a:pt x="223028" y="58746"/>
                </a:lnTo>
                <a:lnTo>
                  <a:pt x="223028" y="52674"/>
                </a:lnTo>
                <a:close/>
                <a:moveTo>
                  <a:pt x="236161" y="52674"/>
                </a:moveTo>
                <a:lnTo>
                  <a:pt x="236161" y="58746"/>
                </a:lnTo>
                <a:lnTo>
                  <a:pt x="230077" y="58746"/>
                </a:lnTo>
                <a:lnTo>
                  <a:pt x="230077" y="52674"/>
                </a:lnTo>
                <a:close/>
                <a:moveTo>
                  <a:pt x="243209" y="52674"/>
                </a:moveTo>
                <a:lnTo>
                  <a:pt x="243209" y="58746"/>
                </a:lnTo>
                <a:lnTo>
                  <a:pt x="237137" y="58746"/>
                </a:lnTo>
                <a:lnTo>
                  <a:pt x="237137" y="52674"/>
                </a:lnTo>
                <a:close/>
                <a:moveTo>
                  <a:pt x="250270" y="52674"/>
                </a:moveTo>
                <a:lnTo>
                  <a:pt x="250270" y="58746"/>
                </a:lnTo>
                <a:lnTo>
                  <a:pt x="244198" y="58746"/>
                </a:lnTo>
                <a:lnTo>
                  <a:pt x="244198" y="52674"/>
                </a:lnTo>
                <a:close/>
                <a:moveTo>
                  <a:pt x="257318" y="52674"/>
                </a:moveTo>
                <a:lnTo>
                  <a:pt x="257318" y="58746"/>
                </a:lnTo>
                <a:lnTo>
                  <a:pt x="251246" y="58746"/>
                </a:lnTo>
                <a:lnTo>
                  <a:pt x="251246" y="52674"/>
                </a:lnTo>
                <a:close/>
                <a:moveTo>
                  <a:pt x="264379" y="52674"/>
                </a:moveTo>
                <a:lnTo>
                  <a:pt x="264379" y="58746"/>
                </a:lnTo>
                <a:lnTo>
                  <a:pt x="258306" y="58746"/>
                </a:lnTo>
                <a:lnTo>
                  <a:pt x="258306" y="52674"/>
                </a:lnTo>
                <a:close/>
                <a:moveTo>
                  <a:pt x="271427" y="52674"/>
                </a:moveTo>
                <a:lnTo>
                  <a:pt x="271427" y="58746"/>
                </a:lnTo>
                <a:lnTo>
                  <a:pt x="265355" y="58746"/>
                </a:lnTo>
                <a:lnTo>
                  <a:pt x="265355" y="52674"/>
                </a:lnTo>
                <a:close/>
                <a:moveTo>
                  <a:pt x="278488" y="52674"/>
                </a:moveTo>
                <a:lnTo>
                  <a:pt x="278488" y="58746"/>
                </a:lnTo>
                <a:lnTo>
                  <a:pt x="272415" y="58746"/>
                </a:lnTo>
                <a:lnTo>
                  <a:pt x="272415" y="52674"/>
                </a:lnTo>
                <a:close/>
                <a:moveTo>
                  <a:pt x="60758" y="52674"/>
                </a:moveTo>
                <a:lnTo>
                  <a:pt x="66842" y="52686"/>
                </a:lnTo>
                <a:lnTo>
                  <a:pt x="66842" y="58758"/>
                </a:lnTo>
                <a:lnTo>
                  <a:pt x="60758" y="58758"/>
                </a:lnTo>
                <a:lnTo>
                  <a:pt x="60758" y="52674"/>
                </a:lnTo>
                <a:close/>
                <a:moveTo>
                  <a:pt x="67818" y="52674"/>
                </a:moveTo>
                <a:lnTo>
                  <a:pt x="73902" y="52686"/>
                </a:lnTo>
                <a:lnTo>
                  <a:pt x="73902" y="58758"/>
                </a:lnTo>
                <a:lnTo>
                  <a:pt x="67818" y="58758"/>
                </a:lnTo>
                <a:lnTo>
                  <a:pt x="67818" y="52674"/>
                </a:lnTo>
                <a:close/>
                <a:moveTo>
                  <a:pt x="74879" y="52674"/>
                </a:moveTo>
                <a:lnTo>
                  <a:pt x="80951" y="52686"/>
                </a:lnTo>
                <a:lnTo>
                  <a:pt x="80951" y="58758"/>
                </a:lnTo>
                <a:lnTo>
                  <a:pt x="74879" y="58758"/>
                </a:lnTo>
                <a:lnTo>
                  <a:pt x="74879" y="52674"/>
                </a:lnTo>
                <a:close/>
                <a:moveTo>
                  <a:pt x="96036" y="52674"/>
                </a:moveTo>
                <a:lnTo>
                  <a:pt x="102120" y="52686"/>
                </a:lnTo>
                <a:lnTo>
                  <a:pt x="102120" y="58758"/>
                </a:lnTo>
                <a:lnTo>
                  <a:pt x="96036" y="58758"/>
                </a:lnTo>
                <a:lnTo>
                  <a:pt x="96036" y="52674"/>
                </a:lnTo>
                <a:close/>
                <a:moveTo>
                  <a:pt x="103097" y="52674"/>
                </a:moveTo>
                <a:lnTo>
                  <a:pt x="109169" y="52686"/>
                </a:lnTo>
                <a:lnTo>
                  <a:pt x="109169" y="58758"/>
                </a:lnTo>
                <a:lnTo>
                  <a:pt x="103097" y="58758"/>
                </a:lnTo>
                <a:lnTo>
                  <a:pt x="103097" y="52674"/>
                </a:lnTo>
                <a:close/>
                <a:moveTo>
                  <a:pt x="110157" y="52674"/>
                </a:moveTo>
                <a:lnTo>
                  <a:pt x="116229" y="52686"/>
                </a:lnTo>
                <a:lnTo>
                  <a:pt x="116229" y="58758"/>
                </a:lnTo>
                <a:lnTo>
                  <a:pt x="110157" y="58758"/>
                </a:lnTo>
                <a:lnTo>
                  <a:pt x="110157" y="52674"/>
                </a:lnTo>
                <a:close/>
                <a:moveTo>
                  <a:pt x="131314" y="52674"/>
                </a:moveTo>
                <a:lnTo>
                  <a:pt x="137387" y="52686"/>
                </a:lnTo>
                <a:lnTo>
                  <a:pt x="137387" y="58758"/>
                </a:lnTo>
                <a:lnTo>
                  <a:pt x="131314" y="58758"/>
                </a:lnTo>
                <a:lnTo>
                  <a:pt x="131314" y="52674"/>
                </a:lnTo>
                <a:close/>
                <a:moveTo>
                  <a:pt x="17443" y="59734"/>
                </a:moveTo>
                <a:lnTo>
                  <a:pt x="17443" y="65806"/>
                </a:lnTo>
                <a:lnTo>
                  <a:pt x="11371" y="65806"/>
                </a:lnTo>
                <a:lnTo>
                  <a:pt x="11371" y="59734"/>
                </a:lnTo>
                <a:close/>
                <a:moveTo>
                  <a:pt x="24503" y="59734"/>
                </a:moveTo>
                <a:lnTo>
                  <a:pt x="24503" y="65806"/>
                </a:lnTo>
                <a:lnTo>
                  <a:pt x="18431" y="65806"/>
                </a:lnTo>
                <a:lnTo>
                  <a:pt x="18431" y="59734"/>
                </a:lnTo>
                <a:close/>
                <a:moveTo>
                  <a:pt x="31564" y="59734"/>
                </a:moveTo>
                <a:lnTo>
                  <a:pt x="31564" y="65806"/>
                </a:lnTo>
                <a:lnTo>
                  <a:pt x="25492" y="65806"/>
                </a:lnTo>
                <a:lnTo>
                  <a:pt x="25492" y="59734"/>
                </a:lnTo>
                <a:close/>
                <a:moveTo>
                  <a:pt x="38612" y="59734"/>
                </a:moveTo>
                <a:lnTo>
                  <a:pt x="38612" y="65806"/>
                </a:lnTo>
                <a:lnTo>
                  <a:pt x="32540" y="65806"/>
                </a:lnTo>
                <a:lnTo>
                  <a:pt x="32540" y="59734"/>
                </a:lnTo>
                <a:close/>
                <a:moveTo>
                  <a:pt x="45673" y="59734"/>
                </a:moveTo>
                <a:lnTo>
                  <a:pt x="45673" y="65806"/>
                </a:lnTo>
                <a:lnTo>
                  <a:pt x="39601" y="65806"/>
                </a:lnTo>
                <a:lnTo>
                  <a:pt x="39601" y="59734"/>
                </a:lnTo>
                <a:close/>
                <a:moveTo>
                  <a:pt x="52721" y="59734"/>
                </a:moveTo>
                <a:lnTo>
                  <a:pt x="52721" y="65806"/>
                </a:lnTo>
                <a:lnTo>
                  <a:pt x="46649" y="65806"/>
                </a:lnTo>
                <a:lnTo>
                  <a:pt x="46649" y="59734"/>
                </a:lnTo>
                <a:close/>
                <a:moveTo>
                  <a:pt x="59782" y="59734"/>
                </a:moveTo>
                <a:lnTo>
                  <a:pt x="59782" y="65806"/>
                </a:lnTo>
                <a:lnTo>
                  <a:pt x="53709" y="65806"/>
                </a:lnTo>
                <a:lnTo>
                  <a:pt x="53709" y="59734"/>
                </a:lnTo>
                <a:close/>
                <a:moveTo>
                  <a:pt x="66842" y="59734"/>
                </a:moveTo>
                <a:lnTo>
                  <a:pt x="66842" y="65806"/>
                </a:lnTo>
                <a:lnTo>
                  <a:pt x="60758" y="65806"/>
                </a:lnTo>
                <a:lnTo>
                  <a:pt x="60758" y="59734"/>
                </a:lnTo>
                <a:close/>
                <a:moveTo>
                  <a:pt x="73902" y="59734"/>
                </a:moveTo>
                <a:lnTo>
                  <a:pt x="73902" y="65806"/>
                </a:lnTo>
                <a:lnTo>
                  <a:pt x="67818" y="65806"/>
                </a:lnTo>
                <a:lnTo>
                  <a:pt x="67818" y="59734"/>
                </a:lnTo>
                <a:close/>
                <a:moveTo>
                  <a:pt x="80951" y="59734"/>
                </a:moveTo>
                <a:lnTo>
                  <a:pt x="80951" y="65806"/>
                </a:lnTo>
                <a:lnTo>
                  <a:pt x="74879" y="65806"/>
                </a:lnTo>
                <a:lnTo>
                  <a:pt x="74879" y="59734"/>
                </a:lnTo>
                <a:close/>
                <a:moveTo>
                  <a:pt x="88011" y="59734"/>
                </a:moveTo>
                <a:lnTo>
                  <a:pt x="88011" y="65806"/>
                </a:lnTo>
                <a:lnTo>
                  <a:pt x="81927" y="65806"/>
                </a:lnTo>
                <a:lnTo>
                  <a:pt x="81927" y="59734"/>
                </a:lnTo>
                <a:close/>
                <a:moveTo>
                  <a:pt x="95060" y="59734"/>
                </a:moveTo>
                <a:lnTo>
                  <a:pt x="95060" y="65806"/>
                </a:lnTo>
                <a:lnTo>
                  <a:pt x="88988" y="65806"/>
                </a:lnTo>
                <a:lnTo>
                  <a:pt x="88988" y="59734"/>
                </a:lnTo>
                <a:close/>
                <a:moveTo>
                  <a:pt x="123278" y="59734"/>
                </a:moveTo>
                <a:lnTo>
                  <a:pt x="123278" y="65806"/>
                </a:lnTo>
                <a:lnTo>
                  <a:pt x="117205" y="65806"/>
                </a:lnTo>
                <a:lnTo>
                  <a:pt x="117205" y="59734"/>
                </a:lnTo>
                <a:close/>
                <a:moveTo>
                  <a:pt x="130338" y="59734"/>
                </a:moveTo>
                <a:lnTo>
                  <a:pt x="130338" y="65806"/>
                </a:lnTo>
                <a:lnTo>
                  <a:pt x="124254" y="65806"/>
                </a:lnTo>
                <a:lnTo>
                  <a:pt x="124254" y="59734"/>
                </a:lnTo>
                <a:close/>
                <a:moveTo>
                  <a:pt x="144447" y="59734"/>
                </a:moveTo>
                <a:lnTo>
                  <a:pt x="144447" y="65806"/>
                </a:lnTo>
                <a:lnTo>
                  <a:pt x="138375" y="65806"/>
                </a:lnTo>
                <a:lnTo>
                  <a:pt x="138375" y="59734"/>
                </a:lnTo>
                <a:close/>
                <a:moveTo>
                  <a:pt x="151495" y="59734"/>
                </a:moveTo>
                <a:lnTo>
                  <a:pt x="151495" y="65806"/>
                </a:lnTo>
                <a:lnTo>
                  <a:pt x="145423" y="65806"/>
                </a:lnTo>
                <a:lnTo>
                  <a:pt x="145423" y="59734"/>
                </a:lnTo>
                <a:close/>
                <a:moveTo>
                  <a:pt x="158556" y="59734"/>
                </a:moveTo>
                <a:lnTo>
                  <a:pt x="158556" y="65806"/>
                </a:lnTo>
                <a:lnTo>
                  <a:pt x="152484" y="65806"/>
                </a:lnTo>
                <a:lnTo>
                  <a:pt x="152484" y="59734"/>
                </a:lnTo>
                <a:close/>
                <a:moveTo>
                  <a:pt x="165604" y="59734"/>
                </a:moveTo>
                <a:lnTo>
                  <a:pt x="165604" y="65806"/>
                </a:lnTo>
                <a:lnTo>
                  <a:pt x="159532" y="65806"/>
                </a:lnTo>
                <a:lnTo>
                  <a:pt x="159532" y="59734"/>
                </a:lnTo>
                <a:close/>
                <a:moveTo>
                  <a:pt x="172665" y="59734"/>
                </a:moveTo>
                <a:lnTo>
                  <a:pt x="172665" y="65806"/>
                </a:lnTo>
                <a:lnTo>
                  <a:pt x="166581" y="65806"/>
                </a:lnTo>
                <a:lnTo>
                  <a:pt x="166581" y="59734"/>
                </a:lnTo>
                <a:close/>
                <a:moveTo>
                  <a:pt x="179713" y="59734"/>
                </a:moveTo>
                <a:lnTo>
                  <a:pt x="179713" y="65806"/>
                </a:lnTo>
                <a:lnTo>
                  <a:pt x="173641" y="65806"/>
                </a:lnTo>
                <a:lnTo>
                  <a:pt x="173641" y="59734"/>
                </a:lnTo>
                <a:close/>
                <a:moveTo>
                  <a:pt x="186774" y="59734"/>
                </a:moveTo>
                <a:lnTo>
                  <a:pt x="186774" y="65806"/>
                </a:lnTo>
                <a:lnTo>
                  <a:pt x="180702" y="65806"/>
                </a:lnTo>
                <a:lnTo>
                  <a:pt x="180702" y="59734"/>
                </a:lnTo>
                <a:close/>
                <a:moveTo>
                  <a:pt x="193822" y="59734"/>
                </a:moveTo>
                <a:lnTo>
                  <a:pt x="193822" y="65806"/>
                </a:lnTo>
                <a:lnTo>
                  <a:pt x="187750" y="65806"/>
                </a:lnTo>
                <a:lnTo>
                  <a:pt x="187750" y="59734"/>
                </a:lnTo>
                <a:close/>
                <a:moveTo>
                  <a:pt x="200883" y="59734"/>
                </a:moveTo>
                <a:lnTo>
                  <a:pt x="200883" y="65806"/>
                </a:lnTo>
                <a:lnTo>
                  <a:pt x="194810" y="65806"/>
                </a:lnTo>
                <a:lnTo>
                  <a:pt x="194810" y="59734"/>
                </a:lnTo>
                <a:close/>
                <a:moveTo>
                  <a:pt x="207931" y="59734"/>
                </a:moveTo>
                <a:lnTo>
                  <a:pt x="207931" y="65806"/>
                </a:lnTo>
                <a:lnTo>
                  <a:pt x="201859" y="65806"/>
                </a:lnTo>
                <a:lnTo>
                  <a:pt x="201859" y="59734"/>
                </a:lnTo>
                <a:close/>
                <a:moveTo>
                  <a:pt x="214992" y="59734"/>
                </a:moveTo>
                <a:lnTo>
                  <a:pt x="214992" y="65806"/>
                </a:lnTo>
                <a:lnTo>
                  <a:pt x="208919" y="65806"/>
                </a:lnTo>
                <a:lnTo>
                  <a:pt x="208919" y="59734"/>
                </a:lnTo>
                <a:close/>
                <a:moveTo>
                  <a:pt x="222052" y="59734"/>
                </a:moveTo>
                <a:lnTo>
                  <a:pt x="222052" y="65806"/>
                </a:lnTo>
                <a:lnTo>
                  <a:pt x="215968" y="65806"/>
                </a:lnTo>
                <a:lnTo>
                  <a:pt x="215968" y="59734"/>
                </a:lnTo>
                <a:close/>
                <a:moveTo>
                  <a:pt x="229100" y="59734"/>
                </a:moveTo>
                <a:lnTo>
                  <a:pt x="229100" y="65806"/>
                </a:lnTo>
                <a:lnTo>
                  <a:pt x="223028" y="65806"/>
                </a:lnTo>
                <a:lnTo>
                  <a:pt x="223028" y="59734"/>
                </a:lnTo>
                <a:close/>
                <a:moveTo>
                  <a:pt x="236161" y="59734"/>
                </a:moveTo>
                <a:lnTo>
                  <a:pt x="236161" y="65806"/>
                </a:lnTo>
                <a:lnTo>
                  <a:pt x="230077" y="65806"/>
                </a:lnTo>
                <a:lnTo>
                  <a:pt x="230077" y="59734"/>
                </a:lnTo>
                <a:close/>
                <a:moveTo>
                  <a:pt x="243209" y="59734"/>
                </a:moveTo>
                <a:lnTo>
                  <a:pt x="243209" y="65806"/>
                </a:lnTo>
                <a:lnTo>
                  <a:pt x="237137" y="65806"/>
                </a:lnTo>
                <a:lnTo>
                  <a:pt x="237137" y="59734"/>
                </a:lnTo>
                <a:close/>
                <a:moveTo>
                  <a:pt x="250270" y="59734"/>
                </a:moveTo>
                <a:lnTo>
                  <a:pt x="250270" y="65806"/>
                </a:lnTo>
                <a:lnTo>
                  <a:pt x="244198" y="65806"/>
                </a:lnTo>
                <a:lnTo>
                  <a:pt x="244198" y="59734"/>
                </a:lnTo>
                <a:close/>
                <a:moveTo>
                  <a:pt x="257318" y="59734"/>
                </a:moveTo>
                <a:lnTo>
                  <a:pt x="257318" y="65806"/>
                </a:lnTo>
                <a:lnTo>
                  <a:pt x="251246" y="65806"/>
                </a:lnTo>
                <a:lnTo>
                  <a:pt x="251246" y="59734"/>
                </a:lnTo>
                <a:close/>
                <a:moveTo>
                  <a:pt x="264379" y="59734"/>
                </a:moveTo>
                <a:lnTo>
                  <a:pt x="264379" y="65806"/>
                </a:lnTo>
                <a:lnTo>
                  <a:pt x="258306" y="65806"/>
                </a:lnTo>
                <a:lnTo>
                  <a:pt x="258306" y="59734"/>
                </a:lnTo>
                <a:close/>
                <a:moveTo>
                  <a:pt x="271427" y="59734"/>
                </a:moveTo>
                <a:lnTo>
                  <a:pt x="271427" y="65806"/>
                </a:lnTo>
                <a:lnTo>
                  <a:pt x="265355" y="65806"/>
                </a:lnTo>
                <a:lnTo>
                  <a:pt x="265355" y="59734"/>
                </a:lnTo>
                <a:close/>
                <a:moveTo>
                  <a:pt x="278488" y="59734"/>
                </a:moveTo>
                <a:lnTo>
                  <a:pt x="278488" y="65806"/>
                </a:lnTo>
                <a:lnTo>
                  <a:pt x="272415" y="65806"/>
                </a:lnTo>
                <a:lnTo>
                  <a:pt x="272415" y="59734"/>
                </a:lnTo>
                <a:close/>
                <a:moveTo>
                  <a:pt x="102120" y="59734"/>
                </a:moveTo>
                <a:lnTo>
                  <a:pt x="102120" y="65818"/>
                </a:lnTo>
                <a:lnTo>
                  <a:pt x="96036" y="65818"/>
                </a:lnTo>
                <a:lnTo>
                  <a:pt x="96036" y="59734"/>
                </a:lnTo>
                <a:close/>
                <a:moveTo>
                  <a:pt x="109169" y="59734"/>
                </a:moveTo>
                <a:lnTo>
                  <a:pt x="109169" y="65818"/>
                </a:lnTo>
                <a:lnTo>
                  <a:pt x="103097" y="65818"/>
                </a:lnTo>
                <a:lnTo>
                  <a:pt x="103097" y="59734"/>
                </a:lnTo>
                <a:close/>
                <a:moveTo>
                  <a:pt x="116229" y="59734"/>
                </a:moveTo>
                <a:lnTo>
                  <a:pt x="116229" y="65818"/>
                </a:lnTo>
                <a:lnTo>
                  <a:pt x="110157" y="65818"/>
                </a:lnTo>
                <a:lnTo>
                  <a:pt x="110157" y="59734"/>
                </a:lnTo>
                <a:close/>
                <a:moveTo>
                  <a:pt x="137387" y="59734"/>
                </a:moveTo>
                <a:lnTo>
                  <a:pt x="137387" y="65818"/>
                </a:lnTo>
                <a:lnTo>
                  <a:pt x="131314" y="65818"/>
                </a:lnTo>
                <a:lnTo>
                  <a:pt x="131314" y="59734"/>
                </a:lnTo>
                <a:close/>
                <a:moveTo>
                  <a:pt x="17443" y="66783"/>
                </a:moveTo>
                <a:lnTo>
                  <a:pt x="17443" y="72867"/>
                </a:lnTo>
                <a:lnTo>
                  <a:pt x="11371" y="72867"/>
                </a:lnTo>
                <a:lnTo>
                  <a:pt x="11371" y="66783"/>
                </a:lnTo>
                <a:close/>
                <a:moveTo>
                  <a:pt x="24503" y="66783"/>
                </a:moveTo>
                <a:lnTo>
                  <a:pt x="24503" y="72867"/>
                </a:lnTo>
                <a:lnTo>
                  <a:pt x="18431" y="72867"/>
                </a:lnTo>
                <a:lnTo>
                  <a:pt x="18431" y="66783"/>
                </a:lnTo>
                <a:close/>
                <a:moveTo>
                  <a:pt x="31564" y="66783"/>
                </a:moveTo>
                <a:lnTo>
                  <a:pt x="31564" y="72867"/>
                </a:lnTo>
                <a:lnTo>
                  <a:pt x="25492" y="72867"/>
                </a:lnTo>
                <a:lnTo>
                  <a:pt x="25492" y="66783"/>
                </a:lnTo>
                <a:close/>
                <a:moveTo>
                  <a:pt x="38612" y="66783"/>
                </a:moveTo>
                <a:lnTo>
                  <a:pt x="38612" y="72867"/>
                </a:lnTo>
                <a:lnTo>
                  <a:pt x="32540" y="72867"/>
                </a:lnTo>
                <a:lnTo>
                  <a:pt x="32540" y="66783"/>
                </a:lnTo>
                <a:close/>
                <a:moveTo>
                  <a:pt x="45673" y="66783"/>
                </a:moveTo>
                <a:lnTo>
                  <a:pt x="45673" y="72867"/>
                </a:lnTo>
                <a:lnTo>
                  <a:pt x="39601" y="72867"/>
                </a:lnTo>
                <a:lnTo>
                  <a:pt x="39601" y="66783"/>
                </a:lnTo>
                <a:close/>
                <a:moveTo>
                  <a:pt x="52721" y="66783"/>
                </a:moveTo>
                <a:lnTo>
                  <a:pt x="52721" y="72867"/>
                </a:lnTo>
                <a:lnTo>
                  <a:pt x="46649" y="72867"/>
                </a:lnTo>
                <a:lnTo>
                  <a:pt x="46649" y="66783"/>
                </a:lnTo>
                <a:close/>
                <a:moveTo>
                  <a:pt x="59782" y="66783"/>
                </a:moveTo>
                <a:lnTo>
                  <a:pt x="59782" y="72867"/>
                </a:lnTo>
                <a:lnTo>
                  <a:pt x="53709" y="72867"/>
                </a:lnTo>
                <a:lnTo>
                  <a:pt x="53709" y="66783"/>
                </a:lnTo>
                <a:close/>
                <a:moveTo>
                  <a:pt x="60758" y="66783"/>
                </a:moveTo>
                <a:lnTo>
                  <a:pt x="66842" y="66795"/>
                </a:lnTo>
                <a:lnTo>
                  <a:pt x="66842" y="72867"/>
                </a:lnTo>
                <a:lnTo>
                  <a:pt x="60758" y="72867"/>
                </a:lnTo>
                <a:lnTo>
                  <a:pt x="60758" y="66783"/>
                </a:lnTo>
                <a:close/>
                <a:moveTo>
                  <a:pt x="67818" y="66783"/>
                </a:moveTo>
                <a:lnTo>
                  <a:pt x="73902" y="66795"/>
                </a:lnTo>
                <a:lnTo>
                  <a:pt x="73902" y="72867"/>
                </a:lnTo>
                <a:lnTo>
                  <a:pt x="67818" y="72867"/>
                </a:lnTo>
                <a:lnTo>
                  <a:pt x="67818" y="66783"/>
                </a:lnTo>
                <a:close/>
                <a:moveTo>
                  <a:pt x="74879" y="66783"/>
                </a:moveTo>
                <a:lnTo>
                  <a:pt x="80951" y="66795"/>
                </a:lnTo>
                <a:lnTo>
                  <a:pt x="80951" y="72867"/>
                </a:lnTo>
                <a:lnTo>
                  <a:pt x="74879" y="72867"/>
                </a:lnTo>
                <a:lnTo>
                  <a:pt x="74879" y="66783"/>
                </a:lnTo>
                <a:close/>
                <a:moveTo>
                  <a:pt x="88011" y="66783"/>
                </a:moveTo>
                <a:lnTo>
                  <a:pt x="88011" y="72867"/>
                </a:lnTo>
                <a:lnTo>
                  <a:pt x="81927" y="72867"/>
                </a:lnTo>
                <a:lnTo>
                  <a:pt x="81927" y="66783"/>
                </a:lnTo>
                <a:close/>
                <a:moveTo>
                  <a:pt x="95060" y="66783"/>
                </a:moveTo>
                <a:lnTo>
                  <a:pt x="95060" y="72867"/>
                </a:lnTo>
                <a:lnTo>
                  <a:pt x="88988" y="72867"/>
                </a:lnTo>
                <a:lnTo>
                  <a:pt x="88988" y="66783"/>
                </a:lnTo>
                <a:close/>
                <a:moveTo>
                  <a:pt x="96036" y="66783"/>
                </a:moveTo>
                <a:lnTo>
                  <a:pt x="102120" y="66795"/>
                </a:lnTo>
                <a:lnTo>
                  <a:pt x="102120" y="72867"/>
                </a:lnTo>
                <a:lnTo>
                  <a:pt x="96036" y="72867"/>
                </a:lnTo>
                <a:lnTo>
                  <a:pt x="96036" y="66783"/>
                </a:lnTo>
                <a:close/>
                <a:moveTo>
                  <a:pt x="103097" y="66783"/>
                </a:moveTo>
                <a:lnTo>
                  <a:pt x="109169" y="66795"/>
                </a:lnTo>
                <a:lnTo>
                  <a:pt x="109169" y="72867"/>
                </a:lnTo>
                <a:lnTo>
                  <a:pt x="103097" y="72867"/>
                </a:lnTo>
                <a:lnTo>
                  <a:pt x="103097" y="66783"/>
                </a:lnTo>
                <a:close/>
                <a:moveTo>
                  <a:pt x="110157" y="66783"/>
                </a:moveTo>
                <a:lnTo>
                  <a:pt x="116229" y="66795"/>
                </a:lnTo>
                <a:lnTo>
                  <a:pt x="116229" y="72867"/>
                </a:lnTo>
                <a:lnTo>
                  <a:pt x="110157" y="72867"/>
                </a:lnTo>
                <a:lnTo>
                  <a:pt x="110157" y="66783"/>
                </a:lnTo>
                <a:close/>
                <a:moveTo>
                  <a:pt x="123278" y="66783"/>
                </a:moveTo>
                <a:lnTo>
                  <a:pt x="123278" y="72867"/>
                </a:lnTo>
                <a:lnTo>
                  <a:pt x="117205" y="72867"/>
                </a:lnTo>
                <a:lnTo>
                  <a:pt x="117205" y="66783"/>
                </a:lnTo>
                <a:close/>
                <a:moveTo>
                  <a:pt x="130338" y="66783"/>
                </a:moveTo>
                <a:lnTo>
                  <a:pt x="130338" y="72867"/>
                </a:lnTo>
                <a:lnTo>
                  <a:pt x="124254" y="72867"/>
                </a:lnTo>
                <a:lnTo>
                  <a:pt x="124254" y="66783"/>
                </a:lnTo>
                <a:close/>
                <a:moveTo>
                  <a:pt x="131314" y="66783"/>
                </a:moveTo>
                <a:lnTo>
                  <a:pt x="137387" y="66795"/>
                </a:lnTo>
                <a:lnTo>
                  <a:pt x="137387" y="72867"/>
                </a:lnTo>
                <a:lnTo>
                  <a:pt x="131314" y="72867"/>
                </a:lnTo>
                <a:lnTo>
                  <a:pt x="131314" y="66783"/>
                </a:lnTo>
                <a:close/>
                <a:moveTo>
                  <a:pt x="144447" y="66783"/>
                </a:moveTo>
                <a:lnTo>
                  <a:pt x="144447" y="72867"/>
                </a:lnTo>
                <a:lnTo>
                  <a:pt x="138375" y="72867"/>
                </a:lnTo>
                <a:lnTo>
                  <a:pt x="138375" y="66783"/>
                </a:lnTo>
                <a:close/>
                <a:moveTo>
                  <a:pt x="151495" y="66783"/>
                </a:moveTo>
                <a:lnTo>
                  <a:pt x="151495" y="72867"/>
                </a:lnTo>
                <a:lnTo>
                  <a:pt x="145423" y="72867"/>
                </a:lnTo>
                <a:lnTo>
                  <a:pt x="145423" y="66783"/>
                </a:lnTo>
                <a:close/>
                <a:moveTo>
                  <a:pt x="158556" y="66783"/>
                </a:moveTo>
                <a:lnTo>
                  <a:pt x="158556" y="72867"/>
                </a:lnTo>
                <a:lnTo>
                  <a:pt x="152484" y="72867"/>
                </a:lnTo>
                <a:lnTo>
                  <a:pt x="152484" y="66783"/>
                </a:lnTo>
                <a:close/>
                <a:moveTo>
                  <a:pt x="165604" y="66783"/>
                </a:moveTo>
                <a:lnTo>
                  <a:pt x="165604" y="72867"/>
                </a:lnTo>
                <a:lnTo>
                  <a:pt x="159532" y="72867"/>
                </a:lnTo>
                <a:lnTo>
                  <a:pt x="159532" y="66783"/>
                </a:lnTo>
                <a:close/>
                <a:moveTo>
                  <a:pt x="172665" y="66783"/>
                </a:moveTo>
                <a:lnTo>
                  <a:pt x="172665" y="72867"/>
                </a:lnTo>
                <a:lnTo>
                  <a:pt x="166581" y="72867"/>
                </a:lnTo>
                <a:lnTo>
                  <a:pt x="166581" y="66783"/>
                </a:lnTo>
                <a:close/>
                <a:moveTo>
                  <a:pt x="179713" y="66783"/>
                </a:moveTo>
                <a:lnTo>
                  <a:pt x="179713" y="72867"/>
                </a:lnTo>
                <a:lnTo>
                  <a:pt x="173641" y="72867"/>
                </a:lnTo>
                <a:lnTo>
                  <a:pt x="173641" y="66783"/>
                </a:lnTo>
                <a:close/>
                <a:moveTo>
                  <a:pt x="186774" y="66783"/>
                </a:moveTo>
                <a:lnTo>
                  <a:pt x="186774" y="72867"/>
                </a:lnTo>
                <a:lnTo>
                  <a:pt x="180702" y="72867"/>
                </a:lnTo>
                <a:lnTo>
                  <a:pt x="180702" y="66783"/>
                </a:lnTo>
                <a:close/>
                <a:moveTo>
                  <a:pt x="193822" y="66783"/>
                </a:moveTo>
                <a:lnTo>
                  <a:pt x="193822" y="72867"/>
                </a:lnTo>
                <a:lnTo>
                  <a:pt x="187750" y="72867"/>
                </a:lnTo>
                <a:lnTo>
                  <a:pt x="187750" y="66783"/>
                </a:lnTo>
                <a:close/>
                <a:moveTo>
                  <a:pt x="200883" y="66783"/>
                </a:moveTo>
                <a:lnTo>
                  <a:pt x="200883" y="72867"/>
                </a:lnTo>
                <a:lnTo>
                  <a:pt x="194810" y="72867"/>
                </a:lnTo>
                <a:lnTo>
                  <a:pt x="194810" y="66783"/>
                </a:lnTo>
                <a:close/>
                <a:moveTo>
                  <a:pt x="207931" y="66783"/>
                </a:moveTo>
                <a:lnTo>
                  <a:pt x="207931" y="72867"/>
                </a:lnTo>
                <a:lnTo>
                  <a:pt x="201859" y="72867"/>
                </a:lnTo>
                <a:lnTo>
                  <a:pt x="201859" y="66783"/>
                </a:lnTo>
                <a:close/>
                <a:moveTo>
                  <a:pt x="214992" y="66783"/>
                </a:moveTo>
                <a:lnTo>
                  <a:pt x="214992" y="72867"/>
                </a:lnTo>
                <a:lnTo>
                  <a:pt x="208919" y="72867"/>
                </a:lnTo>
                <a:lnTo>
                  <a:pt x="208919" y="66783"/>
                </a:lnTo>
                <a:close/>
                <a:moveTo>
                  <a:pt x="222052" y="66783"/>
                </a:moveTo>
                <a:lnTo>
                  <a:pt x="222052" y="72867"/>
                </a:lnTo>
                <a:lnTo>
                  <a:pt x="215968" y="72867"/>
                </a:lnTo>
                <a:lnTo>
                  <a:pt x="215968" y="66783"/>
                </a:lnTo>
                <a:close/>
                <a:moveTo>
                  <a:pt x="229100" y="66783"/>
                </a:moveTo>
                <a:lnTo>
                  <a:pt x="229100" y="72867"/>
                </a:lnTo>
                <a:lnTo>
                  <a:pt x="223028" y="72867"/>
                </a:lnTo>
                <a:lnTo>
                  <a:pt x="223028" y="66783"/>
                </a:lnTo>
                <a:close/>
                <a:moveTo>
                  <a:pt x="236161" y="66783"/>
                </a:moveTo>
                <a:lnTo>
                  <a:pt x="236161" y="72867"/>
                </a:lnTo>
                <a:lnTo>
                  <a:pt x="230077" y="72867"/>
                </a:lnTo>
                <a:lnTo>
                  <a:pt x="230077" y="66783"/>
                </a:lnTo>
                <a:close/>
                <a:moveTo>
                  <a:pt x="243209" y="66783"/>
                </a:moveTo>
                <a:lnTo>
                  <a:pt x="243209" y="72867"/>
                </a:lnTo>
                <a:lnTo>
                  <a:pt x="237137" y="72867"/>
                </a:lnTo>
                <a:lnTo>
                  <a:pt x="237137" y="66783"/>
                </a:lnTo>
                <a:close/>
                <a:moveTo>
                  <a:pt x="250270" y="66783"/>
                </a:moveTo>
                <a:lnTo>
                  <a:pt x="250270" y="72867"/>
                </a:lnTo>
                <a:lnTo>
                  <a:pt x="244198" y="72867"/>
                </a:lnTo>
                <a:lnTo>
                  <a:pt x="244198" y="66783"/>
                </a:lnTo>
                <a:close/>
                <a:moveTo>
                  <a:pt x="257318" y="66783"/>
                </a:moveTo>
                <a:lnTo>
                  <a:pt x="257318" y="72867"/>
                </a:lnTo>
                <a:lnTo>
                  <a:pt x="251246" y="72867"/>
                </a:lnTo>
                <a:lnTo>
                  <a:pt x="251246" y="66783"/>
                </a:lnTo>
                <a:close/>
                <a:moveTo>
                  <a:pt x="264379" y="66783"/>
                </a:moveTo>
                <a:lnTo>
                  <a:pt x="264379" y="72867"/>
                </a:lnTo>
                <a:lnTo>
                  <a:pt x="258306" y="72867"/>
                </a:lnTo>
                <a:lnTo>
                  <a:pt x="258306" y="66783"/>
                </a:lnTo>
                <a:close/>
                <a:moveTo>
                  <a:pt x="271427" y="66783"/>
                </a:moveTo>
                <a:lnTo>
                  <a:pt x="271427" y="72867"/>
                </a:lnTo>
                <a:lnTo>
                  <a:pt x="265355" y="72867"/>
                </a:lnTo>
                <a:lnTo>
                  <a:pt x="265355" y="66783"/>
                </a:lnTo>
                <a:close/>
                <a:moveTo>
                  <a:pt x="278488" y="66783"/>
                </a:moveTo>
                <a:lnTo>
                  <a:pt x="278488" y="72867"/>
                </a:lnTo>
                <a:lnTo>
                  <a:pt x="272415" y="72867"/>
                </a:lnTo>
                <a:lnTo>
                  <a:pt x="272415" y="66783"/>
                </a:lnTo>
                <a:close/>
                <a:moveTo>
                  <a:pt x="17443" y="73843"/>
                </a:moveTo>
                <a:lnTo>
                  <a:pt x="17443" y="79915"/>
                </a:lnTo>
                <a:lnTo>
                  <a:pt x="11371" y="79915"/>
                </a:lnTo>
                <a:lnTo>
                  <a:pt x="11371" y="73843"/>
                </a:lnTo>
                <a:close/>
                <a:moveTo>
                  <a:pt x="24503" y="73843"/>
                </a:moveTo>
                <a:lnTo>
                  <a:pt x="24503" y="79915"/>
                </a:lnTo>
                <a:lnTo>
                  <a:pt x="18431" y="79915"/>
                </a:lnTo>
                <a:lnTo>
                  <a:pt x="18431" y="73843"/>
                </a:lnTo>
                <a:close/>
                <a:moveTo>
                  <a:pt x="31564" y="73843"/>
                </a:moveTo>
                <a:lnTo>
                  <a:pt x="31564" y="79915"/>
                </a:lnTo>
                <a:lnTo>
                  <a:pt x="25492" y="79915"/>
                </a:lnTo>
                <a:lnTo>
                  <a:pt x="25492" y="73843"/>
                </a:lnTo>
                <a:close/>
                <a:moveTo>
                  <a:pt x="38612" y="73843"/>
                </a:moveTo>
                <a:lnTo>
                  <a:pt x="38612" y="79915"/>
                </a:lnTo>
                <a:lnTo>
                  <a:pt x="32540" y="79915"/>
                </a:lnTo>
                <a:lnTo>
                  <a:pt x="32540" y="73843"/>
                </a:lnTo>
                <a:close/>
                <a:moveTo>
                  <a:pt x="45673" y="73843"/>
                </a:moveTo>
                <a:lnTo>
                  <a:pt x="45673" y="79915"/>
                </a:lnTo>
                <a:lnTo>
                  <a:pt x="39601" y="79915"/>
                </a:lnTo>
                <a:lnTo>
                  <a:pt x="39601" y="73843"/>
                </a:lnTo>
                <a:close/>
                <a:moveTo>
                  <a:pt x="52721" y="73843"/>
                </a:moveTo>
                <a:lnTo>
                  <a:pt x="52721" y="79915"/>
                </a:lnTo>
                <a:lnTo>
                  <a:pt x="46649" y="79915"/>
                </a:lnTo>
                <a:lnTo>
                  <a:pt x="46649" y="73843"/>
                </a:lnTo>
                <a:close/>
                <a:moveTo>
                  <a:pt x="59782" y="73843"/>
                </a:moveTo>
                <a:lnTo>
                  <a:pt x="59782" y="79915"/>
                </a:lnTo>
                <a:lnTo>
                  <a:pt x="53709" y="79915"/>
                </a:lnTo>
                <a:lnTo>
                  <a:pt x="53709" y="73843"/>
                </a:lnTo>
                <a:close/>
                <a:moveTo>
                  <a:pt x="66842" y="73843"/>
                </a:moveTo>
                <a:lnTo>
                  <a:pt x="66842" y="79915"/>
                </a:lnTo>
                <a:lnTo>
                  <a:pt x="60758" y="79915"/>
                </a:lnTo>
                <a:lnTo>
                  <a:pt x="60758" y="73843"/>
                </a:lnTo>
                <a:close/>
                <a:moveTo>
                  <a:pt x="73902" y="73843"/>
                </a:moveTo>
                <a:lnTo>
                  <a:pt x="73902" y="79915"/>
                </a:lnTo>
                <a:lnTo>
                  <a:pt x="67818" y="79915"/>
                </a:lnTo>
                <a:lnTo>
                  <a:pt x="67818" y="73843"/>
                </a:lnTo>
                <a:close/>
                <a:moveTo>
                  <a:pt x="80951" y="73843"/>
                </a:moveTo>
                <a:lnTo>
                  <a:pt x="80951" y="79915"/>
                </a:lnTo>
                <a:lnTo>
                  <a:pt x="74879" y="79915"/>
                </a:lnTo>
                <a:lnTo>
                  <a:pt x="74879" y="73843"/>
                </a:lnTo>
                <a:close/>
                <a:moveTo>
                  <a:pt x="88011" y="73843"/>
                </a:moveTo>
                <a:lnTo>
                  <a:pt x="88011" y="79915"/>
                </a:lnTo>
                <a:lnTo>
                  <a:pt x="81927" y="79915"/>
                </a:lnTo>
                <a:lnTo>
                  <a:pt x="81927" y="73843"/>
                </a:lnTo>
                <a:close/>
                <a:moveTo>
                  <a:pt x="95060" y="73843"/>
                </a:moveTo>
                <a:lnTo>
                  <a:pt x="95060" y="79915"/>
                </a:lnTo>
                <a:lnTo>
                  <a:pt x="88988" y="79915"/>
                </a:lnTo>
                <a:lnTo>
                  <a:pt x="88988" y="73843"/>
                </a:lnTo>
                <a:close/>
                <a:moveTo>
                  <a:pt x="123278" y="73843"/>
                </a:moveTo>
                <a:lnTo>
                  <a:pt x="123278" y="79915"/>
                </a:lnTo>
                <a:lnTo>
                  <a:pt x="117205" y="79915"/>
                </a:lnTo>
                <a:lnTo>
                  <a:pt x="117205" y="73843"/>
                </a:lnTo>
                <a:close/>
                <a:moveTo>
                  <a:pt x="130338" y="73843"/>
                </a:moveTo>
                <a:lnTo>
                  <a:pt x="130338" y="79915"/>
                </a:lnTo>
                <a:lnTo>
                  <a:pt x="124254" y="79915"/>
                </a:lnTo>
                <a:lnTo>
                  <a:pt x="124254" y="73843"/>
                </a:lnTo>
                <a:close/>
                <a:moveTo>
                  <a:pt x="144447" y="73843"/>
                </a:moveTo>
                <a:lnTo>
                  <a:pt x="144447" y="79915"/>
                </a:lnTo>
                <a:lnTo>
                  <a:pt x="138375" y="79915"/>
                </a:lnTo>
                <a:lnTo>
                  <a:pt x="138375" y="73843"/>
                </a:lnTo>
                <a:close/>
                <a:moveTo>
                  <a:pt x="151495" y="73843"/>
                </a:moveTo>
                <a:lnTo>
                  <a:pt x="151495" y="79915"/>
                </a:lnTo>
                <a:lnTo>
                  <a:pt x="145423" y="79915"/>
                </a:lnTo>
                <a:lnTo>
                  <a:pt x="145423" y="73843"/>
                </a:lnTo>
                <a:close/>
                <a:moveTo>
                  <a:pt x="158556" y="73843"/>
                </a:moveTo>
                <a:lnTo>
                  <a:pt x="158556" y="79915"/>
                </a:lnTo>
                <a:lnTo>
                  <a:pt x="152484" y="79915"/>
                </a:lnTo>
                <a:lnTo>
                  <a:pt x="152484" y="73843"/>
                </a:lnTo>
                <a:close/>
                <a:moveTo>
                  <a:pt x="165604" y="73843"/>
                </a:moveTo>
                <a:lnTo>
                  <a:pt x="165604" y="79915"/>
                </a:lnTo>
                <a:lnTo>
                  <a:pt x="159532" y="79915"/>
                </a:lnTo>
                <a:lnTo>
                  <a:pt x="159532" y="73843"/>
                </a:lnTo>
                <a:close/>
                <a:moveTo>
                  <a:pt x="172665" y="73843"/>
                </a:moveTo>
                <a:lnTo>
                  <a:pt x="172665" y="79915"/>
                </a:lnTo>
                <a:lnTo>
                  <a:pt x="166581" y="79915"/>
                </a:lnTo>
                <a:lnTo>
                  <a:pt x="166581" y="73843"/>
                </a:lnTo>
                <a:close/>
                <a:moveTo>
                  <a:pt x="179713" y="73843"/>
                </a:moveTo>
                <a:lnTo>
                  <a:pt x="179713" y="79915"/>
                </a:lnTo>
                <a:lnTo>
                  <a:pt x="173641" y="79915"/>
                </a:lnTo>
                <a:lnTo>
                  <a:pt x="173641" y="73843"/>
                </a:lnTo>
                <a:close/>
                <a:moveTo>
                  <a:pt x="186774" y="73843"/>
                </a:moveTo>
                <a:lnTo>
                  <a:pt x="186774" y="79915"/>
                </a:lnTo>
                <a:lnTo>
                  <a:pt x="180702" y="79915"/>
                </a:lnTo>
                <a:lnTo>
                  <a:pt x="180702" y="73843"/>
                </a:lnTo>
                <a:close/>
                <a:moveTo>
                  <a:pt x="193822" y="73843"/>
                </a:moveTo>
                <a:lnTo>
                  <a:pt x="193822" y="79915"/>
                </a:lnTo>
                <a:lnTo>
                  <a:pt x="187750" y="79915"/>
                </a:lnTo>
                <a:lnTo>
                  <a:pt x="187750" y="73843"/>
                </a:lnTo>
                <a:close/>
                <a:moveTo>
                  <a:pt x="200883" y="73843"/>
                </a:moveTo>
                <a:lnTo>
                  <a:pt x="200883" y="79915"/>
                </a:lnTo>
                <a:lnTo>
                  <a:pt x="194810" y="79915"/>
                </a:lnTo>
                <a:lnTo>
                  <a:pt x="194810" y="73843"/>
                </a:lnTo>
                <a:close/>
                <a:moveTo>
                  <a:pt x="207931" y="73843"/>
                </a:moveTo>
                <a:lnTo>
                  <a:pt x="207931" y="79915"/>
                </a:lnTo>
                <a:lnTo>
                  <a:pt x="201859" y="79915"/>
                </a:lnTo>
                <a:lnTo>
                  <a:pt x="201859" y="73843"/>
                </a:lnTo>
                <a:close/>
                <a:moveTo>
                  <a:pt x="214992" y="73843"/>
                </a:moveTo>
                <a:lnTo>
                  <a:pt x="214992" y="79915"/>
                </a:lnTo>
                <a:lnTo>
                  <a:pt x="208919" y="79915"/>
                </a:lnTo>
                <a:lnTo>
                  <a:pt x="208919" y="73843"/>
                </a:lnTo>
                <a:close/>
                <a:moveTo>
                  <a:pt x="222052" y="73843"/>
                </a:moveTo>
                <a:lnTo>
                  <a:pt x="222052" y="79915"/>
                </a:lnTo>
                <a:lnTo>
                  <a:pt x="215968" y="79915"/>
                </a:lnTo>
                <a:lnTo>
                  <a:pt x="215968" y="73843"/>
                </a:lnTo>
                <a:close/>
                <a:moveTo>
                  <a:pt x="229100" y="73843"/>
                </a:moveTo>
                <a:lnTo>
                  <a:pt x="229100" y="79915"/>
                </a:lnTo>
                <a:lnTo>
                  <a:pt x="223028" y="79915"/>
                </a:lnTo>
                <a:lnTo>
                  <a:pt x="223028" y="73843"/>
                </a:lnTo>
                <a:close/>
                <a:moveTo>
                  <a:pt x="236161" y="73843"/>
                </a:moveTo>
                <a:lnTo>
                  <a:pt x="236161" y="79915"/>
                </a:lnTo>
                <a:lnTo>
                  <a:pt x="230077" y="79915"/>
                </a:lnTo>
                <a:lnTo>
                  <a:pt x="230077" y="73843"/>
                </a:lnTo>
                <a:close/>
                <a:moveTo>
                  <a:pt x="243209" y="73843"/>
                </a:moveTo>
                <a:lnTo>
                  <a:pt x="243209" y="79915"/>
                </a:lnTo>
                <a:lnTo>
                  <a:pt x="237137" y="79915"/>
                </a:lnTo>
                <a:lnTo>
                  <a:pt x="237137" y="73843"/>
                </a:lnTo>
                <a:close/>
                <a:moveTo>
                  <a:pt x="250270" y="73843"/>
                </a:moveTo>
                <a:lnTo>
                  <a:pt x="250270" y="79915"/>
                </a:lnTo>
                <a:lnTo>
                  <a:pt x="244198" y="79915"/>
                </a:lnTo>
                <a:lnTo>
                  <a:pt x="244198" y="73843"/>
                </a:lnTo>
                <a:close/>
                <a:moveTo>
                  <a:pt x="257318" y="73843"/>
                </a:moveTo>
                <a:lnTo>
                  <a:pt x="257318" y="79915"/>
                </a:lnTo>
                <a:lnTo>
                  <a:pt x="251246" y="79915"/>
                </a:lnTo>
                <a:lnTo>
                  <a:pt x="251246" y="73843"/>
                </a:lnTo>
                <a:close/>
                <a:moveTo>
                  <a:pt x="264379" y="73843"/>
                </a:moveTo>
                <a:lnTo>
                  <a:pt x="264379" y="79915"/>
                </a:lnTo>
                <a:lnTo>
                  <a:pt x="258306" y="79915"/>
                </a:lnTo>
                <a:lnTo>
                  <a:pt x="258306" y="73843"/>
                </a:lnTo>
                <a:close/>
                <a:moveTo>
                  <a:pt x="271427" y="73843"/>
                </a:moveTo>
                <a:lnTo>
                  <a:pt x="271427" y="79915"/>
                </a:lnTo>
                <a:lnTo>
                  <a:pt x="265355" y="79915"/>
                </a:lnTo>
                <a:lnTo>
                  <a:pt x="265355" y="73843"/>
                </a:lnTo>
                <a:close/>
                <a:moveTo>
                  <a:pt x="278488" y="73843"/>
                </a:moveTo>
                <a:lnTo>
                  <a:pt x="278488" y="79915"/>
                </a:lnTo>
                <a:lnTo>
                  <a:pt x="272415" y="79915"/>
                </a:lnTo>
                <a:lnTo>
                  <a:pt x="272415" y="73843"/>
                </a:lnTo>
                <a:close/>
                <a:moveTo>
                  <a:pt x="96036" y="73843"/>
                </a:moveTo>
                <a:lnTo>
                  <a:pt x="102120" y="73855"/>
                </a:lnTo>
                <a:lnTo>
                  <a:pt x="102120" y="79927"/>
                </a:lnTo>
                <a:lnTo>
                  <a:pt x="96036" y="79927"/>
                </a:lnTo>
                <a:lnTo>
                  <a:pt x="96036" y="73843"/>
                </a:lnTo>
                <a:close/>
                <a:moveTo>
                  <a:pt x="103097" y="73843"/>
                </a:moveTo>
                <a:lnTo>
                  <a:pt x="109169" y="73855"/>
                </a:lnTo>
                <a:lnTo>
                  <a:pt x="109169" y="79927"/>
                </a:lnTo>
                <a:lnTo>
                  <a:pt x="103097" y="79927"/>
                </a:lnTo>
                <a:lnTo>
                  <a:pt x="103097" y="73843"/>
                </a:lnTo>
                <a:close/>
                <a:moveTo>
                  <a:pt x="110157" y="73843"/>
                </a:moveTo>
                <a:lnTo>
                  <a:pt x="116229" y="73855"/>
                </a:lnTo>
                <a:lnTo>
                  <a:pt x="116229" y="79927"/>
                </a:lnTo>
                <a:lnTo>
                  <a:pt x="110157" y="79927"/>
                </a:lnTo>
                <a:lnTo>
                  <a:pt x="110157" y="73843"/>
                </a:lnTo>
                <a:close/>
                <a:moveTo>
                  <a:pt x="131314" y="73843"/>
                </a:moveTo>
                <a:lnTo>
                  <a:pt x="137387" y="73855"/>
                </a:lnTo>
                <a:lnTo>
                  <a:pt x="137387" y="79927"/>
                </a:lnTo>
                <a:lnTo>
                  <a:pt x="131314" y="79927"/>
                </a:lnTo>
                <a:lnTo>
                  <a:pt x="131314" y="73843"/>
                </a:lnTo>
                <a:close/>
                <a:moveTo>
                  <a:pt x="17443" y="80903"/>
                </a:moveTo>
                <a:lnTo>
                  <a:pt x="17443" y="86976"/>
                </a:lnTo>
                <a:lnTo>
                  <a:pt x="11371" y="86976"/>
                </a:lnTo>
                <a:lnTo>
                  <a:pt x="11371" y="80903"/>
                </a:lnTo>
                <a:close/>
                <a:moveTo>
                  <a:pt x="24503" y="80903"/>
                </a:moveTo>
                <a:lnTo>
                  <a:pt x="24503" y="86976"/>
                </a:lnTo>
                <a:lnTo>
                  <a:pt x="18431" y="86976"/>
                </a:lnTo>
                <a:lnTo>
                  <a:pt x="18431" y="80903"/>
                </a:lnTo>
                <a:close/>
                <a:moveTo>
                  <a:pt x="31564" y="80903"/>
                </a:moveTo>
                <a:lnTo>
                  <a:pt x="31564" y="86976"/>
                </a:lnTo>
                <a:lnTo>
                  <a:pt x="25492" y="86976"/>
                </a:lnTo>
                <a:lnTo>
                  <a:pt x="25492" y="80903"/>
                </a:lnTo>
                <a:close/>
                <a:moveTo>
                  <a:pt x="38612" y="80903"/>
                </a:moveTo>
                <a:lnTo>
                  <a:pt x="38612" y="86976"/>
                </a:lnTo>
                <a:lnTo>
                  <a:pt x="32540" y="86976"/>
                </a:lnTo>
                <a:lnTo>
                  <a:pt x="32540" y="80903"/>
                </a:lnTo>
                <a:close/>
                <a:moveTo>
                  <a:pt x="45673" y="80903"/>
                </a:moveTo>
                <a:lnTo>
                  <a:pt x="45673" y="86976"/>
                </a:lnTo>
                <a:lnTo>
                  <a:pt x="39601" y="86976"/>
                </a:lnTo>
                <a:lnTo>
                  <a:pt x="39601" y="80903"/>
                </a:lnTo>
                <a:close/>
                <a:moveTo>
                  <a:pt x="52721" y="80903"/>
                </a:moveTo>
                <a:lnTo>
                  <a:pt x="52721" y="86976"/>
                </a:lnTo>
                <a:lnTo>
                  <a:pt x="46649" y="86976"/>
                </a:lnTo>
                <a:lnTo>
                  <a:pt x="46649" y="80903"/>
                </a:lnTo>
                <a:close/>
                <a:moveTo>
                  <a:pt x="59782" y="80903"/>
                </a:moveTo>
                <a:lnTo>
                  <a:pt x="59782" y="86976"/>
                </a:lnTo>
                <a:lnTo>
                  <a:pt x="53709" y="86976"/>
                </a:lnTo>
                <a:lnTo>
                  <a:pt x="53709" y="80903"/>
                </a:lnTo>
                <a:close/>
                <a:moveTo>
                  <a:pt x="66842" y="80903"/>
                </a:moveTo>
                <a:lnTo>
                  <a:pt x="66842" y="86976"/>
                </a:lnTo>
                <a:lnTo>
                  <a:pt x="60758" y="86976"/>
                </a:lnTo>
                <a:lnTo>
                  <a:pt x="60758" y="80903"/>
                </a:lnTo>
                <a:close/>
                <a:moveTo>
                  <a:pt x="73902" y="80903"/>
                </a:moveTo>
                <a:lnTo>
                  <a:pt x="73902" y="86976"/>
                </a:lnTo>
                <a:lnTo>
                  <a:pt x="67818" y="86976"/>
                </a:lnTo>
                <a:lnTo>
                  <a:pt x="67818" y="80903"/>
                </a:lnTo>
                <a:close/>
                <a:moveTo>
                  <a:pt x="80951" y="80903"/>
                </a:moveTo>
                <a:lnTo>
                  <a:pt x="80951" y="86976"/>
                </a:lnTo>
                <a:lnTo>
                  <a:pt x="74879" y="86976"/>
                </a:lnTo>
                <a:lnTo>
                  <a:pt x="74879" y="80903"/>
                </a:lnTo>
                <a:close/>
                <a:moveTo>
                  <a:pt x="88011" y="80903"/>
                </a:moveTo>
                <a:lnTo>
                  <a:pt x="88011" y="86976"/>
                </a:lnTo>
                <a:lnTo>
                  <a:pt x="81927" y="86976"/>
                </a:lnTo>
                <a:lnTo>
                  <a:pt x="81927" y="80903"/>
                </a:lnTo>
                <a:close/>
                <a:moveTo>
                  <a:pt x="95060" y="80903"/>
                </a:moveTo>
                <a:lnTo>
                  <a:pt x="95060" y="86976"/>
                </a:lnTo>
                <a:lnTo>
                  <a:pt x="88988" y="86976"/>
                </a:lnTo>
                <a:lnTo>
                  <a:pt x="88988" y="80903"/>
                </a:lnTo>
                <a:close/>
                <a:moveTo>
                  <a:pt x="102120" y="80903"/>
                </a:moveTo>
                <a:lnTo>
                  <a:pt x="102120" y="86976"/>
                </a:lnTo>
                <a:lnTo>
                  <a:pt x="96036" y="86976"/>
                </a:lnTo>
                <a:lnTo>
                  <a:pt x="96036" y="80903"/>
                </a:lnTo>
                <a:close/>
                <a:moveTo>
                  <a:pt x="109169" y="80903"/>
                </a:moveTo>
                <a:lnTo>
                  <a:pt x="109169" y="86976"/>
                </a:lnTo>
                <a:lnTo>
                  <a:pt x="103097" y="86976"/>
                </a:lnTo>
                <a:lnTo>
                  <a:pt x="103097" y="80903"/>
                </a:lnTo>
                <a:close/>
                <a:moveTo>
                  <a:pt x="116229" y="80903"/>
                </a:moveTo>
                <a:lnTo>
                  <a:pt x="116229" y="86976"/>
                </a:lnTo>
                <a:lnTo>
                  <a:pt x="110157" y="86976"/>
                </a:lnTo>
                <a:lnTo>
                  <a:pt x="110157" y="80903"/>
                </a:lnTo>
                <a:close/>
                <a:moveTo>
                  <a:pt x="123278" y="80903"/>
                </a:moveTo>
                <a:lnTo>
                  <a:pt x="123278" y="86976"/>
                </a:lnTo>
                <a:lnTo>
                  <a:pt x="117205" y="86976"/>
                </a:lnTo>
                <a:lnTo>
                  <a:pt x="117205" y="80903"/>
                </a:lnTo>
                <a:close/>
                <a:moveTo>
                  <a:pt x="130338" y="80903"/>
                </a:moveTo>
                <a:lnTo>
                  <a:pt x="130338" y="86976"/>
                </a:lnTo>
                <a:lnTo>
                  <a:pt x="124254" y="86976"/>
                </a:lnTo>
                <a:lnTo>
                  <a:pt x="124254" y="80903"/>
                </a:lnTo>
                <a:close/>
                <a:moveTo>
                  <a:pt x="137387" y="80903"/>
                </a:moveTo>
                <a:lnTo>
                  <a:pt x="137387" y="86976"/>
                </a:lnTo>
                <a:lnTo>
                  <a:pt x="131314" y="86976"/>
                </a:lnTo>
                <a:lnTo>
                  <a:pt x="131314" y="80903"/>
                </a:lnTo>
                <a:close/>
                <a:moveTo>
                  <a:pt x="144447" y="80903"/>
                </a:moveTo>
                <a:lnTo>
                  <a:pt x="144447" y="86976"/>
                </a:lnTo>
                <a:lnTo>
                  <a:pt x="138375" y="86976"/>
                </a:lnTo>
                <a:lnTo>
                  <a:pt x="138375" y="80903"/>
                </a:lnTo>
                <a:close/>
                <a:moveTo>
                  <a:pt x="151495" y="80903"/>
                </a:moveTo>
                <a:lnTo>
                  <a:pt x="151495" y="86976"/>
                </a:lnTo>
                <a:lnTo>
                  <a:pt x="145423" y="86976"/>
                </a:lnTo>
                <a:lnTo>
                  <a:pt x="145423" y="80903"/>
                </a:lnTo>
                <a:close/>
                <a:moveTo>
                  <a:pt x="158556" y="80903"/>
                </a:moveTo>
                <a:lnTo>
                  <a:pt x="158556" y="86976"/>
                </a:lnTo>
                <a:lnTo>
                  <a:pt x="152484" y="86976"/>
                </a:lnTo>
                <a:lnTo>
                  <a:pt x="152484" y="80903"/>
                </a:lnTo>
                <a:close/>
                <a:moveTo>
                  <a:pt x="165604" y="80903"/>
                </a:moveTo>
                <a:lnTo>
                  <a:pt x="165604" y="86976"/>
                </a:lnTo>
                <a:lnTo>
                  <a:pt x="159532" y="86976"/>
                </a:lnTo>
                <a:lnTo>
                  <a:pt x="159532" y="80903"/>
                </a:lnTo>
                <a:close/>
                <a:moveTo>
                  <a:pt x="172665" y="80903"/>
                </a:moveTo>
                <a:lnTo>
                  <a:pt x="172665" y="86976"/>
                </a:lnTo>
                <a:lnTo>
                  <a:pt x="166581" y="86976"/>
                </a:lnTo>
                <a:lnTo>
                  <a:pt x="166581" y="80903"/>
                </a:lnTo>
                <a:close/>
                <a:moveTo>
                  <a:pt x="179713" y="80903"/>
                </a:moveTo>
                <a:lnTo>
                  <a:pt x="179713" y="86976"/>
                </a:lnTo>
                <a:lnTo>
                  <a:pt x="173641" y="86976"/>
                </a:lnTo>
                <a:lnTo>
                  <a:pt x="173641" y="80903"/>
                </a:lnTo>
                <a:close/>
                <a:moveTo>
                  <a:pt x="186774" y="80903"/>
                </a:moveTo>
                <a:lnTo>
                  <a:pt x="186774" y="86976"/>
                </a:lnTo>
                <a:lnTo>
                  <a:pt x="180702" y="86976"/>
                </a:lnTo>
                <a:lnTo>
                  <a:pt x="180702" y="80903"/>
                </a:lnTo>
                <a:close/>
                <a:moveTo>
                  <a:pt x="193822" y="80903"/>
                </a:moveTo>
                <a:lnTo>
                  <a:pt x="193822" y="86976"/>
                </a:lnTo>
                <a:lnTo>
                  <a:pt x="187750" y="86976"/>
                </a:lnTo>
                <a:lnTo>
                  <a:pt x="187750" y="80903"/>
                </a:lnTo>
                <a:close/>
                <a:moveTo>
                  <a:pt x="200883" y="80903"/>
                </a:moveTo>
                <a:lnTo>
                  <a:pt x="200883" y="86976"/>
                </a:lnTo>
                <a:lnTo>
                  <a:pt x="194810" y="86976"/>
                </a:lnTo>
                <a:lnTo>
                  <a:pt x="194810" y="80903"/>
                </a:lnTo>
                <a:close/>
                <a:moveTo>
                  <a:pt x="207931" y="80903"/>
                </a:moveTo>
                <a:lnTo>
                  <a:pt x="207931" y="86976"/>
                </a:lnTo>
                <a:lnTo>
                  <a:pt x="201859" y="86976"/>
                </a:lnTo>
                <a:lnTo>
                  <a:pt x="201859" y="80903"/>
                </a:lnTo>
                <a:close/>
                <a:moveTo>
                  <a:pt x="214992" y="80903"/>
                </a:moveTo>
                <a:lnTo>
                  <a:pt x="214992" y="86976"/>
                </a:lnTo>
                <a:lnTo>
                  <a:pt x="208919" y="86976"/>
                </a:lnTo>
                <a:lnTo>
                  <a:pt x="208919" y="80903"/>
                </a:lnTo>
                <a:close/>
                <a:moveTo>
                  <a:pt x="222052" y="80903"/>
                </a:moveTo>
                <a:lnTo>
                  <a:pt x="222052" y="86976"/>
                </a:lnTo>
                <a:lnTo>
                  <a:pt x="215968" y="86976"/>
                </a:lnTo>
                <a:lnTo>
                  <a:pt x="215968" y="80903"/>
                </a:lnTo>
                <a:close/>
                <a:moveTo>
                  <a:pt x="229100" y="80903"/>
                </a:moveTo>
                <a:lnTo>
                  <a:pt x="229100" y="86976"/>
                </a:lnTo>
                <a:lnTo>
                  <a:pt x="223028" y="86976"/>
                </a:lnTo>
                <a:lnTo>
                  <a:pt x="223028" y="80903"/>
                </a:lnTo>
                <a:close/>
                <a:moveTo>
                  <a:pt x="236161" y="80903"/>
                </a:moveTo>
                <a:lnTo>
                  <a:pt x="236161" y="86976"/>
                </a:lnTo>
                <a:lnTo>
                  <a:pt x="230077" y="86976"/>
                </a:lnTo>
                <a:lnTo>
                  <a:pt x="230077" y="80903"/>
                </a:lnTo>
                <a:close/>
                <a:moveTo>
                  <a:pt x="243209" y="80903"/>
                </a:moveTo>
                <a:lnTo>
                  <a:pt x="243209" y="86976"/>
                </a:lnTo>
                <a:lnTo>
                  <a:pt x="237137" y="86976"/>
                </a:lnTo>
                <a:lnTo>
                  <a:pt x="237137" y="80903"/>
                </a:lnTo>
                <a:close/>
                <a:moveTo>
                  <a:pt x="250270" y="80903"/>
                </a:moveTo>
                <a:lnTo>
                  <a:pt x="250270" y="86976"/>
                </a:lnTo>
                <a:lnTo>
                  <a:pt x="244198" y="86976"/>
                </a:lnTo>
                <a:lnTo>
                  <a:pt x="244198" y="80903"/>
                </a:lnTo>
                <a:close/>
                <a:moveTo>
                  <a:pt x="257318" y="80903"/>
                </a:moveTo>
                <a:lnTo>
                  <a:pt x="257318" y="86976"/>
                </a:lnTo>
                <a:lnTo>
                  <a:pt x="251246" y="86976"/>
                </a:lnTo>
                <a:lnTo>
                  <a:pt x="251246" y="80903"/>
                </a:lnTo>
                <a:close/>
                <a:moveTo>
                  <a:pt x="264379" y="80903"/>
                </a:moveTo>
                <a:lnTo>
                  <a:pt x="264379" y="86976"/>
                </a:lnTo>
                <a:lnTo>
                  <a:pt x="258306" y="86976"/>
                </a:lnTo>
                <a:lnTo>
                  <a:pt x="258306" y="80903"/>
                </a:lnTo>
                <a:close/>
                <a:moveTo>
                  <a:pt x="271427" y="80903"/>
                </a:moveTo>
                <a:lnTo>
                  <a:pt x="271427" y="86976"/>
                </a:lnTo>
                <a:lnTo>
                  <a:pt x="265355" y="86976"/>
                </a:lnTo>
                <a:lnTo>
                  <a:pt x="265355" y="80903"/>
                </a:lnTo>
                <a:close/>
                <a:moveTo>
                  <a:pt x="278488" y="80903"/>
                </a:moveTo>
                <a:lnTo>
                  <a:pt x="278488" y="86976"/>
                </a:lnTo>
                <a:lnTo>
                  <a:pt x="272415" y="86976"/>
                </a:lnTo>
                <a:lnTo>
                  <a:pt x="272415" y="80903"/>
                </a:lnTo>
                <a:close/>
                <a:moveTo>
                  <a:pt x="17443" y="87952"/>
                </a:moveTo>
                <a:lnTo>
                  <a:pt x="17443" y="94024"/>
                </a:lnTo>
                <a:lnTo>
                  <a:pt x="11371" y="94024"/>
                </a:lnTo>
                <a:lnTo>
                  <a:pt x="11371" y="87952"/>
                </a:lnTo>
                <a:close/>
                <a:moveTo>
                  <a:pt x="24503" y="87952"/>
                </a:moveTo>
                <a:lnTo>
                  <a:pt x="24503" y="94024"/>
                </a:lnTo>
                <a:lnTo>
                  <a:pt x="18431" y="94024"/>
                </a:lnTo>
                <a:lnTo>
                  <a:pt x="18431" y="87952"/>
                </a:lnTo>
                <a:close/>
                <a:moveTo>
                  <a:pt x="31564" y="87952"/>
                </a:moveTo>
                <a:lnTo>
                  <a:pt x="31564" y="94024"/>
                </a:lnTo>
                <a:lnTo>
                  <a:pt x="25492" y="94024"/>
                </a:lnTo>
                <a:lnTo>
                  <a:pt x="25492" y="87952"/>
                </a:lnTo>
                <a:close/>
                <a:moveTo>
                  <a:pt x="38612" y="87952"/>
                </a:moveTo>
                <a:lnTo>
                  <a:pt x="38612" y="94024"/>
                </a:lnTo>
                <a:lnTo>
                  <a:pt x="32540" y="94024"/>
                </a:lnTo>
                <a:lnTo>
                  <a:pt x="32540" y="87952"/>
                </a:lnTo>
                <a:close/>
                <a:moveTo>
                  <a:pt x="45673" y="87952"/>
                </a:moveTo>
                <a:lnTo>
                  <a:pt x="45673" y="94024"/>
                </a:lnTo>
                <a:lnTo>
                  <a:pt x="39601" y="94024"/>
                </a:lnTo>
                <a:lnTo>
                  <a:pt x="39601" y="87952"/>
                </a:lnTo>
                <a:close/>
                <a:moveTo>
                  <a:pt x="52721" y="87952"/>
                </a:moveTo>
                <a:lnTo>
                  <a:pt x="52721" y="94024"/>
                </a:lnTo>
                <a:lnTo>
                  <a:pt x="46649" y="94024"/>
                </a:lnTo>
                <a:lnTo>
                  <a:pt x="46649" y="87952"/>
                </a:lnTo>
                <a:close/>
                <a:moveTo>
                  <a:pt x="59782" y="87952"/>
                </a:moveTo>
                <a:lnTo>
                  <a:pt x="59782" y="94024"/>
                </a:lnTo>
                <a:lnTo>
                  <a:pt x="53709" y="94024"/>
                </a:lnTo>
                <a:lnTo>
                  <a:pt x="53709" y="87952"/>
                </a:lnTo>
                <a:close/>
                <a:moveTo>
                  <a:pt x="88011" y="87952"/>
                </a:moveTo>
                <a:lnTo>
                  <a:pt x="88011" y="94024"/>
                </a:lnTo>
                <a:lnTo>
                  <a:pt x="81927" y="94024"/>
                </a:lnTo>
                <a:lnTo>
                  <a:pt x="81927" y="87952"/>
                </a:lnTo>
                <a:close/>
                <a:moveTo>
                  <a:pt x="95060" y="87952"/>
                </a:moveTo>
                <a:lnTo>
                  <a:pt x="95060" y="94024"/>
                </a:lnTo>
                <a:lnTo>
                  <a:pt x="88988" y="94024"/>
                </a:lnTo>
                <a:lnTo>
                  <a:pt x="88988" y="87952"/>
                </a:lnTo>
                <a:close/>
                <a:moveTo>
                  <a:pt x="123278" y="87952"/>
                </a:moveTo>
                <a:lnTo>
                  <a:pt x="123278" y="94024"/>
                </a:lnTo>
                <a:lnTo>
                  <a:pt x="117205" y="94024"/>
                </a:lnTo>
                <a:lnTo>
                  <a:pt x="117205" y="87952"/>
                </a:lnTo>
                <a:close/>
                <a:moveTo>
                  <a:pt x="130338" y="87952"/>
                </a:moveTo>
                <a:lnTo>
                  <a:pt x="130338" y="94024"/>
                </a:lnTo>
                <a:lnTo>
                  <a:pt x="124254" y="94024"/>
                </a:lnTo>
                <a:lnTo>
                  <a:pt x="124254" y="87952"/>
                </a:lnTo>
                <a:close/>
                <a:moveTo>
                  <a:pt x="144447" y="87952"/>
                </a:moveTo>
                <a:lnTo>
                  <a:pt x="144447" y="94024"/>
                </a:lnTo>
                <a:lnTo>
                  <a:pt x="138375" y="94024"/>
                </a:lnTo>
                <a:lnTo>
                  <a:pt x="138375" y="87952"/>
                </a:lnTo>
                <a:close/>
                <a:moveTo>
                  <a:pt x="151495" y="87952"/>
                </a:moveTo>
                <a:lnTo>
                  <a:pt x="151495" y="94024"/>
                </a:lnTo>
                <a:lnTo>
                  <a:pt x="145423" y="94024"/>
                </a:lnTo>
                <a:lnTo>
                  <a:pt x="145423" y="87952"/>
                </a:lnTo>
                <a:close/>
                <a:moveTo>
                  <a:pt x="158556" y="87952"/>
                </a:moveTo>
                <a:lnTo>
                  <a:pt x="158556" y="94024"/>
                </a:lnTo>
                <a:lnTo>
                  <a:pt x="152484" y="94024"/>
                </a:lnTo>
                <a:lnTo>
                  <a:pt x="152484" y="87952"/>
                </a:lnTo>
                <a:close/>
                <a:moveTo>
                  <a:pt x="165604" y="87952"/>
                </a:moveTo>
                <a:lnTo>
                  <a:pt x="165604" y="94024"/>
                </a:lnTo>
                <a:lnTo>
                  <a:pt x="159532" y="94024"/>
                </a:lnTo>
                <a:lnTo>
                  <a:pt x="159532" y="87952"/>
                </a:lnTo>
                <a:close/>
                <a:moveTo>
                  <a:pt x="172665" y="87952"/>
                </a:moveTo>
                <a:lnTo>
                  <a:pt x="172665" y="94024"/>
                </a:lnTo>
                <a:lnTo>
                  <a:pt x="166581" y="94024"/>
                </a:lnTo>
                <a:lnTo>
                  <a:pt x="166581" y="87952"/>
                </a:lnTo>
                <a:close/>
                <a:moveTo>
                  <a:pt x="179713" y="87952"/>
                </a:moveTo>
                <a:lnTo>
                  <a:pt x="179713" y="94024"/>
                </a:lnTo>
                <a:lnTo>
                  <a:pt x="173641" y="94024"/>
                </a:lnTo>
                <a:lnTo>
                  <a:pt x="173641" y="87952"/>
                </a:lnTo>
                <a:close/>
                <a:moveTo>
                  <a:pt x="186774" y="87952"/>
                </a:moveTo>
                <a:lnTo>
                  <a:pt x="186774" y="94024"/>
                </a:lnTo>
                <a:lnTo>
                  <a:pt x="180702" y="94024"/>
                </a:lnTo>
                <a:lnTo>
                  <a:pt x="180702" y="87952"/>
                </a:lnTo>
                <a:close/>
                <a:moveTo>
                  <a:pt x="193822" y="87952"/>
                </a:moveTo>
                <a:lnTo>
                  <a:pt x="193822" y="94024"/>
                </a:lnTo>
                <a:lnTo>
                  <a:pt x="187750" y="94024"/>
                </a:lnTo>
                <a:lnTo>
                  <a:pt x="187750" y="87952"/>
                </a:lnTo>
                <a:close/>
                <a:moveTo>
                  <a:pt x="200883" y="87952"/>
                </a:moveTo>
                <a:lnTo>
                  <a:pt x="200883" y="94024"/>
                </a:lnTo>
                <a:lnTo>
                  <a:pt x="194810" y="94024"/>
                </a:lnTo>
                <a:lnTo>
                  <a:pt x="194810" y="87952"/>
                </a:lnTo>
                <a:close/>
                <a:moveTo>
                  <a:pt x="207931" y="87952"/>
                </a:moveTo>
                <a:lnTo>
                  <a:pt x="207931" y="94024"/>
                </a:lnTo>
                <a:lnTo>
                  <a:pt x="201859" y="94024"/>
                </a:lnTo>
                <a:lnTo>
                  <a:pt x="201859" y="87952"/>
                </a:lnTo>
                <a:close/>
                <a:moveTo>
                  <a:pt x="214992" y="87952"/>
                </a:moveTo>
                <a:lnTo>
                  <a:pt x="214992" y="94024"/>
                </a:lnTo>
                <a:lnTo>
                  <a:pt x="208919" y="94024"/>
                </a:lnTo>
                <a:lnTo>
                  <a:pt x="208919" y="87952"/>
                </a:lnTo>
                <a:close/>
                <a:moveTo>
                  <a:pt x="222052" y="87952"/>
                </a:moveTo>
                <a:lnTo>
                  <a:pt x="222052" y="94024"/>
                </a:lnTo>
                <a:lnTo>
                  <a:pt x="215968" y="94024"/>
                </a:lnTo>
                <a:lnTo>
                  <a:pt x="215968" y="87952"/>
                </a:lnTo>
                <a:close/>
                <a:moveTo>
                  <a:pt x="229100" y="87952"/>
                </a:moveTo>
                <a:lnTo>
                  <a:pt x="229100" y="94024"/>
                </a:lnTo>
                <a:lnTo>
                  <a:pt x="223028" y="94024"/>
                </a:lnTo>
                <a:lnTo>
                  <a:pt x="223028" y="87952"/>
                </a:lnTo>
                <a:close/>
                <a:moveTo>
                  <a:pt x="236161" y="87952"/>
                </a:moveTo>
                <a:lnTo>
                  <a:pt x="236161" y="94024"/>
                </a:lnTo>
                <a:lnTo>
                  <a:pt x="230077" y="94024"/>
                </a:lnTo>
                <a:lnTo>
                  <a:pt x="230077" y="87952"/>
                </a:lnTo>
                <a:close/>
                <a:moveTo>
                  <a:pt x="243209" y="87952"/>
                </a:moveTo>
                <a:lnTo>
                  <a:pt x="243209" y="94024"/>
                </a:lnTo>
                <a:lnTo>
                  <a:pt x="237137" y="94024"/>
                </a:lnTo>
                <a:lnTo>
                  <a:pt x="237137" y="87952"/>
                </a:lnTo>
                <a:close/>
                <a:moveTo>
                  <a:pt x="250270" y="87952"/>
                </a:moveTo>
                <a:lnTo>
                  <a:pt x="250270" y="94024"/>
                </a:lnTo>
                <a:lnTo>
                  <a:pt x="244198" y="94024"/>
                </a:lnTo>
                <a:lnTo>
                  <a:pt x="244198" y="87952"/>
                </a:lnTo>
                <a:close/>
                <a:moveTo>
                  <a:pt x="257318" y="87952"/>
                </a:moveTo>
                <a:lnTo>
                  <a:pt x="257318" y="94024"/>
                </a:lnTo>
                <a:lnTo>
                  <a:pt x="251246" y="94024"/>
                </a:lnTo>
                <a:lnTo>
                  <a:pt x="251246" y="87952"/>
                </a:lnTo>
                <a:close/>
                <a:moveTo>
                  <a:pt x="264379" y="87952"/>
                </a:moveTo>
                <a:lnTo>
                  <a:pt x="264379" y="94024"/>
                </a:lnTo>
                <a:lnTo>
                  <a:pt x="258306" y="94024"/>
                </a:lnTo>
                <a:lnTo>
                  <a:pt x="258306" y="87952"/>
                </a:lnTo>
                <a:close/>
                <a:moveTo>
                  <a:pt x="271427" y="87952"/>
                </a:moveTo>
                <a:lnTo>
                  <a:pt x="271427" y="94024"/>
                </a:lnTo>
                <a:lnTo>
                  <a:pt x="265355" y="94024"/>
                </a:lnTo>
                <a:lnTo>
                  <a:pt x="265355" y="87952"/>
                </a:lnTo>
                <a:close/>
                <a:moveTo>
                  <a:pt x="278488" y="87952"/>
                </a:moveTo>
                <a:lnTo>
                  <a:pt x="278488" y="94024"/>
                </a:lnTo>
                <a:lnTo>
                  <a:pt x="272415" y="94024"/>
                </a:lnTo>
                <a:lnTo>
                  <a:pt x="272415" y="87952"/>
                </a:lnTo>
                <a:close/>
                <a:moveTo>
                  <a:pt x="66842" y="87952"/>
                </a:moveTo>
                <a:lnTo>
                  <a:pt x="66842" y="94036"/>
                </a:lnTo>
                <a:lnTo>
                  <a:pt x="60758" y="94036"/>
                </a:lnTo>
                <a:lnTo>
                  <a:pt x="60758" y="87952"/>
                </a:lnTo>
                <a:close/>
                <a:moveTo>
                  <a:pt x="73902" y="87952"/>
                </a:moveTo>
                <a:lnTo>
                  <a:pt x="73902" y="94036"/>
                </a:lnTo>
                <a:lnTo>
                  <a:pt x="67818" y="94036"/>
                </a:lnTo>
                <a:lnTo>
                  <a:pt x="67818" y="87952"/>
                </a:lnTo>
                <a:close/>
                <a:moveTo>
                  <a:pt x="80951" y="87952"/>
                </a:moveTo>
                <a:lnTo>
                  <a:pt x="80951" y="94036"/>
                </a:lnTo>
                <a:lnTo>
                  <a:pt x="74879" y="94036"/>
                </a:lnTo>
                <a:lnTo>
                  <a:pt x="74879" y="87952"/>
                </a:lnTo>
                <a:close/>
                <a:moveTo>
                  <a:pt x="102120" y="87952"/>
                </a:moveTo>
                <a:lnTo>
                  <a:pt x="102120" y="94036"/>
                </a:lnTo>
                <a:lnTo>
                  <a:pt x="96036" y="94036"/>
                </a:lnTo>
                <a:lnTo>
                  <a:pt x="96036" y="87952"/>
                </a:lnTo>
                <a:close/>
                <a:moveTo>
                  <a:pt x="103097" y="87952"/>
                </a:moveTo>
                <a:lnTo>
                  <a:pt x="109169" y="87964"/>
                </a:lnTo>
                <a:lnTo>
                  <a:pt x="109169" y="94036"/>
                </a:lnTo>
                <a:lnTo>
                  <a:pt x="103097" y="94036"/>
                </a:lnTo>
                <a:lnTo>
                  <a:pt x="103097" y="87952"/>
                </a:lnTo>
                <a:close/>
                <a:moveTo>
                  <a:pt x="110157" y="87952"/>
                </a:moveTo>
                <a:lnTo>
                  <a:pt x="116229" y="87964"/>
                </a:lnTo>
                <a:lnTo>
                  <a:pt x="116229" y="94036"/>
                </a:lnTo>
                <a:lnTo>
                  <a:pt x="110157" y="94036"/>
                </a:lnTo>
                <a:lnTo>
                  <a:pt x="110157" y="87952"/>
                </a:lnTo>
                <a:close/>
                <a:moveTo>
                  <a:pt x="137387" y="87952"/>
                </a:moveTo>
                <a:lnTo>
                  <a:pt x="137387" y="94036"/>
                </a:lnTo>
                <a:lnTo>
                  <a:pt x="131314" y="94036"/>
                </a:lnTo>
                <a:lnTo>
                  <a:pt x="131314" y="87952"/>
                </a:lnTo>
                <a:close/>
                <a:moveTo>
                  <a:pt x="17443" y="95012"/>
                </a:moveTo>
                <a:lnTo>
                  <a:pt x="17443" y="101085"/>
                </a:lnTo>
                <a:lnTo>
                  <a:pt x="11371" y="101085"/>
                </a:lnTo>
                <a:lnTo>
                  <a:pt x="11371" y="95012"/>
                </a:lnTo>
                <a:close/>
                <a:moveTo>
                  <a:pt x="24503" y="95012"/>
                </a:moveTo>
                <a:lnTo>
                  <a:pt x="24503" y="101085"/>
                </a:lnTo>
                <a:lnTo>
                  <a:pt x="18431" y="101085"/>
                </a:lnTo>
                <a:lnTo>
                  <a:pt x="18431" y="95012"/>
                </a:lnTo>
                <a:close/>
                <a:moveTo>
                  <a:pt x="31564" y="95012"/>
                </a:moveTo>
                <a:lnTo>
                  <a:pt x="31564" y="101085"/>
                </a:lnTo>
                <a:lnTo>
                  <a:pt x="25492" y="101085"/>
                </a:lnTo>
                <a:lnTo>
                  <a:pt x="25492" y="95012"/>
                </a:lnTo>
                <a:close/>
                <a:moveTo>
                  <a:pt x="38612" y="95012"/>
                </a:moveTo>
                <a:lnTo>
                  <a:pt x="38612" y="101085"/>
                </a:lnTo>
                <a:lnTo>
                  <a:pt x="32540" y="101085"/>
                </a:lnTo>
                <a:lnTo>
                  <a:pt x="32540" y="95012"/>
                </a:lnTo>
                <a:close/>
                <a:moveTo>
                  <a:pt x="45673" y="95012"/>
                </a:moveTo>
                <a:lnTo>
                  <a:pt x="45673" y="101085"/>
                </a:lnTo>
                <a:lnTo>
                  <a:pt x="39601" y="101085"/>
                </a:lnTo>
                <a:lnTo>
                  <a:pt x="39601" y="95012"/>
                </a:lnTo>
                <a:close/>
                <a:moveTo>
                  <a:pt x="52721" y="95012"/>
                </a:moveTo>
                <a:lnTo>
                  <a:pt x="52721" y="101085"/>
                </a:lnTo>
                <a:lnTo>
                  <a:pt x="46649" y="101085"/>
                </a:lnTo>
                <a:lnTo>
                  <a:pt x="46649" y="95012"/>
                </a:lnTo>
                <a:close/>
                <a:moveTo>
                  <a:pt x="59782" y="95012"/>
                </a:moveTo>
                <a:lnTo>
                  <a:pt x="59782" y="101085"/>
                </a:lnTo>
                <a:lnTo>
                  <a:pt x="53709" y="101085"/>
                </a:lnTo>
                <a:lnTo>
                  <a:pt x="53709" y="95012"/>
                </a:lnTo>
                <a:close/>
                <a:moveTo>
                  <a:pt x="66842" y="95012"/>
                </a:moveTo>
                <a:lnTo>
                  <a:pt x="66842" y="101085"/>
                </a:lnTo>
                <a:lnTo>
                  <a:pt x="60758" y="101085"/>
                </a:lnTo>
                <a:lnTo>
                  <a:pt x="60758" y="95012"/>
                </a:lnTo>
                <a:close/>
                <a:moveTo>
                  <a:pt x="73902" y="95012"/>
                </a:moveTo>
                <a:lnTo>
                  <a:pt x="73902" y="101085"/>
                </a:lnTo>
                <a:lnTo>
                  <a:pt x="67818" y="101085"/>
                </a:lnTo>
                <a:lnTo>
                  <a:pt x="67818" y="95012"/>
                </a:lnTo>
                <a:close/>
                <a:moveTo>
                  <a:pt x="80951" y="95012"/>
                </a:moveTo>
                <a:lnTo>
                  <a:pt x="80951" y="101085"/>
                </a:lnTo>
                <a:lnTo>
                  <a:pt x="74879" y="101085"/>
                </a:lnTo>
                <a:lnTo>
                  <a:pt x="74879" y="95012"/>
                </a:lnTo>
                <a:close/>
                <a:moveTo>
                  <a:pt x="88011" y="95012"/>
                </a:moveTo>
                <a:lnTo>
                  <a:pt x="88011" y="101085"/>
                </a:lnTo>
                <a:lnTo>
                  <a:pt x="81927" y="101085"/>
                </a:lnTo>
                <a:lnTo>
                  <a:pt x="81927" y="95012"/>
                </a:lnTo>
                <a:close/>
                <a:moveTo>
                  <a:pt x="95060" y="95012"/>
                </a:moveTo>
                <a:lnTo>
                  <a:pt x="95060" y="101085"/>
                </a:lnTo>
                <a:lnTo>
                  <a:pt x="88988" y="101085"/>
                </a:lnTo>
                <a:lnTo>
                  <a:pt x="88988" y="95012"/>
                </a:lnTo>
                <a:close/>
                <a:moveTo>
                  <a:pt x="102120" y="95012"/>
                </a:moveTo>
                <a:lnTo>
                  <a:pt x="102120" y="101085"/>
                </a:lnTo>
                <a:lnTo>
                  <a:pt x="96036" y="101085"/>
                </a:lnTo>
                <a:lnTo>
                  <a:pt x="96036" y="95012"/>
                </a:lnTo>
                <a:close/>
                <a:moveTo>
                  <a:pt x="109169" y="95012"/>
                </a:moveTo>
                <a:lnTo>
                  <a:pt x="109169" y="101085"/>
                </a:lnTo>
                <a:lnTo>
                  <a:pt x="103097" y="101085"/>
                </a:lnTo>
                <a:lnTo>
                  <a:pt x="103097" y="95012"/>
                </a:lnTo>
                <a:close/>
                <a:moveTo>
                  <a:pt x="116229" y="95012"/>
                </a:moveTo>
                <a:lnTo>
                  <a:pt x="116229" y="101085"/>
                </a:lnTo>
                <a:lnTo>
                  <a:pt x="110157" y="101085"/>
                </a:lnTo>
                <a:lnTo>
                  <a:pt x="110157" y="95012"/>
                </a:lnTo>
                <a:close/>
                <a:moveTo>
                  <a:pt x="123278" y="95012"/>
                </a:moveTo>
                <a:lnTo>
                  <a:pt x="123278" y="101085"/>
                </a:lnTo>
                <a:lnTo>
                  <a:pt x="117205" y="101085"/>
                </a:lnTo>
                <a:lnTo>
                  <a:pt x="117205" y="95012"/>
                </a:lnTo>
                <a:close/>
                <a:moveTo>
                  <a:pt x="130338" y="95012"/>
                </a:moveTo>
                <a:lnTo>
                  <a:pt x="130338" y="101085"/>
                </a:lnTo>
                <a:lnTo>
                  <a:pt x="124254" y="101085"/>
                </a:lnTo>
                <a:lnTo>
                  <a:pt x="124254" y="95012"/>
                </a:lnTo>
                <a:close/>
                <a:moveTo>
                  <a:pt x="137387" y="95012"/>
                </a:moveTo>
                <a:lnTo>
                  <a:pt x="137387" y="101085"/>
                </a:lnTo>
                <a:lnTo>
                  <a:pt x="131314" y="101085"/>
                </a:lnTo>
                <a:lnTo>
                  <a:pt x="131314" y="95012"/>
                </a:lnTo>
                <a:close/>
                <a:moveTo>
                  <a:pt x="144447" y="95012"/>
                </a:moveTo>
                <a:lnTo>
                  <a:pt x="144447" y="101085"/>
                </a:lnTo>
                <a:lnTo>
                  <a:pt x="138375" y="101085"/>
                </a:lnTo>
                <a:lnTo>
                  <a:pt x="138375" y="95012"/>
                </a:lnTo>
                <a:close/>
                <a:moveTo>
                  <a:pt x="151495" y="95012"/>
                </a:moveTo>
                <a:lnTo>
                  <a:pt x="151495" y="101085"/>
                </a:lnTo>
                <a:lnTo>
                  <a:pt x="145423" y="101085"/>
                </a:lnTo>
                <a:lnTo>
                  <a:pt x="145423" y="95012"/>
                </a:lnTo>
                <a:close/>
                <a:moveTo>
                  <a:pt x="158556" y="95012"/>
                </a:moveTo>
                <a:lnTo>
                  <a:pt x="158556" y="101085"/>
                </a:lnTo>
                <a:lnTo>
                  <a:pt x="152484" y="101085"/>
                </a:lnTo>
                <a:lnTo>
                  <a:pt x="152484" y="95012"/>
                </a:lnTo>
                <a:close/>
                <a:moveTo>
                  <a:pt x="165604" y="95012"/>
                </a:moveTo>
                <a:lnTo>
                  <a:pt x="165604" y="101085"/>
                </a:lnTo>
                <a:lnTo>
                  <a:pt x="159532" y="101085"/>
                </a:lnTo>
                <a:lnTo>
                  <a:pt x="159532" y="95012"/>
                </a:lnTo>
                <a:close/>
                <a:moveTo>
                  <a:pt x="172665" y="95012"/>
                </a:moveTo>
                <a:lnTo>
                  <a:pt x="172665" y="101085"/>
                </a:lnTo>
                <a:lnTo>
                  <a:pt x="166581" y="101085"/>
                </a:lnTo>
                <a:lnTo>
                  <a:pt x="166581" y="95012"/>
                </a:lnTo>
                <a:close/>
                <a:moveTo>
                  <a:pt x="179713" y="95012"/>
                </a:moveTo>
                <a:lnTo>
                  <a:pt x="179713" y="101085"/>
                </a:lnTo>
                <a:lnTo>
                  <a:pt x="173641" y="101085"/>
                </a:lnTo>
                <a:lnTo>
                  <a:pt x="173641" y="95012"/>
                </a:lnTo>
                <a:close/>
                <a:moveTo>
                  <a:pt x="186774" y="95012"/>
                </a:moveTo>
                <a:lnTo>
                  <a:pt x="186774" y="101085"/>
                </a:lnTo>
                <a:lnTo>
                  <a:pt x="180702" y="101085"/>
                </a:lnTo>
                <a:lnTo>
                  <a:pt x="180702" y="95012"/>
                </a:lnTo>
                <a:close/>
                <a:moveTo>
                  <a:pt x="193822" y="95012"/>
                </a:moveTo>
                <a:lnTo>
                  <a:pt x="193822" y="101085"/>
                </a:lnTo>
                <a:lnTo>
                  <a:pt x="187750" y="101085"/>
                </a:lnTo>
                <a:lnTo>
                  <a:pt x="187750" y="95012"/>
                </a:lnTo>
                <a:close/>
                <a:moveTo>
                  <a:pt x="200883" y="95012"/>
                </a:moveTo>
                <a:lnTo>
                  <a:pt x="200883" y="101085"/>
                </a:lnTo>
                <a:lnTo>
                  <a:pt x="194810" y="101085"/>
                </a:lnTo>
                <a:lnTo>
                  <a:pt x="194810" y="95012"/>
                </a:lnTo>
                <a:close/>
                <a:moveTo>
                  <a:pt x="207931" y="95012"/>
                </a:moveTo>
                <a:lnTo>
                  <a:pt x="207931" y="101085"/>
                </a:lnTo>
                <a:lnTo>
                  <a:pt x="201859" y="101085"/>
                </a:lnTo>
                <a:lnTo>
                  <a:pt x="201859" y="95012"/>
                </a:lnTo>
                <a:close/>
                <a:moveTo>
                  <a:pt x="214992" y="95012"/>
                </a:moveTo>
                <a:lnTo>
                  <a:pt x="214992" y="101085"/>
                </a:lnTo>
                <a:lnTo>
                  <a:pt x="208919" y="101085"/>
                </a:lnTo>
                <a:lnTo>
                  <a:pt x="208919" y="95012"/>
                </a:lnTo>
                <a:close/>
                <a:moveTo>
                  <a:pt x="222052" y="95012"/>
                </a:moveTo>
                <a:lnTo>
                  <a:pt x="222052" y="101085"/>
                </a:lnTo>
                <a:lnTo>
                  <a:pt x="215968" y="101085"/>
                </a:lnTo>
                <a:lnTo>
                  <a:pt x="215968" y="95012"/>
                </a:lnTo>
                <a:close/>
                <a:moveTo>
                  <a:pt x="229100" y="95012"/>
                </a:moveTo>
                <a:lnTo>
                  <a:pt x="229100" y="101085"/>
                </a:lnTo>
                <a:lnTo>
                  <a:pt x="223028" y="101085"/>
                </a:lnTo>
                <a:lnTo>
                  <a:pt x="223028" y="95012"/>
                </a:lnTo>
                <a:close/>
                <a:moveTo>
                  <a:pt x="236161" y="95012"/>
                </a:moveTo>
                <a:lnTo>
                  <a:pt x="236161" y="101085"/>
                </a:lnTo>
                <a:lnTo>
                  <a:pt x="230077" y="101085"/>
                </a:lnTo>
                <a:lnTo>
                  <a:pt x="230077" y="95012"/>
                </a:lnTo>
                <a:close/>
                <a:moveTo>
                  <a:pt x="243209" y="95012"/>
                </a:moveTo>
                <a:lnTo>
                  <a:pt x="243209" y="101085"/>
                </a:lnTo>
                <a:lnTo>
                  <a:pt x="237137" y="101085"/>
                </a:lnTo>
                <a:lnTo>
                  <a:pt x="237137" y="95012"/>
                </a:lnTo>
                <a:close/>
                <a:moveTo>
                  <a:pt x="250270" y="95012"/>
                </a:moveTo>
                <a:lnTo>
                  <a:pt x="250270" y="101085"/>
                </a:lnTo>
                <a:lnTo>
                  <a:pt x="244198" y="101085"/>
                </a:lnTo>
                <a:lnTo>
                  <a:pt x="244198" y="95012"/>
                </a:lnTo>
                <a:close/>
                <a:moveTo>
                  <a:pt x="257318" y="95012"/>
                </a:moveTo>
                <a:lnTo>
                  <a:pt x="257318" y="101085"/>
                </a:lnTo>
                <a:lnTo>
                  <a:pt x="251246" y="101085"/>
                </a:lnTo>
                <a:lnTo>
                  <a:pt x="251246" y="95012"/>
                </a:lnTo>
                <a:close/>
                <a:moveTo>
                  <a:pt x="264379" y="95012"/>
                </a:moveTo>
                <a:lnTo>
                  <a:pt x="264379" y="101085"/>
                </a:lnTo>
                <a:lnTo>
                  <a:pt x="258306" y="101085"/>
                </a:lnTo>
                <a:lnTo>
                  <a:pt x="258306" y="95012"/>
                </a:lnTo>
                <a:close/>
                <a:moveTo>
                  <a:pt x="271427" y="95012"/>
                </a:moveTo>
                <a:lnTo>
                  <a:pt x="271427" y="101085"/>
                </a:lnTo>
                <a:lnTo>
                  <a:pt x="265355" y="101085"/>
                </a:lnTo>
                <a:lnTo>
                  <a:pt x="265355" y="95012"/>
                </a:lnTo>
                <a:close/>
                <a:moveTo>
                  <a:pt x="278488" y="95012"/>
                </a:moveTo>
                <a:lnTo>
                  <a:pt x="278488" y="101085"/>
                </a:lnTo>
                <a:lnTo>
                  <a:pt x="272415" y="101085"/>
                </a:lnTo>
                <a:lnTo>
                  <a:pt x="272415" y="95012"/>
                </a:lnTo>
                <a:close/>
                <a:moveTo>
                  <a:pt x="17443" y="102061"/>
                </a:moveTo>
                <a:lnTo>
                  <a:pt x="17443" y="108145"/>
                </a:lnTo>
                <a:lnTo>
                  <a:pt x="11371" y="108145"/>
                </a:lnTo>
                <a:lnTo>
                  <a:pt x="11371" y="102061"/>
                </a:lnTo>
                <a:close/>
                <a:moveTo>
                  <a:pt x="24503" y="102061"/>
                </a:moveTo>
                <a:lnTo>
                  <a:pt x="24503" y="108145"/>
                </a:lnTo>
                <a:lnTo>
                  <a:pt x="18431" y="108145"/>
                </a:lnTo>
                <a:lnTo>
                  <a:pt x="18431" y="102061"/>
                </a:lnTo>
                <a:close/>
                <a:moveTo>
                  <a:pt x="31564" y="102061"/>
                </a:moveTo>
                <a:lnTo>
                  <a:pt x="31564" y="108145"/>
                </a:lnTo>
                <a:lnTo>
                  <a:pt x="25492" y="108145"/>
                </a:lnTo>
                <a:lnTo>
                  <a:pt x="25492" y="102061"/>
                </a:lnTo>
                <a:close/>
                <a:moveTo>
                  <a:pt x="38612" y="102061"/>
                </a:moveTo>
                <a:lnTo>
                  <a:pt x="38612" y="108145"/>
                </a:lnTo>
                <a:lnTo>
                  <a:pt x="32540" y="108145"/>
                </a:lnTo>
                <a:lnTo>
                  <a:pt x="32540" y="102061"/>
                </a:lnTo>
                <a:close/>
                <a:moveTo>
                  <a:pt x="45673" y="102061"/>
                </a:moveTo>
                <a:lnTo>
                  <a:pt x="45673" y="108145"/>
                </a:lnTo>
                <a:lnTo>
                  <a:pt x="39601" y="108145"/>
                </a:lnTo>
                <a:lnTo>
                  <a:pt x="39601" y="102061"/>
                </a:lnTo>
                <a:close/>
                <a:moveTo>
                  <a:pt x="52721" y="102061"/>
                </a:moveTo>
                <a:lnTo>
                  <a:pt x="52721" y="108145"/>
                </a:lnTo>
                <a:lnTo>
                  <a:pt x="46649" y="108145"/>
                </a:lnTo>
                <a:lnTo>
                  <a:pt x="46649" y="102061"/>
                </a:lnTo>
                <a:close/>
                <a:moveTo>
                  <a:pt x="59782" y="102061"/>
                </a:moveTo>
                <a:lnTo>
                  <a:pt x="59782" y="108145"/>
                </a:lnTo>
                <a:lnTo>
                  <a:pt x="53709" y="108145"/>
                </a:lnTo>
                <a:lnTo>
                  <a:pt x="53709" y="102061"/>
                </a:lnTo>
                <a:close/>
                <a:moveTo>
                  <a:pt x="66842" y="102061"/>
                </a:moveTo>
                <a:lnTo>
                  <a:pt x="66842" y="108145"/>
                </a:lnTo>
                <a:lnTo>
                  <a:pt x="60758" y="108145"/>
                </a:lnTo>
                <a:lnTo>
                  <a:pt x="60758" y="102061"/>
                </a:lnTo>
                <a:close/>
                <a:moveTo>
                  <a:pt x="73902" y="102061"/>
                </a:moveTo>
                <a:lnTo>
                  <a:pt x="73902" y="108145"/>
                </a:lnTo>
                <a:lnTo>
                  <a:pt x="67818" y="108145"/>
                </a:lnTo>
                <a:lnTo>
                  <a:pt x="67818" y="102061"/>
                </a:lnTo>
                <a:close/>
                <a:moveTo>
                  <a:pt x="80951" y="102061"/>
                </a:moveTo>
                <a:lnTo>
                  <a:pt x="80951" y="108145"/>
                </a:lnTo>
                <a:lnTo>
                  <a:pt x="74879" y="108145"/>
                </a:lnTo>
                <a:lnTo>
                  <a:pt x="74879" y="102061"/>
                </a:lnTo>
                <a:close/>
                <a:moveTo>
                  <a:pt x="88011" y="102061"/>
                </a:moveTo>
                <a:lnTo>
                  <a:pt x="88011" y="108145"/>
                </a:lnTo>
                <a:lnTo>
                  <a:pt x="81927" y="108145"/>
                </a:lnTo>
                <a:lnTo>
                  <a:pt x="81927" y="102061"/>
                </a:lnTo>
                <a:close/>
                <a:moveTo>
                  <a:pt x="95060" y="102061"/>
                </a:moveTo>
                <a:lnTo>
                  <a:pt x="95060" y="108145"/>
                </a:lnTo>
                <a:lnTo>
                  <a:pt x="88988" y="108145"/>
                </a:lnTo>
                <a:lnTo>
                  <a:pt x="88988" y="102061"/>
                </a:lnTo>
                <a:close/>
                <a:moveTo>
                  <a:pt x="102120" y="102061"/>
                </a:moveTo>
                <a:lnTo>
                  <a:pt x="102120" y="108145"/>
                </a:lnTo>
                <a:lnTo>
                  <a:pt x="96036" y="108145"/>
                </a:lnTo>
                <a:lnTo>
                  <a:pt x="96036" y="102061"/>
                </a:lnTo>
                <a:close/>
                <a:moveTo>
                  <a:pt x="103097" y="102061"/>
                </a:moveTo>
                <a:lnTo>
                  <a:pt x="109169" y="102073"/>
                </a:lnTo>
                <a:lnTo>
                  <a:pt x="109169" y="108145"/>
                </a:lnTo>
                <a:lnTo>
                  <a:pt x="103097" y="108145"/>
                </a:lnTo>
                <a:lnTo>
                  <a:pt x="103097" y="102061"/>
                </a:lnTo>
                <a:close/>
                <a:moveTo>
                  <a:pt x="110157" y="102061"/>
                </a:moveTo>
                <a:lnTo>
                  <a:pt x="116229" y="102073"/>
                </a:lnTo>
                <a:lnTo>
                  <a:pt x="116229" y="108145"/>
                </a:lnTo>
                <a:lnTo>
                  <a:pt x="110157" y="108145"/>
                </a:lnTo>
                <a:lnTo>
                  <a:pt x="110157" y="102061"/>
                </a:lnTo>
                <a:close/>
                <a:moveTo>
                  <a:pt x="123278" y="102061"/>
                </a:moveTo>
                <a:lnTo>
                  <a:pt x="123278" y="108145"/>
                </a:lnTo>
                <a:lnTo>
                  <a:pt x="117205" y="108145"/>
                </a:lnTo>
                <a:lnTo>
                  <a:pt x="117205" y="102061"/>
                </a:lnTo>
                <a:close/>
                <a:moveTo>
                  <a:pt x="130338" y="102061"/>
                </a:moveTo>
                <a:lnTo>
                  <a:pt x="130338" y="108145"/>
                </a:lnTo>
                <a:lnTo>
                  <a:pt x="124254" y="108145"/>
                </a:lnTo>
                <a:lnTo>
                  <a:pt x="124254" y="102061"/>
                </a:lnTo>
                <a:close/>
                <a:moveTo>
                  <a:pt x="137387" y="102061"/>
                </a:moveTo>
                <a:lnTo>
                  <a:pt x="137387" y="108145"/>
                </a:lnTo>
                <a:lnTo>
                  <a:pt x="131314" y="108145"/>
                </a:lnTo>
                <a:lnTo>
                  <a:pt x="131314" y="102061"/>
                </a:lnTo>
                <a:close/>
                <a:moveTo>
                  <a:pt x="144447" y="102061"/>
                </a:moveTo>
                <a:lnTo>
                  <a:pt x="144447" y="108145"/>
                </a:lnTo>
                <a:lnTo>
                  <a:pt x="138375" y="108145"/>
                </a:lnTo>
                <a:lnTo>
                  <a:pt x="138375" y="102061"/>
                </a:lnTo>
                <a:close/>
                <a:moveTo>
                  <a:pt x="151495" y="102061"/>
                </a:moveTo>
                <a:lnTo>
                  <a:pt x="151495" y="108145"/>
                </a:lnTo>
                <a:lnTo>
                  <a:pt x="145423" y="108145"/>
                </a:lnTo>
                <a:lnTo>
                  <a:pt x="145423" y="102061"/>
                </a:lnTo>
                <a:close/>
                <a:moveTo>
                  <a:pt x="158556" y="102061"/>
                </a:moveTo>
                <a:lnTo>
                  <a:pt x="158556" y="108145"/>
                </a:lnTo>
                <a:lnTo>
                  <a:pt x="152484" y="108145"/>
                </a:lnTo>
                <a:lnTo>
                  <a:pt x="152484" y="102061"/>
                </a:lnTo>
                <a:close/>
                <a:moveTo>
                  <a:pt x="165604" y="102061"/>
                </a:moveTo>
                <a:lnTo>
                  <a:pt x="165604" y="108145"/>
                </a:lnTo>
                <a:lnTo>
                  <a:pt x="159532" y="108145"/>
                </a:lnTo>
                <a:lnTo>
                  <a:pt x="159532" y="102061"/>
                </a:lnTo>
                <a:close/>
                <a:moveTo>
                  <a:pt x="172665" y="102061"/>
                </a:moveTo>
                <a:lnTo>
                  <a:pt x="172665" y="108145"/>
                </a:lnTo>
                <a:lnTo>
                  <a:pt x="166581" y="108145"/>
                </a:lnTo>
                <a:lnTo>
                  <a:pt x="166581" y="102061"/>
                </a:lnTo>
                <a:close/>
                <a:moveTo>
                  <a:pt x="179713" y="102061"/>
                </a:moveTo>
                <a:lnTo>
                  <a:pt x="179713" y="108145"/>
                </a:lnTo>
                <a:lnTo>
                  <a:pt x="173641" y="108145"/>
                </a:lnTo>
                <a:lnTo>
                  <a:pt x="173641" y="102061"/>
                </a:lnTo>
                <a:close/>
                <a:moveTo>
                  <a:pt x="186774" y="102061"/>
                </a:moveTo>
                <a:lnTo>
                  <a:pt x="186774" y="108145"/>
                </a:lnTo>
                <a:lnTo>
                  <a:pt x="180702" y="108145"/>
                </a:lnTo>
                <a:lnTo>
                  <a:pt x="180702" y="102061"/>
                </a:lnTo>
                <a:close/>
                <a:moveTo>
                  <a:pt x="193822" y="102061"/>
                </a:moveTo>
                <a:lnTo>
                  <a:pt x="193822" y="108145"/>
                </a:lnTo>
                <a:lnTo>
                  <a:pt x="187750" y="108145"/>
                </a:lnTo>
                <a:lnTo>
                  <a:pt x="187750" y="102061"/>
                </a:lnTo>
                <a:close/>
                <a:moveTo>
                  <a:pt x="200883" y="102061"/>
                </a:moveTo>
                <a:lnTo>
                  <a:pt x="200883" y="108145"/>
                </a:lnTo>
                <a:lnTo>
                  <a:pt x="194810" y="108145"/>
                </a:lnTo>
                <a:lnTo>
                  <a:pt x="194810" y="102061"/>
                </a:lnTo>
                <a:close/>
                <a:moveTo>
                  <a:pt x="207931" y="102061"/>
                </a:moveTo>
                <a:lnTo>
                  <a:pt x="207931" y="108145"/>
                </a:lnTo>
                <a:lnTo>
                  <a:pt x="201859" y="108145"/>
                </a:lnTo>
                <a:lnTo>
                  <a:pt x="201859" y="102061"/>
                </a:lnTo>
                <a:close/>
                <a:moveTo>
                  <a:pt x="214992" y="102061"/>
                </a:moveTo>
                <a:lnTo>
                  <a:pt x="214992" y="108145"/>
                </a:lnTo>
                <a:lnTo>
                  <a:pt x="208919" y="108145"/>
                </a:lnTo>
                <a:lnTo>
                  <a:pt x="208919" y="102061"/>
                </a:lnTo>
                <a:close/>
                <a:moveTo>
                  <a:pt x="222052" y="102061"/>
                </a:moveTo>
                <a:lnTo>
                  <a:pt x="222052" y="108145"/>
                </a:lnTo>
                <a:lnTo>
                  <a:pt x="215968" y="108145"/>
                </a:lnTo>
                <a:lnTo>
                  <a:pt x="215968" y="102061"/>
                </a:lnTo>
                <a:close/>
                <a:moveTo>
                  <a:pt x="229100" y="102061"/>
                </a:moveTo>
                <a:lnTo>
                  <a:pt x="229100" y="108145"/>
                </a:lnTo>
                <a:lnTo>
                  <a:pt x="223028" y="108145"/>
                </a:lnTo>
                <a:lnTo>
                  <a:pt x="223028" y="102061"/>
                </a:lnTo>
                <a:close/>
                <a:moveTo>
                  <a:pt x="236161" y="102061"/>
                </a:moveTo>
                <a:lnTo>
                  <a:pt x="236161" y="108145"/>
                </a:lnTo>
                <a:lnTo>
                  <a:pt x="230077" y="108145"/>
                </a:lnTo>
                <a:lnTo>
                  <a:pt x="230077" y="102061"/>
                </a:lnTo>
                <a:close/>
                <a:moveTo>
                  <a:pt x="243209" y="102061"/>
                </a:moveTo>
                <a:lnTo>
                  <a:pt x="243209" y="108145"/>
                </a:lnTo>
                <a:lnTo>
                  <a:pt x="237137" y="108145"/>
                </a:lnTo>
                <a:lnTo>
                  <a:pt x="237137" y="102061"/>
                </a:lnTo>
                <a:close/>
                <a:moveTo>
                  <a:pt x="250270" y="102061"/>
                </a:moveTo>
                <a:lnTo>
                  <a:pt x="250270" y="108145"/>
                </a:lnTo>
                <a:lnTo>
                  <a:pt x="244198" y="108145"/>
                </a:lnTo>
                <a:lnTo>
                  <a:pt x="244198" y="102061"/>
                </a:lnTo>
                <a:close/>
                <a:moveTo>
                  <a:pt x="257318" y="102061"/>
                </a:moveTo>
                <a:lnTo>
                  <a:pt x="257318" y="108145"/>
                </a:lnTo>
                <a:lnTo>
                  <a:pt x="251246" y="108145"/>
                </a:lnTo>
                <a:lnTo>
                  <a:pt x="251246" y="102061"/>
                </a:lnTo>
                <a:close/>
                <a:moveTo>
                  <a:pt x="264379" y="102061"/>
                </a:moveTo>
                <a:lnTo>
                  <a:pt x="264379" y="108145"/>
                </a:lnTo>
                <a:lnTo>
                  <a:pt x="258306" y="108145"/>
                </a:lnTo>
                <a:lnTo>
                  <a:pt x="258306" y="102061"/>
                </a:lnTo>
                <a:close/>
                <a:moveTo>
                  <a:pt x="271427" y="102061"/>
                </a:moveTo>
                <a:lnTo>
                  <a:pt x="271427" y="108145"/>
                </a:lnTo>
                <a:lnTo>
                  <a:pt x="265355" y="108145"/>
                </a:lnTo>
                <a:lnTo>
                  <a:pt x="265355" y="102061"/>
                </a:lnTo>
                <a:close/>
                <a:moveTo>
                  <a:pt x="278488" y="102061"/>
                </a:moveTo>
                <a:lnTo>
                  <a:pt x="278488" y="108145"/>
                </a:lnTo>
                <a:lnTo>
                  <a:pt x="272415" y="108145"/>
                </a:lnTo>
                <a:lnTo>
                  <a:pt x="272415" y="102061"/>
                </a:lnTo>
                <a:close/>
                <a:moveTo>
                  <a:pt x="17443" y="109121"/>
                </a:moveTo>
                <a:lnTo>
                  <a:pt x="17443" y="115193"/>
                </a:lnTo>
                <a:lnTo>
                  <a:pt x="11371" y="115193"/>
                </a:lnTo>
                <a:lnTo>
                  <a:pt x="11371" y="109121"/>
                </a:lnTo>
                <a:close/>
                <a:moveTo>
                  <a:pt x="24503" y="109121"/>
                </a:moveTo>
                <a:lnTo>
                  <a:pt x="24503" y="115193"/>
                </a:lnTo>
                <a:lnTo>
                  <a:pt x="18431" y="115193"/>
                </a:lnTo>
                <a:lnTo>
                  <a:pt x="18431" y="109121"/>
                </a:lnTo>
                <a:close/>
                <a:moveTo>
                  <a:pt x="31564" y="109121"/>
                </a:moveTo>
                <a:lnTo>
                  <a:pt x="31564" y="115193"/>
                </a:lnTo>
                <a:lnTo>
                  <a:pt x="25492" y="115193"/>
                </a:lnTo>
                <a:lnTo>
                  <a:pt x="25492" y="109121"/>
                </a:lnTo>
                <a:close/>
                <a:moveTo>
                  <a:pt x="38612" y="109121"/>
                </a:moveTo>
                <a:lnTo>
                  <a:pt x="38612" y="115193"/>
                </a:lnTo>
                <a:lnTo>
                  <a:pt x="32540" y="115193"/>
                </a:lnTo>
                <a:lnTo>
                  <a:pt x="32540" y="109121"/>
                </a:lnTo>
                <a:close/>
                <a:moveTo>
                  <a:pt x="45673" y="109121"/>
                </a:moveTo>
                <a:lnTo>
                  <a:pt x="45673" y="115193"/>
                </a:lnTo>
                <a:lnTo>
                  <a:pt x="39601" y="115193"/>
                </a:lnTo>
                <a:lnTo>
                  <a:pt x="39601" y="109121"/>
                </a:lnTo>
                <a:close/>
                <a:moveTo>
                  <a:pt x="52721" y="109121"/>
                </a:moveTo>
                <a:lnTo>
                  <a:pt x="52721" y="115193"/>
                </a:lnTo>
                <a:lnTo>
                  <a:pt x="46649" y="115193"/>
                </a:lnTo>
                <a:lnTo>
                  <a:pt x="46649" y="109121"/>
                </a:lnTo>
                <a:close/>
                <a:moveTo>
                  <a:pt x="59782" y="109121"/>
                </a:moveTo>
                <a:lnTo>
                  <a:pt x="59782" y="115193"/>
                </a:lnTo>
                <a:lnTo>
                  <a:pt x="53709" y="115193"/>
                </a:lnTo>
                <a:lnTo>
                  <a:pt x="53709" y="109121"/>
                </a:lnTo>
                <a:close/>
                <a:moveTo>
                  <a:pt x="66842" y="109121"/>
                </a:moveTo>
                <a:lnTo>
                  <a:pt x="66842" y="115193"/>
                </a:lnTo>
                <a:lnTo>
                  <a:pt x="60758" y="115193"/>
                </a:lnTo>
                <a:lnTo>
                  <a:pt x="60758" y="109121"/>
                </a:lnTo>
                <a:close/>
                <a:moveTo>
                  <a:pt x="73902" y="109121"/>
                </a:moveTo>
                <a:lnTo>
                  <a:pt x="73902" y="115193"/>
                </a:lnTo>
                <a:lnTo>
                  <a:pt x="67818" y="115193"/>
                </a:lnTo>
                <a:lnTo>
                  <a:pt x="67818" y="109121"/>
                </a:lnTo>
                <a:close/>
                <a:moveTo>
                  <a:pt x="80951" y="109121"/>
                </a:moveTo>
                <a:lnTo>
                  <a:pt x="80951" y="115193"/>
                </a:lnTo>
                <a:lnTo>
                  <a:pt x="74879" y="115193"/>
                </a:lnTo>
                <a:lnTo>
                  <a:pt x="74879" y="109121"/>
                </a:lnTo>
                <a:close/>
                <a:moveTo>
                  <a:pt x="88011" y="109121"/>
                </a:moveTo>
                <a:lnTo>
                  <a:pt x="88011" y="115193"/>
                </a:lnTo>
                <a:lnTo>
                  <a:pt x="81927" y="115193"/>
                </a:lnTo>
                <a:lnTo>
                  <a:pt x="81927" y="109121"/>
                </a:lnTo>
                <a:close/>
                <a:moveTo>
                  <a:pt x="95060" y="109121"/>
                </a:moveTo>
                <a:lnTo>
                  <a:pt x="95060" y="115193"/>
                </a:lnTo>
                <a:lnTo>
                  <a:pt x="88988" y="115193"/>
                </a:lnTo>
                <a:lnTo>
                  <a:pt x="88988" y="109121"/>
                </a:lnTo>
                <a:close/>
                <a:moveTo>
                  <a:pt x="102120" y="109121"/>
                </a:moveTo>
                <a:lnTo>
                  <a:pt x="102120" y="115193"/>
                </a:lnTo>
                <a:lnTo>
                  <a:pt x="96036" y="115193"/>
                </a:lnTo>
                <a:lnTo>
                  <a:pt x="96036" y="109121"/>
                </a:lnTo>
                <a:close/>
                <a:moveTo>
                  <a:pt x="109169" y="109121"/>
                </a:moveTo>
                <a:lnTo>
                  <a:pt x="109169" y="115193"/>
                </a:lnTo>
                <a:lnTo>
                  <a:pt x="103097" y="115193"/>
                </a:lnTo>
                <a:lnTo>
                  <a:pt x="103097" y="109121"/>
                </a:lnTo>
                <a:close/>
                <a:moveTo>
                  <a:pt x="116229" y="109121"/>
                </a:moveTo>
                <a:lnTo>
                  <a:pt x="116229" y="115193"/>
                </a:lnTo>
                <a:lnTo>
                  <a:pt x="110157" y="115193"/>
                </a:lnTo>
                <a:lnTo>
                  <a:pt x="110157" y="109121"/>
                </a:lnTo>
                <a:close/>
                <a:moveTo>
                  <a:pt x="123278" y="109121"/>
                </a:moveTo>
                <a:lnTo>
                  <a:pt x="123278" y="115193"/>
                </a:lnTo>
                <a:lnTo>
                  <a:pt x="117205" y="115193"/>
                </a:lnTo>
                <a:lnTo>
                  <a:pt x="117205" y="109121"/>
                </a:lnTo>
                <a:close/>
                <a:moveTo>
                  <a:pt x="130338" y="109121"/>
                </a:moveTo>
                <a:lnTo>
                  <a:pt x="130338" y="115193"/>
                </a:lnTo>
                <a:lnTo>
                  <a:pt x="124254" y="115193"/>
                </a:lnTo>
                <a:lnTo>
                  <a:pt x="124254" y="109121"/>
                </a:lnTo>
                <a:close/>
                <a:moveTo>
                  <a:pt x="137387" y="109121"/>
                </a:moveTo>
                <a:lnTo>
                  <a:pt x="137387" y="115193"/>
                </a:lnTo>
                <a:lnTo>
                  <a:pt x="131314" y="115193"/>
                </a:lnTo>
                <a:lnTo>
                  <a:pt x="131314" y="109121"/>
                </a:lnTo>
                <a:close/>
                <a:moveTo>
                  <a:pt x="144447" y="109121"/>
                </a:moveTo>
                <a:lnTo>
                  <a:pt x="144447" y="115193"/>
                </a:lnTo>
                <a:lnTo>
                  <a:pt x="138375" y="115193"/>
                </a:lnTo>
                <a:lnTo>
                  <a:pt x="138375" y="109121"/>
                </a:lnTo>
                <a:close/>
                <a:moveTo>
                  <a:pt x="151495" y="109121"/>
                </a:moveTo>
                <a:lnTo>
                  <a:pt x="151495" y="115193"/>
                </a:lnTo>
                <a:lnTo>
                  <a:pt x="145423" y="115193"/>
                </a:lnTo>
                <a:lnTo>
                  <a:pt x="145423" y="109121"/>
                </a:lnTo>
                <a:close/>
                <a:moveTo>
                  <a:pt x="158556" y="109121"/>
                </a:moveTo>
                <a:lnTo>
                  <a:pt x="158556" y="115193"/>
                </a:lnTo>
                <a:lnTo>
                  <a:pt x="152484" y="115193"/>
                </a:lnTo>
                <a:lnTo>
                  <a:pt x="152484" y="109121"/>
                </a:lnTo>
                <a:close/>
                <a:moveTo>
                  <a:pt x="165604" y="109121"/>
                </a:moveTo>
                <a:lnTo>
                  <a:pt x="165604" y="115193"/>
                </a:lnTo>
                <a:lnTo>
                  <a:pt x="159532" y="115193"/>
                </a:lnTo>
                <a:lnTo>
                  <a:pt x="159532" y="109121"/>
                </a:lnTo>
                <a:close/>
                <a:moveTo>
                  <a:pt x="172665" y="109121"/>
                </a:moveTo>
                <a:lnTo>
                  <a:pt x="172665" y="115193"/>
                </a:lnTo>
                <a:lnTo>
                  <a:pt x="166581" y="115193"/>
                </a:lnTo>
                <a:lnTo>
                  <a:pt x="166581" y="109121"/>
                </a:lnTo>
                <a:close/>
                <a:moveTo>
                  <a:pt x="179713" y="109121"/>
                </a:moveTo>
                <a:lnTo>
                  <a:pt x="179713" y="115193"/>
                </a:lnTo>
                <a:lnTo>
                  <a:pt x="173641" y="115193"/>
                </a:lnTo>
                <a:lnTo>
                  <a:pt x="173641" y="109121"/>
                </a:lnTo>
                <a:close/>
                <a:moveTo>
                  <a:pt x="186774" y="109121"/>
                </a:moveTo>
                <a:lnTo>
                  <a:pt x="186774" y="115193"/>
                </a:lnTo>
                <a:lnTo>
                  <a:pt x="180702" y="115193"/>
                </a:lnTo>
                <a:lnTo>
                  <a:pt x="180702" y="109121"/>
                </a:lnTo>
                <a:close/>
                <a:moveTo>
                  <a:pt x="193822" y="109121"/>
                </a:moveTo>
                <a:lnTo>
                  <a:pt x="193822" y="115193"/>
                </a:lnTo>
                <a:lnTo>
                  <a:pt x="187750" y="115193"/>
                </a:lnTo>
                <a:lnTo>
                  <a:pt x="187750" y="109121"/>
                </a:lnTo>
                <a:close/>
                <a:moveTo>
                  <a:pt x="200883" y="109121"/>
                </a:moveTo>
                <a:lnTo>
                  <a:pt x="200883" y="115193"/>
                </a:lnTo>
                <a:lnTo>
                  <a:pt x="194810" y="115193"/>
                </a:lnTo>
                <a:lnTo>
                  <a:pt x="194810" y="109121"/>
                </a:lnTo>
                <a:close/>
                <a:moveTo>
                  <a:pt x="207931" y="109121"/>
                </a:moveTo>
                <a:lnTo>
                  <a:pt x="207931" y="115193"/>
                </a:lnTo>
                <a:lnTo>
                  <a:pt x="201859" y="115193"/>
                </a:lnTo>
                <a:lnTo>
                  <a:pt x="201859" y="109121"/>
                </a:lnTo>
                <a:close/>
                <a:moveTo>
                  <a:pt x="214992" y="109121"/>
                </a:moveTo>
                <a:lnTo>
                  <a:pt x="214992" y="115193"/>
                </a:lnTo>
                <a:lnTo>
                  <a:pt x="208919" y="115193"/>
                </a:lnTo>
                <a:lnTo>
                  <a:pt x="208919" y="109121"/>
                </a:lnTo>
                <a:close/>
                <a:moveTo>
                  <a:pt x="222052" y="109121"/>
                </a:moveTo>
                <a:lnTo>
                  <a:pt x="222052" y="115193"/>
                </a:lnTo>
                <a:lnTo>
                  <a:pt x="215968" y="115193"/>
                </a:lnTo>
                <a:lnTo>
                  <a:pt x="215968" y="109121"/>
                </a:lnTo>
                <a:close/>
                <a:moveTo>
                  <a:pt x="229100" y="109121"/>
                </a:moveTo>
                <a:lnTo>
                  <a:pt x="229100" y="115193"/>
                </a:lnTo>
                <a:lnTo>
                  <a:pt x="223028" y="115193"/>
                </a:lnTo>
                <a:lnTo>
                  <a:pt x="223028" y="109121"/>
                </a:lnTo>
                <a:close/>
                <a:moveTo>
                  <a:pt x="236161" y="109121"/>
                </a:moveTo>
                <a:lnTo>
                  <a:pt x="236161" y="115193"/>
                </a:lnTo>
                <a:lnTo>
                  <a:pt x="230077" y="115193"/>
                </a:lnTo>
                <a:lnTo>
                  <a:pt x="230077" y="109121"/>
                </a:lnTo>
                <a:close/>
                <a:moveTo>
                  <a:pt x="243209" y="109121"/>
                </a:moveTo>
                <a:lnTo>
                  <a:pt x="243209" y="115193"/>
                </a:lnTo>
                <a:lnTo>
                  <a:pt x="237137" y="115193"/>
                </a:lnTo>
                <a:lnTo>
                  <a:pt x="237137" y="109121"/>
                </a:lnTo>
                <a:close/>
                <a:moveTo>
                  <a:pt x="250270" y="109121"/>
                </a:moveTo>
                <a:lnTo>
                  <a:pt x="250270" y="115193"/>
                </a:lnTo>
                <a:lnTo>
                  <a:pt x="244198" y="115193"/>
                </a:lnTo>
                <a:lnTo>
                  <a:pt x="244198" y="109121"/>
                </a:lnTo>
                <a:close/>
                <a:moveTo>
                  <a:pt x="257318" y="109121"/>
                </a:moveTo>
                <a:lnTo>
                  <a:pt x="257318" y="115193"/>
                </a:lnTo>
                <a:lnTo>
                  <a:pt x="251246" y="115193"/>
                </a:lnTo>
                <a:lnTo>
                  <a:pt x="251246" y="109121"/>
                </a:lnTo>
                <a:close/>
                <a:moveTo>
                  <a:pt x="264379" y="109121"/>
                </a:moveTo>
                <a:lnTo>
                  <a:pt x="264379" y="115193"/>
                </a:lnTo>
                <a:lnTo>
                  <a:pt x="258306" y="115193"/>
                </a:lnTo>
                <a:lnTo>
                  <a:pt x="258306" y="109121"/>
                </a:lnTo>
                <a:close/>
                <a:moveTo>
                  <a:pt x="271427" y="109121"/>
                </a:moveTo>
                <a:lnTo>
                  <a:pt x="271427" y="115193"/>
                </a:lnTo>
                <a:lnTo>
                  <a:pt x="265355" y="115193"/>
                </a:lnTo>
                <a:lnTo>
                  <a:pt x="265355" y="109121"/>
                </a:lnTo>
                <a:close/>
                <a:moveTo>
                  <a:pt x="278488" y="109121"/>
                </a:moveTo>
                <a:lnTo>
                  <a:pt x="278488" y="115193"/>
                </a:lnTo>
                <a:lnTo>
                  <a:pt x="272415" y="115193"/>
                </a:lnTo>
                <a:lnTo>
                  <a:pt x="272415" y="109121"/>
                </a:lnTo>
                <a:close/>
                <a:moveTo>
                  <a:pt x="17443" y="116170"/>
                </a:moveTo>
                <a:lnTo>
                  <a:pt x="17443" y="122254"/>
                </a:lnTo>
                <a:lnTo>
                  <a:pt x="11371" y="122254"/>
                </a:lnTo>
                <a:lnTo>
                  <a:pt x="11371" y="116182"/>
                </a:lnTo>
                <a:lnTo>
                  <a:pt x="17443" y="116170"/>
                </a:lnTo>
                <a:close/>
                <a:moveTo>
                  <a:pt x="24503" y="116170"/>
                </a:moveTo>
                <a:lnTo>
                  <a:pt x="24503" y="122254"/>
                </a:lnTo>
                <a:lnTo>
                  <a:pt x="18431" y="122254"/>
                </a:lnTo>
                <a:lnTo>
                  <a:pt x="18431" y="116182"/>
                </a:lnTo>
                <a:lnTo>
                  <a:pt x="24503" y="116170"/>
                </a:lnTo>
                <a:close/>
                <a:moveTo>
                  <a:pt x="31564" y="116170"/>
                </a:moveTo>
                <a:lnTo>
                  <a:pt x="31564" y="122254"/>
                </a:lnTo>
                <a:lnTo>
                  <a:pt x="25492" y="122254"/>
                </a:lnTo>
                <a:lnTo>
                  <a:pt x="25492" y="116182"/>
                </a:lnTo>
                <a:lnTo>
                  <a:pt x="31564" y="116170"/>
                </a:lnTo>
                <a:close/>
                <a:moveTo>
                  <a:pt x="38612" y="116170"/>
                </a:moveTo>
                <a:lnTo>
                  <a:pt x="38612" y="122254"/>
                </a:lnTo>
                <a:lnTo>
                  <a:pt x="32540" y="122254"/>
                </a:lnTo>
                <a:lnTo>
                  <a:pt x="32540" y="116182"/>
                </a:lnTo>
                <a:lnTo>
                  <a:pt x="38612" y="116170"/>
                </a:lnTo>
                <a:close/>
                <a:moveTo>
                  <a:pt x="45673" y="116170"/>
                </a:moveTo>
                <a:lnTo>
                  <a:pt x="45673" y="122254"/>
                </a:lnTo>
                <a:lnTo>
                  <a:pt x="39601" y="122254"/>
                </a:lnTo>
                <a:lnTo>
                  <a:pt x="39601" y="116182"/>
                </a:lnTo>
                <a:lnTo>
                  <a:pt x="45673" y="116170"/>
                </a:lnTo>
                <a:close/>
                <a:moveTo>
                  <a:pt x="52721" y="116170"/>
                </a:moveTo>
                <a:lnTo>
                  <a:pt x="52721" y="122254"/>
                </a:lnTo>
                <a:lnTo>
                  <a:pt x="46649" y="122254"/>
                </a:lnTo>
                <a:lnTo>
                  <a:pt x="46649" y="116182"/>
                </a:lnTo>
                <a:lnTo>
                  <a:pt x="52721" y="116170"/>
                </a:lnTo>
                <a:close/>
                <a:moveTo>
                  <a:pt x="59782" y="116170"/>
                </a:moveTo>
                <a:lnTo>
                  <a:pt x="59782" y="122254"/>
                </a:lnTo>
                <a:lnTo>
                  <a:pt x="53709" y="122254"/>
                </a:lnTo>
                <a:lnTo>
                  <a:pt x="53709" y="116182"/>
                </a:lnTo>
                <a:lnTo>
                  <a:pt x="59782" y="116170"/>
                </a:lnTo>
                <a:close/>
                <a:moveTo>
                  <a:pt x="66842" y="116182"/>
                </a:moveTo>
                <a:lnTo>
                  <a:pt x="66842" y="122254"/>
                </a:lnTo>
                <a:lnTo>
                  <a:pt x="60758" y="122254"/>
                </a:lnTo>
                <a:lnTo>
                  <a:pt x="60758" y="116182"/>
                </a:lnTo>
                <a:close/>
                <a:moveTo>
                  <a:pt x="73902" y="116182"/>
                </a:moveTo>
                <a:lnTo>
                  <a:pt x="73902" y="122254"/>
                </a:lnTo>
                <a:lnTo>
                  <a:pt x="67818" y="122254"/>
                </a:lnTo>
                <a:lnTo>
                  <a:pt x="67818" y="116182"/>
                </a:lnTo>
                <a:close/>
                <a:moveTo>
                  <a:pt x="80951" y="116182"/>
                </a:moveTo>
                <a:lnTo>
                  <a:pt x="80951" y="122254"/>
                </a:lnTo>
                <a:lnTo>
                  <a:pt x="74879" y="122254"/>
                </a:lnTo>
                <a:lnTo>
                  <a:pt x="74879" y="116182"/>
                </a:lnTo>
                <a:close/>
                <a:moveTo>
                  <a:pt x="88011" y="116170"/>
                </a:moveTo>
                <a:lnTo>
                  <a:pt x="88011" y="122254"/>
                </a:lnTo>
                <a:lnTo>
                  <a:pt x="81927" y="122254"/>
                </a:lnTo>
                <a:lnTo>
                  <a:pt x="81927" y="116182"/>
                </a:lnTo>
                <a:lnTo>
                  <a:pt x="88011" y="116170"/>
                </a:lnTo>
                <a:close/>
                <a:moveTo>
                  <a:pt x="95060" y="116170"/>
                </a:moveTo>
                <a:lnTo>
                  <a:pt x="95060" y="122254"/>
                </a:lnTo>
                <a:lnTo>
                  <a:pt x="88988" y="122254"/>
                </a:lnTo>
                <a:lnTo>
                  <a:pt x="88988" y="116182"/>
                </a:lnTo>
                <a:lnTo>
                  <a:pt x="95060" y="116170"/>
                </a:lnTo>
                <a:close/>
                <a:moveTo>
                  <a:pt x="102120" y="116182"/>
                </a:moveTo>
                <a:lnTo>
                  <a:pt x="102120" y="122254"/>
                </a:lnTo>
                <a:lnTo>
                  <a:pt x="96036" y="122254"/>
                </a:lnTo>
                <a:lnTo>
                  <a:pt x="96036" y="116182"/>
                </a:lnTo>
                <a:close/>
                <a:moveTo>
                  <a:pt x="109169" y="116182"/>
                </a:moveTo>
                <a:lnTo>
                  <a:pt x="109169" y="122254"/>
                </a:lnTo>
                <a:lnTo>
                  <a:pt x="103097" y="122254"/>
                </a:lnTo>
                <a:lnTo>
                  <a:pt x="103097" y="116182"/>
                </a:lnTo>
                <a:close/>
                <a:moveTo>
                  <a:pt x="116229" y="116182"/>
                </a:moveTo>
                <a:lnTo>
                  <a:pt x="116229" y="122254"/>
                </a:lnTo>
                <a:lnTo>
                  <a:pt x="110157" y="122254"/>
                </a:lnTo>
                <a:lnTo>
                  <a:pt x="110157" y="116182"/>
                </a:lnTo>
                <a:close/>
                <a:moveTo>
                  <a:pt x="123278" y="116170"/>
                </a:moveTo>
                <a:lnTo>
                  <a:pt x="123278" y="122254"/>
                </a:lnTo>
                <a:lnTo>
                  <a:pt x="117205" y="122254"/>
                </a:lnTo>
                <a:lnTo>
                  <a:pt x="117205" y="116182"/>
                </a:lnTo>
                <a:lnTo>
                  <a:pt x="123278" y="116170"/>
                </a:lnTo>
                <a:close/>
                <a:moveTo>
                  <a:pt x="130338" y="116170"/>
                </a:moveTo>
                <a:lnTo>
                  <a:pt x="130338" y="122254"/>
                </a:lnTo>
                <a:lnTo>
                  <a:pt x="124254" y="122254"/>
                </a:lnTo>
                <a:lnTo>
                  <a:pt x="124254" y="116182"/>
                </a:lnTo>
                <a:lnTo>
                  <a:pt x="130338" y="116170"/>
                </a:lnTo>
                <a:close/>
                <a:moveTo>
                  <a:pt x="137387" y="116182"/>
                </a:moveTo>
                <a:lnTo>
                  <a:pt x="137387" y="122254"/>
                </a:lnTo>
                <a:lnTo>
                  <a:pt x="131314" y="122254"/>
                </a:lnTo>
                <a:lnTo>
                  <a:pt x="131314" y="116182"/>
                </a:lnTo>
                <a:close/>
                <a:moveTo>
                  <a:pt x="144447" y="116170"/>
                </a:moveTo>
                <a:lnTo>
                  <a:pt x="144447" y="122254"/>
                </a:lnTo>
                <a:lnTo>
                  <a:pt x="138375" y="122254"/>
                </a:lnTo>
                <a:lnTo>
                  <a:pt x="138375" y="116182"/>
                </a:lnTo>
                <a:lnTo>
                  <a:pt x="144447" y="116170"/>
                </a:lnTo>
                <a:close/>
                <a:moveTo>
                  <a:pt x="151495" y="116170"/>
                </a:moveTo>
                <a:lnTo>
                  <a:pt x="151495" y="122254"/>
                </a:lnTo>
                <a:lnTo>
                  <a:pt x="145423" y="122254"/>
                </a:lnTo>
                <a:lnTo>
                  <a:pt x="145423" y="116182"/>
                </a:lnTo>
                <a:lnTo>
                  <a:pt x="151495" y="116170"/>
                </a:lnTo>
                <a:close/>
                <a:moveTo>
                  <a:pt x="158556" y="116170"/>
                </a:moveTo>
                <a:lnTo>
                  <a:pt x="158556" y="122254"/>
                </a:lnTo>
                <a:lnTo>
                  <a:pt x="152484" y="122254"/>
                </a:lnTo>
                <a:lnTo>
                  <a:pt x="152484" y="116182"/>
                </a:lnTo>
                <a:lnTo>
                  <a:pt x="158556" y="116170"/>
                </a:lnTo>
                <a:close/>
                <a:moveTo>
                  <a:pt x="165604" y="116170"/>
                </a:moveTo>
                <a:lnTo>
                  <a:pt x="165604" y="122254"/>
                </a:lnTo>
                <a:lnTo>
                  <a:pt x="159532" y="122254"/>
                </a:lnTo>
                <a:lnTo>
                  <a:pt x="159532" y="116182"/>
                </a:lnTo>
                <a:lnTo>
                  <a:pt x="165604" y="116170"/>
                </a:lnTo>
                <a:close/>
                <a:moveTo>
                  <a:pt x="172665" y="116170"/>
                </a:moveTo>
                <a:lnTo>
                  <a:pt x="172665" y="122254"/>
                </a:lnTo>
                <a:lnTo>
                  <a:pt x="166581" y="122254"/>
                </a:lnTo>
                <a:lnTo>
                  <a:pt x="166581" y="116182"/>
                </a:lnTo>
                <a:lnTo>
                  <a:pt x="172665" y="116170"/>
                </a:lnTo>
                <a:close/>
                <a:moveTo>
                  <a:pt x="179713" y="116170"/>
                </a:moveTo>
                <a:lnTo>
                  <a:pt x="179713" y="122254"/>
                </a:lnTo>
                <a:lnTo>
                  <a:pt x="173641" y="122254"/>
                </a:lnTo>
                <a:lnTo>
                  <a:pt x="173641" y="116182"/>
                </a:lnTo>
                <a:lnTo>
                  <a:pt x="179713" y="116170"/>
                </a:lnTo>
                <a:close/>
                <a:moveTo>
                  <a:pt x="186774" y="116170"/>
                </a:moveTo>
                <a:lnTo>
                  <a:pt x="186774" y="122254"/>
                </a:lnTo>
                <a:lnTo>
                  <a:pt x="180702" y="122254"/>
                </a:lnTo>
                <a:lnTo>
                  <a:pt x="180702" y="116182"/>
                </a:lnTo>
                <a:lnTo>
                  <a:pt x="186774" y="116170"/>
                </a:lnTo>
                <a:close/>
                <a:moveTo>
                  <a:pt x="193822" y="116170"/>
                </a:moveTo>
                <a:lnTo>
                  <a:pt x="193822" y="122254"/>
                </a:lnTo>
                <a:lnTo>
                  <a:pt x="187750" y="122254"/>
                </a:lnTo>
                <a:lnTo>
                  <a:pt x="187750" y="116182"/>
                </a:lnTo>
                <a:lnTo>
                  <a:pt x="193822" y="116170"/>
                </a:lnTo>
                <a:close/>
                <a:moveTo>
                  <a:pt x="200883" y="116170"/>
                </a:moveTo>
                <a:lnTo>
                  <a:pt x="200883" y="122254"/>
                </a:lnTo>
                <a:lnTo>
                  <a:pt x="194810" y="122254"/>
                </a:lnTo>
                <a:lnTo>
                  <a:pt x="194810" y="116182"/>
                </a:lnTo>
                <a:lnTo>
                  <a:pt x="200883" y="116170"/>
                </a:lnTo>
                <a:close/>
                <a:moveTo>
                  <a:pt x="207931" y="116170"/>
                </a:moveTo>
                <a:lnTo>
                  <a:pt x="207931" y="122254"/>
                </a:lnTo>
                <a:lnTo>
                  <a:pt x="201859" y="122254"/>
                </a:lnTo>
                <a:lnTo>
                  <a:pt x="201859" y="116182"/>
                </a:lnTo>
                <a:lnTo>
                  <a:pt x="207931" y="116170"/>
                </a:lnTo>
                <a:close/>
                <a:moveTo>
                  <a:pt x="214992" y="116170"/>
                </a:moveTo>
                <a:lnTo>
                  <a:pt x="214992" y="122254"/>
                </a:lnTo>
                <a:lnTo>
                  <a:pt x="208919" y="122254"/>
                </a:lnTo>
                <a:lnTo>
                  <a:pt x="208919" y="116182"/>
                </a:lnTo>
                <a:lnTo>
                  <a:pt x="214992" y="116170"/>
                </a:lnTo>
                <a:close/>
                <a:moveTo>
                  <a:pt x="222052" y="116170"/>
                </a:moveTo>
                <a:lnTo>
                  <a:pt x="222052" y="122254"/>
                </a:lnTo>
                <a:lnTo>
                  <a:pt x="215968" y="122254"/>
                </a:lnTo>
                <a:lnTo>
                  <a:pt x="215968" y="116182"/>
                </a:lnTo>
                <a:lnTo>
                  <a:pt x="222052" y="116170"/>
                </a:lnTo>
                <a:close/>
                <a:moveTo>
                  <a:pt x="229100" y="116170"/>
                </a:moveTo>
                <a:lnTo>
                  <a:pt x="229100" y="122254"/>
                </a:lnTo>
                <a:lnTo>
                  <a:pt x="223028" y="122254"/>
                </a:lnTo>
                <a:lnTo>
                  <a:pt x="223028" y="116182"/>
                </a:lnTo>
                <a:lnTo>
                  <a:pt x="229100" y="116170"/>
                </a:lnTo>
                <a:close/>
                <a:moveTo>
                  <a:pt x="236161" y="116170"/>
                </a:moveTo>
                <a:lnTo>
                  <a:pt x="236161" y="122254"/>
                </a:lnTo>
                <a:lnTo>
                  <a:pt x="230077" y="122254"/>
                </a:lnTo>
                <a:lnTo>
                  <a:pt x="230077" y="116182"/>
                </a:lnTo>
                <a:lnTo>
                  <a:pt x="236161" y="116170"/>
                </a:lnTo>
                <a:close/>
                <a:moveTo>
                  <a:pt x="243209" y="116170"/>
                </a:moveTo>
                <a:lnTo>
                  <a:pt x="243209" y="122254"/>
                </a:lnTo>
                <a:lnTo>
                  <a:pt x="237137" y="122254"/>
                </a:lnTo>
                <a:lnTo>
                  <a:pt x="237137" y="116182"/>
                </a:lnTo>
                <a:lnTo>
                  <a:pt x="243209" y="116170"/>
                </a:lnTo>
                <a:close/>
                <a:moveTo>
                  <a:pt x="250270" y="116170"/>
                </a:moveTo>
                <a:lnTo>
                  <a:pt x="250270" y="122254"/>
                </a:lnTo>
                <a:lnTo>
                  <a:pt x="244198" y="122254"/>
                </a:lnTo>
                <a:lnTo>
                  <a:pt x="244198" y="116182"/>
                </a:lnTo>
                <a:lnTo>
                  <a:pt x="250270" y="116170"/>
                </a:lnTo>
                <a:close/>
                <a:moveTo>
                  <a:pt x="257318" y="116170"/>
                </a:moveTo>
                <a:lnTo>
                  <a:pt x="257318" y="122254"/>
                </a:lnTo>
                <a:lnTo>
                  <a:pt x="251246" y="122254"/>
                </a:lnTo>
                <a:lnTo>
                  <a:pt x="251246" y="116182"/>
                </a:lnTo>
                <a:lnTo>
                  <a:pt x="257318" y="116170"/>
                </a:lnTo>
                <a:close/>
                <a:moveTo>
                  <a:pt x="264379" y="116170"/>
                </a:moveTo>
                <a:lnTo>
                  <a:pt x="264379" y="122254"/>
                </a:lnTo>
                <a:lnTo>
                  <a:pt x="258306" y="122254"/>
                </a:lnTo>
                <a:lnTo>
                  <a:pt x="258306" y="116182"/>
                </a:lnTo>
                <a:lnTo>
                  <a:pt x="264379" y="116170"/>
                </a:lnTo>
                <a:close/>
                <a:moveTo>
                  <a:pt x="271427" y="116170"/>
                </a:moveTo>
                <a:lnTo>
                  <a:pt x="271427" y="122254"/>
                </a:lnTo>
                <a:lnTo>
                  <a:pt x="265355" y="122254"/>
                </a:lnTo>
                <a:lnTo>
                  <a:pt x="265355" y="116182"/>
                </a:lnTo>
                <a:lnTo>
                  <a:pt x="271427" y="116170"/>
                </a:lnTo>
                <a:close/>
                <a:moveTo>
                  <a:pt x="278488" y="116170"/>
                </a:moveTo>
                <a:lnTo>
                  <a:pt x="278488" y="122254"/>
                </a:lnTo>
                <a:lnTo>
                  <a:pt x="272415" y="122254"/>
                </a:lnTo>
                <a:lnTo>
                  <a:pt x="272415" y="116182"/>
                </a:lnTo>
                <a:lnTo>
                  <a:pt x="278488" y="116170"/>
                </a:lnTo>
                <a:close/>
                <a:moveTo>
                  <a:pt x="17443" y="123230"/>
                </a:moveTo>
                <a:lnTo>
                  <a:pt x="17443" y="129302"/>
                </a:lnTo>
                <a:lnTo>
                  <a:pt x="11371" y="129302"/>
                </a:lnTo>
                <a:lnTo>
                  <a:pt x="11371" y="123230"/>
                </a:lnTo>
                <a:close/>
                <a:moveTo>
                  <a:pt x="24503" y="123230"/>
                </a:moveTo>
                <a:lnTo>
                  <a:pt x="24503" y="129302"/>
                </a:lnTo>
                <a:lnTo>
                  <a:pt x="18431" y="129302"/>
                </a:lnTo>
                <a:lnTo>
                  <a:pt x="18431" y="123230"/>
                </a:lnTo>
                <a:close/>
                <a:moveTo>
                  <a:pt x="31564" y="123230"/>
                </a:moveTo>
                <a:lnTo>
                  <a:pt x="31564" y="129302"/>
                </a:lnTo>
                <a:lnTo>
                  <a:pt x="25492" y="129302"/>
                </a:lnTo>
                <a:lnTo>
                  <a:pt x="25492" y="123230"/>
                </a:lnTo>
                <a:close/>
                <a:moveTo>
                  <a:pt x="38612" y="123230"/>
                </a:moveTo>
                <a:lnTo>
                  <a:pt x="38612" y="129302"/>
                </a:lnTo>
                <a:lnTo>
                  <a:pt x="32540" y="129302"/>
                </a:lnTo>
                <a:lnTo>
                  <a:pt x="32540" y="123230"/>
                </a:lnTo>
                <a:close/>
                <a:moveTo>
                  <a:pt x="45673" y="123230"/>
                </a:moveTo>
                <a:lnTo>
                  <a:pt x="45673" y="129302"/>
                </a:lnTo>
                <a:lnTo>
                  <a:pt x="39601" y="129302"/>
                </a:lnTo>
                <a:lnTo>
                  <a:pt x="39601" y="123230"/>
                </a:lnTo>
                <a:close/>
                <a:moveTo>
                  <a:pt x="52721" y="123230"/>
                </a:moveTo>
                <a:lnTo>
                  <a:pt x="52721" y="129302"/>
                </a:lnTo>
                <a:lnTo>
                  <a:pt x="46649" y="129302"/>
                </a:lnTo>
                <a:lnTo>
                  <a:pt x="46649" y="123230"/>
                </a:lnTo>
                <a:close/>
                <a:moveTo>
                  <a:pt x="59782" y="123230"/>
                </a:moveTo>
                <a:lnTo>
                  <a:pt x="59782" y="129302"/>
                </a:lnTo>
                <a:lnTo>
                  <a:pt x="53709" y="129302"/>
                </a:lnTo>
                <a:lnTo>
                  <a:pt x="53709" y="123230"/>
                </a:lnTo>
                <a:close/>
                <a:moveTo>
                  <a:pt x="66842" y="123230"/>
                </a:moveTo>
                <a:lnTo>
                  <a:pt x="66842" y="129302"/>
                </a:lnTo>
                <a:lnTo>
                  <a:pt x="60758" y="129302"/>
                </a:lnTo>
                <a:lnTo>
                  <a:pt x="60758" y="123230"/>
                </a:lnTo>
                <a:close/>
                <a:moveTo>
                  <a:pt x="73902" y="123230"/>
                </a:moveTo>
                <a:lnTo>
                  <a:pt x="73902" y="129302"/>
                </a:lnTo>
                <a:lnTo>
                  <a:pt x="67818" y="129302"/>
                </a:lnTo>
                <a:lnTo>
                  <a:pt x="67818" y="123230"/>
                </a:lnTo>
                <a:close/>
                <a:moveTo>
                  <a:pt x="80951" y="123230"/>
                </a:moveTo>
                <a:lnTo>
                  <a:pt x="80951" y="129302"/>
                </a:lnTo>
                <a:lnTo>
                  <a:pt x="74879" y="129302"/>
                </a:lnTo>
                <a:lnTo>
                  <a:pt x="74879" y="123230"/>
                </a:lnTo>
                <a:close/>
                <a:moveTo>
                  <a:pt x="88011" y="123230"/>
                </a:moveTo>
                <a:lnTo>
                  <a:pt x="88011" y="129302"/>
                </a:lnTo>
                <a:lnTo>
                  <a:pt x="81927" y="129302"/>
                </a:lnTo>
                <a:lnTo>
                  <a:pt x="81927" y="123230"/>
                </a:lnTo>
                <a:close/>
                <a:moveTo>
                  <a:pt x="95060" y="123230"/>
                </a:moveTo>
                <a:lnTo>
                  <a:pt x="95060" y="129302"/>
                </a:lnTo>
                <a:lnTo>
                  <a:pt x="88988" y="129302"/>
                </a:lnTo>
                <a:lnTo>
                  <a:pt x="88988" y="123230"/>
                </a:lnTo>
                <a:close/>
                <a:moveTo>
                  <a:pt x="102120" y="123230"/>
                </a:moveTo>
                <a:lnTo>
                  <a:pt x="102120" y="129302"/>
                </a:lnTo>
                <a:lnTo>
                  <a:pt x="96036" y="129302"/>
                </a:lnTo>
                <a:lnTo>
                  <a:pt x="96036" y="123230"/>
                </a:lnTo>
                <a:close/>
                <a:moveTo>
                  <a:pt x="109169" y="123230"/>
                </a:moveTo>
                <a:lnTo>
                  <a:pt x="109169" y="129302"/>
                </a:lnTo>
                <a:lnTo>
                  <a:pt x="103097" y="129302"/>
                </a:lnTo>
                <a:lnTo>
                  <a:pt x="103097" y="123230"/>
                </a:lnTo>
                <a:close/>
                <a:moveTo>
                  <a:pt x="116229" y="123230"/>
                </a:moveTo>
                <a:lnTo>
                  <a:pt x="116229" y="129302"/>
                </a:lnTo>
                <a:lnTo>
                  <a:pt x="110157" y="129302"/>
                </a:lnTo>
                <a:lnTo>
                  <a:pt x="110157" y="123230"/>
                </a:lnTo>
                <a:close/>
                <a:moveTo>
                  <a:pt x="123278" y="123230"/>
                </a:moveTo>
                <a:lnTo>
                  <a:pt x="123278" y="129302"/>
                </a:lnTo>
                <a:lnTo>
                  <a:pt x="117205" y="129302"/>
                </a:lnTo>
                <a:lnTo>
                  <a:pt x="117205" y="123230"/>
                </a:lnTo>
                <a:close/>
                <a:moveTo>
                  <a:pt x="130338" y="123230"/>
                </a:moveTo>
                <a:lnTo>
                  <a:pt x="130338" y="129302"/>
                </a:lnTo>
                <a:lnTo>
                  <a:pt x="124254" y="129302"/>
                </a:lnTo>
                <a:lnTo>
                  <a:pt x="124254" y="123230"/>
                </a:lnTo>
                <a:close/>
                <a:moveTo>
                  <a:pt x="137387" y="123230"/>
                </a:moveTo>
                <a:lnTo>
                  <a:pt x="137387" y="129302"/>
                </a:lnTo>
                <a:lnTo>
                  <a:pt x="131314" y="129302"/>
                </a:lnTo>
                <a:lnTo>
                  <a:pt x="131314" y="123230"/>
                </a:lnTo>
                <a:close/>
                <a:moveTo>
                  <a:pt x="144447" y="123230"/>
                </a:moveTo>
                <a:lnTo>
                  <a:pt x="144447" y="129302"/>
                </a:lnTo>
                <a:lnTo>
                  <a:pt x="138375" y="129302"/>
                </a:lnTo>
                <a:lnTo>
                  <a:pt x="138375" y="123230"/>
                </a:lnTo>
                <a:close/>
                <a:moveTo>
                  <a:pt x="151495" y="123230"/>
                </a:moveTo>
                <a:lnTo>
                  <a:pt x="151495" y="129302"/>
                </a:lnTo>
                <a:lnTo>
                  <a:pt x="145423" y="129302"/>
                </a:lnTo>
                <a:lnTo>
                  <a:pt x="145423" y="123230"/>
                </a:lnTo>
                <a:close/>
                <a:moveTo>
                  <a:pt x="158556" y="123230"/>
                </a:moveTo>
                <a:lnTo>
                  <a:pt x="158556" y="129302"/>
                </a:lnTo>
                <a:lnTo>
                  <a:pt x="152484" y="129302"/>
                </a:lnTo>
                <a:lnTo>
                  <a:pt x="152484" y="123230"/>
                </a:lnTo>
                <a:close/>
                <a:moveTo>
                  <a:pt x="165604" y="123230"/>
                </a:moveTo>
                <a:lnTo>
                  <a:pt x="165604" y="129302"/>
                </a:lnTo>
                <a:lnTo>
                  <a:pt x="159532" y="129302"/>
                </a:lnTo>
                <a:lnTo>
                  <a:pt x="159532" y="123230"/>
                </a:lnTo>
                <a:close/>
                <a:moveTo>
                  <a:pt x="172665" y="123230"/>
                </a:moveTo>
                <a:lnTo>
                  <a:pt x="172665" y="129302"/>
                </a:lnTo>
                <a:lnTo>
                  <a:pt x="166581" y="129302"/>
                </a:lnTo>
                <a:lnTo>
                  <a:pt x="166581" y="123230"/>
                </a:lnTo>
                <a:close/>
                <a:moveTo>
                  <a:pt x="179713" y="123230"/>
                </a:moveTo>
                <a:lnTo>
                  <a:pt x="179713" y="129302"/>
                </a:lnTo>
                <a:lnTo>
                  <a:pt x="173641" y="129302"/>
                </a:lnTo>
                <a:lnTo>
                  <a:pt x="173641" y="123230"/>
                </a:lnTo>
                <a:close/>
                <a:moveTo>
                  <a:pt x="186774" y="123230"/>
                </a:moveTo>
                <a:lnTo>
                  <a:pt x="186774" y="129302"/>
                </a:lnTo>
                <a:lnTo>
                  <a:pt x="180702" y="129302"/>
                </a:lnTo>
                <a:lnTo>
                  <a:pt x="180702" y="123230"/>
                </a:lnTo>
                <a:close/>
                <a:moveTo>
                  <a:pt x="193822" y="123230"/>
                </a:moveTo>
                <a:lnTo>
                  <a:pt x="193822" y="129302"/>
                </a:lnTo>
                <a:lnTo>
                  <a:pt x="187750" y="129302"/>
                </a:lnTo>
                <a:lnTo>
                  <a:pt x="187750" y="123230"/>
                </a:lnTo>
                <a:close/>
                <a:moveTo>
                  <a:pt x="200883" y="123230"/>
                </a:moveTo>
                <a:lnTo>
                  <a:pt x="200883" y="129302"/>
                </a:lnTo>
                <a:lnTo>
                  <a:pt x="194810" y="129302"/>
                </a:lnTo>
                <a:lnTo>
                  <a:pt x="194810" y="123230"/>
                </a:lnTo>
                <a:close/>
                <a:moveTo>
                  <a:pt x="207931" y="123230"/>
                </a:moveTo>
                <a:lnTo>
                  <a:pt x="207931" y="129302"/>
                </a:lnTo>
                <a:lnTo>
                  <a:pt x="201859" y="129302"/>
                </a:lnTo>
                <a:lnTo>
                  <a:pt x="201859" y="123230"/>
                </a:lnTo>
                <a:close/>
                <a:moveTo>
                  <a:pt x="214992" y="123230"/>
                </a:moveTo>
                <a:lnTo>
                  <a:pt x="214992" y="129302"/>
                </a:lnTo>
                <a:lnTo>
                  <a:pt x="208919" y="129302"/>
                </a:lnTo>
                <a:lnTo>
                  <a:pt x="208919" y="123230"/>
                </a:lnTo>
                <a:close/>
                <a:moveTo>
                  <a:pt x="222052" y="123230"/>
                </a:moveTo>
                <a:lnTo>
                  <a:pt x="222052" y="129302"/>
                </a:lnTo>
                <a:lnTo>
                  <a:pt x="215968" y="129302"/>
                </a:lnTo>
                <a:lnTo>
                  <a:pt x="215968" y="123230"/>
                </a:lnTo>
                <a:close/>
                <a:moveTo>
                  <a:pt x="229100" y="123230"/>
                </a:moveTo>
                <a:lnTo>
                  <a:pt x="229100" y="129302"/>
                </a:lnTo>
                <a:lnTo>
                  <a:pt x="223028" y="129302"/>
                </a:lnTo>
                <a:lnTo>
                  <a:pt x="223028" y="123230"/>
                </a:lnTo>
                <a:close/>
                <a:moveTo>
                  <a:pt x="236161" y="123230"/>
                </a:moveTo>
                <a:lnTo>
                  <a:pt x="236161" y="129302"/>
                </a:lnTo>
                <a:lnTo>
                  <a:pt x="230077" y="129302"/>
                </a:lnTo>
                <a:lnTo>
                  <a:pt x="230077" y="123230"/>
                </a:lnTo>
                <a:close/>
                <a:moveTo>
                  <a:pt x="243209" y="123230"/>
                </a:moveTo>
                <a:lnTo>
                  <a:pt x="243209" y="129302"/>
                </a:lnTo>
                <a:lnTo>
                  <a:pt x="237137" y="129302"/>
                </a:lnTo>
                <a:lnTo>
                  <a:pt x="237137" y="123230"/>
                </a:lnTo>
                <a:close/>
                <a:moveTo>
                  <a:pt x="250270" y="123230"/>
                </a:moveTo>
                <a:lnTo>
                  <a:pt x="250270" y="129302"/>
                </a:lnTo>
                <a:lnTo>
                  <a:pt x="244198" y="129302"/>
                </a:lnTo>
                <a:lnTo>
                  <a:pt x="244198" y="123230"/>
                </a:lnTo>
                <a:close/>
                <a:moveTo>
                  <a:pt x="257318" y="123230"/>
                </a:moveTo>
                <a:lnTo>
                  <a:pt x="257318" y="129302"/>
                </a:lnTo>
                <a:lnTo>
                  <a:pt x="251246" y="129302"/>
                </a:lnTo>
                <a:lnTo>
                  <a:pt x="251246" y="123230"/>
                </a:lnTo>
                <a:close/>
                <a:moveTo>
                  <a:pt x="264379" y="123230"/>
                </a:moveTo>
                <a:lnTo>
                  <a:pt x="264379" y="129302"/>
                </a:lnTo>
                <a:lnTo>
                  <a:pt x="258306" y="129302"/>
                </a:lnTo>
                <a:lnTo>
                  <a:pt x="258306" y="123230"/>
                </a:lnTo>
                <a:close/>
                <a:moveTo>
                  <a:pt x="271427" y="123230"/>
                </a:moveTo>
                <a:lnTo>
                  <a:pt x="271427" y="129302"/>
                </a:lnTo>
                <a:lnTo>
                  <a:pt x="265355" y="129302"/>
                </a:lnTo>
                <a:lnTo>
                  <a:pt x="265355" y="123230"/>
                </a:lnTo>
                <a:close/>
                <a:moveTo>
                  <a:pt x="278488" y="123230"/>
                </a:moveTo>
                <a:lnTo>
                  <a:pt x="278488" y="129302"/>
                </a:lnTo>
                <a:lnTo>
                  <a:pt x="272415" y="129302"/>
                </a:lnTo>
                <a:lnTo>
                  <a:pt x="272415" y="123230"/>
                </a:lnTo>
                <a:close/>
                <a:moveTo>
                  <a:pt x="17443" y="130279"/>
                </a:moveTo>
                <a:lnTo>
                  <a:pt x="17443" y="136363"/>
                </a:lnTo>
                <a:lnTo>
                  <a:pt x="11371" y="136363"/>
                </a:lnTo>
                <a:lnTo>
                  <a:pt x="11371" y="130279"/>
                </a:lnTo>
                <a:close/>
                <a:moveTo>
                  <a:pt x="24503" y="130279"/>
                </a:moveTo>
                <a:lnTo>
                  <a:pt x="24503" y="136363"/>
                </a:lnTo>
                <a:lnTo>
                  <a:pt x="18431" y="136363"/>
                </a:lnTo>
                <a:lnTo>
                  <a:pt x="18431" y="130279"/>
                </a:lnTo>
                <a:close/>
                <a:moveTo>
                  <a:pt x="31564" y="130279"/>
                </a:moveTo>
                <a:lnTo>
                  <a:pt x="31564" y="136363"/>
                </a:lnTo>
                <a:lnTo>
                  <a:pt x="25492" y="136363"/>
                </a:lnTo>
                <a:lnTo>
                  <a:pt x="25492" y="130279"/>
                </a:lnTo>
                <a:close/>
                <a:moveTo>
                  <a:pt x="38612" y="130279"/>
                </a:moveTo>
                <a:lnTo>
                  <a:pt x="38612" y="136363"/>
                </a:lnTo>
                <a:lnTo>
                  <a:pt x="32540" y="136363"/>
                </a:lnTo>
                <a:lnTo>
                  <a:pt x="32540" y="130279"/>
                </a:lnTo>
                <a:close/>
                <a:moveTo>
                  <a:pt x="45673" y="130279"/>
                </a:moveTo>
                <a:lnTo>
                  <a:pt x="45673" y="136363"/>
                </a:lnTo>
                <a:lnTo>
                  <a:pt x="39601" y="136363"/>
                </a:lnTo>
                <a:lnTo>
                  <a:pt x="39601" y="130279"/>
                </a:lnTo>
                <a:close/>
                <a:moveTo>
                  <a:pt x="52721" y="130279"/>
                </a:moveTo>
                <a:lnTo>
                  <a:pt x="52721" y="136363"/>
                </a:lnTo>
                <a:lnTo>
                  <a:pt x="46649" y="136363"/>
                </a:lnTo>
                <a:lnTo>
                  <a:pt x="46649" y="130279"/>
                </a:lnTo>
                <a:close/>
                <a:moveTo>
                  <a:pt x="59782" y="130279"/>
                </a:moveTo>
                <a:lnTo>
                  <a:pt x="59782" y="136363"/>
                </a:lnTo>
                <a:lnTo>
                  <a:pt x="53709" y="136363"/>
                </a:lnTo>
                <a:lnTo>
                  <a:pt x="53709" y="130279"/>
                </a:lnTo>
                <a:close/>
                <a:moveTo>
                  <a:pt x="66842" y="130279"/>
                </a:moveTo>
                <a:lnTo>
                  <a:pt x="66842" y="136363"/>
                </a:lnTo>
                <a:lnTo>
                  <a:pt x="60758" y="136363"/>
                </a:lnTo>
                <a:lnTo>
                  <a:pt x="60758" y="130279"/>
                </a:lnTo>
                <a:close/>
                <a:moveTo>
                  <a:pt x="67818" y="130279"/>
                </a:moveTo>
                <a:lnTo>
                  <a:pt x="73902" y="130290"/>
                </a:lnTo>
                <a:lnTo>
                  <a:pt x="73902" y="136363"/>
                </a:lnTo>
                <a:lnTo>
                  <a:pt x="67818" y="136363"/>
                </a:lnTo>
                <a:lnTo>
                  <a:pt x="67818" y="130279"/>
                </a:lnTo>
                <a:close/>
                <a:moveTo>
                  <a:pt x="74879" y="130279"/>
                </a:moveTo>
                <a:lnTo>
                  <a:pt x="80951" y="130290"/>
                </a:lnTo>
                <a:lnTo>
                  <a:pt x="80951" y="136363"/>
                </a:lnTo>
                <a:lnTo>
                  <a:pt x="74879" y="136363"/>
                </a:lnTo>
                <a:lnTo>
                  <a:pt x="74879" y="130279"/>
                </a:lnTo>
                <a:close/>
                <a:moveTo>
                  <a:pt x="88011" y="130279"/>
                </a:moveTo>
                <a:lnTo>
                  <a:pt x="88011" y="136363"/>
                </a:lnTo>
                <a:lnTo>
                  <a:pt x="81927" y="136363"/>
                </a:lnTo>
                <a:lnTo>
                  <a:pt x="81927" y="130279"/>
                </a:lnTo>
                <a:close/>
                <a:moveTo>
                  <a:pt x="95060" y="130279"/>
                </a:moveTo>
                <a:lnTo>
                  <a:pt x="95060" y="136363"/>
                </a:lnTo>
                <a:lnTo>
                  <a:pt x="88988" y="136363"/>
                </a:lnTo>
                <a:lnTo>
                  <a:pt x="88988" y="130279"/>
                </a:lnTo>
                <a:close/>
                <a:moveTo>
                  <a:pt x="102120" y="130279"/>
                </a:moveTo>
                <a:lnTo>
                  <a:pt x="102120" y="136363"/>
                </a:lnTo>
                <a:lnTo>
                  <a:pt x="96036" y="136363"/>
                </a:lnTo>
                <a:lnTo>
                  <a:pt x="96036" y="130279"/>
                </a:lnTo>
                <a:close/>
                <a:moveTo>
                  <a:pt x="103097" y="130279"/>
                </a:moveTo>
                <a:lnTo>
                  <a:pt x="109169" y="130290"/>
                </a:lnTo>
                <a:lnTo>
                  <a:pt x="109169" y="136363"/>
                </a:lnTo>
                <a:lnTo>
                  <a:pt x="103097" y="136363"/>
                </a:lnTo>
                <a:lnTo>
                  <a:pt x="103097" y="130279"/>
                </a:lnTo>
                <a:close/>
                <a:moveTo>
                  <a:pt x="110157" y="130279"/>
                </a:moveTo>
                <a:lnTo>
                  <a:pt x="116229" y="130290"/>
                </a:lnTo>
                <a:lnTo>
                  <a:pt x="116229" y="136363"/>
                </a:lnTo>
                <a:lnTo>
                  <a:pt x="110157" y="136363"/>
                </a:lnTo>
                <a:lnTo>
                  <a:pt x="110157" y="130279"/>
                </a:lnTo>
                <a:close/>
                <a:moveTo>
                  <a:pt x="123278" y="130279"/>
                </a:moveTo>
                <a:lnTo>
                  <a:pt x="123278" y="136363"/>
                </a:lnTo>
                <a:lnTo>
                  <a:pt x="117205" y="136363"/>
                </a:lnTo>
                <a:lnTo>
                  <a:pt x="117205" y="130279"/>
                </a:lnTo>
                <a:close/>
                <a:moveTo>
                  <a:pt x="130338" y="130279"/>
                </a:moveTo>
                <a:lnTo>
                  <a:pt x="130338" y="136363"/>
                </a:lnTo>
                <a:lnTo>
                  <a:pt x="124254" y="136363"/>
                </a:lnTo>
                <a:lnTo>
                  <a:pt x="124254" y="130279"/>
                </a:lnTo>
                <a:close/>
                <a:moveTo>
                  <a:pt x="137387" y="130279"/>
                </a:moveTo>
                <a:lnTo>
                  <a:pt x="137387" y="136363"/>
                </a:lnTo>
                <a:lnTo>
                  <a:pt x="131314" y="136363"/>
                </a:lnTo>
                <a:lnTo>
                  <a:pt x="131314" y="130279"/>
                </a:lnTo>
                <a:close/>
                <a:moveTo>
                  <a:pt x="144447" y="130279"/>
                </a:moveTo>
                <a:lnTo>
                  <a:pt x="144447" y="136363"/>
                </a:lnTo>
                <a:lnTo>
                  <a:pt x="138375" y="136363"/>
                </a:lnTo>
                <a:lnTo>
                  <a:pt x="138375" y="130279"/>
                </a:lnTo>
                <a:close/>
                <a:moveTo>
                  <a:pt x="151495" y="130279"/>
                </a:moveTo>
                <a:lnTo>
                  <a:pt x="151495" y="136363"/>
                </a:lnTo>
                <a:lnTo>
                  <a:pt x="145423" y="136363"/>
                </a:lnTo>
                <a:lnTo>
                  <a:pt x="145423" y="130279"/>
                </a:lnTo>
                <a:close/>
                <a:moveTo>
                  <a:pt x="158556" y="130279"/>
                </a:moveTo>
                <a:lnTo>
                  <a:pt x="158556" y="136363"/>
                </a:lnTo>
                <a:lnTo>
                  <a:pt x="152484" y="136363"/>
                </a:lnTo>
                <a:lnTo>
                  <a:pt x="152484" y="130279"/>
                </a:lnTo>
                <a:close/>
                <a:moveTo>
                  <a:pt x="165604" y="130279"/>
                </a:moveTo>
                <a:lnTo>
                  <a:pt x="165604" y="136363"/>
                </a:lnTo>
                <a:lnTo>
                  <a:pt x="159532" y="136363"/>
                </a:lnTo>
                <a:lnTo>
                  <a:pt x="159532" y="130279"/>
                </a:lnTo>
                <a:close/>
                <a:moveTo>
                  <a:pt x="172665" y="130279"/>
                </a:moveTo>
                <a:lnTo>
                  <a:pt x="172665" y="136363"/>
                </a:lnTo>
                <a:lnTo>
                  <a:pt x="166581" y="136363"/>
                </a:lnTo>
                <a:lnTo>
                  <a:pt x="166581" y="130279"/>
                </a:lnTo>
                <a:close/>
                <a:moveTo>
                  <a:pt x="179713" y="130279"/>
                </a:moveTo>
                <a:lnTo>
                  <a:pt x="179713" y="136363"/>
                </a:lnTo>
                <a:lnTo>
                  <a:pt x="173641" y="136363"/>
                </a:lnTo>
                <a:lnTo>
                  <a:pt x="173641" y="130279"/>
                </a:lnTo>
                <a:close/>
                <a:moveTo>
                  <a:pt x="186774" y="130279"/>
                </a:moveTo>
                <a:lnTo>
                  <a:pt x="186774" y="136363"/>
                </a:lnTo>
                <a:lnTo>
                  <a:pt x="180702" y="136363"/>
                </a:lnTo>
                <a:lnTo>
                  <a:pt x="180702" y="130279"/>
                </a:lnTo>
                <a:close/>
                <a:moveTo>
                  <a:pt x="193822" y="130279"/>
                </a:moveTo>
                <a:lnTo>
                  <a:pt x="193822" y="136363"/>
                </a:lnTo>
                <a:lnTo>
                  <a:pt x="187750" y="136363"/>
                </a:lnTo>
                <a:lnTo>
                  <a:pt x="187750" y="130279"/>
                </a:lnTo>
                <a:close/>
                <a:moveTo>
                  <a:pt x="200883" y="130279"/>
                </a:moveTo>
                <a:lnTo>
                  <a:pt x="200883" y="136363"/>
                </a:lnTo>
                <a:lnTo>
                  <a:pt x="194810" y="136363"/>
                </a:lnTo>
                <a:lnTo>
                  <a:pt x="194810" y="130279"/>
                </a:lnTo>
                <a:close/>
                <a:moveTo>
                  <a:pt x="207931" y="130279"/>
                </a:moveTo>
                <a:lnTo>
                  <a:pt x="207931" y="136363"/>
                </a:lnTo>
                <a:lnTo>
                  <a:pt x="201859" y="136363"/>
                </a:lnTo>
                <a:lnTo>
                  <a:pt x="201859" y="130279"/>
                </a:lnTo>
                <a:close/>
                <a:moveTo>
                  <a:pt x="214992" y="130279"/>
                </a:moveTo>
                <a:lnTo>
                  <a:pt x="214992" y="136363"/>
                </a:lnTo>
                <a:lnTo>
                  <a:pt x="208919" y="136363"/>
                </a:lnTo>
                <a:lnTo>
                  <a:pt x="208919" y="130279"/>
                </a:lnTo>
                <a:close/>
                <a:moveTo>
                  <a:pt x="222052" y="130279"/>
                </a:moveTo>
                <a:lnTo>
                  <a:pt x="222052" y="136363"/>
                </a:lnTo>
                <a:lnTo>
                  <a:pt x="215968" y="136363"/>
                </a:lnTo>
                <a:lnTo>
                  <a:pt x="215968" y="130279"/>
                </a:lnTo>
                <a:close/>
                <a:moveTo>
                  <a:pt x="229100" y="130279"/>
                </a:moveTo>
                <a:lnTo>
                  <a:pt x="229100" y="136363"/>
                </a:lnTo>
                <a:lnTo>
                  <a:pt x="223028" y="136363"/>
                </a:lnTo>
                <a:lnTo>
                  <a:pt x="223028" y="130279"/>
                </a:lnTo>
                <a:close/>
                <a:moveTo>
                  <a:pt x="236161" y="130279"/>
                </a:moveTo>
                <a:lnTo>
                  <a:pt x="236161" y="136363"/>
                </a:lnTo>
                <a:lnTo>
                  <a:pt x="230077" y="136363"/>
                </a:lnTo>
                <a:lnTo>
                  <a:pt x="230077" y="130279"/>
                </a:lnTo>
                <a:close/>
                <a:moveTo>
                  <a:pt x="243209" y="130279"/>
                </a:moveTo>
                <a:lnTo>
                  <a:pt x="243209" y="136363"/>
                </a:lnTo>
                <a:lnTo>
                  <a:pt x="237137" y="136363"/>
                </a:lnTo>
                <a:lnTo>
                  <a:pt x="237137" y="130279"/>
                </a:lnTo>
                <a:close/>
                <a:moveTo>
                  <a:pt x="250270" y="130279"/>
                </a:moveTo>
                <a:lnTo>
                  <a:pt x="250270" y="136363"/>
                </a:lnTo>
                <a:lnTo>
                  <a:pt x="244198" y="136363"/>
                </a:lnTo>
                <a:lnTo>
                  <a:pt x="244198" y="130279"/>
                </a:lnTo>
                <a:close/>
                <a:moveTo>
                  <a:pt x="257318" y="130279"/>
                </a:moveTo>
                <a:lnTo>
                  <a:pt x="257318" y="136363"/>
                </a:lnTo>
                <a:lnTo>
                  <a:pt x="251246" y="136363"/>
                </a:lnTo>
                <a:lnTo>
                  <a:pt x="251246" y="130279"/>
                </a:lnTo>
                <a:close/>
                <a:moveTo>
                  <a:pt x="264379" y="130279"/>
                </a:moveTo>
                <a:lnTo>
                  <a:pt x="264379" y="136363"/>
                </a:lnTo>
                <a:lnTo>
                  <a:pt x="258306" y="136363"/>
                </a:lnTo>
                <a:lnTo>
                  <a:pt x="258306" y="130279"/>
                </a:lnTo>
                <a:close/>
                <a:moveTo>
                  <a:pt x="271427" y="130279"/>
                </a:moveTo>
                <a:lnTo>
                  <a:pt x="271427" y="136363"/>
                </a:lnTo>
                <a:lnTo>
                  <a:pt x="265355" y="136363"/>
                </a:lnTo>
                <a:lnTo>
                  <a:pt x="265355" y="130279"/>
                </a:lnTo>
                <a:close/>
                <a:moveTo>
                  <a:pt x="278488" y="130279"/>
                </a:moveTo>
                <a:lnTo>
                  <a:pt x="278488" y="136363"/>
                </a:lnTo>
                <a:lnTo>
                  <a:pt x="272415" y="136363"/>
                </a:lnTo>
                <a:lnTo>
                  <a:pt x="272415" y="130279"/>
                </a:lnTo>
                <a:close/>
                <a:moveTo>
                  <a:pt x="17443" y="137339"/>
                </a:moveTo>
                <a:lnTo>
                  <a:pt x="17443" y="143411"/>
                </a:lnTo>
                <a:lnTo>
                  <a:pt x="11371" y="143411"/>
                </a:lnTo>
                <a:lnTo>
                  <a:pt x="11371" y="137339"/>
                </a:lnTo>
                <a:close/>
                <a:moveTo>
                  <a:pt x="24503" y="137339"/>
                </a:moveTo>
                <a:lnTo>
                  <a:pt x="24503" y="143411"/>
                </a:lnTo>
                <a:lnTo>
                  <a:pt x="18431" y="143411"/>
                </a:lnTo>
                <a:lnTo>
                  <a:pt x="18431" y="137339"/>
                </a:lnTo>
                <a:close/>
                <a:moveTo>
                  <a:pt x="31564" y="137339"/>
                </a:moveTo>
                <a:lnTo>
                  <a:pt x="31564" y="143411"/>
                </a:lnTo>
                <a:lnTo>
                  <a:pt x="25492" y="143411"/>
                </a:lnTo>
                <a:lnTo>
                  <a:pt x="25492" y="137339"/>
                </a:lnTo>
                <a:close/>
                <a:moveTo>
                  <a:pt x="38612" y="137339"/>
                </a:moveTo>
                <a:lnTo>
                  <a:pt x="38612" y="143411"/>
                </a:lnTo>
                <a:lnTo>
                  <a:pt x="32540" y="143411"/>
                </a:lnTo>
                <a:lnTo>
                  <a:pt x="32540" y="137339"/>
                </a:lnTo>
                <a:close/>
                <a:moveTo>
                  <a:pt x="45673" y="137339"/>
                </a:moveTo>
                <a:lnTo>
                  <a:pt x="45673" y="143411"/>
                </a:lnTo>
                <a:lnTo>
                  <a:pt x="39601" y="143411"/>
                </a:lnTo>
                <a:lnTo>
                  <a:pt x="39601" y="137339"/>
                </a:lnTo>
                <a:close/>
                <a:moveTo>
                  <a:pt x="52721" y="137339"/>
                </a:moveTo>
                <a:lnTo>
                  <a:pt x="52721" y="143411"/>
                </a:lnTo>
                <a:lnTo>
                  <a:pt x="46649" y="143411"/>
                </a:lnTo>
                <a:lnTo>
                  <a:pt x="46649" y="137339"/>
                </a:lnTo>
                <a:close/>
                <a:moveTo>
                  <a:pt x="59782" y="137339"/>
                </a:moveTo>
                <a:lnTo>
                  <a:pt x="59782" y="143411"/>
                </a:lnTo>
                <a:lnTo>
                  <a:pt x="53709" y="143411"/>
                </a:lnTo>
                <a:lnTo>
                  <a:pt x="53709" y="137339"/>
                </a:lnTo>
                <a:close/>
                <a:moveTo>
                  <a:pt x="66842" y="137339"/>
                </a:moveTo>
                <a:lnTo>
                  <a:pt x="66842" y="143411"/>
                </a:lnTo>
                <a:lnTo>
                  <a:pt x="60758" y="143411"/>
                </a:lnTo>
                <a:lnTo>
                  <a:pt x="60758" y="137339"/>
                </a:lnTo>
                <a:close/>
                <a:moveTo>
                  <a:pt x="73902" y="137339"/>
                </a:moveTo>
                <a:lnTo>
                  <a:pt x="73902" y="143411"/>
                </a:lnTo>
                <a:lnTo>
                  <a:pt x="67818" y="143411"/>
                </a:lnTo>
                <a:lnTo>
                  <a:pt x="67818" y="137339"/>
                </a:lnTo>
                <a:close/>
                <a:moveTo>
                  <a:pt x="80951" y="137339"/>
                </a:moveTo>
                <a:lnTo>
                  <a:pt x="80951" y="143411"/>
                </a:lnTo>
                <a:lnTo>
                  <a:pt x="74879" y="143411"/>
                </a:lnTo>
                <a:lnTo>
                  <a:pt x="74879" y="137339"/>
                </a:lnTo>
                <a:close/>
                <a:moveTo>
                  <a:pt x="88011" y="137339"/>
                </a:moveTo>
                <a:lnTo>
                  <a:pt x="88011" y="143411"/>
                </a:lnTo>
                <a:lnTo>
                  <a:pt x="81927" y="143411"/>
                </a:lnTo>
                <a:lnTo>
                  <a:pt x="81927" y="137339"/>
                </a:lnTo>
                <a:close/>
                <a:moveTo>
                  <a:pt x="95060" y="137339"/>
                </a:moveTo>
                <a:lnTo>
                  <a:pt x="95060" y="143411"/>
                </a:lnTo>
                <a:lnTo>
                  <a:pt x="88988" y="143411"/>
                </a:lnTo>
                <a:lnTo>
                  <a:pt x="88988" y="137339"/>
                </a:lnTo>
                <a:close/>
                <a:moveTo>
                  <a:pt x="102120" y="137339"/>
                </a:moveTo>
                <a:lnTo>
                  <a:pt x="102120" y="143411"/>
                </a:lnTo>
                <a:lnTo>
                  <a:pt x="96036" y="143411"/>
                </a:lnTo>
                <a:lnTo>
                  <a:pt x="96036" y="137339"/>
                </a:lnTo>
                <a:close/>
                <a:moveTo>
                  <a:pt x="103097" y="137339"/>
                </a:moveTo>
                <a:lnTo>
                  <a:pt x="109169" y="137351"/>
                </a:lnTo>
                <a:lnTo>
                  <a:pt x="109169" y="143411"/>
                </a:lnTo>
                <a:lnTo>
                  <a:pt x="103097" y="143411"/>
                </a:lnTo>
                <a:lnTo>
                  <a:pt x="103097" y="137339"/>
                </a:lnTo>
                <a:close/>
                <a:moveTo>
                  <a:pt x="110157" y="137339"/>
                </a:moveTo>
                <a:lnTo>
                  <a:pt x="116229" y="137351"/>
                </a:lnTo>
                <a:lnTo>
                  <a:pt x="116229" y="143411"/>
                </a:lnTo>
                <a:lnTo>
                  <a:pt x="110157" y="143411"/>
                </a:lnTo>
                <a:lnTo>
                  <a:pt x="110157" y="137339"/>
                </a:lnTo>
                <a:close/>
                <a:moveTo>
                  <a:pt x="123278" y="137339"/>
                </a:moveTo>
                <a:lnTo>
                  <a:pt x="123278" y="143411"/>
                </a:lnTo>
                <a:lnTo>
                  <a:pt x="117205" y="143411"/>
                </a:lnTo>
                <a:lnTo>
                  <a:pt x="117205" y="137339"/>
                </a:lnTo>
                <a:close/>
                <a:moveTo>
                  <a:pt x="130338" y="137339"/>
                </a:moveTo>
                <a:lnTo>
                  <a:pt x="130338" y="143411"/>
                </a:lnTo>
                <a:lnTo>
                  <a:pt x="124254" y="143411"/>
                </a:lnTo>
                <a:lnTo>
                  <a:pt x="124254" y="137339"/>
                </a:lnTo>
                <a:close/>
                <a:moveTo>
                  <a:pt x="137387" y="137339"/>
                </a:moveTo>
                <a:lnTo>
                  <a:pt x="137387" y="143411"/>
                </a:lnTo>
                <a:lnTo>
                  <a:pt x="131314" y="143411"/>
                </a:lnTo>
                <a:lnTo>
                  <a:pt x="131314" y="137339"/>
                </a:lnTo>
                <a:close/>
                <a:moveTo>
                  <a:pt x="144447" y="137339"/>
                </a:moveTo>
                <a:lnTo>
                  <a:pt x="144447" y="143411"/>
                </a:lnTo>
                <a:lnTo>
                  <a:pt x="138375" y="143411"/>
                </a:lnTo>
                <a:lnTo>
                  <a:pt x="138375" y="137339"/>
                </a:lnTo>
                <a:close/>
                <a:moveTo>
                  <a:pt x="151495" y="137339"/>
                </a:moveTo>
                <a:lnTo>
                  <a:pt x="151495" y="143411"/>
                </a:lnTo>
                <a:lnTo>
                  <a:pt x="145423" y="143411"/>
                </a:lnTo>
                <a:lnTo>
                  <a:pt x="145423" y="137339"/>
                </a:lnTo>
                <a:close/>
                <a:moveTo>
                  <a:pt x="158556" y="137339"/>
                </a:moveTo>
                <a:lnTo>
                  <a:pt x="158556" y="143411"/>
                </a:lnTo>
                <a:lnTo>
                  <a:pt x="152484" y="143411"/>
                </a:lnTo>
                <a:lnTo>
                  <a:pt x="152484" y="137339"/>
                </a:lnTo>
                <a:close/>
                <a:moveTo>
                  <a:pt x="165604" y="137339"/>
                </a:moveTo>
                <a:lnTo>
                  <a:pt x="165604" y="143411"/>
                </a:lnTo>
                <a:lnTo>
                  <a:pt x="159532" y="143411"/>
                </a:lnTo>
                <a:lnTo>
                  <a:pt x="159532" y="137339"/>
                </a:lnTo>
                <a:close/>
                <a:moveTo>
                  <a:pt x="172665" y="137339"/>
                </a:moveTo>
                <a:lnTo>
                  <a:pt x="172665" y="143411"/>
                </a:lnTo>
                <a:lnTo>
                  <a:pt x="166581" y="143411"/>
                </a:lnTo>
                <a:lnTo>
                  <a:pt x="166581" y="137339"/>
                </a:lnTo>
                <a:close/>
                <a:moveTo>
                  <a:pt x="179713" y="137339"/>
                </a:moveTo>
                <a:lnTo>
                  <a:pt x="179713" y="143411"/>
                </a:lnTo>
                <a:lnTo>
                  <a:pt x="173641" y="143411"/>
                </a:lnTo>
                <a:lnTo>
                  <a:pt x="173641" y="137339"/>
                </a:lnTo>
                <a:close/>
                <a:moveTo>
                  <a:pt x="186774" y="137339"/>
                </a:moveTo>
                <a:lnTo>
                  <a:pt x="186774" y="143411"/>
                </a:lnTo>
                <a:lnTo>
                  <a:pt x="180702" y="143411"/>
                </a:lnTo>
                <a:lnTo>
                  <a:pt x="180702" y="137339"/>
                </a:lnTo>
                <a:close/>
                <a:moveTo>
                  <a:pt x="193822" y="137339"/>
                </a:moveTo>
                <a:lnTo>
                  <a:pt x="193822" y="143411"/>
                </a:lnTo>
                <a:lnTo>
                  <a:pt x="187750" y="143411"/>
                </a:lnTo>
                <a:lnTo>
                  <a:pt x="187750" y="137339"/>
                </a:lnTo>
                <a:close/>
                <a:moveTo>
                  <a:pt x="200883" y="137339"/>
                </a:moveTo>
                <a:lnTo>
                  <a:pt x="200883" y="143411"/>
                </a:lnTo>
                <a:lnTo>
                  <a:pt x="194810" y="143411"/>
                </a:lnTo>
                <a:lnTo>
                  <a:pt x="194810" y="137339"/>
                </a:lnTo>
                <a:close/>
                <a:moveTo>
                  <a:pt x="207931" y="137339"/>
                </a:moveTo>
                <a:lnTo>
                  <a:pt x="207931" y="143411"/>
                </a:lnTo>
                <a:lnTo>
                  <a:pt x="201859" y="143411"/>
                </a:lnTo>
                <a:lnTo>
                  <a:pt x="201859" y="137339"/>
                </a:lnTo>
                <a:close/>
                <a:moveTo>
                  <a:pt x="214992" y="137339"/>
                </a:moveTo>
                <a:lnTo>
                  <a:pt x="214992" y="143411"/>
                </a:lnTo>
                <a:lnTo>
                  <a:pt x="208919" y="143411"/>
                </a:lnTo>
                <a:lnTo>
                  <a:pt x="208919" y="137339"/>
                </a:lnTo>
                <a:close/>
                <a:moveTo>
                  <a:pt x="222052" y="137339"/>
                </a:moveTo>
                <a:lnTo>
                  <a:pt x="222052" y="143411"/>
                </a:lnTo>
                <a:lnTo>
                  <a:pt x="215968" y="143411"/>
                </a:lnTo>
                <a:lnTo>
                  <a:pt x="215968" y="137339"/>
                </a:lnTo>
                <a:close/>
                <a:moveTo>
                  <a:pt x="229100" y="137339"/>
                </a:moveTo>
                <a:lnTo>
                  <a:pt x="229100" y="143411"/>
                </a:lnTo>
                <a:lnTo>
                  <a:pt x="223028" y="143411"/>
                </a:lnTo>
                <a:lnTo>
                  <a:pt x="223028" y="137339"/>
                </a:lnTo>
                <a:close/>
                <a:moveTo>
                  <a:pt x="236161" y="137339"/>
                </a:moveTo>
                <a:lnTo>
                  <a:pt x="236161" y="143411"/>
                </a:lnTo>
                <a:lnTo>
                  <a:pt x="230077" y="143411"/>
                </a:lnTo>
                <a:lnTo>
                  <a:pt x="230077" y="137339"/>
                </a:lnTo>
                <a:close/>
                <a:moveTo>
                  <a:pt x="243209" y="137339"/>
                </a:moveTo>
                <a:lnTo>
                  <a:pt x="243209" y="143411"/>
                </a:lnTo>
                <a:lnTo>
                  <a:pt x="237137" y="143411"/>
                </a:lnTo>
                <a:lnTo>
                  <a:pt x="237137" y="137339"/>
                </a:lnTo>
                <a:close/>
                <a:moveTo>
                  <a:pt x="250270" y="137339"/>
                </a:moveTo>
                <a:lnTo>
                  <a:pt x="250270" y="143411"/>
                </a:lnTo>
                <a:lnTo>
                  <a:pt x="244198" y="143411"/>
                </a:lnTo>
                <a:lnTo>
                  <a:pt x="244198" y="137339"/>
                </a:lnTo>
                <a:close/>
                <a:moveTo>
                  <a:pt x="257318" y="137339"/>
                </a:moveTo>
                <a:lnTo>
                  <a:pt x="257318" y="143411"/>
                </a:lnTo>
                <a:lnTo>
                  <a:pt x="251246" y="143411"/>
                </a:lnTo>
                <a:lnTo>
                  <a:pt x="251246" y="137339"/>
                </a:lnTo>
                <a:close/>
                <a:moveTo>
                  <a:pt x="264379" y="137339"/>
                </a:moveTo>
                <a:lnTo>
                  <a:pt x="264379" y="143411"/>
                </a:lnTo>
                <a:lnTo>
                  <a:pt x="258306" y="143411"/>
                </a:lnTo>
                <a:lnTo>
                  <a:pt x="258306" y="137339"/>
                </a:lnTo>
                <a:close/>
                <a:moveTo>
                  <a:pt x="271427" y="137339"/>
                </a:moveTo>
                <a:lnTo>
                  <a:pt x="271427" y="143411"/>
                </a:lnTo>
                <a:lnTo>
                  <a:pt x="265355" y="143411"/>
                </a:lnTo>
                <a:lnTo>
                  <a:pt x="265355" y="137339"/>
                </a:lnTo>
                <a:close/>
                <a:moveTo>
                  <a:pt x="278488" y="137339"/>
                </a:moveTo>
                <a:lnTo>
                  <a:pt x="278488" y="143411"/>
                </a:lnTo>
                <a:lnTo>
                  <a:pt x="272415" y="143411"/>
                </a:lnTo>
                <a:lnTo>
                  <a:pt x="272415" y="137339"/>
                </a:lnTo>
                <a:close/>
                <a:moveTo>
                  <a:pt x="17443" y="144399"/>
                </a:moveTo>
                <a:lnTo>
                  <a:pt x="17443" y="150472"/>
                </a:lnTo>
                <a:lnTo>
                  <a:pt x="11371" y="150472"/>
                </a:lnTo>
                <a:lnTo>
                  <a:pt x="11371" y="144399"/>
                </a:lnTo>
                <a:close/>
                <a:moveTo>
                  <a:pt x="24503" y="144399"/>
                </a:moveTo>
                <a:lnTo>
                  <a:pt x="24503" y="150472"/>
                </a:lnTo>
                <a:lnTo>
                  <a:pt x="18431" y="150472"/>
                </a:lnTo>
                <a:lnTo>
                  <a:pt x="18431" y="144399"/>
                </a:lnTo>
                <a:close/>
                <a:moveTo>
                  <a:pt x="31564" y="144399"/>
                </a:moveTo>
                <a:lnTo>
                  <a:pt x="31564" y="150472"/>
                </a:lnTo>
                <a:lnTo>
                  <a:pt x="25492" y="150472"/>
                </a:lnTo>
                <a:lnTo>
                  <a:pt x="25492" y="144399"/>
                </a:lnTo>
                <a:close/>
                <a:moveTo>
                  <a:pt x="38612" y="144399"/>
                </a:moveTo>
                <a:lnTo>
                  <a:pt x="38612" y="150472"/>
                </a:lnTo>
                <a:lnTo>
                  <a:pt x="32540" y="150472"/>
                </a:lnTo>
                <a:lnTo>
                  <a:pt x="32540" y="144399"/>
                </a:lnTo>
                <a:close/>
                <a:moveTo>
                  <a:pt x="45673" y="144399"/>
                </a:moveTo>
                <a:lnTo>
                  <a:pt x="45673" y="150472"/>
                </a:lnTo>
                <a:lnTo>
                  <a:pt x="39601" y="150472"/>
                </a:lnTo>
                <a:lnTo>
                  <a:pt x="39601" y="144399"/>
                </a:lnTo>
                <a:close/>
                <a:moveTo>
                  <a:pt x="52721" y="144399"/>
                </a:moveTo>
                <a:lnTo>
                  <a:pt x="52721" y="150472"/>
                </a:lnTo>
                <a:lnTo>
                  <a:pt x="46649" y="150472"/>
                </a:lnTo>
                <a:lnTo>
                  <a:pt x="46649" y="144399"/>
                </a:lnTo>
                <a:close/>
                <a:moveTo>
                  <a:pt x="59782" y="144399"/>
                </a:moveTo>
                <a:lnTo>
                  <a:pt x="59782" y="150472"/>
                </a:lnTo>
                <a:lnTo>
                  <a:pt x="53709" y="150472"/>
                </a:lnTo>
                <a:lnTo>
                  <a:pt x="53709" y="144399"/>
                </a:lnTo>
                <a:close/>
                <a:moveTo>
                  <a:pt x="66842" y="144387"/>
                </a:moveTo>
                <a:lnTo>
                  <a:pt x="66842" y="150472"/>
                </a:lnTo>
                <a:lnTo>
                  <a:pt x="60758" y="150472"/>
                </a:lnTo>
                <a:lnTo>
                  <a:pt x="60758" y="144399"/>
                </a:lnTo>
                <a:lnTo>
                  <a:pt x="66842" y="144387"/>
                </a:lnTo>
                <a:close/>
                <a:moveTo>
                  <a:pt x="73902" y="144399"/>
                </a:moveTo>
                <a:lnTo>
                  <a:pt x="73902" y="150472"/>
                </a:lnTo>
                <a:lnTo>
                  <a:pt x="67818" y="150472"/>
                </a:lnTo>
                <a:lnTo>
                  <a:pt x="67818" y="144399"/>
                </a:lnTo>
                <a:close/>
                <a:moveTo>
                  <a:pt x="80951" y="144399"/>
                </a:moveTo>
                <a:lnTo>
                  <a:pt x="80951" y="150472"/>
                </a:lnTo>
                <a:lnTo>
                  <a:pt x="74879" y="150472"/>
                </a:lnTo>
                <a:lnTo>
                  <a:pt x="74879" y="144399"/>
                </a:lnTo>
                <a:close/>
                <a:moveTo>
                  <a:pt x="88011" y="144399"/>
                </a:moveTo>
                <a:lnTo>
                  <a:pt x="88011" y="150472"/>
                </a:lnTo>
                <a:lnTo>
                  <a:pt x="81927" y="150472"/>
                </a:lnTo>
                <a:lnTo>
                  <a:pt x="81927" y="144399"/>
                </a:lnTo>
                <a:close/>
                <a:moveTo>
                  <a:pt x="95060" y="144399"/>
                </a:moveTo>
                <a:lnTo>
                  <a:pt x="95060" y="150472"/>
                </a:lnTo>
                <a:lnTo>
                  <a:pt x="88988" y="150472"/>
                </a:lnTo>
                <a:lnTo>
                  <a:pt x="88988" y="144399"/>
                </a:lnTo>
                <a:close/>
                <a:moveTo>
                  <a:pt x="102120" y="144387"/>
                </a:moveTo>
                <a:lnTo>
                  <a:pt x="102120" y="150472"/>
                </a:lnTo>
                <a:lnTo>
                  <a:pt x="96036" y="150472"/>
                </a:lnTo>
                <a:lnTo>
                  <a:pt x="96036" y="144399"/>
                </a:lnTo>
                <a:lnTo>
                  <a:pt x="102120" y="144387"/>
                </a:lnTo>
                <a:close/>
                <a:moveTo>
                  <a:pt x="109169" y="144399"/>
                </a:moveTo>
                <a:lnTo>
                  <a:pt x="109169" y="150472"/>
                </a:lnTo>
                <a:lnTo>
                  <a:pt x="103097" y="150472"/>
                </a:lnTo>
                <a:lnTo>
                  <a:pt x="103097" y="144399"/>
                </a:lnTo>
                <a:close/>
                <a:moveTo>
                  <a:pt x="116229" y="144399"/>
                </a:moveTo>
                <a:lnTo>
                  <a:pt x="116229" y="150472"/>
                </a:lnTo>
                <a:lnTo>
                  <a:pt x="110157" y="150472"/>
                </a:lnTo>
                <a:lnTo>
                  <a:pt x="110157" y="144399"/>
                </a:lnTo>
                <a:close/>
                <a:moveTo>
                  <a:pt x="123278" y="144399"/>
                </a:moveTo>
                <a:lnTo>
                  <a:pt x="123278" y="150472"/>
                </a:lnTo>
                <a:lnTo>
                  <a:pt x="117205" y="150472"/>
                </a:lnTo>
                <a:lnTo>
                  <a:pt x="117205" y="144399"/>
                </a:lnTo>
                <a:close/>
                <a:moveTo>
                  <a:pt x="130338" y="144399"/>
                </a:moveTo>
                <a:lnTo>
                  <a:pt x="130338" y="150472"/>
                </a:lnTo>
                <a:lnTo>
                  <a:pt x="124254" y="150472"/>
                </a:lnTo>
                <a:lnTo>
                  <a:pt x="124254" y="144399"/>
                </a:lnTo>
                <a:close/>
                <a:moveTo>
                  <a:pt x="137387" y="144387"/>
                </a:moveTo>
                <a:lnTo>
                  <a:pt x="137387" y="150472"/>
                </a:lnTo>
                <a:lnTo>
                  <a:pt x="131314" y="150472"/>
                </a:lnTo>
                <a:lnTo>
                  <a:pt x="131314" y="144399"/>
                </a:lnTo>
                <a:lnTo>
                  <a:pt x="137387" y="144387"/>
                </a:lnTo>
                <a:close/>
                <a:moveTo>
                  <a:pt x="144447" y="144399"/>
                </a:moveTo>
                <a:lnTo>
                  <a:pt x="144447" y="150472"/>
                </a:lnTo>
                <a:lnTo>
                  <a:pt x="138375" y="150472"/>
                </a:lnTo>
                <a:lnTo>
                  <a:pt x="138375" y="144399"/>
                </a:lnTo>
                <a:close/>
                <a:moveTo>
                  <a:pt x="151495" y="144399"/>
                </a:moveTo>
                <a:lnTo>
                  <a:pt x="151495" y="150472"/>
                </a:lnTo>
                <a:lnTo>
                  <a:pt x="145423" y="150472"/>
                </a:lnTo>
                <a:lnTo>
                  <a:pt x="145423" y="144399"/>
                </a:lnTo>
                <a:close/>
                <a:moveTo>
                  <a:pt x="158556" y="144399"/>
                </a:moveTo>
                <a:lnTo>
                  <a:pt x="158556" y="150472"/>
                </a:lnTo>
                <a:lnTo>
                  <a:pt x="152484" y="150472"/>
                </a:lnTo>
                <a:lnTo>
                  <a:pt x="152484" y="144399"/>
                </a:lnTo>
                <a:close/>
                <a:moveTo>
                  <a:pt x="165604" y="144399"/>
                </a:moveTo>
                <a:lnTo>
                  <a:pt x="165604" y="150472"/>
                </a:lnTo>
                <a:lnTo>
                  <a:pt x="159532" y="150472"/>
                </a:lnTo>
                <a:lnTo>
                  <a:pt x="159532" y="144399"/>
                </a:lnTo>
                <a:close/>
                <a:moveTo>
                  <a:pt x="172665" y="144399"/>
                </a:moveTo>
                <a:lnTo>
                  <a:pt x="172665" y="150472"/>
                </a:lnTo>
                <a:lnTo>
                  <a:pt x="166581" y="150472"/>
                </a:lnTo>
                <a:lnTo>
                  <a:pt x="166581" y="144399"/>
                </a:lnTo>
                <a:close/>
                <a:moveTo>
                  <a:pt x="179713" y="144399"/>
                </a:moveTo>
                <a:lnTo>
                  <a:pt x="179713" y="150472"/>
                </a:lnTo>
                <a:lnTo>
                  <a:pt x="173641" y="150472"/>
                </a:lnTo>
                <a:lnTo>
                  <a:pt x="173641" y="144399"/>
                </a:lnTo>
                <a:close/>
                <a:moveTo>
                  <a:pt x="186774" y="144399"/>
                </a:moveTo>
                <a:lnTo>
                  <a:pt x="186774" y="150472"/>
                </a:lnTo>
                <a:lnTo>
                  <a:pt x="180702" y="150472"/>
                </a:lnTo>
                <a:lnTo>
                  <a:pt x="180702" y="144399"/>
                </a:lnTo>
                <a:close/>
                <a:moveTo>
                  <a:pt x="193822" y="144399"/>
                </a:moveTo>
                <a:lnTo>
                  <a:pt x="193822" y="150472"/>
                </a:lnTo>
                <a:lnTo>
                  <a:pt x="187750" y="150472"/>
                </a:lnTo>
                <a:lnTo>
                  <a:pt x="187750" y="144399"/>
                </a:lnTo>
                <a:close/>
                <a:moveTo>
                  <a:pt x="200883" y="144399"/>
                </a:moveTo>
                <a:lnTo>
                  <a:pt x="200883" y="150472"/>
                </a:lnTo>
                <a:lnTo>
                  <a:pt x="194810" y="150472"/>
                </a:lnTo>
                <a:lnTo>
                  <a:pt x="194810" y="144399"/>
                </a:lnTo>
                <a:close/>
                <a:moveTo>
                  <a:pt x="207931" y="144399"/>
                </a:moveTo>
                <a:lnTo>
                  <a:pt x="207931" y="150472"/>
                </a:lnTo>
                <a:lnTo>
                  <a:pt x="201859" y="150472"/>
                </a:lnTo>
                <a:lnTo>
                  <a:pt x="201859" y="144399"/>
                </a:lnTo>
                <a:close/>
                <a:moveTo>
                  <a:pt x="214992" y="144399"/>
                </a:moveTo>
                <a:lnTo>
                  <a:pt x="214992" y="150472"/>
                </a:lnTo>
                <a:lnTo>
                  <a:pt x="208919" y="150472"/>
                </a:lnTo>
                <a:lnTo>
                  <a:pt x="208919" y="144399"/>
                </a:lnTo>
                <a:close/>
                <a:moveTo>
                  <a:pt x="222052" y="144399"/>
                </a:moveTo>
                <a:lnTo>
                  <a:pt x="222052" y="150472"/>
                </a:lnTo>
                <a:lnTo>
                  <a:pt x="215968" y="150472"/>
                </a:lnTo>
                <a:lnTo>
                  <a:pt x="215968" y="144399"/>
                </a:lnTo>
                <a:close/>
                <a:moveTo>
                  <a:pt x="229100" y="144399"/>
                </a:moveTo>
                <a:lnTo>
                  <a:pt x="229100" y="150472"/>
                </a:lnTo>
                <a:lnTo>
                  <a:pt x="223028" y="150472"/>
                </a:lnTo>
                <a:lnTo>
                  <a:pt x="223028" y="144399"/>
                </a:lnTo>
                <a:close/>
                <a:moveTo>
                  <a:pt x="236161" y="144399"/>
                </a:moveTo>
                <a:lnTo>
                  <a:pt x="236161" y="150472"/>
                </a:lnTo>
                <a:lnTo>
                  <a:pt x="230077" y="150472"/>
                </a:lnTo>
                <a:lnTo>
                  <a:pt x="230077" y="144399"/>
                </a:lnTo>
                <a:close/>
                <a:moveTo>
                  <a:pt x="243209" y="144399"/>
                </a:moveTo>
                <a:lnTo>
                  <a:pt x="243209" y="150472"/>
                </a:lnTo>
                <a:lnTo>
                  <a:pt x="237137" y="150472"/>
                </a:lnTo>
                <a:lnTo>
                  <a:pt x="237137" y="144399"/>
                </a:lnTo>
                <a:close/>
                <a:moveTo>
                  <a:pt x="250270" y="144399"/>
                </a:moveTo>
                <a:lnTo>
                  <a:pt x="250270" y="150472"/>
                </a:lnTo>
                <a:lnTo>
                  <a:pt x="244198" y="150472"/>
                </a:lnTo>
                <a:lnTo>
                  <a:pt x="244198" y="144399"/>
                </a:lnTo>
                <a:close/>
                <a:moveTo>
                  <a:pt x="257318" y="144399"/>
                </a:moveTo>
                <a:lnTo>
                  <a:pt x="257318" y="150472"/>
                </a:lnTo>
                <a:lnTo>
                  <a:pt x="251246" y="150472"/>
                </a:lnTo>
                <a:lnTo>
                  <a:pt x="251246" y="144399"/>
                </a:lnTo>
                <a:close/>
                <a:moveTo>
                  <a:pt x="264379" y="144399"/>
                </a:moveTo>
                <a:lnTo>
                  <a:pt x="264379" y="150472"/>
                </a:lnTo>
                <a:lnTo>
                  <a:pt x="258306" y="150472"/>
                </a:lnTo>
                <a:lnTo>
                  <a:pt x="258306" y="144399"/>
                </a:lnTo>
                <a:close/>
                <a:moveTo>
                  <a:pt x="271427" y="144399"/>
                </a:moveTo>
                <a:lnTo>
                  <a:pt x="271427" y="150472"/>
                </a:lnTo>
                <a:lnTo>
                  <a:pt x="265355" y="150472"/>
                </a:lnTo>
                <a:lnTo>
                  <a:pt x="265355" y="144399"/>
                </a:lnTo>
                <a:close/>
                <a:moveTo>
                  <a:pt x="278488" y="144399"/>
                </a:moveTo>
                <a:lnTo>
                  <a:pt x="278488" y="150472"/>
                </a:lnTo>
                <a:lnTo>
                  <a:pt x="272415" y="150472"/>
                </a:lnTo>
                <a:lnTo>
                  <a:pt x="272415" y="144399"/>
                </a:lnTo>
                <a:close/>
                <a:moveTo>
                  <a:pt x="17443" y="151448"/>
                </a:moveTo>
                <a:lnTo>
                  <a:pt x="17443" y="157520"/>
                </a:lnTo>
                <a:lnTo>
                  <a:pt x="11371" y="157520"/>
                </a:lnTo>
                <a:lnTo>
                  <a:pt x="11371" y="151448"/>
                </a:lnTo>
                <a:close/>
                <a:moveTo>
                  <a:pt x="24503" y="151448"/>
                </a:moveTo>
                <a:lnTo>
                  <a:pt x="24503" y="157520"/>
                </a:lnTo>
                <a:lnTo>
                  <a:pt x="18431" y="157520"/>
                </a:lnTo>
                <a:lnTo>
                  <a:pt x="18431" y="151448"/>
                </a:lnTo>
                <a:close/>
                <a:moveTo>
                  <a:pt x="31564" y="151448"/>
                </a:moveTo>
                <a:lnTo>
                  <a:pt x="31564" y="157520"/>
                </a:lnTo>
                <a:lnTo>
                  <a:pt x="25492" y="157520"/>
                </a:lnTo>
                <a:lnTo>
                  <a:pt x="25492" y="151448"/>
                </a:lnTo>
                <a:close/>
                <a:moveTo>
                  <a:pt x="38612" y="151448"/>
                </a:moveTo>
                <a:lnTo>
                  <a:pt x="38612" y="157520"/>
                </a:lnTo>
                <a:lnTo>
                  <a:pt x="32540" y="157520"/>
                </a:lnTo>
                <a:lnTo>
                  <a:pt x="32540" y="151448"/>
                </a:lnTo>
                <a:close/>
                <a:moveTo>
                  <a:pt x="45673" y="151448"/>
                </a:moveTo>
                <a:lnTo>
                  <a:pt x="45673" y="157520"/>
                </a:lnTo>
                <a:lnTo>
                  <a:pt x="39601" y="157520"/>
                </a:lnTo>
                <a:lnTo>
                  <a:pt x="39601" y="151448"/>
                </a:lnTo>
                <a:close/>
                <a:moveTo>
                  <a:pt x="52721" y="151448"/>
                </a:moveTo>
                <a:lnTo>
                  <a:pt x="52721" y="157520"/>
                </a:lnTo>
                <a:lnTo>
                  <a:pt x="46649" y="157520"/>
                </a:lnTo>
                <a:lnTo>
                  <a:pt x="46649" y="151448"/>
                </a:lnTo>
                <a:close/>
                <a:moveTo>
                  <a:pt x="59782" y="151448"/>
                </a:moveTo>
                <a:lnTo>
                  <a:pt x="59782" y="157520"/>
                </a:lnTo>
                <a:lnTo>
                  <a:pt x="53709" y="157520"/>
                </a:lnTo>
                <a:lnTo>
                  <a:pt x="53709" y="151448"/>
                </a:lnTo>
                <a:close/>
                <a:moveTo>
                  <a:pt x="66842" y="151448"/>
                </a:moveTo>
                <a:lnTo>
                  <a:pt x="66842" y="157520"/>
                </a:lnTo>
                <a:lnTo>
                  <a:pt x="60758" y="157520"/>
                </a:lnTo>
                <a:lnTo>
                  <a:pt x="60758" y="151448"/>
                </a:lnTo>
                <a:close/>
                <a:moveTo>
                  <a:pt x="88011" y="151448"/>
                </a:moveTo>
                <a:lnTo>
                  <a:pt x="88011" y="157520"/>
                </a:lnTo>
                <a:lnTo>
                  <a:pt x="81927" y="157520"/>
                </a:lnTo>
                <a:lnTo>
                  <a:pt x="81927" y="151448"/>
                </a:lnTo>
                <a:close/>
                <a:moveTo>
                  <a:pt x="95060" y="151448"/>
                </a:moveTo>
                <a:lnTo>
                  <a:pt x="95060" y="157520"/>
                </a:lnTo>
                <a:lnTo>
                  <a:pt x="88988" y="157520"/>
                </a:lnTo>
                <a:lnTo>
                  <a:pt x="88988" y="151448"/>
                </a:lnTo>
                <a:close/>
                <a:moveTo>
                  <a:pt x="102120" y="151448"/>
                </a:moveTo>
                <a:lnTo>
                  <a:pt x="102120" y="157520"/>
                </a:lnTo>
                <a:lnTo>
                  <a:pt x="96036" y="157520"/>
                </a:lnTo>
                <a:lnTo>
                  <a:pt x="96036" y="151448"/>
                </a:lnTo>
                <a:close/>
                <a:moveTo>
                  <a:pt x="123278" y="151448"/>
                </a:moveTo>
                <a:lnTo>
                  <a:pt x="123278" y="157520"/>
                </a:lnTo>
                <a:lnTo>
                  <a:pt x="117205" y="157520"/>
                </a:lnTo>
                <a:lnTo>
                  <a:pt x="117205" y="151448"/>
                </a:lnTo>
                <a:close/>
                <a:moveTo>
                  <a:pt x="130338" y="151448"/>
                </a:moveTo>
                <a:lnTo>
                  <a:pt x="130338" y="157520"/>
                </a:lnTo>
                <a:lnTo>
                  <a:pt x="124254" y="157520"/>
                </a:lnTo>
                <a:lnTo>
                  <a:pt x="124254" y="151448"/>
                </a:lnTo>
                <a:close/>
                <a:moveTo>
                  <a:pt x="137387" y="151448"/>
                </a:moveTo>
                <a:lnTo>
                  <a:pt x="137387" y="157520"/>
                </a:lnTo>
                <a:lnTo>
                  <a:pt x="131314" y="157520"/>
                </a:lnTo>
                <a:lnTo>
                  <a:pt x="131314" y="151448"/>
                </a:lnTo>
                <a:close/>
                <a:moveTo>
                  <a:pt x="144447" y="151448"/>
                </a:moveTo>
                <a:lnTo>
                  <a:pt x="144447" y="157520"/>
                </a:lnTo>
                <a:lnTo>
                  <a:pt x="138375" y="157520"/>
                </a:lnTo>
                <a:lnTo>
                  <a:pt x="138375" y="151448"/>
                </a:lnTo>
                <a:close/>
                <a:moveTo>
                  <a:pt x="151495" y="151448"/>
                </a:moveTo>
                <a:lnTo>
                  <a:pt x="151495" y="157520"/>
                </a:lnTo>
                <a:lnTo>
                  <a:pt x="145423" y="157520"/>
                </a:lnTo>
                <a:lnTo>
                  <a:pt x="145423" y="151448"/>
                </a:lnTo>
                <a:close/>
                <a:moveTo>
                  <a:pt x="158556" y="151448"/>
                </a:moveTo>
                <a:lnTo>
                  <a:pt x="158556" y="157520"/>
                </a:lnTo>
                <a:lnTo>
                  <a:pt x="152484" y="157520"/>
                </a:lnTo>
                <a:lnTo>
                  <a:pt x="152484" y="151448"/>
                </a:lnTo>
                <a:close/>
                <a:moveTo>
                  <a:pt x="165604" y="151448"/>
                </a:moveTo>
                <a:lnTo>
                  <a:pt x="165604" y="157520"/>
                </a:lnTo>
                <a:lnTo>
                  <a:pt x="159532" y="157520"/>
                </a:lnTo>
                <a:lnTo>
                  <a:pt x="159532" y="151448"/>
                </a:lnTo>
                <a:close/>
                <a:moveTo>
                  <a:pt x="172665" y="151448"/>
                </a:moveTo>
                <a:lnTo>
                  <a:pt x="172665" y="157520"/>
                </a:lnTo>
                <a:lnTo>
                  <a:pt x="166581" y="157520"/>
                </a:lnTo>
                <a:lnTo>
                  <a:pt x="166581" y="151448"/>
                </a:lnTo>
                <a:close/>
                <a:moveTo>
                  <a:pt x="179713" y="151448"/>
                </a:moveTo>
                <a:lnTo>
                  <a:pt x="179713" y="157520"/>
                </a:lnTo>
                <a:lnTo>
                  <a:pt x="173641" y="157520"/>
                </a:lnTo>
                <a:lnTo>
                  <a:pt x="173641" y="151448"/>
                </a:lnTo>
                <a:close/>
                <a:moveTo>
                  <a:pt x="186774" y="151448"/>
                </a:moveTo>
                <a:lnTo>
                  <a:pt x="186774" y="157520"/>
                </a:lnTo>
                <a:lnTo>
                  <a:pt x="180702" y="157520"/>
                </a:lnTo>
                <a:lnTo>
                  <a:pt x="180702" y="151448"/>
                </a:lnTo>
                <a:close/>
                <a:moveTo>
                  <a:pt x="193822" y="151448"/>
                </a:moveTo>
                <a:lnTo>
                  <a:pt x="193822" y="157520"/>
                </a:lnTo>
                <a:lnTo>
                  <a:pt x="187750" y="157520"/>
                </a:lnTo>
                <a:lnTo>
                  <a:pt x="187750" y="151448"/>
                </a:lnTo>
                <a:close/>
                <a:moveTo>
                  <a:pt x="200883" y="151448"/>
                </a:moveTo>
                <a:lnTo>
                  <a:pt x="200883" y="157520"/>
                </a:lnTo>
                <a:lnTo>
                  <a:pt x="194810" y="157520"/>
                </a:lnTo>
                <a:lnTo>
                  <a:pt x="194810" y="151448"/>
                </a:lnTo>
                <a:close/>
                <a:moveTo>
                  <a:pt x="207931" y="151448"/>
                </a:moveTo>
                <a:lnTo>
                  <a:pt x="207931" y="157520"/>
                </a:lnTo>
                <a:lnTo>
                  <a:pt x="201859" y="157520"/>
                </a:lnTo>
                <a:lnTo>
                  <a:pt x="201859" y="151448"/>
                </a:lnTo>
                <a:close/>
                <a:moveTo>
                  <a:pt x="214992" y="151448"/>
                </a:moveTo>
                <a:lnTo>
                  <a:pt x="214992" y="157520"/>
                </a:lnTo>
                <a:lnTo>
                  <a:pt x="208919" y="157520"/>
                </a:lnTo>
                <a:lnTo>
                  <a:pt x="208919" y="151448"/>
                </a:lnTo>
                <a:close/>
                <a:moveTo>
                  <a:pt x="222052" y="151448"/>
                </a:moveTo>
                <a:lnTo>
                  <a:pt x="222052" y="157520"/>
                </a:lnTo>
                <a:lnTo>
                  <a:pt x="215968" y="157520"/>
                </a:lnTo>
                <a:lnTo>
                  <a:pt x="215968" y="151448"/>
                </a:lnTo>
                <a:close/>
                <a:moveTo>
                  <a:pt x="229100" y="151448"/>
                </a:moveTo>
                <a:lnTo>
                  <a:pt x="229100" y="157520"/>
                </a:lnTo>
                <a:lnTo>
                  <a:pt x="223028" y="157520"/>
                </a:lnTo>
                <a:lnTo>
                  <a:pt x="223028" y="151448"/>
                </a:lnTo>
                <a:close/>
                <a:moveTo>
                  <a:pt x="236161" y="151448"/>
                </a:moveTo>
                <a:lnTo>
                  <a:pt x="236161" y="157520"/>
                </a:lnTo>
                <a:lnTo>
                  <a:pt x="230077" y="157520"/>
                </a:lnTo>
                <a:lnTo>
                  <a:pt x="230077" y="151448"/>
                </a:lnTo>
                <a:close/>
                <a:moveTo>
                  <a:pt x="243209" y="151448"/>
                </a:moveTo>
                <a:lnTo>
                  <a:pt x="243209" y="157520"/>
                </a:lnTo>
                <a:lnTo>
                  <a:pt x="237137" y="157520"/>
                </a:lnTo>
                <a:lnTo>
                  <a:pt x="237137" y="151448"/>
                </a:lnTo>
                <a:close/>
                <a:moveTo>
                  <a:pt x="250270" y="151448"/>
                </a:moveTo>
                <a:lnTo>
                  <a:pt x="250270" y="157520"/>
                </a:lnTo>
                <a:lnTo>
                  <a:pt x="244198" y="157520"/>
                </a:lnTo>
                <a:lnTo>
                  <a:pt x="244198" y="151448"/>
                </a:lnTo>
                <a:close/>
                <a:moveTo>
                  <a:pt x="257318" y="151448"/>
                </a:moveTo>
                <a:lnTo>
                  <a:pt x="257318" y="157520"/>
                </a:lnTo>
                <a:lnTo>
                  <a:pt x="251246" y="157520"/>
                </a:lnTo>
                <a:lnTo>
                  <a:pt x="251246" y="151448"/>
                </a:lnTo>
                <a:close/>
                <a:moveTo>
                  <a:pt x="264379" y="151448"/>
                </a:moveTo>
                <a:lnTo>
                  <a:pt x="264379" y="157520"/>
                </a:lnTo>
                <a:lnTo>
                  <a:pt x="258306" y="157520"/>
                </a:lnTo>
                <a:lnTo>
                  <a:pt x="258306" y="151448"/>
                </a:lnTo>
                <a:close/>
                <a:moveTo>
                  <a:pt x="271427" y="151448"/>
                </a:moveTo>
                <a:lnTo>
                  <a:pt x="271427" y="157520"/>
                </a:lnTo>
                <a:lnTo>
                  <a:pt x="265355" y="157520"/>
                </a:lnTo>
                <a:lnTo>
                  <a:pt x="265355" y="151448"/>
                </a:lnTo>
                <a:close/>
                <a:moveTo>
                  <a:pt x="278488" y="151448"/>
                </a:moveTo>
                <a:lnTo>
                  <a:pt x="278488" y="157520"/>
                </a:lnTo>
                <a:lnTo>
                  <a:pt x="272415" y="157520"/>
                </a:lnTo>
                <a:lnTo>
                  <a:pt x="272415" y="151448"/>
                </a:lnTo>
                <a:close/>
                <a:moveTo>
                  <a:pt x="73902" y="151448"/>
                </a:moveTo>
                <a:lnTo>
                  <a:pt x="73902" y="157532"/>
                </a:lnTo>
                <a:lnTo>
                  <a:pt x="67818" y="157532"/>
                </a:lnTo>
                <a:lnTo>
                  <a:pt x="67818" y="151448"/>
                </a:lnTo>
                <a:close/>
                <a:moveTo>
                  <a:pt x="80951" y="151448"/>
                </a:moveTo>
                <a:lnTo>
                  <a:pt x="80951" y="157532"/>
                </a:lnTo>
                <a:lnTo>
                  <a:pt x="74879" y="157532"/>
                </a:lnTo>
                <a:lnTo>
                  <a:pt x="74879" y="151448"/>
                </a:lnTo>
                <a:close/>
                <a:moveTo>
                  <a:pt x="103097" y="151448"/>
                </a:moveTo>
                <a:lnTo>
                  <a:pt x="109169" y="151460"/>
                </a:lnTo>
                <a:lnTo>
                  <a:pt x="109169" y="157532"/>
                </a:lnTo>
                <a:lnTo>
                  <a:pt x="103097" y="157532"/>
                </a:lnTo>
                <a:lnTo>
                  <a:pt x="103097" y="151448"/>
                </a:lnTo>
                <a:close/>
                <a:moveTo>
                  <a:pt x="110157" y="151448"/>
                </a:moveTo>
                <a:lnTo>
                  <a:pt x="116229" y="151460"/>
                </a:lnTo>
                <a:lnTo>
                  <a:pt x="116229" y="157532"/>
                </a:lnTo>
                <a:lnTo>
                  <a:pt x="110157" y="157532"/>
                </a:lnTo>
                <a:lnTo>
                  <a:pt x="110157" y="151448"/>
                </a:lnTo>
                <a:close/>
                <a:moveTo>
                  <a:pt x="17443" y="158508"/>
                </a:moveTo>
                <a:lnTo>
                  <a:pt x="17443" y="164580"/>
                </a:lnTo>
                <a:lnTo>
                  <a:pt x="11371" y="164580"/>
                </a:lnTo>
                <a:lnTo>
                  <a:pt x="11371" y="158508"/>
                </a:lnTo>
                <a:close/>
                <a:moveTo>
                  <a:pt x="24503" y="158508"/>
                </a:moveTo>
                <a:lnTo>
                  <a:pt x="24503" y="164580"/>
                </a:lnTo>
                <a:lnTo>
                  <a:pt x="18431" y="164580"/>
                </a:lnTo>
                <a:lnTo>
                  <a:pt x="18431" y="158508"/>
                </a:lnTo>
                <a:close/>
                <a:moveTo>
                  <a:pt x="31564" y="158508"/>
                </a:moveTo>
                <a:lnTo>
                  <a:pt x="31564" y="164580"/>
                </a:lnTo>
                <a:lnTo>
                  <a:pt x="25492" y="164580"/>
                </a:lnTo>
                <a:lnTo>
                  <a:pt x="25492" y="158508"/>
                </a:lnTo>
                <a:close/>
                <a:moveTo>
                  <a:pt x="38612" y="158508"/>
                </a:moveTo>
                <a:lnTo>
                  <a:pt x="38612" y="164580"/>
                </a:lnTo>
                <a:lnTo>
                  <a:pt x="32540" y="164580"/>
                </a:lnTo>
                <a:lnTo>
                  <a:pt x="32540" y="158508"/>
                </a:lnTo>
                <a:close/>
                <a:moveTo>
                  <a:pt x="45673" y="158508"/>
                </a:moveTo>
                <a:lnTo>
                  <a:pt x="45673" y="164580"/>
                </a:lnTo>
                <a:lnTo>
                  <a:pt x="39601" y="164580"/>
                </a:lnTo>
                <a:lnTo>
                  <a:pt x="39601" y="158508"/>
                </a:lnTo>
                <a:close/>
                <a:moveTo>
                  <a:pt x="52721" y="158508"/>
                </a:moveTo>
                <a:lnTo>
                  <a:pt x="52721" y="164580"/>
                </a:lnTo>
                <a:lnTo>
                  <a:pt x="46649" y="164580"/>
                </a:lnTo>
                <a:lnTo>
                  <a:pt x="46649" y="158508"/>
                </a:lnTo>
                <a:close/>
                <a:moveTo>
                  <a:pt x="59782" y="158508"/>
                </a:moveTo>
                <a:lnTo>
                  <a:pt x="59782" y="164580"/>
                </a:lnTo>
                <a:lnTo>
                  <a:pt x="53709" y="164580"/>
                </a:lnTo>
                <a:lnTo>
                  <a:pt x="53709" y="158508"/>
                </a:lnTo>
                <a:close/>
                <a:moveTo>
                  <a:pt x="66842" y="158508"/>
                </a:moveTo>
                <a:lnTo>
                  <a:pt x="66842" y="164580"/>
                </a:lnTo>
                <a:lnTo>
                  <a:pt x="60758" y="164580"/>
                </a:lnTo>
                <a:lnTo>
                  <a:pt x="60758" y="158508"/>
                </a:lnTo>
                <a:close/>
                <a:moveTo>
                  <a:pt x="73902" y="158508"/>
                </a:moveTo>
                <a:lnTo>
                  <a:pt x="73902" y="164580"/>
                </a:lnTo>
                <a:lnTo>
                  <a:pt x="67818" y="164580"/>
                </a:lnTo>
                <a:lnTo>
                  <a:pt x="67818" y="158508"/>
                </a:lnTo>
                <a:close/>
                <a:moveTo>
                  <a:pt x="80951" y="158508"/>
                </a:moveTo>
                <a:lnTo>
                  <a:pt x="80951" y="164580"/>
                </a:lnTo>
                <a:lnTo>
                  <a:pt x="74879" y="164580"/>
                </a:lnTo>
                <a:lnTo>
                  <a:pt x="74879" y="158508"/>
                </a:lnTo>
                <a:close/>
                <a:moveTo>
                  <a:pt x="88011" y="158508"/>
                </a:moveTo>
                <a:lnTo>
                  <a:pt x="88011" y="164580"/>
                </a:lnTo>
                <a:lnTo>
                  <a:pt x="81927" y="164580"/>
                </a:lnTo>
                <a:lnTo>
                  <a:pt x="81927" y="158508"/>
                </a:lnTo>
                <a:close/>
                <a:moveTo>
                  <a:pt x="95060" y="158508"/>
                </a:moveTo>
                <a:lnTo>
                  <a:pt x="95060" y="164580"/>
                </a:lnTo>
                <a:lnTo>
                  <a:pt x="88988" y="164580"/>
                </a:lnTo>
                <a:lnTo>
                  <a:pt x="88988" y="158508"/>
                </a:lnTo>
                <a:close/>
                <a:moveTo>
                  <a:pt x="102120" y="158508"/>
                </a:moveTo>
                <a:lnTo>
                  <a:pt x="102120" y="164580"/>
                </a:lnTo>
                <a:lnTo>
                  <a:pt x="96036" y="164580"/>
                </a:lnTo>
                <a:lnTo>
                  <a:pt x="96036" y="158508"/>
                </a:lnTo>
                <a:close/>
                <a:moveTo>
                  <a:pt x="109169" y="158508"/>
                </a:moveTo>
                <a:lnTo>
                  <a:pt x="109169" y="164580"/>
                </a:lnTo>
                <a:lnTo>
                  <a:pt x="103097" y="164580"/>
                </a:lnTo>
                <a:lnTo>
                  <a:pt x="103097" y="158508"/>
                </a:lnTo>
                <a:close/>
                <a:moveTo>
                  <a:pt x="116229" y="158508"/>
                </a:moveTo>
                <a:lnTo>
                  <a:pt x="116229" y="164580"/>
                </a:lnTo>
                <a:lnTo>
                  <a:pt x="110157" y="164580"/>
                </a:lnTo>
                <a:lnTo>
                  <a:pt x="110157" y="158508"/>
                </a:lnTo>
                <a:close/>
                <a:moveTo>
                  <a:pt x="123278" y="158508"/>
                </a:moveTo>
                <a:lnTo>
                  <a:pt x="123278" y="164580"/>
                </a:lnTo>
                <a:lnTo>
                  <a:pt x="117205" y="164580"/>
                </a:lnTo>
                <a:lnTo>
                  <a:pt x="117205" y="158508"/>
                </a:lnTo>
                <a:close/>
                <a:moveTo>
                  <a:pt x="130338" y="158508"/>
                </a:moveTo>
                <a:lnTo>
                  <a:pt x="130338" y="164580"/>
                </a:lnTo>
                <a:lnTo>
                  <a:pt x="124254" y="164580"/>
                </a:lnTo>
                <a:lnTo>
                  <a:pt x="124254" y="158508"/>
                </a:lnTo>
                <a:close/>
                <a:moveTo>
                  <a:pt x="137387" y="158508"/>
                </a:moveTo>
                <a:lnTo>
                  <a:pt x="137387" y="164580"/>
                </a:lnTo>
                <a:lnTo>
                  <a:pt x="131314" y="164580"/>
                </a:lnTo>
                <a:lnTo>
                  <a:pt x="131314" y="158508"/>
                </a:lnTo>
                <a:close/>
                <a:moveTo>
                  <a:pt x="144447" y="158508"/>
                </a:moveTo>
                <a:lnTo>
                  <a:pt x="144447" y="164580"/>
                </a:lnTo>
                <a:lnTo>
                  <a:pt x="138375" y="164580"/>
                </a:lnTo>
                <a:lnTo>
                  <a:pt x="138375" y="158508"/>
                </a:lnTo>
                <a:close/>
                <a:moveTo>
                  <a:pt x="151495" y="158508"/>
                </a:moveTo>
                <a:lnTo>
                  <a:pt x="151495" y="164580"/>
                </a:lnTo>
                <a:lnTo>
                  <a:pt x="145423" y="164580"/>
                </a:lnTo>
                <a:lnTo>
                  <a:pt x="145423" y="158508"/>
                </a:lnTo>
                <a:close/>
                <a:moveTo>
                  <a:pt x="158556" y="158508"/>
                </a:moveTo>
                <a:lnTo>
                  <a:pt x="158556" y="164580"/>
                </a:lnTo>
                <a:lnTo>
                  <a:pt x="152484" y="164580"/>
                </a:lnTo>
                <a:lnTo>
                  <a:pt x="152484" y="158508"/>
                </a:lnTo>
                <a:close/>
                <a:moveTo>
                  <a:pt x="165604" y="158508"/>
                </a:moveTo>
                <a:lnTo>
                  <a:pt x="165604" y="164580"/>
                </a:lnTo>
                <a:lnTo>
                  <a:pt x="159532" y="164580"/>
                </a:lnTo>
                <a:lnTo>
                  <a:pt x="159532" y="158508"/>
                </a:lnTo>
                <a:close/>
                <a:moveTo>
                  <a:pt x="172665" y="158508"/>
                </a:moveTo>
                <a:lnTo>
                  <a:pt x="172665" y="164580"/>
                </a:lnTo>
                <a:lnTo>
                  <a:pt x="166581" y="164580"/>
                </a:lnTo>
                <a:lnTo>
                  <a:pt x="166581" y="158508"/>
                </a:lnTo>
                <a:close/>
                <a:moveTo>
                  <a:pt x="179713" y="158508"/>
                </a:moveTo>
                <a:lnTo>
                  <a:pt x="179713" y="164580"/>
                </a:lnTo>
                <a:lnTo>
                  <a:pt x="173641" y="164580"/>
                </a:lnTo>
                <a:lnTo>
                  <a:pt x="173641" y="158508"/>
                </a:lnTo>
                <a:close/>
                <a:moveTo>
                  <a:pt x="186774" y="158508"/>
                </a:moveTo>
                <a:lnTo>
                  <a:pt x="186774" y="164580"/>
                </a:lnTo>
                <a:lnTo>
                  <a:pt x="180702" y="164580"/>
                </a:lnTo>
                <a:lnTo>
                  <a:pt x="180702" y="158508"/>
                </a:lnTo>
                <a:close/>
                <a:moveTo>
                  <a:pt x="193822" y="158508"/>
                </a:moveTo>
                <a:lnTo>
                  <a:pt x="193822" y="164580"/>
                </a:lnTo>
                <a:lnTo>
                  <a:pt x="187750" y="164580"/>
                </a:lnTo>
                <a:lnTo>
                  <a:pt x="187750" y="158508"/>
                </a:lnTo>
                <a:close/>
                <a:moveTo>
                  <a:pt x="200883" y="158508"/>
                </a:moveTo>
                <a:lnTo>
                  <a:pt x="200883" y="164580"/>
                </a:lnTo>
                <a:lnTo>
                  <a:pt x="194810" y="164580"/>
                </a:lnTo>
                <a:lnTo>
                  <a:pt x="194810" y="158508"/>
                </a:lnTo>
                <a:close/>
                <a:moveTo>
                  <a:pt x="207931" y="158508"/>
                </a:moveTo>
                <a:lnTo>
                  <a:pt x="207931" y="164580"/>
                </a:lnTo>
                <a:lnTo>
                  <a:pt x="201859" y="164580"/>
                </a:lnTo>
                <a:lnTo>
                  <a:pt x="201859" y="158508"/>
                </a:lnTo>
                <a:close/>
                <a:moveTo>
                  <a:pt x="214992" y="158508"/>
                </a:moveTo>
                <a:lnTo>
                  <a:pt x="214992" y="164580"/>
                </a:lnTo>
                <a:lnTo>
                  <a:pt x="208919" y="164580"/>
                </a:lnTo>
                <a:lnTo>
                  <a:pt x="208919" y="158508"/>
                </a:lnTo>
                <a:close/>
                <a:moveTo>
                  <a:pt x="222052" y="158508"/>
                </a:moveTo>
                <a:lnTo>
                  <a:pt x="222052" y="164580"/>
                </a:lnTo>
                <a:lnTo>
                  <a:pt x="215968" y="164580"/>
                </a:lnTo>
                <a:lnTo>
                  <a:pt x="215968" y="158508"/>
                </a:lnTo>
                <a:close/>
                <a:moveTo>
                  <a:pt x="229100" y="158508"/>
                </a:moveTo>
                <a:lnTo>
                  <a:pt x="229100" y="164580"/>
                </a:lnTo>
                <a:lnTo>
                  <a:pt x="223028" y="164580"/>
                </a:lnTo>
                <a:lnTo>
                  <a:pt x="223028" y="158508"/>
                </a:lnTo>
                <a:close/>
                <a:moveTo>
                  <a:pt x="236161" y="158508"/>
                </a:moveTo>
                <a:lnTo>
                  <a:pt x="236161" y="164580"/>
                </a:lnTo>
                <a:lnTo>
                  <a:pt x="230077" y="164580"/>
                </a:lnTo>
                <a:lnTo>
                  <a:pt x="230077" y="158508"/>
                </a:lnTo>
                <a:close/>
                <a:moveTo>
                  <a:pt x="243209" y="158508"/>
                </a:moveTo>
                <a:lnTo>
                  <a:pt x="243209" y="164580"/>
                </a:lnTo>
                <a:lnTo>
                  <a:pt x="237137" y="164580"/>
                </a:lnTo>
                <a:lnTo>
                  <a:pt x="237137" y="158508"/>
                </a:lnTo>
                <a:close/>
                <a:moveTo>
                  <a:pt x="250270" y="158508"/>
                </a:moveTo>
                <a:lnTo>
                  <a:pt x="250270" y="164580"/>
                </a:lnTo>
                <a:lnTo>
                  <a:pt x="244198" y="164580"/>
                </a:lnTo>
                <a:lnTo>
                  <a:pt x="244198" y="158508"/>
                </a:lnTo>
                <a:close/>
                <a:moveTo>
                  <a:pt x="257318" y="158508"/>
                </a:moveTo>
                <a:lnTo>
                  <a:pt x="257318" y="164580"/>
                </a:lnTo>
                <a:lnTo>
                  <a:pt x="251246" y="164580"/>
                </a:lnTo>
                <a:lnTo>
                  <a:pt x="251246" y="158508"/>
                </a:lnTo>
                <a:close/>
                <a:moveTo>
                  <a:pt x="264379" y="158508"/>
                </a:moveTo>
                <a:lnTo>
                  <a:pt x="264379" y="164580"/>
                </a:lnTo>
                <a:lnTo>
                  <a:pt x="258306" y="164580"/>
                </a:lnTo>
                <a:lnTo>
                  <a:pt x="258306" y="158508"/>
                </a:lnTo>
                <a:close/>
                <a:moveTo>
                  <a:pt x="271427" y="158508"/>
                </a:moveTo>
                <a:lnTo>
                  <a:pt x="271427" y="164580"/>
                </a:lnTo>
                <a:lnTo>
                  <a:pt x="265355" y="164580"/>
                </a:lnTo>
                <a:lnTo>
                  <a:pt x="265355" y="158508"/>
                </a:lnTo>
                <a:close/>
                <a:moveTo>
                  <a:pt x="278488" y="158508"/>
                </a:moveTo>
                <a:lnTo>
                  <a:pt x="278488" y="164580"/>
                </a:lnTo>
                <a:lnTo>
                  <a:pt x="272415" y="164580"/>
                </a:lnTo>
                <a:lnTo>
                  <a:pt x="272415" y="158508"/>
                </a:lnTo>
                <a:close/>
                <a:moveTo>
                  <a:pt x="10395" y="1"/>
                </a:moveTo>
                <a:lnTo>
                  <a:pt x="10395" y="2310"/>
                </a:lnTo>
                <a:lnTo>
                  <a:pt x="0" y="2310"/>
                </a:lnTo>
                <a:lnTo>
                  <a:pt x="0" y="3287"/>
                </a:lnTo>
                <a:lnTo>
                  <a:pt x="10395" y="3287"/>
                </a:lnTo>
                <a:lnTo>
                  <a:pt x="10395" y="9371"/>
                </a:lnTo>
                <a:lnTo>
                  <a:pt x="0" y="9371"/>
                </a:lnTo>
                <a:lnTo>
                  <a:pt x="0" y="10347"/>
                </a:lnTo>
                <a:lnTo>
                  <a:pt x="10395" y="10347"/>
                </a:lnTo>
                <a:lnTo>
                  <a:pt x="10395" y="16419"/>
                </a:lnTo>
                <a:lnTo>
                  <a:pt x="0" y="16419"/>
                </a:lnTo>
                <a:lnTo>
                  <a:pt x="0" y="17408"/>
                </a:lnTo>
                <a:lnTo>
                  <a:pt x="10395" y="17408"/>
                </a:lnTo>
                <a:lnTo>
                  <a:pt x="10395" y="23480"/>
                </a:lnTo>
                <a:lnTo>
                  <a:pt x="0" y="23480"/>
                </a:lnTo>
                <a:lnTo>
                  <a:pt x="0" y="24456"/>
                </a:lnTo>
                <a:lnTo>
                  <a:pt x="10395" y="24456"/>
                </a:lnTo>
                <a:lnTo>
                  <a:pt x="10395" y="30528"/>
                </a:lnTo>
                <a:lnTo>
                  <a:pt x="0" y="30528"/>
                </a:lnTo>
                <a:lnTo>
                  <a:pt x="0" y="31516"/>
                </a:lnTo>
                <a:lnTo>
                  <a:pt x="10395" y="31516"/>
                </a:lnTo>
                <a:lnTo>
                  <a:pt x="10395" y="37589"/>
                </a:lnTo>
                <a:lnTo>
                  <a:pt x="0" y="37589"/>
                </a:lnTo>
                <a:lnTo>
                  <a:pt x="0" y="38565"/>
                </a:lnTo>
                <a:lnTo>
                  <a:pt x="10395" y="38565"/>
                </a:lnTo>
                <a:lnTo>
                  <a:pt x="10395" y="44637"/>
                </a:lnTo>
                <a:lnTo>
                  <a:pt x="0" y="44637"/>
                </a:lnTo>
                <a:lnTo>
                  <a:pt x="0" y="45625"/>
                </a:lnTo>
                <a:lnTo>
                  <a:pt x="10395" y="45625"/>
                </a:lnTo>
                <a:lnTo>
                  <a:pt x="10395" y="51697"/>
                </a:lnTo>
                <a:lnTo>
                  <a:pt x="0" y="51697"/>
                </a:lnTo>
                <a:lnTo>
                  <a:pt x="0" y="52674"/>
                </a:lnTo>
                <a:lnTo>
                  <a:pt x="10395" y="52674"/>
                </a:lnTo>
                <a:lnTo>
                  <a:pt x="10395" y="58746"/>
                </a:lnTo>
                <a:lnTo>
                  <a:pt x="0" y="58746"/>
                </a:lnTo>
                <a:lnTo>
                  <a:pt x="0" y="59734"/>
                </a:lnTo>
                <a:lnTo>
                  <a:pt x="10395" y="59734"/>
                </a:lnTo>
                <a:lnTo>
                  <a:pt x="10395" y="65806"/>
                </a:lnTo>
                <a:lnTo>
                  <a:pt x="0" y="65806"/>
                </a:lnTo>
                <a:lnTo>
                  <a:pt x="0" y="66783"/>
                </a:lnTo>
                <a:lnTo>
                  <a:pt x="10395" y="66783"/>
                </a:lnTo>
                <a:lnTo>
                  <a:pt x="10395" y="72867"/>
                </a:lnTo>
                <a:lnTo>
                  <a:pt x="0" y="72867"/>
                </a:lnTo>
                <a:lnTo>
                  <a:pt x="0" y="73843"/>
                </a:lnTo>
                <a:lnTo>
                  <a:pt x="10395" y="73843"/>
                </a:lnTo>
                <a:lnTo>
                  <a:pt x="10395" y="79927"/>
                </a:lnTo>
                <a:lnTo>
                  <a:pt x="0" y="79927"/>
                </a:lnTo>
                <a:lnTo>
                  <a:pt x="0" y="80903"/>
                </a:lnTo>
                <a:lnTo>
                  <a:pt x="10395" y="80903"/>
                </a:lnTo>
                <a:lnTo>
                  <a:pt x="10395" y="86976"/>
                </a:lnTo>
                <a:lnTo>
                  <a:pt x="0" y="86976"/>
                </a:lnTo>
                <a:lnTo>
                  <a:pt x="0" y="87964"/>
                </a:lnTo>
                <a:lnTo>
                  <a:pt x="10395" y="87964"/>
                </a:lnTo>
                <a:lnTo>
                  <a:pt x="10395" y="94036"/>
                </a:lnTo>
                <a:lnTo>
                  <a:pt x="0" y="94036"/>
                </a:lnTo>
                <a:lnTo>
                  <a:pt x="0" y="95012"/>
                </a:lnTo>
                <a:lnTo>
                  <a:pt x="10395" y="95012"/>
                </a:lnTo>
                <a:lnTo>
                  <a:pt x="10395" y="101085"/>
                </a:lnTo>
                <a:lnTo>
                  <a:pt x="0" y="101085"/>
                </a:lnTo>
                <a:lnTo>
                  <a:pt x="0" y="102073"/>
                </a:lnTo>
                <a:lnTo>
                  <a:pt x="10395" y="102073"/>
                </a:lnTo>
                <a:lnTo>
                  <a:pt x="10395" y="108145"/>
                </a:lnTo>
                <a:lnTo>
                  <a:pt x="0" y="108145"/>
                </a:lnTo>
                <a:lnTo>
                  <a:pt x="0" y="109121"/>
                </a:lnTo>
                <a:lnTo>
                  <a:pt x="10395" y="109121"/>
                </a:lnTo>
                <a:lnTo>
                  <a:pt x="10395" y="115193"/>
                </a:lnTo>
                <a:lnTo>
                  <a:pt x="0" y="115193"/>
                </a:lnTo>
                <a:lnTo>
                  <a:pt x="0" y="116182"/>
                </a:lnTo>
                <a:lnTo>
                  <a:pt x="10395" y="116182"/>
                </a:lnTo>
                <a:lnTo>
                  <a:pt x="10395" y="122254"/>
                </a:lnTo>
                <a:lnTo>
                  <a:pt x="0" y="122254"/>
                </a:lnTo>
                <a:lnTo>
                  <a:pt x="0" y="123230"/>
                </a:lnTo>
                <a:lnTo>
                  <a:pt x="10395" y="123230"/>
                </a:lnTo>
                <a:lnTo>
                  <a:pt x="10395" y="129302"/>
                </a:lnTo>
                <a:lnTo>
                  <a:pt x="0" y="129302"/>
                </a:lnTo>
                <a:lnTo>
                  <a:pt x="0" y="130279"/>
                </a:lnTo>
                <a:lnTo>
                  <a:pt x="10395" y="130279"/>
                </a:lnTo>
                <a:lnTo>
                  <a:pt x="10395" y="136363"/>
                </a:lnTo>
                <a:lnTo>
                  <a:pt x="0" y="136363"/>
                </a:lnTo>
                <a:lnTo>
                  <a:pt x="0" y="137339"/>
                </a:lnTo>
                <a:lnTo>
                  <a:pt x="10395" y="137339"/>
                </a:lnTo>
                <a:lnTo>
                  <a:pt x="10395" y="143411"/>
                </a:lnTo>
                <a:lnTo>
                  <a:pt x="0" y="143411"/>
                </a:lnTo>
                <a:lnTo>
                  <a:pt x="0" y="144387"/>
                </a:lnTo>
                <a:lnTo>
                  <a:pt x="10395" y="144387"/>
                </a:lnTo>
                <a:lnTo>
                  <a:pt x="10395" y="150472"/>
                </a:lnTo>
                <a:lnTo>
                  <a:pt x="0" y="150472"/>
                </a:lnTo>
                <a:lnTo>
                  <a:pt x="0" y="151448"/>
                </a:lnTo>
                <a:lnTo>
                  <a:pt x="10395" y="151448"/>
                </a:lnTo>
                <a:lnTo>
                  <a:pt x="10395" y="157520"/>
                </a:lnTo>
                <a:lnTo>
                  <a:pt x="0" y="157520"/>
                </a:lnTo>
                <a:lnTo>
                  <a:pt x="0" y="158508"/>
                </a:lnTo>
                <a:lnTo>
                  <a:pt x="10395" y="158508"/>
                </a:lnTo>
                <a:lnTo>
                  <a:pt x="10395" y="164580"/>
                </a:lnTo>
                <a:lnTo>
                  <a:pt x="0" y="164580"/>
                </a:lnTo>
                <a:lnTo>
                  <a:pt x="0" y="165557"/>
                </a:lnTo>
                <a:lnTo>
                  <a:pt x="10395" y="165557"/>
                </a:lnTo>
                <a:lnTo>
                  <a:pt x="10395" y="169248"/>
                </a:lnTo>
                <a:lnTo>
                  <a:pt x="11371" y="169248"/>
                </a:lnTo>
                <a:lnTo>
                  <a:pt x="11371" y="165557"/>
                </a:lnTo>
                <a:lnTo>
                  <a:pt x="17455" y="165557"/>
                </a:lnTo>
                <a:lnTo>
                  <a:pt x="17455" y="169248"/>
                </a:lnTo>
                <a:lnTo>
                  <a:pt x="18431" y="169248"/>
                </a:lnTo>
                <a:lnTo>
                  <a:pt x="18431" y="165557"/>
                </a:lnTo>
                <a:lnTo>
                  <a:pt x="24503" y="165557"/>
                </a:lnTo>
                <a:lnTo>
                  <a:pt x="24503" y="169248"/>
                </a:lnTo>
                <a:lnTo>
                  <a:pt x="25492" y="169248"/>
                </a:lnTo>
                <a:lnTo>
                  <a:pt x="25492" y="165557"/>
                </a:lnTo>
                <a:lnTo>
                  <a:pt x="31564" y="165557"/>
                </a:lnTo>
                <a:lnTo>
                  <a:pt x="31564" y="169248"/>
                </a:lnTo>
                <a:lnTo>
                  <a:pt x="32540" y="169248"/>
                </a:lnTo>
                <a:lnTo>
                  <a:pt x="32540" y="165557"/>
                </a:lnTo>
                <a:lnTo>
                  <a:pt x="38612" y="165557"/>
                </a:lnTo>
                <a:lnTo>
                  <a:pt x="38612" y="169248"/>
                </a:lnTo>
                <a:lnTo>
                  <a:pt x="39601" y="169248"/>
                </a:lnTo>
                <a:lnTo>
                  <a:pt x="39601" y="165557"/>
                </a:lnTo>
                <a:lnTo>
                  <a:pt x="45673" y="165557"/>
                </a:lnTo>
                <a:lnTo>
                  <a:pt x="45673" y="169248"/>
                </a:lnTo>
                <a:lnTo>
                  <a:pt x="46649" y="169248"/>
                </a:lnTo>
                <a:lnTo>
                  <a:pt x="46649" y="165557"/>
                </a:lnTo>
                <a:lnTo>
                  <a:pt x="52721" y="165557"/>
                </a:lnTo>
                <a:lnTo>
                  <a:pt x="52721" y="169248"/>
                </a:lnTo>
                <a:lnTo>
                  <a:pt x="53709" y="169248"/>
                </a:lnTo>
                <a:lnTo>
                  <a:pt x="53709" y="165557"/>
                </a:lnTo>
                <a:lnTo>
                  <a:pt x="59782" y="165557"/>
                </a:lnTo>
                <a:lnTo>
                  <a:pt x="59782" y="169248"/>
                </a:lnTo>
                <a:lnTo>
                  <a:pt x="60758" y="169248"/>
                </a:lnTo>
                <a:lnTo>
                  <a:pt x="60758" y="165557"/>
                </a:lnTo>
                <a:lnTo>
                  <a:pt x="66842" y="165557"/>
                </a:lnTo>
                <a:lnTo>
                  <a:pt x="66842" y="169248"/>
                </a:lnTo>
                <a:lnTo>
                  <a:pt x="67818" y="169248"/>
                </a:lnTo>
                <a:lnTo>
                  <a:pt x="67818" y="165557"/>
                </a:lnTo>
                <a:lnTo>
                  <a:pt x="73902" y="165557"/>
                </a:lnTo>
                <a:lnTo>
                  <a:pt x="73902" y="169248"/>
                </a:lnTo>
                <a:lnTo>
                  <a:pt x="74879" y="169248"/>
                </a:lnTo>
                <a:lnTo>
                  <a:pt x="74879" y="165557"/>
                </a:lnTo>
                <a:lnTo>
                  <a:pt x="80951" y="165557"/>
                </a:lnTo>
                <a:lnTo>
                  <a:pt x="80951" y="169248"/>
                </a:lnTo>
                <a:lnTo>
                  <a:pt x="81939" y="169248"/>
                </a:lnTo>
                <a:lnTo>
                  <a:pt x="81939" y="165557"/>
                </a:lnTo>
                <a:lnTo>
                  <a:pt x="88011" y="165557"/>
                </a:lnTo>
                <a:lnTo>
                  <a:pt x="88011" y="169248"/>
                </a:lnTo>
                <a:lnTo>
                  <a:pt x="88988" y="169248"/>
                </a:lnTo>
                <a:lnTo>
                  <a:pt x="88988" y="165557"/>
                </a:lnTo>
                <a:lnTo>
                  <a:pt x="95060" y="165557"/>
                </a:lnTo>
                <a:lnTo>
                  <a:pt x="95060" y="169248"/>
                </a:lnTo>
                <a:lnTo>
                  <a:pt x="96048" y="169248"/>
                </a:lnTo>
                <a:lnTo>
                  <a:pt x="96048" y="165557"/>
                </a:lnTo>
                <a:lnTo>
                  <a:pt x="102120" y="165557"/>
                </a:lnTo>
                <a:lnTo>
                  <a:pt x="102120" y="169248"/>
                </a:lnTo>
                <a:lnTo>
                  <a:pt x="103097" y="169248"/>
                </a:lnTo>
                <a:lnTo>
                  <a:pt x="103097" y="165557"/>
                </a:lnTo>
                <a:lnTo>
                  <a:pt x="109169" y="165557"/>
                </a:lnTo>
                <a:lnTo>
                  <a:pt x="109169" y="169248"/>
                </a:lnTo>
                <a:lnTo>
                  <a:pt x="110157" y="169248"/>
                </a:lnTo>
                <a:lnTo>
                  <a:pt x="110157" y="165557"/>
                </a:lnTo>
                <a:lnTo>
                  <a:pt x="116229" y="165557"/>
                </a:lnTo>
                <a:lnTo>
                  <a:pt x="116229" y="169248"/>
                </a:lnTo>
                <a:lnTo>
                  <a:pt x="117205" y="169248"/>
                </a:lnTo>
                <a:lnTo>
                  <a:pt x="117205" y="165557"/>
                </a:lnTo>
                <a:lnTo>
                  <a:pt x="123278" y="165557"/>
                </a:lnTo>
                <a:lnTo>
                  <a:pt x="123278" y="169248"/>
                </a:lnTo>
                <a:lnTo>
                  <a:pt x="124254" y="169248"/>
                </a:lnTo>
                <a:lnTo>
                  <a:pt x="124254" y="165557"/>
                </a:lnTo>
                <a:lnTo>
                  <a:pt x="130338" y="165557"/>
                </a:lnTo>
                <a:lnTo>
                  <a:pt x="130338" y="169248"/>
                </a:lnTo>
                <a:lnTo>
                  <a:pt x="131314" y="169248"/>
                </a:lnTo>
                <a:lnTo>
                  <a:pt x="131314" y="165557"/>
                </a:lnTo>
                <a:lnTo>
                  <a:pt x="137387" y="165557"/>
                </a:lnTo>
                <a:lnTo>
                  <a:pt x="137387" y="169248"/>
                </a:lnTo>
                <a:lnTo>
                  <a:pt x="138363" y="169248"/>
                </a:lnTo>
                <a:lnTo>
                  <a:pt x="138363" y="165557"/>
                </a:lnTo>
                <a:lnTo>
                  <a:pt x="144447" y="165557"/>
                </a:lnTo>
                <a:lnTo>
                  <a:pt x="144447" y="169248"/>
                </a:lnTo>
                <a:lnTo>
                  <a:pt x="145423" y="169248"/>
                </a:lnTo>
                <a:lnTo>
                  <a:pt x="145423" y="165557"/>
                </a:lnTo>
                <a:lnTo>
                  <a:pt x="151495" y="165557"/>
                </a:lnTo>
                <a:lnTo>
                  <a:pt x="151495" y="169248"/>
                </a:lnTo>
                <a:lnTo>
                  <a:pt x="152484" y="169248"/>
                </a:lnTo>
                <a:lnTo>
                  <a:pt x="152484" y="165557"/>
                </a:lnTo>
                <a:lnTo>
                  <a:pt x="158556" y="165557"/>
                </a:lnTo>
                <a:lnTo>
                  <a:pt x="158556" y="169248"/>
                </a:lnTo>
                <a:lnTo>
                  <a:pt x="159532" y="169248"/>
                </a:lnTo>
                <a:lnTo>
                  <a:pt x="159532" y="165557"/>
                </a:lnTo>
                <a:lnTo>
                  <a:pt x="165604" y="165557"/>
                </a:lnTo>
                <a:lnTo>
                  <a:pt x="165604" y="169248"/>
                </a:lnTo>
                <a:lnTo>
                  <a:pt x="166593" y="169248"/>
                </a:lnTo>
                <a:lnTo>
                  <a:pt x="166593" y="165557"/>
                </a:lnTo>
                <a:lnTo>
                  <a:pt x="172665" y="165557"/>
                </a:lnTo>
                <a:lnTo>
                  <a:pt x="172665" y="169248"/>
                </a:lnTo>
                <a:lnTo>
                  <a:pt x="173641" y="169248"/>
                </a:lnTo>
                <a:lnTo>
                  <a:pt x="173641" y="165557"/>
                </a:lnTo>
                <a:lnTo>
                  <a:pt x="179713" y="165557"/>
                </a:lnTo>
                <a:lnTo>
                  <a:pt x="179713" y="169248"/>
                </a:lnTo>
                <a:lnTo>
                  <a:pt x="180702" y="169248"/>
                </a:lnTo>
                <a:lnTo>
                  <a:pt x="180702" y="165557"/>
                </a:lnTo>
                <a:lnTo>
                  <a:pt x="186774" y="165557"/>
                </a:lnTo>
                <a:lnTo>
                  <a:pt x="186774" y="169248"/>
                </a:lnTo>
                <a:lnTo>
                  <a:pt x="187750" y="169248"/>
                </a:lnTo>
                <a:lnTo>
                  <a:pt x="187750" y="165557"/>
                </a:lnTo>
                <a:lnTo>
                  <a:pt x="193822" y="165557"/>
                </a:lnTo>
                <a:lnTo>
                  <a:pt x="193822" y="169248"/>
                </a:lnTo>
                <a:lnTo>
                  <a:pt x="194810" y="169248"/>
                </a:lnTo>
                <a:lnTo>
                  <a:pt x="194810" y="165557"/>
                </a:lnTo>
                <a:lnTo>
                  <a:pt x="200883" y="165557"/>
                </a:lnTo>
                <a:lnTo>
                  <a:pt x="200883" y="169248"/>
                </a:lnTo>
                <a:lnTo>
                  <a:pt x="201859" y="169248"/>
                </a:lnTo>
                <a:lnTo>
                  <a:pt x="201859" y="165557"/>
                </a:lnTo>
                <a:lnTo>
                  <a:pt x="207931" y="165557"/>
                </a:lnTo>
                <a:lnTo>
                  <a:pt x="207931" y="169248"/>
                </a:lnTo>
                <a:lnTo>
                  <a:pt x="208919" y="169248"/>
                </a:lnTo>
                <a:lnTo>
                  <a:pt x="208919" y="165557"/>
                </a:lnTo>
                <a:lnTo>
                  <a:pt x="214992" y="165557"/>
                </a:lnTo>
                <a:lnTo>
                  <a:pt x="214992" y="169248"/>
                </a:lnTo>
                <a:lnTo>
                  <a:pt x="215968" y="169248"/>
                </a:lnTo>
                <a:lnTo>
                  <a:pt x="215968" y="165557"/>
                </a:lnTo>
                <a:lnTo>
                  <a:pt x="222040" y="165557"/>
                </a:lnTo>
                <a:lnTo>
                  <a:pt x="222040" y="169248"/>
                </a:lnTo>
                <a:lnTo>
                  <a:pt x="223028" y="169248"/>
                </a:lnTo>
                <a:lnTo>
                  <a:pt x="223028" y="165557"/>
                </a:lnTo>
                <a:lnTo>
                  <a:pt x="229100" y="165557"/>
                </a:lnTo>
                <a:lnTo>
                  <a:pt x="229100" y="169248"/>
                </a:lnTo>
                <a:lnTo>
                  <a:pt x="230077" y="169248"/>
                </a:lnTo>
                <a:lnTo>
                  <a:pt x="230077" y="165557"/>
                </a:lnTo>
                <a:lnTo>
                  <a:pt x="236161" y="165557"/>
                </a:lnTo>
                <a:lnTo>
                  <a:pt x="236161" y="169248"/>
                </a:lnTo>
                <a:lnTo>
                  <a:pt x="237137" y="169248"/>
                </a:lnTo>
                <a:lnTo>
                  <a:pt x="237137" y="165557"/>
                </a:lnTo>
                <a:lnTo>
                  <a:pt x="243209" y="165557"/>
                </a:lnTo>
                <a:lnTo>
                  <a:pt x="243209" y="169248"/>
                </a:lnTo>
                <a:lnTo>
                  <a:pt x="244198" y="169248"/>
                </a:lnTo>
                <a:lnTo>
                  <a:pt x="244198" y="165557"/>
                </a:lnTo>
                <a:lnTo>
                  <a:pt x="250270" y="165557"/>
                </a:lnTo>
                <a:lnTo>
                  <a:pt x="250270" y="169248"/>
                </a:lnTo>
                <a:lnTo>
                  <a:pt x="251246" y="169248"/>
                </a:lnTo>
                <a:lnTo>
                  <a:pt x="251246" y="165557"/>
                </a:lnTo>
                <a:lnTo>
                  <a:pt x="257318" y="165557"/>
                </a:lnTo>
                <a:lnTo>
                  <a:pt x="257318" y="169248"/>
                </a:lnTo>
                <a:lnTo>
                  <a:pt x="258306" y="169248"/>
                </a:lnTo>
                <a:lnTo>
                  <a:pt x="258306" y="165557"/>
                </a:lnTo>
                <a:lnTo>
                  <a:pt x="264379" y="165557"/>
                </a:lnTo>
                <a:lnTo>
                  <a:pt x="264379" y="169248"/>
                </a:lnTo>
                <a:lnTo>
                  <a:pt x="265355" y="169248"/>
                </a:lnTo>
                <a:lnTo>
                  <a:pt x="265355" y="165557"/>
                </a:lnTo>
                <a:lnTo>
                  <a:pt x="271427" y="165557"/>
                </a:lnTo>
                <a:lnTo>
                  <a:pt x="271427" y="169248"/>
                </a:lnTo>
                <a:lnTo>
                  <a:pt x="272415" y="169248"/>
                </a:lnTo>
                <a:lnTo>
                  <a:pt x="272415" y="165557"/>
                </a:lnTo>
                <a:lnTo>
                  <a:pt x="278488" y="165557"/>
                </a:lnTo>
                <a:lnTo>
                  <a:pt x="278488" y="169248"/>
                </a:lnTo>
                <a:lnTo>
                  <a:pt x="279464" y="169248"/>
                </a:lnTo>
                <a:lnTo>
                  <a:pt x="279464" y="165557"/>
                </a:lnTo>
                <a:lnTo>
                  <a:pt x="287858" y="165557"/>
                </a:lnTo>
                <a:lnTo>
                  <a:pt x="287858" y="164580"/>
                </a:lnTo>
                <a:lnTo>
                  <a:pt x="279476" y="164580"/>
                </a:lnTo>
                <a:lnTo>
                  <a:pt x="279476" y="158508"/>
                </a:lnTo>
                <a:lnTo>
                  <a:pt x="287870" y="158508"/>
                </a:lnTo>
                <a:lnTo>
                  <a:pt x="287870" y="157520"/>
                </a:lnTo>
                <a:lnTo>
                  <a:pt x="279476" y="157520"/>
                </a:lnTo>
                <a:lnTo>
                  <a:pt x="279476" y="151448"/>
                </a:lnTo>
                <a:lnTo>
                  <a:pt x="287870" y="151448"/>
                </a:lnTo>
                <a:lnTo>
                  <a:pt x="287870" y="150472"/>
                </a:lnTo>
                <a:lnTo>
                  <a:pt x="279476" y="150472"/>
                </a:lnTo>
                <a:lnTo>
                  <a:pt x="279476" y="144399"/>
                </a:lnTo>
                <a:lnTo>
                  <a:pt x="287870" y="144399"/>
                </a:lnTo>
                <a:lnTo>
                  <a:pt x="287870" y="143411"/>
                </a:lnTo>
                <a:lnTo>
                  <a:pt x="279476" y="143411"/>
                </a:lnTo>
                <a:lnTo>
                  <a:pt x="279476" y="137339"/>
                </a:lnTo>
                <a:lnTo>
                  <a:pt x="287870" y="137339"/>
                </a:lnTo>
                <a:lnTo>
                  <a:pt x="287870" y="136363"/>
                </a:lnTo>
                <a:lnTo>
                  <a:pt x="279476" y="136363"/>
                </a:lnTo>
                <a:lnTo>
                  <a:pt x="279476" y="130279"/>
                </a:lnTo>
                <a:lnTo>
                  <a:pt x="287870" y="130279"/>
                </a:lnTo>
                <a:lnTo>
                  <a:pt x="287870" y="129302"/>
                </a:lnTo>
                <a:lnTo>
                  <a:pt x="279476" y="129302"/>
                </a:lnTo>
                <a:lnTo>
                  <a:pt x="279476" y="123230"/>
                </a:lnTo>
                <a:lnTo>
                  <a:pt x="287870" y="123230"/>
                </a:lnTo>
                <a:lnTo>
                  <a:pt x="287870" y="122254"/>
                </a:lnTo>
                <a:lnTo>
                  <a:pt x="279476" y="122254"/>
                </a:lnTo>
                <a:lnTo>
                  <a:pt x="279476" y="116182"/>
                </a:lnTo>
                <a:lnTo>
                  <a:pt x="287870" y="116182"/>
                </a:lnTo>
                <a:lnTo>
                  <a:pt x="287870" y="115193"/>
                </a:lnTo>
                <a:lnTo>
                  <a:pt x="279476" y="115193"/>
                </a:lnTo>
                <a:lnTo>
                  <a:pt x="279476" y="109121"/>
                </a:lnTo>
                <a:lnTo>
                  <a:pt x="287870" y="109121"/>
                </a:lnTo>
                <a:lnTo>
                  <a:pt x="287870" y="108145"/>
                </a:lnTo>
                <a:lnTo>
                  <a:pt x="279476" y="108145"/>
                </a:lnTo>
                <a:lnTo>
                  <a:pt x="279476" y="102061"/>
                </a:lnTo>
                <a:lnTo>
                  <a:pt x="287870" y="102061"/>
                </a:lnTo>
                <a:lnTo>
                  <a:pt x="287870" y="101085"/>
                </a:lnTo>
                <a:lnTo>
                  <a:pt x="279476" y="101085"/>
                </a:lnTo>
                <a:lnTo>
                  <a:pt x="279476" y="95012"/>
                </a:lnTo>
                <a:lnTo>
                  <a:pt x="287870" y="95012"/>
                </a:lnTo>
                <a:lnTo>
                  <a:pt x="287870" y="94024"/>
                </a:lnTo>
                <a:lnTo>
                  <a:pt x="279476" y="94024"/>
                </a:lnTo>
                <a:lnTo>
                  <a:pt x="279476" y="87952"/>
                </a:lnTo>
                <a:lnTo>
                  <a:pt x="287870" y="87952"/>
                </a:lnTo>
                <a:lnTo>
                  <a:pt x="287870" y="86976"/>
                </a:lnTo>
                <a:lnTo>
                  <a:pt x="279476" y="86976"/>
                </a:lnTo>
                <a:lnTo>
                  <a:pt x="279476" y="80903"/>
                </a:lnTo>
                <a:lnTo>
                  <a:pt x="287870" y="80903"/>
                </a:lnTo>
                <a:lnTo>
                  <a:pt x="287870" y="79927"/>
                </a:lnTo>
                <a:lnTo>
                  <a:pt x="279476" y="79927"/>
                </a:lnTo>
                <a:lnTo>
                  <a:pt x="279476" y="73843"/>
                </a:lnTo>
                <a:lnTo>
                  <a:pt x="287870" y="73843"/>
                </a:lnTo>
                <a:lnTo>
                  <a:pt x="287870" y="72867"/>
                </a:lnTo>
                <a:lnTo>
                  <a:pt x="279476" y="72867"/>
                </a:lnTo>
                <a:lnTo>
                  <a:pt x="279476" y="66783"/>
                </a:lnTo>
                <a:lnTo>
                  <a:pt x="287870" y="66783"/>
                </a:lnTo>
                <a:lnTo>
                  <a:pt x="287870" y="65806"/>
                </a:lnTo>
                <a:lnTo>
                  <a:pt x="279476" y="65806"/>
                </a:lnTo>
                <a:lnTo>
                  <a:pt x="279476" y="59734"/>
                </a:lnTo>
                <a:lnTo>
                  <a:pt x="287870" y="59734"/>
                </a:lnTo>
                <a:lnTo>
                  <a:pt x="287870" y="58746"/>
                </a:lnTo>
                <a:lnTo>
                  <a:pt x="279476" y="58746"/>
                </a:lnTo>
                <a:lnTo>
                  <a:pt x="279476" y="52674"/>
                </a:lnTo>
                <a:lnTo>
                  <a:pt x="287870" y="52674"/>
                </a:lnTo>
                <a:lnTo>
                  <a:pt x="287870" y="51697"/>
                </a:lnTo>
                <a:lnTo>
                  <a:pt x="279476" y="51697"/>
                </a:lnTo>
                <a:lnTo>
                  <a:pt x="279476" y="45625"/>
                </a:lnTo>
                <a:lnTo>
                  <a:pt x="287870" y="45625"/>
                </a:lnTo>
                <a:lnTo>
                  <a:pt x="287870" y="44637"/>
                </a:lnTo>
                <a:lnTo>
                  <a:pt x="279476" y="44637"/>
                </a:lnTo>
                <a:lnTo>
                  <a:pt x="279476" y="38565"/>
                </a:lnTo>
                <a:lnTo>
                  <a:pt x="287870" y="38565"/>
                </a:lnTo>
                <a:lnTo>
                  <a:pt x="287870" y="37589"/>
                </a:lnTo>
                <a:lnTo>
                  <a:pt x="279476" y="37589"/>
                </a:lnTo>
                <a:lnTo>
                  <a:pt x="279476" y="31516"/>
                </a:lnTo>
                <a:lnTo>
                  <a:pt x="287870" y="31516"/>
                </a:lnTo>
                <a:lnTo>
                  <a:pt x="287870" y="30528"/>
                </a:lnTo>
                <a:lnTo>
                  <a:pt x="279476" y="30528"/>
                </a:lnTo>
                <a:lnTo>
                  <a:pt x="279476" y="24456"/>
                </a:lnTo>
                <a:lnTo>
                  <a:pt x="287870" y="24456"/>
                </a:lnTo>
                <a:lnTo>
                  <a:pt x="287870" y="23480"/>
                </a:lnTo>
                <a:lnTo>
                  <a:pt x="279476" y="23480"/>
                </a:lnTo>
                <a:lnTo>
                  <a:pt x="279476" y="17408"/>
                </a:lnTo>
                <a:lnTo>
                  <a:pt x="287870" y="17408"/>
                </a:lnTo>
                <a:lnTo>
                  <a:pt x="287870" y="16419"/>
                </a:lnTo>
                <a:lnTo>
                  <a:pt x="279476" y="16419"/>
                </a:lnTo>
                <a:lnTo>
                  <a:pt x="279476" y="10347"/>
                </a:lnTo>
                <a:lnTo>
                  <a:pt x="287870" y="10347"/>
                </a:lnTo>
                <a:lnTo>
                  <a:pt x="287870" y="9371"/>
                </a:lnTo>
                <a:lnTo>
                  <a:pt x="279476" y="9371"/>
                </a:lnTo>
                <a:lnTo>
                  <a:pt x="279476" y="3287"/>
                </a:lnTo>
                <a:lnTo>
                  <a:pt x="287870" y="3287"/>
                </a:lnTo>
                <a:lnTo>
                  <a:pt x="287870" y="2310"/>
                </a:lnTo>
                <a:lnTo>
                  <a:pt x="279476" y="2310"/>
                </a:lnTo>
                <a:lnTo>
                  <a:pt x="279476" y="1"/>
                </a:lnTo>
                <a:lnTo>
                  <a:pt x="278488" y="1"/>
                </a:lnTo>
                <a:lnTo>
                  <a:pt x="278488" y="2310"/>
                </a:lnTo>
                <a:lnTo>
                  <a:pt x="272415" y="2310"/>
                </a:lnTo>
                <a:lnTo>
                  <a:pt x="272415" y="1"/>
                </a:lnTo>
                <a:lnTo>
                  <a:pt x="271439" y="1"/>
                </a:lnTo>
                <a:lnTo>
                  <a:pt x="271439" y="2310"/>
                </a:lnTo>
                <a:lnTo>
                  <a:pt x="265367" y="2310"/>
                </a:lnTo>
                <a:lnTo>
                  <a:pt x="265367" y="1"/>
                </a:lnTo>
                <a:lnTo>
                  <a:pt x="264379" y="1"/>
                </a:lnTo>
                <a:lnTo>
                  <a:pt x="264379" y="2310"/>
                </a:lnTo>
                <a:lnTo>
                  <a:pt x="258306" y="2310"/>
                </a:lnTo>
                <a:lnTo>
                  <a:pt x="258306" y="1"/>
                </a:lnTo>
                <a:lnTo>
                  <a:pt x="257330" y="1"/>
                </a:lnTo>
                <a:lnTo>
                  <a:pt x="257330" y="2310"/>
                </a:lnTo>
                <a:lnTo>
                  <a:pt x="251258" y="2310"/>
                </a:lnTo>
                <a:lnTo>
                  <a:pt x="251258" y="1"/>
                </a:lnTo>
                <a:lnTo>
                  <a:pt x="250270" y="1"/>
                </a:lnTo>
                <a:lnTo>
                  <a:pt x="250270" y="2310"/>
                </a:lnTo>
                <a:lnTo>
                  <a:pt x="244198" y="2310"/>
                </a:lnTo>
                <a:lnTo>
                  <a:pt x="244198" y="1"/>
                </a:lnTo>
                <a:lnTo>
                  <a:pt x="243221" y="1"/>
                </a:lnTo>
                <a:lnTo>
                  <a:pt x="243221" y="2310"/>
                </a:lnTo>
                <a:lnTo>
                  <a:pt x="237137" y="2310"/>
                </a:lnTo>
                <a:lnTo>
                  <a:pt x="237137" y="1"/>
                </a:lnTo>
                <a:lnTo>
                  <a:pt x="236161" y="1"/>
                </a:lnTo>
                <a:lnTo>
                  <a:pt x="236161" y="2310"/>
                </a:lnTo>
                <a:lnTo>
                  <a:pt x="230089" y="2310"/>
                </a:lnTo>
                <a:lnTo>
                  <a:pt x="230089" y="1"/>
                </a:lnTo>
                <a:lnTo>
                  <a:pt x="229100" y="1"/>
                </a:lnTo>
                <a:lnTo>
                  <a:pt x="229100" y="2310"/>
                </a:lnTo>
                <a:lnTo>
                  <a:pt x="223028" y="2310"/>
                </a:lnTo>
                <a:lnTo>
                  <a:pt x="223028" y="1"/>
                </a:lnTo>
                <a:lnTo>
                  <a:pt x="222052" y="1"/>
                </a:lnTo>
                <a:lnTo>
                  <a:pt x="222052" y="2310"/>
                </a:lnTo>
                <a:lnTo>
                  <a:pt x="215980" y="2310"/>
                </a:lnTo>
                <a:lnTo>
                  <a:pt x="215980" y="1"/>
                </a:lnTo>
                <a:lnTo>
                  <a:pt x="214992" y="1"/>
                </a:lnTo>
                <a:lnTo>
                  <a:pt x="214992" y="2310"/>
                </a:lnTo>
                <a:lnTo>
                  <a:pt x="208919" y="2310"/>
                </a:lnTo>
                <a:lnTo>
                  <a:pt x="208919" y="1"/>
                </a:lnTo>
                <a:lnTo>
                  <a:pt x="207943" y="1"/>
                </a:lnTo>
                <a:lnTo>
                  <a:pt x="207943" y="2310"/>
                </a:lnTo>
                <a:lnTo>
                  <a:pt x="201871" y="2310"/>
                </a:lnTo>
                <a:lnTo>
                  <a:pt x="201871" y="1"/>
                </a:lnTo>
                <a:lnTo>
                  <a:pt x="200883" y="1"/>
                </a:lnTo>
                <a:lnTo>
                  <a:pt x="200883" y="2310"/>
                </a:lnTo>
                <a:lnTo>
                  <a:pt x="194810" y="2310"/>
                </a:lnTo>
                <a:lnTo>
                  <a:pt x="194810" y="1"/>
                </a:lnTo>
                <a:lnTo>
                  <a:pt x="193834" y="1"/>
                </a:lnTo>
                <a:lnTo>
                  <a:pt x="193834" y="2310"/>
                </a:lnTo>
                <a:lnTo>
                  <a:pt x="187762" y="2310"/>
                </a:lnTo>
                <a:lnTo>
                  <a:pt x="187762" y="1"/>
                </a:lnTo>
                <a:lnTo>
                  <a:pt x="186774" y="1"/>
                </a:lnTo>
                <a:lnTo>
                  <a:pt x="186774" y="2310"/>
                </a:lnTo>
                <a:lnTo>
                  <a:pt x="180702" y="2310"/>
                </a:lnTo>
                <a:lnTo>
                  <a:pt x="180702" y="1"/>
                </a:lnTo>
                <a:lnTo>
                  <a:pt x="179713" y="1"/>
                </a:lnTo>
                <a:lnTo>
                  <a:pt x="179713" y="2310"/>
                </a:lnTo>
                <a:lnTo>
                  <a:pt x="173641" y="2310"/>
                </a:lnTo>
                <a:lnTo>
                  <a:pt x="173641" y="1"/>
                </a:lnTo>
                <a:lnTo>
                  <a:pt x="172665" y="1"/>
                </a:lnTo>
                <a:lnTo>
                  <a:pt x="172665" y="2310"/>
                </a:lnTo>
                <a:lnTo>
                  <a:pt x="166581" y="2310"/>
                </a:lnTo>
                <a:lnTo>
                  <a:pt x="166581" y="1"/>
                </a:lnTo>
                <a:lnTo>
                  <a:pt x="165604" y="1"/>
                </a:lnTo>
                <a:lnTo>
                  <a:pt x="165604" y="2310"/>
                </a:lnTo>
                <a:lnTo>
                  <a:pt x="159532" y="2310"/>
                </a:lnTo>
                <a:lnTo>
                  <a:pt x="159532" y="1"/>
                </a:lnTo>
                <a:lnTo>
                  <a:pt x="158544" y="1"/>
                </a:lnTo>
                <a:lnTo>
                  <a:pt x="158544" y="2310"/>
                </a:lnTo>
                <a:lnTo>
                  <a:pt x="152472" y="2310"/>
                </a:lnTo>
                <a:lnTo>
                  <a:pt x="152472" y="1"/>
                </a:lnTo>
                <a:lnTo>
                  <a:pt x="151495" y="1"/>
                </a:lnTo>
                <a:lnTo>
                  <a:pt x="151495" y="2310"/>
                </a:lnTo>
                <a:lnTo>
                  <a:pt x="145423" y="2310"/>
                </a:lnTo>
                <a:lnTo>
                  <a:pt x="145423" y="1"/>
                </a:lnTo>
                <a:lnTo>
                  <a:pt x="144447" y="1"/>
                </a:lnTo>
                <a:lnTo>
                  <a:pt x="144447" y="2310"/>
                </a:lnTo>
                <a:lnTo>
                  <a:pt x="138375" y="2310"/>
                </a:lnTo>
                <a:lnTo>
                  <a:pt x="138375" y="1"/>
                </a:lnTo>
                <a:lnTo>
                  <a:pt x="137387" y="1"/>
                </a:lnTo>
                <a:lnTo>
                  <a:pt x="137387" y="2310"/>
                </a:lnTo>
                <a:lnTo>
                  <a:pt x="131314" y="2310"/>
                </a:lnTo>
                <a:lnTo>
                  <a:pt x="131314" y="1"/>
                </a:lnTo>
                <a:lnTo>
                  <a:pt x="130338" y="1"/>
                </a:lnTo>
                <a:lnTo>
                  <a:pt x="130338" y="2310"/>
                </a:lnTo>
                <a:lnTo>
                  <a:pt x="124254" y="2310"/>
                </a:lnTo>
                <a:lnTo>
                  <a:pt x="124254" y="1"/>
                </a:lnTo>
                <a:lnTo>
                  <a:pt x="123278" y="1"/>
                </a:lnTo>
                <a:lnTo>
                  <a:pt x="123278" y="2310"/>
                </a:lnTo>
                <a:lnTo>
                  <a:pt x="117205" y="2310"/>
                </a:lnTo>
                <a:lnTo>
                  <a:pt x="117205" y="1"/>
                </a:lnTo>
                <a:lnTo>
                  <a:pt x="116217" y="1"/>
                </a:lnTo>
                <a:lnTo>
                  <a:pt x="116217" y="2310"/>
                </a:lnTo>
                <a:lnTo>
                  <a:pt x="110157" y="2310"/>
                </a:lnTo>
                <a:lnTo>
                  <a:pt x="110157" y="1"/>
                </a:lnTo>
                <a:lnTo>
                  <a:pt x="109169" y="1"/>
                </a:lnTo>
                <a:lnTo>
                  <a:pt x="109169" y="2310"/>
                </a:lnTo>
                <a:lnTo>
                  <a:pt x="103097" y="2310"/>
                </a:lnTo>
                <a:lnTo>
                  <a:pt x="103097" y="1"/>
                </a:lnTo>
                <a:lnTo>
                  <a:pt x="102120" y="1"/>
                </a:lnTo>
                <a:lnTo>
                  <a:pt x="102120" y="2310"/>
                </a:lnTo>
                <a:lnTo>
                  <a:pt x="96036" y="2310"/>
                </a:lnTo>
                <a:lnTo>
                  <a:pt x="96036" y="1"/>
                </a:lnTo>
                <a:lnTo>
                  <a:pt x="95060" y="1"/>
                </a:lnTo>
                <a:lnTo>
                  <a:pt x="95060" y="2310"/>
                </a:lnTo>
                <a:lnTo>
                  <a:pt x="88988" y="2310"/>
                </a:lnTo>
                <a:lnTo>
                  <a:pt x="88988" y="1"/>
                </a:lnTo>
                <a:lnTo>
                  <a:pt x="87999" y="1"/>
                </a:lnTo>
                <a:lnTo>
                  <a:pt x="87999" y="2310"/>
                </a:lnTo>
                <a:lnTo>
                  <a:pt x="81927" y="2310"/>
                </a:lnTo>
                <a:lnTo>
                  <a:pt x="81927" y="1"/>
                </a:lnTo>
                <a:lnTo>
                  <a:pt x="80951" y="1"/>
                </a:lnTo>
                <a:lnTo>
                  <a:pt x="80951" y="2310"/>
                </a:lnTo>
                <a:lnTo>
                  <a:pt x="74879" y="2310"/>
                </a:lnTo>
                <a:lnTo>
                  <a:pt x="74879" y="1"/>
                </a:lnTo>
                <a:lnTo>
                  <a:pt x="73902" y="1"/>
                </a:lnTo>
                <a:lnTo>
                  <a:pt x="73902" y="2310"/>
                </a:lnTo>
                <a:lnTo>
                  <a:pt x="67818" y="2310"/>
                </a:lnTo>
                <a:lnTo>
                  <a:pt x="67818" y="1"/>
                </a:lnTo>
                <a:lnTo>
                  <a:pt x="66842" y="1"/>
                </a:lnTo>
                <a:lnTo>
                  <a:pt x="66842" y="2310"/>
                </a:lnTo>
                <a:lnTo>
                  <a:pt x="60758" y="2310"/>
                </a:lnTo>
                <a:lnTo>
                  <a:pt x="60758" y="1"/>
                </a:lnTo>
                <a:lnTo>
                  <a:pt x="59782" y="1"/>
                </a:lnTo>
                <a:lnTo>
                  <a:pt x="59782" y="2310"/>
                </a:lnTo>
                <a:lnTo>
                  <a:pt x="53709" y="2310"/>
                </a:lnTo>
                <a:lnTo>
                  <a:pt x="53709" y="1"/>
                </a:lnTo>
                <a:lnTo>
                  <a:pt x="52721" y="1"/>
                </a:lnTo>
                <a:lnTo>
                  <a:pt x="52721" y="2310"/>
                </a:lnTo>
                <a:lnTo>
                  <a:pt x="46649" y="2310"/>
                </a:lnTo>
                <a:lnTo>
                  <a:pt x="46649" y="1"/>
                </a:lnTo>
                <a:lnTo>
                  <a:pt x="45673" y="1"/>
                </a:lnTo>
                <a:lnTo>
                  <a:pt x="45673" y="2310"/>
                </a:lnTo>
                <a:lnTo>
                  <a:pt x="39601" y="2310"/>
                </a:lnTo>
                <a:lnTo>
                  <a:pt x="39601" y="1"/>
                </a:lnTo>
                <a:lnTo>
                  <a:pt x="38612" y="1"/>
                </a:lnTo>
                <a:lnTo>
                  <a:pt x="38612" y="2310"/>
                </a:lnTo>
                <a:lnTo>
                  <a:pt x="32540" y="2310"/>
                </a:lnTo>
                <a:lnTo>
                  <a:pt x="32540" y="1"/>
                </a:lnTo>
                <a:lnTo>
                  <a:pt x="31564" y="1"/>
                </a:lnTo>
                <a:lnTo>
                  <a:pt x="31564" y="2310"/>
                </a:lnTo>
                <a:lnTo>
                  <a:pt x="25492" y="2310"/>
                </a:lnTo>
                <a:lnTo>
                  <a:pt x="25492" y="1"/>
                </a:lnTo>
                <a:lnTo>
                  <a:pt x="24503" y="1"/>
                </a:lnTo>
                <a:lnTo>
                  <a:pt x="24503" y="2310"/>
                </a:lnTo>
                <a:lnTo>
                  <a:pt x="18431" y="2310"/>
                </a:lnTo>
                <a:lnTo>
                  <a:pt x="18431" y="1"/>
                </a:lnTo>
                <a:lnTo>
                  <a:pt x="17455" y="1"/>
                </a:lnTo>
                <a:lnTo>
                  <a:pt x="17455" y="2310"/>
                </a:lnTo>
                <a:lnTo>
                  <a:pt x="11371" y="2310"/>
                </a:lnTo>
                <a:lnTo>
                  <a:pt x="113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4" name="Google Shape;1234;p13"/>
          <p:cNvSpPr txBox="1">
            <a:spLocks noGrp="1"/>
          </p:cNvSpPr>
          <p:nvPr>
            <p:ph type="title" hasCustomPrompt="1"/>
          </p:nvPr>
        </p:nvSpPr>
        <p:spPr>
          <a:xfrm>
            <a:off x="1587267" y="2437967"/>
            <a:ext cx="1040000" cy="839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5" name="Google Shape;1235;p13"/>
          <p:cNvSpPr txBox="1">
            <a:spLocks noGrp="1"/>
          </p:cNvSpPr>
          <p:nvPr>
            <p:ph type="subTitle" idx="1"/>
          </p:nvPr>
        </p:nvSpPr>
        <p:spPr>
          <a:xfrm>
            <a:off x="2748000" y="2731381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6" name="Google Shape;1236;p13"/>
          <p:cNvSpPr txBox="1">
            <a:spLocks noGrp="1"/>
          </p:cNvSpPr>
          <p:nvPr>
            <p:ph type="title" idx="2" hasCustomPrompt="1"/>
          </p:nvPr>
        </p:nvSpPr>
        <p:spPr>
          <a:xfrm>
            <a:off x="6351400" y="2437967"/>
            <a:ext cx="1040000" cy="839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7" name="Google Shape;1237;p13"/>
          <p:cNvSpPr txBox="1">
            <a:spLocks noGrp="1"/>
          </p:cNvSpPr>
          <p:nvPr>
            <p:ph type="subTitle" idx="3"/>
          </p:nvPr>
        </p:nvSpPr>
        <p:spPr>
          <a:xfrm>
            <a:off x="7545600" y="2731381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8" name="Google Shape;1238;p13"/>
          <p:cNvSpPr txBox="1">
            <a:spLocks noGrp="1"/>
          </p:cNvSpPr>
          <p:nvPr>
            <p:ph type="title" idx="4" hasCustomPrompt="1"/>
          </p:nvPr>
        </p:nvSpPr>
        <p:spPr>
          <a:xfrm>
            <a:off x="1587267" y="4536667"/>
            <a:ext cx="1040000" cy="839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9" name="Google Shape;1239;p13"/>
          <p:cNvSpPr txBox="1">
            <a:spLocks noGrp="1"/>
          </p:cNvSpPr>
          <p:nvPr>
            <p:ph type="subTitle" idx="5"/>
          </p:nvPr>
        </p:nvSpPr>
        <p:spPr>
          <a:xfrm>
            <a:off x="2748000" y="4829171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0" name="Google Shape;1240;p13"/>
          <p:cNvSpPr txBox="1">
            <a:spLocks noGrp="1"/>
          </p:cNvSpPr>
          <p:nvPr>
            <p:ph type="title" idx="6" hasCustomPrompt="1"/>
          </p:nvPr>
        </p:nvSpPr>
        <p:spPr>
          <a:xfrm>
            <a:off x="6351400" y="4536667"/>
            <a:ext cx="1040000" cy="839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41" name="Google Shape;1241;p13"/>
          <p:cNvSpPr txBox="1">
            <a:spLocks noGrp="1"/>
          </p:cNvSpPr>
          <p:nvPr>
            <p:ph type="subTitle" idx="7"/>
          </p:nvPr>
        </p:nvSpPr>
        <p:spPr>
          <a:xfrm>
            <a:off x="7545600" y="4829171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2" name="Google Shape;1242;p13"/>
          <p:cNvSpPr txBox="1">
            <a:spLocks noGrp="1"/>
          </p:cNvSpPr>
          <p:nvPr>
            <p:ph type="subTitle" idx="8"/>
          </p:nvPr>
        </p:nvSpPr>
        <p:spPr>
          <a:xfrm>
            <a:off x="2748000" y="2196500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89" tIns="121889" rIns="121889" bIns="121889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3" name="Google Shape;1243;p13"/>
          <p:cNvSpPr txBox="1">
            <a:spLocks noGrp="1"/>
          </p:cNvSpPr>
          <p:nvPr>
            <p:ph type="subTitle" idx="9"/>
          </p:nvPr>
        </p:nvSpPr>
        <p:spPr>
          <a:xfrm>
            <a:off x="7552133" y="2196500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89" tIns="121889" rIns="121889" bIns="121889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4" name="Google Shape;1244;p13"/>
          <p:cNvSpPr txBox="1">
            <a:spLocks noGrp="1"/>
          </p:cNvSpPr>
          <p:nvPr>
            <p:ph type="subTitle" idx="13"/>
          </p:nvPr>
        </p:nvSpPr>
        <p:spPr>
          <a:xfrm>
            <a:off x="2748000" y="4299933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89" tIns="121889" rIns="121889" bIns="121889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5" name="Google Shape;1245;p13"/>
          <p:cNvSpPr txBox="1">
            <a:spLocks noGrp="1"/>
          </p:cNvSpPr>
          <p:nvPr>
            <p:ph type="subTitle" idx="14"/>
          </p:nvPr>
        </p:nvSpPr>
        <p:spPr>
          <a:xfrm>
            <a:off x="7552133" y="4299933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121889" tIns="121889" rIns="121889" bIns="121889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6" name="Google Shape;1246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" name="Google Shape;1247;p13"/>
          <p:cNvGrpSpPr/>
          <p:nvPr/>
        </p:nvGrpSpPr>
        <p:grpSpPr>
          <a:xfrm>
            <a:off x="58567" y="4772937"/>
            <a:ext cx="2053156" cy="2139424"/>
            <a:chOff x="43925" y="3579703"/>
            <a:chExt cx="1539867" cy="1604568"/>
          </a:xfrm>
        </p:grpSpPr>
        <p:sp>
          <p:nvSpPr>
            <p:cNvPr id="1248" name="Google Shape;1248;p13"/>
            <p:cNvSpPr/>
            <p:nvPr/>
          </p:nvSpPr>
          <p:spPr>
            <a:xfrm>
              <a:off x="43925" y="4343775"/>
              <a:ext cx="96224" cy="96476"/>
            </a:xfrm>
            <a:custGeom>
              <a:avLst/>
              <a:gdLst/>
              <a:ahLst/>
              <a:cxnLst/>
              <a:rect l="l" t="t" r="r" b="b"/>
              <a:pathLst>
                <a:path w="1121" h="1124" extrusionOk="0">
                  <a:moveTo>
                    <a:pt x="563" y="164"/>
                  </a:moveTo>
                  <a:lnTo>
                    <a:pt x="563" y="164"/>
                  </a:lnTo>
                  <a:cubicBezTo>
                    <a:pt x="782" y="168"/>
                    <a:pt x="960" y="347"/>
                    <a:pt x="957" y="565"/>
                  </a:cubicBezTo>
                  <a:cubicBezTo>
                    <a:pt x="957" y="784"/>
                    <a:pt x="778" y="960"/>
                    <a:pt x="562" y="960"/>
                  </a:cubicBezTo>
                  <a:cubicBezTo>
                    <a:pt x="340" y="960"/>
                    <a:pt x="164" y="781"/>
                    <a:pt x="164" y="562"/>
                  </a:cubicBezTo>
                  <a:cubicBezTo>
                    <a:pt x="164" y="341"/>
                    <a:pt x="342" y="166"/>
                    <a:pt x="563" y="164"/>
                  </a:cubicBezTo>
                  <a:close/>
                  <a:moveTo>
                    <a:pt x="562" y="1"/>
                  </a:moveTo>
                  <a:cubicBezTo>
                    <a:pt x="251" y="1"/>
                    <a:pt x="1" y="251"/>
                    <a:pt x="1" y="562"/>
                  </a:cubicBezTo>
                  <a:cubicBezTo>
                    <a:pt x="1" y="871"/>
                    <a:pt x="251" y="1121"/>
                    <a:pt x="559" y="1124"/>
                  </a:cubicBezTo>
                  <a:lnTo>
                    <a:pt x="562" y="1124"/>
                  </a:lnTo>
                  <a:cubicBezTo>
                    <a:pt x="871" y="1121"/>
                    <a:pt x="1121" y="871"/>
                    <a:pt x="1121" y="562"/>
                  </a:cubicBezTo>
                  <a:cubicBezTo>
                    <a:pt x="1121" y="251"/>
                    <a:pt x="871" y="1"/>
                    <a:pt x="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9" name="Google Shape;1249;p13"/>
            <p:cNvSpPr/>
            <p:nvPr/>
          </p:nvSpPr>
          <p:spPr>
            <a:xfrm>
              <a:off x="140141" y="3730159"/>
              <a:ext cx="102917" cy="102663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0" name="Google Shape;1250;p13"/>
            <p:cNvSpPr/>
            <p:nvPr/>
          </p:nvSpPr>
          <p:spPr>
            <a:xfrm>
              <a:off x="99302" y="4905950"/>
              <a:ext cx="184623" cy="198973"/>
            </a:xfrm>
            <a:custGeom>
              <a:avLst/>
              <a:gdLst/>
              <a:ahLst/>
              <a:cxnLst/>
              <a:rect l="l" t="t" r="r" b="b"/>
              <a:pathLst>
                <a:path w="2496" h="2690" extrusionOk="0">
                  <a:moveTo>
                    <a:pt x="1564" y="244"/>
                  </a:moveTo>
                  <a:cubicBezTo>
                    <a:pt x="1574" y="374"/>
                    <a:pt x="1580" y="596"/>
                    <a:pt x="1583" y="898"/>
                  </a:cubicBezTo>
                  <a:cubicBezTo>
                    <a:pt x="1450" y="849"/>
                    <a:pt x="1308" y="796"/>
                    <a:pt x="1151" y="741"/>
                  </a:cubicBezTo>
                  <a:cubicBezTo>
                    <a:pt x="1355" y="478"/>
                    <a:pt x="1487" y="327"/>
                    <a:pt x="1564" y="244"/>
                  </a:cubicBezTo>
                  <a:close/>
                  <a:moveTo>
                    <a:pt x="241" y="617"/>
                  </a:moveTo>
                  <a:cubicBezTo>
                    <a:pt x="371" y="657"/>
                    <a:pt x="605" y="734"/>
                    <a:pt x="870" y="824"/>
                  </a:cubicBezTo>
                  <a:cubicBezTo>
                    <a:pt x="775" y="947"/>
                    <a:pt x="679" y="1077"/>
                    <a:pt x="590" y="1203"/>
                  </a:cubicBezTo>
                  <a:cubicBezTo>
                    <a:pt x="352" y="864"/>
                    <a:pt x="269" y="697"/>
                    <a:pt x="241" y="617"/>
                  </a:cubicBezTo>
                  <a:close/>
                  <a:moveTo>
                    <a:pt x="1756" y="1149"/>
                  </a:moveTo>
                  <a:cubicBezTo>
                    <a:pt x="2099" y="1287"/>
                    <a:pt x="2237" y="1367"/>
                    <a:pt x="2289" y="1404"/>
                  </a:cubicBezTo>
                  <a:cubicBezTo>
                    <a:pt x="2117" y="1493"/>
                    <a:pt x="1935" y="1567"/>
                    <a:pt x="1749" y="1629"/>
                  </a:cubicBezTo>
                  <a:cubicBezTo>
                    <a:pt x="1756" y="1472"/>
                    <a:pt x="1756" y="1309"/>
                    <a:pt x="1756" y="1149"/>
                  </a:cubicBezTo>
                  <a:close/>
                  <a:moveTo>
                    <a:pt x="1043" y="883"/>
                  </a:moveTo>
                  <a:cubicBezTo>
                    <a:pt x="1244" y="953"/>
                    <a:pt x="1426" y="1021"/>
                    <a:pt x="1583" y="1080"/>
                  </a:cubicBezTo>
                  <a:cubicBezTo>
                    <a:pt x="1583" y="1283"/>
                    <a:pt x="1583" y="1493"/>
                    <a:pt x="1577" y="1691"/>
                  </a:cubicBezTo>
                  <a:cubicBezTo>
                    <a:pt x="1410" y="1749"/>
                    <a:pt x="1234" y="1802"/>
                    <a:pt x="1068" y="1851"/>
                  </a:cubicBezTo>
                  <a:cubicBezTo>
                    <a:pt x="929" y="1669"/>
                    <a:pt x="803" y="1502"/>
                    <a:pt x="695" y="1351"/>
                  </a:cubicBezTo>
                  <a:lnTo>
                    <a:pt x="692" y="1351"/>
                  </a:lnTo>
                  <a:cubicBezTo>
                    <a:pt x="806" y="1194"/>
                    <a:pt x="923" y="1037"/>
                    <a:pt x="1043" y="883"/>
                  </a:cubicBezTo>
                  <a:close/>
                  <a:moveTo>
                    <a:pt x="590" y="1496"/>
                  </a:moveTo>
                  <a:cubicBezTo>
                    <a:pt x="679" y="1623"/>
                    <a:pt x="778" y="1755"/>
                    <a:pt x="892" y="1900"/>
                  </a:cubicBezTo>
                  <a:cubicBezTo>
                    <a:pt x="590" y="1984"/>
                    <a:pt x="358" y="2030"/>
                    <a:pt x="238" y="2030"/>
                  </a:cubicBezTo>
                  <a:cubicBezTo>
                    <a:pt x="346" y="1848"/>
                    <a:pt x="463" y="1669"/>
                    <a:pt x="590" y="1496"/>
                  </a:cubicBezTo>
                  <a:close/>
                  <a:moveTo>
                    <a:pt x="1574" y="1873"/>
                  </a:moveTo>
                  <a:lnTo>
                    <a:pt x="1574" y="1873"/>
                  </a:lnTo>
                  <a:cubicBezTo>
                    <a:pt x="1561" y="2175"/>
                    <a:pt x="1546" y="2341"/>
                    <a:pt x="1534" y="2434"/>
                  </a:cubicBezTo>
                  <a:cubicBezTo>
                    <a:pt x="1456" y="2338"/>
                    <a:pt x="1327" y="2181"/>
                    <a:pt x="1182" y="1996"/>
                  </a:cubicBezTo>
                  <a:cubicBezTo>
                    <a:pt x="1312" y="1959"/>
                    <a:pt x="1441" y="1916"/>
                    <a:pt x="1574" y="1873"/>
                  </a:cubicBezTo>
                  <a:close/>
                  <a:moveTo>
                    <a:pt x="1629" y="0"/>
                  </a:moveTo>
                  <a:cubicBezTo>
                    <a:pt x="1583" y="0"/>
                    <a:pt x="1512" y="0"/>
                    <a:pt x="982" y="682"/>
                  </a:cubicBezTo>
                  <a:cubicBezTo>
                    <a:pt x="553" y="537"/>
                    <a:pt x="192" y="420"/>
                    <a:pt x="189" y="420"/>
                  </a:cubicBezTo>
                  <a:cubicBezTo>
                    <a:pt x="181" y="417"/>
                    <a:pt x="172" y="416"/>
                    <a:pt x="164" y="416"/>
                  </a:cubicBezTo>
                  <a:cubicBezTo>
                    <a:pt x="145" y="416"/>
                    <a:pt x="126" y="422"/>
                    <a:pt x="112" y="432"/>
                  </a:cubicBezTo>
                  <a:cubicBezTo>
                    <a:pt x="1" y="516"/>
                    <a:pt x="25" y="701"/>
                    <a:pt x="485" y="1351"/>
                  </a:cubicBezTo>
                  <a:cubicBezTo>
                    <a:pt x="325" y="1573"/>
                    <a:pt x="87" y="1919"/>
                    <a:pt x="50" y="2033"/>
                  </a:cubicBezTo>
                  <a:cubicBezTo>
                    <a:pt x="35" y="2070"/>
                    <a:pt x="41" y="2110"/>
                    <a:pt x="62" y="2141"/>
                  </a:cubicBezTo>
                  <a:cubicBezTo>
                    <a:pt x="102" y="2196"/>
                    <a:pt x="173" y="2203"/>
                    <a:pt x="232" y="2203"/>
                  </a:cubicBezTo>
                  <a:cubicBezTo>
                    <a:pt x="411" y="2203"/>
                    <a:pt x="741" y="2122"/>
                    <a:pt x="1003" y="2048"/>
                  </a:cubicBezTo>
                  <a:cubicBezTo>
                    <a:pt x="1271" y="2388"/>
                    <a:pt x="1487" y="2647"/>
                    <a:pt x="1490" y="2650"/>
                  </a:cubicBezTo>
                  <a:cubicBezTo>
                    <a:pt x="1512" y="2671"/>
                    <a:pt x="1540" y="2687"/>
                    <a:pt x="1571" y="2690"/>
                  </a:cubicBezTo>
                  <a:cubicBezTo>
                    <a:pt x="1660" y="2690"/>
                    <a:pt x="1719" y="2690"/>
                    <a:pt x="1746" y="1814"/>
                  </a:cubicBezTo>
                  <a:cubicBezTo>
                    <a:pt x="2039" y="1709"/>
                    <a:pt x="2382" y="1577"/>
                    <a:pt x="2459" y="1490"/>
                  </a:cubicBezTo>
                  <a:cubicBezTo>
                    <a:pt x="2487" y="1462"/>
                    <a:pt x="2496" y="1422"/>
                    <a:pt x="2487" y="1385"/>
                  </a:cubicBezTo>
                  <a:cubicBezTo>
                    <a:pt x="2471" y="1311"/>
                    <a:pt x="2397" y="1216"/>
                    <a:pt x="1756" y="963"/>
                  </a:cubicBezTo>
                  <a:cubicBezTo>
                    <a:pt x="1753" y="645"/>
                    <a:pt x="1743" y="148"/>
                    <a:pt x="1722" y="71"/>
                  </a:cubicBezTo>
                  <a:cubicBezTo>
                    <a:pt x="1706" y="31"/>
                    <a:pt x="1672" y="4"/>
                    <a:pt x="1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1" name="Google Shape;1251;p13"/>
            <p:cNvSpPr/>
            <p:nvPr/>
          </p:nvSpPr>
          <p:spPr>
            <a:xfrm>
              <a:off x="352924" y="3579703"/>
              <a:ext cx="122063" cy="122890"/>
            </a:xfrm>
            <a:custGeom>
              <a:avLst/>
              <a:gdLst/>
              <a:ahLst/>
              <a:cxnLst/>
              <a:rect l="l" t="t" r="r" b="b"/>
              <a:pathLst>
                <a:path w="1919" h="1932" extrusionOk="0">
                  <a:moveTo>
                    <a:pt x="1024" y="248"/>
                  </a:moveTo>
                  <a:cubicBezTo>
                    <a:pt x="1049" y="331"/>
                    <a:pt x="1076" y="442"/>
                    <a:pt x="1095" y="513"/>
                  </a:cubicBezTo>
                  <a:cubicBezTo>
                    <a:pt x="1141" y="704"/>
                    <a:pt x="1150" y="747"/>
                    <a:pt x="1175" y="781"/>
                  </a:cubicBezTo>
                  <a:cubicBezTo>
                    <a:pt x="1200" y="815"/>
                    <a:pt x="1234" y="828"/>
                    <a:pt x="1425" y="895"/>
                  </a:cubicBezTo>
                  <a:cubicBezTo>
                    <a:pt x="1490" y="920"/>
                    <a:pt x="1592" y="957"/>
                    <a:pt x="1669" y="988"/>
                  </a:cubicBezTo>
                  <a:cubicBezTo>
                    <a:pt x="1561" y="1037"/>
                    <a:pt x="1388" y="1102"/>
                    <a:pt x="1234" y="1154"/>
                  </a:cubicBezTo>
                  <a:cubicBezTo>
                    <a:pt x="1212" y="1164"/>
                    <a:pt x="1194" y="1179"/>
                    <a:pt x="1184" y="1201"/>
                  </a:cubicBezTo>
                  <a:cubicBezTo>
                    <a:pt x="1110" y="1377"/>
                    <a:pt x="1015" y="1577"/>
                    <a:pt x="953" y="1688"/>
                  </a:cubicBezTo>
                  <a:cubicBezTo>
                    <a:pt x="910" y="1568"/>
                    <a:pt x="851" y="1358"/>
                    <a:pt x="805" y="1173"/>
                  </a:cubicBezTo>
                  <a:cubicBezTo>
                    <a:pt x="796" y="1139"/>
                    <a:pt x="771" y="1114"/>
                    <a:pt x="737" y="1108"/>
                  </a:cubicBezTo>
                  <a:cubicBezTo>
                    <a:pt x="558" y="1071"/>
                    <a:pt x="355" y="1028"/>
                    <a:pt x="241" y="994"/>
                  </a:cubicBezTo>
                  <a:cubicBezTo>
                    <a:pt x="416" y="905"/>
                    <a:pt x="595" y="821"/>
                    <a:pt x="780" y="747"/>
                  </a:cubicBezTo>
                  <a:cubicBezTo>
                    <a:pt x="802" y="738"/>
                    <a:pt x="820" y="723"/>
                    <a:pt x="830" y="698"/>
                  </a:cubicBezTo>
                  <a:cubicBezTo>
                    <a:pt x="885" y="547"/>
                    <a:pt x="953" y="396"/>
                    <a:pt x="1024" y="248"/>
                  </a:cubicBezTo>
                  <a:close/>
                  <a:moveTo>
                    <a:pt x="1046" y="1"/>
                  </a:moveTo>
                  <a:cubicBezTo>
                    <a:pt x="993" y="1"/>
                    <a:pt x="916" y="1"/>
                    <a:pt x="685" y="605"/>
                  </a:cubicBezTo>
                  <a:cubicBezTo>
                    <a:pt x="40" y="865"/>
                    <a:pt x="19" y="948"/>
                    <a:pt x="6" y="982"/>
                  </a:cubicBezTo>
                  <a:cubicBezTo>
                    <a:pt x="0" y="1013"/>
                    <a:pt x="6" y="1043"/>
                    <a:pt x="22" y="1068"/>
                  </a:cubicBezTo>
                  <a:cubicBezTo>
                    <a:pt x="40" y="1093"/>
                    <a:pt x="89" y="1158"/>
                    <a:pt x="651" y="1265"/>
                  </a:cubicBezTo>
                  <a:cubicBezTo>
                    <a:pt x="817" y="1932"/>
                    <a:pt x="879" y="1932"/>
                    <a:pt x="941" y="1932"/>
                  </a:cubicBezTo>
                  <a:lnTo>
                    <a:pt x="947" y="1932"/>
                  </a:lnTo>
                  <a:cubicBezTo>
                    <a:pt x="999" y="1929"/>
                    <a:pt x="1058" y="1926"/>
                    <a:pt x="1329" y="1306"/>
                  </a:cubicBezTo>
                  <a:cubicBezTo>
                    <a:pt x="1499" y="1244"/>
                    <a:pt x="1817" y="1127"/>
                    <a:pt x="1885" y="1065"/>
                  </a:cubicBezTo>
                  <a:cubicBezTo>
                    <a:pt x="1909" y="1040"/>
                    <a:pt x="1918" y="1006"/>
                    <a:pt x="1915" y="972"/>
                  </a:cubicBezTo>
                  <a:cubicBezTo>
                    <a:pt x="1900" y="895"/>
                    <a:pt x="1814" y="855"/>
                    <a:pt x="1484" y="735"/>
                  </a:cubicBezTo>
                  <a:cubicBezTo>
                    <a:pt x="1422" y="713"/>
                    <a:pt x="1348" y="686"/>
                    <a:pt x="1314" y="670"/>
                  </a:cubicBezTo>
                  <a:cubicBezTo>
                    <a:pt x="1302" y="633"/>
                    <a:pt x="1280" y="547"/>
                    <a:pt x="1262" y="473"/>
                  </a:cubicBezTo>
                  <a:cubicBezTo>
                    <a:pt x="1203" y="241"/>
                    <a:pt x="1169" y="100"/>
                    <a:pt x="1126" y="44"/>
                  </a:cubicBezTo>
                  <a:cubicBezTo>
                    <a:pt x="1107" y="19"/>
                    <a:pt x="1076" y="4"/>
                    <a:pt x="10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2" name="Google Shape;1252;p13"/>
            <p:cNvSpPr/>
            <p:nvPr/>
          </p:nvSpPr>
          <p:spPr>
            <a:xfrm>
              <a:off x="461479" y="5081609"/>
              <a:ext cx="102917" cy="102663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3" name="Google Shape;1253;p13"/>
            <p:cNvSpPr/>
            <p:nvPr/>
          </p:nvSpPr>
          <p:spPr>
            <a:xfrm>
              <a:off x="1500911" y="4967660"/>
              <a:ext cx="82881" cy="75566"/>
            </a:xfrm>
            <a:custGeom>
              <a:avLst/>
              <a:gdLst/>
              <a:ahLst/>
              <a:cxnLst/>
              <a:rect l="l" t="t" r="r" b="b"/>
              <a:pathLst>
                <a:path w="1303" h="1188" extrusionOk="0">
                  <a:moveTo>
                    <a:pt x="710" y="173"/>
                  </a:moveTo>
                  <a:cubicBezTo>
                    <a:pt x="941" y="173"/>
                    <a:pt x="1129" y="364"/>
                    <a:pt x="1129" y="595"/>
                  </a:cubicBezTo>
                  <a:cubicBezTo>
                    <a:pt x="1126" y="827"/>
                    <a:pt x="938" y="1012"/>
                    <a:pt x="707" y="1015"/>
                  </a:cubicBezTo>
                  <a:cubicBezTo>
                    <a:pt x="476" y="1015"/>
                    <a:pt x="287" y="823"/>
                    <a:pt x="287" y="592"/>
                  </a:cubicBezTo>
                  <a:cubicBezTo>
                    <a:pt x="287" y="358"/>
                    <a:pt x="479" y="173"/>
                    <a:pt x="710" y="173"/>
                  </a:cubicBezTo>
                  <a:close/>
                  <a:moveTo>
                    <a:pt x="712" y="1"/>
                  </a:moveTo>
                  <a:cubicBezTo>
                    <a:pt x="485" y="1"/>
                    <a:pt x="263" y="130"/>
                    <a:pt x="164" y="364"/>
                  </a:cubicBezTo>
                  <a:cubicBezTo>
                    <a:pt x="1" y="752"/>
                    <a:pt x="284" y="1184"/>
                    <a:pt x="707" y="1187"/>
                  </a:cubicBezTo>
                  <a:lnTo>
                    <a:pt x="710" y="1187"/>
                  </a:lnTo>
                  <a:cubicBezTo>
                    <a:pt x="1034" y="1187"/>
                    <a:pt x="1299" y="922"/>
                    <a:pt x="1302" y="595"/>
                  </a:cubicBezTo>
                  <a:cubicBezTo>
                    <a:pt x="1302" y="438"/>
                    <a:pt x="1240" y="287"/>
                    <a:pt x="1129" y="176"/>
                  </a:cubicBezTo>
                  <a:cubicBezTo>
                    <a:pt x="1012" y="57"/>
                    <a:pt x="861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" name="Google Shape;1254;p13"/>
          <p:cNvGrpSpPr/>
          <p:nvPr/>
        </p:nvGrpSpPr>
        <p:grpSpPr>
          <a:xfrm>
            <a:off x="9820131" y="4273392"/>
            <a:ext cx="2286252" cy="2502073"/>
            <a:chOff x="7365098" y="3205040"/>
            <a:chExt cx="1714689" cy="1876555"/>
          </a:xfrm>
        </p:grpSpPr>
        <p:sp>
          <p:nvSpPr>
            <p:cNvPr id="1255" name="Google Shape;1255;p13"/>
            <p:cNvSpPr/>
            <p:nvPr/>
          </p:nvSpPr>
          <p:spPr>
            <a:xfrm>
              <a:off x="8957971" y="3553857"/>
              <a:ext cx="97552" cy="98090"/>
            </a:xfrm>
            <a:custGeom>
              <a:avLst/>
              <a:gdLst/>
              <a:ahLst/>
              <a:cxnLst/>
              <a:rect l="l" t="t" r="r" b="b"/>
              <a:pathLst>
                <a:path w="1814" h="1824" extrusionOk="0">
                  <a:moveTo>
                    <a:pt x="969" y="235"/>
                  </a:moveTo>
                  <a:cubicBezTo>
                    <a:pt x="990" y="315"/>
                    <a:pt x="1018" y="417"/>
                    <a:pt x="1034" y="485"/>
                  </a:cubicBezTo>
                  <a:cubicBezTo>
                    <a:pt x="1080" y="667"/>
                    <a:pt x="1089" y="707"/>
                    <a:pt x="1111" y="738"/>
                  </a:cubicBezTo>
                  <a:cubicBezTo>
                    <a:pt x="1135" y="769"/>
                    <a:pt x="1166" y="784"/>
                    <a:pt x="1345" y="846"/>
                  </a:cubicBezTo>
                  <a:cubicBezTo>
                    <a:pt x="1410" y="870"/>
                    <a:pt x="1505" y="904"/>
                    <a:pt x="1576" y="935"/>
                  </a:cubicBezTo>
                  <a:cubicBezTo>
                    <a:pt x="1478" y="978"/>
                    <a:pt x="1314" y="1040"/>
                    <a:pt x="1169" y="1093"/>
                  </a:cubicBezTo>
                  <a:cubicBezTo>
                    <a:pt x="1148" y="1099"/>
                    <a:pt x="1129" y="1114"/>
                    <a:pt x="1120" y="1136"/>
                  </a:cubicBezTo>
                  <a:cubicBezTo>
                    <a:pt x="1049" y="1302"/>
                    <a:pt x="960" y="1490"/>
                    <a:pt x="901" y="1595"/>
                  </a:cubicBezTo>
                  <a:cubicBezTo>
                    <a:pt x="861" y="1481"/>
                    <a:pt x="802" y="1281"/>
                    <a:pt x="759" y="1108"/>
                  </a:cubicBezTo>
                  <a:cubicBezTo>
                    <a:pt x="753" y="1077"/>
                    <a:pt x="728" y="1052"/>
                    <a:pt x="697" y="1046"/>
                  </a:cubicBezTo>
                  <a:cubicBezTo>
                    <a:pt x="528" y="1015"/>
                    <a:pt x="333" y="972"/>
                    <a:pt x="229" y="941"/>
                  </a:cubicBezTo>
                  <a:cubicBezTo>
                    <a:pt x="392" y="852"/>
                    <a:pt x="565" y="775"/>
                    <a:pt x="738" y="707"/>
                  </a:cubicBezTo>
                  <a:cubicBezTo>
                    <a:pt x="759" y="698"/>
                    <a:pt x="775" y="682"/>
                    <a:pt x="784" y="661"/>
                  </a:cubicBezTo>
                  <a:cubicBezTo>
                    <a:pt x="839" y="516"/>
                    <a:pt x="901" y="374"/>
                    <a:pt x="969" y="235"/>
                  </a:cubicBezTo>
                  <a:close/>
                  <a:moveTo>
                    <a:pt x="987" y="1"/>
                  </a:moveTo>
                  <a:cubicBezTo>
                    <a:pt x="938" y="1"/>
                    <a:pt x="864" y="1"/>
                    <a:pt x="648" y="571"/>
                  </a:cubicBezTo>
                  <a:cubicBezTo>
                    <a:pt x="40" y="815"/>
                    <a:pt x="16" y="895"/>
                    <a:pt x="7" y="929"/>
                  </a:cubicBezTo>
                  <a:cubicBezTo>
                    <a:pt x="0" y="957"/>
                    <a:pt x="7" y="985"/>
                    <a:pt x="22" y="1009"/>
                  </a:cubicBezTo>
                  <a:cubicBezTo>
                    <a:pt x="37" y="1031"/>
                    <a:pt x="84" y="1093"/>
                    <a:pt x="617" y="1194"/>
                  </a:cubicBezTo>
                  <a:cubicBezTo>
                    <a:pt x="775" y="1823"/>
                    <a:pt x="830" y="1823"/>
                    <a:pt x="889" y="1823"/>
                  </a:cubicBezTo>
                  <a:lnTo>
                    <a:pt x="895" y="1823"/>
                  </a:lnTo>
                  <a:cubicBezTo>
                    <a:pt x="944" y="1820"/>
                    <a:pt x="1000" y="1817"/>
                    <a:pt x="1256" y="1231"/>
                  </a:cubicBezTo>
                  <a:cubicBezTo>
                    <a:pt x="1416" y="1176"/>
                    <a:pt x="1718" y="1065"/>
                    <a:pt x="1780" y="1006"/>
                  </a:cubicBezTo>
                  <a:cubicBezTo>
                    <a:pt x="1805" y="985"/>
                    <a:pt x="1814" y="951"/>
                    <a:pt x="1811" y="920"/>
                  </a:cubicBezTo>
                  <a:cubicBezTo>
                    <a:pt x="1795" y="846"/>
                    <a:pt x="1715" y="806"/>
                    <a:pt x="1404" y="695"/>
                  </a:cubicBezTo>
                  <a:cubicBezTo>
                    <a:pt x="1345" y="673"/>
                    <a:pt x="1274" y="648"/>
                    <a:pt x="1243" y="633"/>
                  </a:cubicBezTo>
                  <a:cubicBezTo>
                    <a:pt x="1231" y="599"/>
                    <a:pt x="1209" y="516"/>
                    <a:pt x="1194" y="448"/>
                  </a:cubicBezTo>
                  <a:cubicBezTo>
                    <a:pt x="1142" y="229"/>
                    <a:pt x="1105" y="93"/>
                    <a:pt x="1064" y="41"/>
                  </a:cubicBezTo>
                  <a:cubicBezTo>
                    <a:pt x="1046" y="16"/>
                    <a:pt x="1018" y="4"/>
                    <a:pt x="9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6" name="Google Shape;1256;p13"/>
            <p:cNvSpPr/>
            <p:nvPr/>
          </p:nvSpPr>
          <p:spPr>
            <a:xfrm>
              <a:off x="8906457" y="3205040"/>
              <a:ext cx="173330" cy="167924"/>
            </a:xfrm>
            <a:custGeom>
              <a:avLst/>
              <a:gdLst/>
              <a:ahLst/>
              <a:cxnLst/>
              <a:rect l="l" t="t" r="r" b="b"/>
              <a:pathLst>
                <a:path w="2725" h="2640" extrusionOk="0">
                  <a:moveTo>
                    <a:pt x="889" y="243"/>
                  </a:moveTo>
                  <a:cubicBezTo>
                    <a:pt x="988" y="326"/>
                    <a:pt x="1151" y="474"/>
                    <a:pt x="1370" y="681"/>
                  </a:cubicBezTo>
                  <a:cubicBezTo>
                    <a:pt x="1244" y="739"/>
                    <a:pt x="1108" y="807"/>
                    <a:pt x="960" y="884"/>
                  </a:cubicBezTo>
                  <a:cubicBezTo>
                    <a:pt x="914" y="557"/>
                    <a:pt x="895" y="358"/>
                    <a:pt x="889" y="243"/>
                  </a:cubicBezTo>
                  <a:close/>
                  <a:moveTo>
                    <a:pt x="2227" y="520"/>
                  </a:moveTo>
                  <a:lnTo>
                    <a:pt x="2227" y="520"/>
                  </a:lnTo>
                  <a:cubicBezTo>
                    <a:pt x="2172" y="708"/>
                    <a:pt x="2101" y="890"/>
                    <a:pt x="2018" y="1066"/>
                  </a:cubicBezTo>
                  <a:cubicBezTo>
                    <a:pt x="1904" y="955"/>
                    <a:pt x="1786" y="841"/>
                    <a:pt x="1672" y="730"/>
                  </a:cubicBezTo>
                  <a:cubicBezTo>
                    <a:pt x="1996" y="585"/>
                    <a:pt x="2150" y="536"/>
                    <a:pt x="2227" y="520"/>
                  </a:cubicBezTo>
                  <a:close/>
                  <a:moveTo>
                    <a:pt x="827" y="1143"/>
                  </a:moveTo>
                  <a:cubicBezTo>
                    <a:pt x="849" y="1298"/>
                    <a:pt x="877" y="1455"/>
                    <a:pt x="904" y="1609"/>
                  </a:cubicBezTo>
                  <a:cubicBezTo>
                    <a:pt x="497" y="1544"/>
                    <a:pt x="318" y="1489"/>
                    <a:pt x="241" y="1455"/>
                  </a:cubicBezTo>
                  <a:cubicBezTo>
                    <a:pt x="358" y="1390"/>
                    <a:pt x="577" y="1273"/>
                    <a:pt x="827" y="1143"/>
                  </a:cubicBezTo>
                  <a:close/>
                  <a:moveTo>
                    <a:pt x="1506" y="810"/>
                  </a:moveTo>
                  <a:cubicBezTo>
                    <a:pt x="1651" y="946"/>
                    <a:pt x="1802" y="1094"/>
                    <a:pt x="1941" y="1233"/>
                  </a:cubicBezTo>
                  <a:cubicBezTo>
                    <a:pt x="1867" y="1396"/>
                    <a:pt x="1786" y="1557"/>
                    <a:pt x="1706" y="1711"/>
                  </a:cubicBezTo>
                  <a:cubicBezTo>
                    <a:pt x="1478" y="1689"/>
                    <a:pt x="1268" y="1661"/>
                    <a:pt x="1086" y="1637"/>
                  </a:cubicBezTo>
                  <a:lnTo>
                    <a:pt x="1083" y="1637"/>
                  </a:lnTo>
                  <a:cubicBezTo>
                    <a:pt x="1049" y="1449"/>
                    <a:pt x="1015" y="1251"/>
                    <a:pt x="988" y="1063"/>
                  </a:cubicBezTo>
                  <a:cubicBezTo>
                    <a:pt x="1179" y="968"/>
                    <a:pt x="1352" y="881"/>
                    <a:pt x="1506" y="810"/>
                  </a:cubicBezTo>
                  <a:close/>
                  <a:moveTo>
                    <a:pt x="2070" y="1362"/>
                  </a:moveTo>
                  <a:cubicBezTo>
                    <a:pt x="2280" y="1578"/>
                    <a:pt x="2394" y="1708"/>
                    <a:pt x="2453" y="1779"/>
                  </a:cubicBezTo>
                  <a:cubicBezTo>
                    <a:pt x="2314" y="1769"/>
                    <a:pt x="2110" y="1751"/>
                    <a:pt x="1888" y="1729"/>
                  </a:cubicBezTo>
                  <a:cubicBezTo>
                    <a:pt x="1950" y="1612"/>
                    <a:pt x="2012" y="1486"/>
                    <a:pt x="2070" y="1362"/>
                  </a:cubicBezTo>
                  <a:close/>
                  <a:moveTo>
                    <a:pt x="1117" y="1816"/>
                  </a:moveTo>
                  <a:lnTo>
                    <a:pt x="1117" y="1816"/>
                  </a:lnTo>
                  <a:cubicBezTo>
                    <a:pt x="1268" y="1834"/>
                    <a:pt x="1438" y="1856"/>
                    <a:pt x="1620" y="1874"/>
                  </a:cubicBezTo>
                  <a:cubicBezTo>
                    <a:pt x="1438" y="2207"/>
                    <a:pt x="1321" y="2371"/>
                    <a:pt x="1259" y="2436"/>
                  </a:cubicBezTo>
                  <a:cubicBezTo>
                    <a:pt x="1231" y="2340"/>
                    <a:pt x="1182" y="2143"/>
                    <a:pt x="1117" y="1816"/>
                  </a:cubicBezTo>
                  <a:close/>
                  <a:moveTo>
                    <a:pt x="826" y="0"/>
                  </a:moveTo>
                  <a:cubicBezTo>
                    <a:pt x="798" y="0"/>
                    <a:pt x="770" y="10"/>
                    <a:pt x="750" y="30"/>
                  </a:cubicBezTo>
                  <a:cubicBezTo>
                    <a:pt x="719" y="67"/>
                    <a:pt x="673" y="119"/>
                    <a:pt x="799" y="968"/>
                  </a:cubicBezTo>
                  <a:cubicBezTo>
                    <a:pt x="395" y="1174"/>
                    <a:pt x="65" y="1356"/>
                    <a:pt x="62" y="1356"/>
                  </a:cubicBezTo>
                  <a:cubicBezTo>
                    <a:pt x="38" y="1372"/>
                    <a:pt x="22" y="1393"/>
                    <a:pt x="19" y="1421"/>
                  </a:cubicBezTo>
                  <a:cubicBezTo>
                    <a:pt x="1" y="1557"/>
                    <a:pt x="149" y="1668"/>
                    <a:pt x="938" y="1788"/>
                  </a:cubicBezTo>
                  <a:cubicBezTo>
                    <a:pt x="988" y="2059"/>
                    <a:pt x="1071" y="2466"/>
                    <a:pt x="1129" y="2574"/>
                  </a:cubicBezTo>
                  <a:cubicBezTo>
                    <a:pt x="1148" y="2615"/>
                    <a:pt x="1188" y="2639"/>
                    <a:pt x="1234" y="2639"/>
                  </a:cubicBezTo>
                  <a:cubicBezTo>
                    <a:pt x="1290" y="2639"/>
                    <a:pt x="1404" y="2639"/>
                    <a:pt x="1802" y="1893"/>
                  </a:cubicBezTo>
                  <a:cubicBezTo>
                    <a:pt x="2144" y="1930"/>
                    <a:pt x="2453" y="1951"/>
                    <a:pt x="2573" y="1961"/>
                  </a:cubicBezTo>
                  <a:cubicBezTo>
                    <a:pt x="2616" y="1961"/>
                    <a:pt x="2656" y="1939"/>
                    <a:pt x="2675" y="1902"/>
                  </a:cubicBezTo>
                  <a:cubicBezTo>
                    <a:pt x="2702" y="1837"/>
                    <a:pt x="2724" y="1785"/>
                    <a:pt x="2144" y="1199"/>
                  </a:cubicBezTo>
                  <a:cubicBezTo>
                    <a:pt x="2274" y="912"/>
                    <a:pt x="2416" y="573"/>
                    <a:pt x="2406" y="459"/>
                  </a:cubicBezTo>
                  <a:cubicBezTo>
                    <a:pt x="2403" y="406"/>
                    <a:pt x="2363" y="344"/>
                    <a:pt x="2264" y="344"/>
                  </a:cubicBezTo>
                  <a:cubicBezTo>
                    <a:pt x="2194" y="344"/>
                    <a:pt x="2039" y="372"/>
                    <a:pt x="1537" y="604"/>
                  </a:cubicBezTo>
                  <a:cubicBezTo>
                    <a:pt x="1305" y="385"/>
                    <a:pt x="941" y="48"/>
                    <a:pt x="870" y="8"/>
                  </a:cubicBezTo>
                  <a:cubicBezTo>
                    <a:pt x="856" y="3"/>
                    <a:pt x="841" y="0"/>
                    <a:pt x="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7" name="Google Shape;1257;p13"/>
            <p:cNvSpPr/>
            <p:nvPr/>
          </p:nvSpPr>
          <p:spPr>
            <a:xfrm rot="-320246">
              <a:off x="8287495" y="4291232"/>
              <a:ext cx="649264" cy="445283"/>
            </a:xfrm>
            <a:custGeom>
              <a:avLst/>
              <a:gdLst/>
              <a:ahLst/>
              <a:cxnLst/>
              <a:rect l="l" t="t" r="r" b="b"/>
              <a:pathLst>
                <a:path w="12073" h="8280" extrusionOk="0">
                  <a:moveTo>
                    <a:pt x="8926" y="1"/>
                  </a:moveTo>
                  <a:cubicBezTo>
                    <a:pt x="8924" y="1"/>
                    <a:pt x="8922" y="1"/>
                    <a:pt x="8921" y="1"/>
                  </a:cubicBezTo>
                  <a:cubicBezTo>
                    <a:pt x="8831" y="4"/>
                    <a:pt x="8742" y="13"/>
                    <a:pt x="8652" y="29"/>
                  </a:cubicBezTo>
                  <a:lnTo>
                    <a:pt x="8588" y="41"/>
                  </a:lnTo>
                  <a:cubicBezTo>
                    <a:pt x="8492" y="60"/>
                    <a:pt x="8507" y="201"/>
                    <a:pt x="8606" y="201"/>
                  </a:cubicBezTo>
                  <a:cubicBezTo>
                    <a:pt x="8609" y="201"/>
                    <a:pt x="8615" y="201"/>
                    <a:pt x="8621" y="198"/>
                  </a:cubicBezTo>
                  <a:lnTo>
                    <a:pt x="8677" y="189"/>
                  </a:lnTo>
                  <a:cubicBezTo>
                    <a:pt x="8760" y="174"/>
                    <a:pt x="8844" y="164"/>
                    <a:pt x="8930" y="161"/>
                  </a:cubicBezTo>
                  <a:cubicBezTo>
                    <a:pt x="8973" y="158"/>
                    <a:pt x="9007" y="121"/>
                    <a:pt x="9007" y="78"/>
                  </a:cubicBezTo>
                  <a:cubicBezTo>
                    <a:pt x="9004" y="34"/>
                    <a:pt x="8967" y="1"/>
                    <a:pt x="8926" y="1"/>
                  </a:cubicBezTo>
                  <a:close/>
                  <a:moveTo>
                    <a:pt x="9248" y="13"/>
                  </a:moveTo>
                  <a:cubicBezTo>
                    <a:pt x="9151" y="13"/>
                    <a:pt x="9136" y="159"/>
                    <a:pt x="9238" y="174"/>
                  </a:cubicBezTo>
                  <a:cubicBezTo>
                    <a:pt x="9343" y="186"/>
                    <a:pt x="9445" y="205"/>
                    <a:pt x="9544" y="232"/>
                  </a:cubicBezTo>
                  <a:cubicBezTo>
                    <a:pt x="9553" y="235"/>
                    <a:pt x="9559" y="235"/>
                    <a:pt x="9565" y="235"/>
                  </a:cubicBezTo>
                  <a:cubicBezTo>
                    <a:pt x="9661" y="235"/>
                    <a:pt x="9679" y="100"/>
                    <a:pt x="9587" y="75"/>
                  </a:cubicBezTo>
                  <a:cubicBezTo>
                    <a:pt x="9479" y="47"/>
                    <a:pt x="9368" y="26"/>
                    <a:pt x="9257" y="13"/>
                  </a:cubicBezTo>
                  <a:cubicBezTo>
                    <a:pt x="9254" y="13"/>
                    <a:pt x="9251" y="13"/>
                    <a:pt x="9248" y="13"/>
                  </a:cubicBezTo>
                  <a:close/>
                  <a:moveTo>
                    <a:pt x="8303" y="128"/>
                  </a:moveTo>
                  <a:cubicBezTo>
                    <a:pt x="8291" y="128"/>
                    <a:pt x="8279" y="131"/>
                    <a:pt x="8267" y="137"/>
                  </a:cubicBezTo>
                  <a:cubicBezTo>
                    <a:pt x="8162" y="180"/>
                    <a:pt x="8060" y="232"/>
                    <a:pt x="7964" y="294"/>
                  </a:cubicBezTo>
                  <a:cubicBezTo>
                    <a:pt x="7900" y="340"/>
                    <a:pt x="7931" y="442"/>
                    <a:pt x="8011" y="442"/>
                  </a:cubicBezTo>
                  <a:lnTo>
                    <a:pt x="8011" y="445"/>
                  </a:lnTo>
                  <a:cubicBezTo>
                    <a:pt x="8026" y="445"/>
                    <a:pt x="8042" y="439"/>
                    <a:pt x="8054" y="430"/>
                  </a:cubicBezTo>
                  <a:cubicBezTo>
                    <a:pt x="8140" y="374"/>
                    <a:pt x="8233" y="325"/>
                    <a:pt x="8325" y="288"/>
                  </a:cubicBezTo>
                  <a:cubicBezTo>
                    <a:pt x="8420" y="255"/>
                    <a:pt x="8382" y="128"/>
                    <a:pt x="8303" y="128"/>
                  </a:cubicBezTo>
                  <a:close/>
                  <a:moveTo>
                    <a:pt x="9873" y="178"/>
                  </a:moveTo>
                  <a:cubicBezTo>
                    <a:pt x="9795" y="178"/>
                    <a:pt x="9757" y="295"/>
                    <a:pt x="9840" y="334"/>
                  </a:cubicBezTo>
                  <a:cubicBezTo>
                    <a:pt x="9938" y="374"/>
                    <a:pt x="10031" y="417"/>
                    <a:pt x="10123" y="470"/>
                  </a:cubicBezTo>
                  <a:cubicBezTo>
                    <a:pt x="10136" y="476"/>
                    <a:pt x="10148" y="479"/>
                    <a:pt x="10164" y="479"/>
                  </a:cubicBezTo>
                  <a:cubicBezTo>
                    <a:pt x="10247" y="479"/>
                    <a:pt x="10275" y="368"/>
                    <a:pt x="10201" y="328"/>
                  </a:cubicBezTo>
                  <a:cubicBezTo>
                    <a:pt x="10105" y="275"/>
                    <a:pt x="10003" y="226"/>
                    <a:pt x="9901" y="183"/>
                  </a:cubicBezTo>
                  <a:cubicBezTo>
                    <a:pt x="9891" y="179"/>
                    <a:pt x="9882" y="178"/>
                    <a:pt x="9873" y="178"/>
                  </a:cubicBezTo>
                  <a:close/>
                  <a:moveTo>
                    <a:pt x="5475" y="516"/>
                  </a:moveTo>
                  <a:cubicBezTo>
                    <a:pt x="5406" y="516"/>
                    <a:pt x="5337" y="518"/>
                    <a:pt x="5269" y="522"/>
                  </a:cubicBezTo>
                  <a:cubicBezTo>
                    <a:pt x="5167" y="531"/>
                    <a:pt x="5173" y="683"/>
                    <a:pt x="5275" y="686"/>
                  </a:cubicBezTo>
                  <a:lnTo>
                    <a:pt x="5281" y="683"/>
                  </a:lnTo>
                  <a:cubicBezTo>
                    <a:pt x="5341" y="679"/>
                    <a:pt x="5401" y="677"/>
                    <a:pt x="5463" y="677"/>
                  </a:cubicBezTo>
                  <a:cubicBezTo>
                    <a:pt x="5506" y="677"/>
                    <a:pt x="5549" y="678"/>
                    <a:pt x="5593" y="679"/>
                  </a:cubicBezTo>
                  <a:cubicBezTo>
                    <a:pt x="5698" y="679"/>
                    <a:pt x="5704" y="528"/>
                    <a:pt x="5602" y="519"/>
                  </a:cubicBezTo>
                  <a:cubicBezTo>
                    <a:pt x="5560" y="517"/>
                    <a:pt x="5517" y="516"/>
                    <a:pt x="5475" y="516"/>
                  </a:cubicBezTo>
                  <a:close/>
                  <a:moveTo>
                    <a:pt x="5916" y="551"/>
                  </a:moveTo>
                  <a:cubicBezTo>
                    <a:pt x="5879" y="551"/>
                    <a:pt x="5845" y="580"/>
                    <a:pt x="5839" y="621"/>
                  </a:cubicBezTo>
                  <a:cubicBezTo>
                    <a:pt x="5833" y="664"/>
                    <a:pt x="5861" y="704"/>
                    <a:pt x="5907" y="713"/>
                  </a:cubicBezTo>
                  <a:cubicBezTo>
                    <a:pt x="6009" y="729"/>
                    <a:pt x="6111" y="754"/>
                    <a:pt x="6213" y="781"/>
                  </a:cubicBezTo>
                  <a:cubicBezTo>
                    <a:pt x="6219" y="784"/>
                    <a:pt x="6228" y="784"/>
                    <a:pt x="6234" y="784"/>
                  </a:cubicBezTo>
                  <a:cubicBezTo>
                    <a:pt x="6327" y="784"/>
                    <a:pt x="6345" y="655"/>
                    <a:pt x="6256" y="627"/>
                  </a:cubicBezTo>
                  <a:cubicBezTo>
                    <a:pt x="6151" y="596"/>
                    <a:pt x="6043" y="572"/>
                    <a:pt x="5932" y="553"/>
                  </a:cubicBezTo>
                  <a:cubicBezTo>
                    <a:pt x="5927" y="552"/>
                    <a:pt x="5922" y="551"/>
                    <a:pt x="5916" y="551"/>
                  </a:cubicBezTo>
                  <a:close/>
                  <a:moveTo>
                    <a:pt x="4962" y="562"/>
                  </a:moveTo>
                  <a:cubicBezTo>
                    <a:pt x="4955" y="562"/>
                    <a:pt x="4947" y="563"/>
                    <a:pt x="4939" y="565"/>
                  </a:cubicBezTo>
                  <a:cubicBezTo>
                    <a:pt x="4831" y="587"/>
                    <a:pt x="4723" y="612"/>
                    <a:pt x="4615" y="642"/>
                  </a:cubicBezTo>
                  <a:cubicBezTo>
                    <a:pt x="4526" y="670"/>
                    <a:pt x="4544" y="803"/>
                    <a:pt x="4640" y="803"/>
                  </a:cubicBezTo>
                  <a:cubicBezTo>
                    <a:pt x="4646" y="803"/>
                    <a:pt x="4655" y="803"/>
                    <a:pt x="4661" y="800"/>
                  </a:cubicBezTo>
                  <a:cubicBezTo>
                    <a:pt x="4763" y="769"/>
                    <a:pt x="4865" y="744"/>
                    <a:pt x="4970" y="726"/>
                  </a:cubicBezTo>
                  <a:cubicBezTo>
                    <a:pt x="5075" y="711"/>
                    <a:pt x="5054" y="562"/>
                    <a:pt x="4962" y="562"/>
                  </a:cubicBezTo>
                  <a:close/>
                  <a:moveTo>
                    <a:pt x="10439" y="486"/>
                  </a:moveTo>
                  <a:cubicBezTo>
                    <a:pt x="10370" y="486"/>
                    <a:pt x="10324" y="585"/>
                    <a:pt x="10395" y="633"/>
                  </a:cubicBezTo>
                  <a:cubicBezTo>
                    <a:pt x="10478" y="692"/>
                    <a:pt x="10565" y="757"/>
                    <a:pt x="10651" y="821"/>
                  </a:cubicBezTo>
                  <a:cubicBezTo>
                    <a:pt x="10663" y="834"/>
                    <a:pt x="10682" y="840"/>
                    <a:pt x="10700" y="840"/>
                  </a:cubicBezTo>
                  <a:lnTo>
                    <a:pt x="10700" y="843"/>
                  </a:lnTo>
                  <a:cubicBezTo>
                    <a:pt x="10725" y="843"/>
                    <a:pt x="10747" y="831"/>
                    <a:pt x="10762" y="809"/>
                  </a:cubicBezTo>
                  <a:cubicBezTo>
                    <a:pt x="10790" y="775"/>
                    <a:pt x="10784" y="723"/>
                    <a:pt x="10750" y="695"/>
                  </a:cubicBezTo>
                  <a:cubicBezTo>
                    <a:pt x="10663" y="627"/>
                    <a:pt x="10574" y="559"/>
                    <a:pt x="10484" y="501"/>
                  </a:cubicBezTo>
                  <a:cubicBezTo>
                    <a:pt x="10469" y="490"/>
                    <a:pt x="10453" y="486"/>
                    <a:pt x="10439" y="486"/>
                  </a:cubicBezTo>
                  <a:close/>
                  <a:moveTo>
                    <a:pt x="7760" y="484"/>
                  </a:moveTo>
                  <a:cubicBezTo>
                    <a:pt x="7741" y="484"/>
                    <a:pt x="7720" y="492"/>
                    <a:pt x="7702" y="510"/>
                  </a:cubicBezTo>
                  <a:cubicBezTo>
                    <a:pt x="7622" y="590"/>
                    <a:pt x="7551" y="676"/>
                    <a:pt x="7490" y="772"/>
                  </a:cubicBezTo>
                  <a:cubicBezTo>
                    <a:pt x="7452" y="824"/>
                    <a:pt x="7490" y="898"/>
                    <a:pt x="7554" y="898"/>
                  </a:cubicBezTo>
                  <a:cubicBezTo>
                    <a:pt x="7582" y="898"/>
                    <a:pt x="7610" y="886"/>
                    <a:pt x="7625" y="861"/>
                  </a:cubicBezTo>
                  <a:cubicBezTo>
                    <a:pt x="7684" y="778"/>
                    <a:pt x="7749" y="698"/>
                    <a:pt x="7820" y="624"/>
                  </a:cubicBezTo>
                  <a:cubicBezTo>
                    <a:pt x="7879" y="565"/>
                    <a:pt x="7824" y="484"/>
                    <a:pt x="7760" y="484"/>
                  </a:cubicBezTo>
                  <a:close/>
                  <a:moveTo>
                    <a:pt x="6543" y="733"/>
                  </a:moveTo>
                  <a:cubicBezTo>
                    <a:pt x="6464" y="733"/>
                    <a:pt x="6426" y="848"/>
                    <a:pt x="6509" y="886"/>
                  </a:cubicBezTo>
                  <a:cubicBezTo>
                    <a:pt x="6604" y="929"/>
                    <a:pt x="6700" y="976"/>
                    <a:pt x="6789" y="1028"/>
                  </a:cubicBezTo>
                  <a:cubicBezTo>
                    <a:pt x="6802" y="1034"/>
                    <a:pt x="6814" y="1037"/>
                    <a:pt x="6829" y="1037"/>
                  </a:cubicBezTo>
                  <a:lnTo>
                    <a:pt x="6833" y="1037"/>
                  </a:lnTo>
                  <a:cubicBezTo>
                    <a:pt x="6913" y="1037"/>
                    <a:pt x="6941" y="926"/>
                    <a:pt x="6870" y="886"/>
                  </a:cubicBezTo>
                  <a:cubicBezTo>
                    <a:pt x="6774" y="831"/>
                    <a:pt x="6675" y="781"/>
                    <a:pt x="6573" y="738"/>
                  </a:cubicBezTo>
                  <a:cubicBezTo>
                    <a:pt x="6563" y="734"/>
                    <a:pt x="6553" y="733"/>
                    <a:pt x="6543" y="733"/>
                  </a:cubicBezTo>
                  <a:close/>
                  <a:moveTo>
                    <a:pt x="4337" y="747"/>
                  </a:moveTo>
                  <a:cubicBezTo>
                    <a:pt x="4326" y="747"/>
                    <a:pt x="4315" y="749"/>
                    <a:pt x="4303" y="754"/>
                  </a:cubicBezTo>
                  <a:cubicBezTo>
                    <a:pt x="4236" y="781"/>
                    <a:pt x="4168" y="812"/>
                    <a:pt x="4100" y="846"/>
                  </a:cubicBezTo>
                  <a:cubicBezTo>
                    <a:pt x="4069" y="861"/>
                    <a:pt x="4035" y="877"/>
                    <a:pt x="4004" y="892"/>
                  </a:cubicBezTo>
                  <a:cubicBezTo>
                    <a:pt x="3964" y="914"/>
                    <a:pt x="3949" y="963"/>
                    <a:pt x="3970" y="1003"/>
                  </a:cubicBezTo>
                  <a:cubicBezTo>
                    <a:pt x="3983" y="1031"/>
                    <a:pt x="4010" y="1047"/>
                    <a:pt x="4041" y="1047"/>
                  </a:cubicBezTo>
                  <a:cubicBezTo>
                    <a:pt x="4054" y="1047"/>
                    <a:pt x="4069" y="1043"/>
                    <a:pt x="4081" y="1037"/>
                  </a:cubicBezTo>
                  <a:cubicBezTo>
                    <a:pt x="4109" y="1022"/>
                    <a:pt x="4140" y="1006"/>
                    <a:pt x="4174" y="991"/>
                  </a:cubicBezTo>
                  <a:cubicBezTo>
                    <a:pt x="4236" y="960"/>
                    <a:pt x="4300" y="929"/>
                    <a:pt x="4365" y="905"/>
                  </a:cubicBezTo>
                  <a:cubicBezTo>
                    <a:pt x="4452" y="869"/>
                    <a:pt x="4417" y="747"/>
                    <a:pt x="4337" y="747"/>
                  </a:cubicBezTo>
                  <a:close/>
                  <a:moveTo>
                    <a:pt x="10948" y="890"/>
                  </a:moveTo>
                  <a:cubicBezTo>
                    <a:pt x="10885" y="890"/>
                    <a:pt x="10833" y="972"/>
                    <a:pt x="10891" y="1028"/>
                  </a:cubicBezTo>
                  <a:cubicBezTo>
                    <a:pt x="10972" y="1102"/>
                    <a:pt x="11049" y="1176"/>
                    <a:pt x="11120" y="1250"/>
                  </a:cubicBezTo>
                  <a:cubicBezTo>
                    <a:pt x="11135" y="1266"/>
                    <a:pt x="11157" y="1275"/>
                    <a:pt x="11178" y="1275"/>
                  </a:cubicBezTo>
                  <a:cubicBezTo>
                    <a:pt x="11249" y="1275"/>
                    <a:pt x="11286" y="1188"/>
                    <a:pt x="11237" y="1139"/>
                  </a:cubicBezTo>
                  <a:cubicBezTo>
                    <a:pt x="11163" y="1062"/>
                    <a:pt x="11083" y="988"/>
                    <a:pt x="10999" y="911"/>
                  </a:cubicBezTo>
                  <a:cubicBezTo>
                    <a:pt x="10983" y="896"/>
                    <a:pt x="10965" y="890"/>
                    <a:pt x="10948" y="890"/>
                  </a:cubicBezTo>
                  <a:close/>
                  <a:moveTo>
                    <a:pt x="3769" y="1046"/>
                  </a:moveTo>
                  <a:cubicBezTo>
                    <a:pt x="3753" y="1046"/>
                    <a:pt x="3735" y="1052"/>
                    <a:pt x="3717" y="1065"/>
                  </a:cubicBezTo>
                  <a:cubicBezTo>
                    <a:pt x="3628" y="1130"/>
                    <a:pt x="3539" y="1198"/>
                    <a:pt x="3458" y="1272"/>
                  </a:cubicBezTo>
                  <a:cubicBezTo>
                    <a:pt x="3403" y="1321"/>
                    <a:pt x="3437" y="1414"/>
                    <a:pt x="3511" y="1414"/>
                  </a:cubicBezTo>
                  <a:cubicBezTo>
                    <a:pt x="3529" y="1414"/>
                    <a:pt x="3551" y="1407"/>
                    <a:pt x="3566" y="1392"/>
                  </a:cubicBezTo>
                  <a:cubicBezTo>
                    <a:pt x="3643" y="1321"/>
                    <a:pt x="3724" y="1256"/>
                    <a:pt x="3810" y="1198"/>
                  </a:cubicBezTo>
                  <a:cubicBezTo>
                    <a:pt x="3890" y="1150"/>
                    <a:pt x="3840" y="1046"/>
                    <a:pt x="3769" y="1046"/>
                  </a:cubicBezTo>
                  <a:close/>
                  <a:moveTo>
                    <a:pt x="7396" y="1017"/>
                  </a:moveTo>
                  <a:cubicBezTo>
                    <a:pt x="7368" y="1017"/>
                    <a:pt x="7341" y="1031"/>
                    <a:pt x="7326" y="1065"/>
                  </a:cubicBezTo>
                  <a:cubicBezTo>
                    <a:pt x="7311" y="1102"/>
                    <a:pt x="7295" y="1136"/>
                    <a:pt x="7280" y="1176"/>
                  </a:cubicBezTo>
                  <a:cubicBezTo>
                    <a:pt x="7237" y="1139"/>
                    <a:pt x="7193" y="1102"/>
                    <a:pt x="7147" y="1068"/>
                  </a:cubicBezTo>
                  <a:cubicBezTo>
                    <a:pt x="7131" y="1056"/>
                    <a:pt x="7114" y="1050"/>
                    <a:pt x="7098" y="1050"/>
                  </a:cubicBezTo>
                  <a:cubicBezTo>
                    <a:pt x="7031" y="1050"/>
                    <a:pt x="6982" y="1145"/>
                    <a:pt x="7052" y="1198"/>
                  </a:cubicBezTo>
                  <a:cubicBezTo>
                    <a:pt x="7110" y="1244"/>
                    <a:pt x="7169" y="1290"/>
                    <a:pt x="7224" y="1343"/>
                  </a:cubicBezTo>
                  <a:cubicBezTo>
                    <a:pt x="7221" y="1355"/>
                    <a:pt x="7218" y="1370"/>
                    <a:pt x="7215" y="1383"/>
                  </a:cubicBezTo>
                  <a:cubicBezTo>
                    <a:pt x="7203" y="1426"/>
                    <a:pt x="7227" y="1472"/>
                    <a:pt x="7271" y="1481"/>
                  </a:cubicBezTo>
                  <a:cubicBezTo>
                    <a:pt x="7277" y="1484"/>
                    <a:pt x="7283" y="1484"/>
                    <a:pt x="7292" y="1484"/>
                  </a:cubicBezTo>
                  <a:cubicBezTo>
                    <a:pt x="7294" y="1485"/>
                    <a:pt x="7296" y="1485"/>
                    <a:pt x="7298" y="1485"/>
                  </a:cubicBezTo>
                  <a:cubicBezTo>
                    <a:pt x="7333" y="1485"/>
                    <a:pt x="7364" y="1461"/>
                    <a:pt x="7372" y="1426"/>
                  </a:cubicBezTo>
                  <a:lnTo>
                    <a:pt x="7372" y="1420"/>
                  </a:lnTo>
                  <a:cubicBezTo>
                    <a:pt x="7425" y="1401"/>
                    <a:pt x="7443" y="1340"/>
                    <a:pt x="7409" y="1293"/>
                  </a:cubicBezTo>
                  <a:cubicBezTo>
                    <a:pt x="7428" y="1238"/>
                    <a:pt x="7449" y="1182"/>
                    <a:pt x="7474" y="1133"/>
                  </a:cubicBezTo>
                  <a:cubicBezTo>
                    <a:pt x="7502" y="1068"/>
                    <a:pt x="7449" y="1017"/>
                    <a:pt x="7396" y="1017"/>
                  </a:cubicBezTo>
                  <a:close/>
                  <a:moveTo>
                    <a:pt x="11402" y="1354"/>
                  </a:moveTo>
                  <a:cubicBezTo>
                    <a:pt x="11342" y="1354"/>
                    <a:pt x="11290" y="1425"/>
                    <a:pt x="11339" y="1488"/>
                  </a:cubicBezTo>
                  <a:cubicBezTo>
                    <a:pt x="11413" y="1571"/>
                    <a:pt x="11481" y="1654"/>
                    <a:pt x="11542" y="1731"/>
                  </a:cubicBezTo>
                  <a:cubicBezTo>
                    <a:pt x="11558" y="1753"/>
                    <a:pt x="11579" y="1762"/>
                    <a:pt x="11607" y="1762"/>
                  </a:cubicBezTo>
                  <a:cubicBezTo>
                    <a:pt x="11672" y="1762"/>
                    <a:pt x="11712" y="1685"/>
                    <a:pt x="11669" y="1633"/>
                  </a:cubicBezTo>
                  <a:cubicBezTo>
                    <a:pt x="11607" y="1552"/>
                    <a:pt x="11536" y="1466"/>
                    <a:pt x="11459" y="1380"/>
                  </a:cubicBezTo>
                  <a:cubicBezTo>
                    <a:pt x="11441" y="1361"/>
                    <a:pt x="11421" y="1354"/>
                    <a:pt x="11402" y="1354"/>
                  </a:cubicBezTo>
                  <a:close/>
                  <a:moveTo>
                    <a:pt x="3285" y="1486"/>
                  </a:moveTo>
                  <a:cubicBezTo>
                    <a:pt x="3264" y="1486"/>
                    <a:pt x="3242" y="1494"/>
                    <a:pt x="3224" y="1515"/>
                  </a:cubicBezTo>
                  <a:cubicBezTo>
                    <a:pt x="3153" y="1602"/>
                    <a:pt x="3088" y="1694"/>
                    <a:pt x="3033" y="1790"/>
                  </a:cubicBezTo>
                  <a:cubicBezTo>
                    <a:pt x="3008" y="1827"/>
                    <a:pt x="3023" y="1876"/>
                    <a:pt x="3060" y="1901"/>
                  </a:cubicBezTo>
                  <a:cubicBezTo>
                    <a:pt x="3073" y="1907"/>
                    <a:pt x="3088" y="1910"/>
                    <a:pt x="3104" y="1910"/>
                  </a:cubicBezTo>
                  <a:lnTo>
                    <a:pt x="3101" y="1913"/>
                  </a:lnTo>
                  <a:cubicBezTo>
                    <a:pt x="3131" y="1913"/>
                    <a:pt x="3156" y="1898"/>
                    <a:pt x="3172" y="1870"/>
                  </a:cubicBezTo>
                  <a:cubicBezTo>
                    <a:pt x="3224" y="1784"/>
                    <a:pt x="3283" y="1697"/>
                    <a:pt x="3350" y="1617"/>
                  </a:cubicBezTo>
                  <a:cubicBezTo>
                    <a:pt x="3398" y="1556"/>
                    <a:pt x="3345" y="1486"/>
                    <a:pt x="3285" y="1486"/>
                  </a:cubicBezTo>
                  <a:close/>
                  <a:moveTo>
                    <a:pt x="7559" y="1500"/>
                  </a:moveTo>
                  <a:cubicBezTo>
                    <a:pt x="7501" y="1500"/>
                    <a:pt x="7445" y="1570"/>
                    <a:pt x="7496" y="1633"/>
                  </a:cubicBezTo>
                  <a:cubicBezTo>
                    <a:pt x="7557" y="1716"/>
                    <a:pt x="7610" y="1802"/>
                    <a:pt x="7656" y="1895"/>
                  </a:cubicBezTo>
                  <a:cubicBezTo>
                    <a:pt x="7668" y="1922"/>
                    <a:pt x="7696" y="1941"/>
                    <a:pt x="7730" y="1941"/>
                  </a:cubicBezTo>
                  <a:cubicBezTo>
                    <a:pt x="7742" y="1941"/>
                    <a:pt x="7752" y="1938"/>
                    <a:pt x="7764" y="1932"/>
                  </a:cubicBezTo>
                  <a:cubicBezTo>
                    <a:pt x="7804" y="1913"/>
                    <a:pt x="7820" y="1864"/>
                    <a:pt x="7801" y="1824"/>
                  </a:cubicBezTo>
                  <a:cubicBezTo>
                    <a:pt x="7752" y="1722"/>
                    <a:pt x="7693" y="1626"/>
                    <a:pt x="7622" y="1537"/>
                  </a:cubicBezTo>
                  <a:cubicBezTo>
                    <a:pt x="7605" y="1511"/>
                    <a:pt x="7582" y="1500"/>
                    <a:pt x="7559" y="1500"/>
                  </a:cubicBezTo>
                  <a:close/>
                  <a:moveTo>
                    <a:pt x="7233" y="1638"/>
                  </a:moveTo>
                  <a:cubicBezTo>
                    <a:pt x="7190" y="1638"/>
                    <a:pt x="7153" y="1669"/>
                    <a:pt x="7150" y="1713"/>
                  </a:cubicBezTo>
                  <a:cubicBezTo>
                    <a:pt x="7141" y="1787"/>
                    <a:pt x="7138" y="1861"/>
                    <a:pt x="7138" y="1938"/>
                  </a:cubicBezTo>
                  <a:cubicBezTo>
                    <a:pt x="7138" y="1975"/>
                    <a:pt x="7138" y="2012"/>
                    <a:pt x="7141" y="2049"/>
                  </a:cubicBezTo>
                  <a:cubicBezTo>
                    <a:pt x="7141" y="2092"/>
                    <a:pt x="7178" y="2126"/>
                    <a:pt x="7221" y="2126"/>
                  </a:cubicBezTo>
                  <a:lnTo>
                    <a:pt x="7224" y="2123"/>
                  </a:lnTo>
                  <a:cubicBezTo>
                    <a:pt x="7271" y="2123"/>
                    <a:pt x="7304" y="2083"/>
                    <a:pt x="7301" y="2040"/>
                  </a:cubicBezTo>
                  <a:cubicBezTo>
                    <a:pt x="7298" y="2006"/>
                    <a:pt x="7298" y="1972"/>
                    <a:pt x="7298" y="1938"/>
                  </a:cubicBezTo>
                  <a:cubicBezTo>
                    <a:pt x="7298" y="1867"/>
                    <a:pt x="7301" y="1799"/>
                    <a:pt x="7311" y="1728"/>
                  </a:cubicBezTo>
                  <a:cubicBezTo>
                    <a:pt x="7314" y="1685"/>
                    <a:pt x="7283" y="1645"/>
                    <a:pt x="7240" y="1639"/>
                  </a:cubicBezTo>
                  <a:cubicBezTo>
                    <a:pt x="7238" y="1639"/>
                    <a:pt x="7235" y="1638"/>
                    <a:pt x="7233" y="1638"/>
                  </a:cubicBezTo>
                  <a:close/>
                  <a:moveTo>
                    <a:pt x="11801" y="1860"/>
                  </a:moveTo>
                  <a:cubicBezTo>
                    <a:pt x="11742" y="1860"/>
                    <a:pt x="11687" y="1926"/>
                    <a:pt x="11733" y="1990"/>
                  </a:cubicBezTo>
                  <a:cubicBezTo>
                    <a:pt x="11848" y="2148"/>
                    <a:pt x="11909" y="2252"/>
                    <a:pt x="11909" y="2252"/>
                  </a:cubicBezTo>
                  <a:cubicBezTo>
                    <a:pt x="11925" y="2277"/>
                    <a:pt x="11952" y="2293"/>
                    <a:pt x="11980" y="2293"/>
                  </a:cubicBezTo>
                  <a:cubicBezTo>
                    <a:pt x="11996" y="2293"/>
                    <a:pt x="12008" y="2289"/>
                    <a:pt x="12020" y="2280"/>
                  </a:cubicBezTo>
                  <a:cubicBezTo>
                    <a:pt x="12060" y="2259"/>
                    <a:pt x="12073" y="2209"/>
                    <a:pt x="12048" y="2169"/>
                  </a:cubicBezTo>
                  <a:cubicBezTo>
                    <a:pt x="12045" y="2166"/>
                    <a:pt x="11983" y="2061"/>
                    <a:pt x="11866" y="1895"/>
                  </a:cubicBezTo>
                  <a:cubicBezTo>
                    <a:pt x="11848" y="1870"/>
                    <a:pt x="11824" y="1860"/>
                    <a:pt x="11801" y="1860"/>
                  </a:cubicBezTo>
                  <a:close/>
                  <a:moveTo>
                    <a:pt x="2955" y="2033"/>
                  </a:moveTo>
                  <a:cubicBezTo>
                    <a:pt x="2925" y="2033"/>
                    <a:pt x="2895" y="2050"/>
                    <a:pt x="2882" y="2089"/>
                  </a:cubicBezTo>
                  <a:cubicBezTo>
                    <a:pt x="2841" y="2194"/>
                    <a:pt x="2804" y="2299"/>
                    <a:pt x="2780" y="2407"/>
                  </a:cubicBezTo>
                  <a:cubicBezTo>
                    <a:pt x="2767" y="2453"/>
                    <a:pt x="2795" y="2496"/>
                    <a:pt x="2838" y="2505"/>
                  </a:cubicBezTo>
                  <a:cubicBezTo>
                    <a:pt x="2845" y="2508"/>
                    <a:pt x="2851" y="2508"/>
                    <a:pt x="2857" y="2508"/>
                  </a:cubicBezTo>
                  <a:lnTo>
                    <a:pt x="2860" y="2508"/>
                  </a:lnTo>
                  <a:cubicBezTo>
                    <a:pt x="2897" y="2508"/>
                    <a:pt x="2928" y="2484"/>
                    <a:pt x="2937" y="2447"/>
                  </a:cubicBezTo>
                  <a:cubicBezTo>
                    <a:pt x="2962" y="2345"/>
                    <a:pt x="2993" y="2246"/>
                    <a:pt x="3033" y="2151"/>
                  </a:cubicBezTo>
                  <a:cubicBezTo>
                    <a:pt x="3062" y="2084"/>
                    <a:pt x="3008" y="2033"/>
                    <a:pt x="2955" y="2033"/>
                  </a:cubicBezTo>
                  <a:close/>
                  <a:moveTo>
                    <a:pt x="7821" y="2084"/>
                  </a:moveTo>
                  <a:cubicBezTo>
                    <a:pt x="7777" y="2084"/>
                    <a:pt x="7733" y="2116"/>
                    <a:pt x="7739" y="2175"/>
                  </a:cubicBezTo>
                  <a:cubicBezTo>
                    <a:pt x="7742" y="2191"/>
                    <a:pt x="7742" y="2209"/>
                    <a:pt x="7742" y="2225"/>
                  </a:cubicBezTo>
                  <a:cubicBezTo>
                    <a:pt x="7746" y="2299"/>
                    <a:pt x="7724" y="2370"/>
                    <a:pt x="7684" y="2428"/>
                  </a:cubicBezTo>
                  <a:cubicBezTo>
                    <a:pt x="7656" y="2465"/>
                    <a:pt x="7665" y="2515"/>
                    <a:pt x="7699" y="2539"/>
                  </a:cubicBezTo>
                  <a:cubicBezTo>
                    <a:pt x="7715" y="2552"/>
                    <a:pt x="7730" y="2558"/>
                    <a:pt x="7749" y="2558"/>
                  </a:cubicBezTo>
                  <a:cubicBezTo>
                    <a:pt x="7773" y="2558"/>
                    <a:pt x="7798" y="2545"/>
                    <a:pt x="7813" y="2524"/>
                  </a:cubicBezTo>
                  <a:cubicBezTo>
                    <a:pt x="7875" y="2438"/>
                    <a:pt x="7906" y="2333"/>
                    <a:pt x="7903" y="2225"/>
                  </a:cubicBezTo>
                  <a:cubicBezTo>
                    <a:pt x="7903" y="2203"/>
                    <a:pt x="7900" y="2182"/>
                    <a:pt x="7900" y="2160"/>
                  </a:cubicBezTo>
                  <a:cubicBezTo>
                    <a:pt x="7897" y="2108"/>
                    <a:pt x="7859" y="2084"/>
                    <a:pt x="7821" y="2084"/>
                  </a:cubicBezTo>
                  <a:close/>
                  <a:moveTo>
                    <a:pt x="7283" y="2281"/>
                  </a:moveTo>
                  <a:cubicBezTo>
                    <a:pt x="7233" y="2281"/>
                    <a:pt x="7182" y="2325"/>
                    <a:pt x="7203" y="2388"/>
                  </a:cubicBezTo>
                  <a:cubicBezTo>
                    <a:pt x="7258" y="2549"/>
                    <a:pt x="7341" y="2650"/>
                    <a:pt x="7449" y="2684"/>
                  </a:cubicBezTo>
                  <a:cubicBezTo>
                    <a:pt x="7456" y="2687"/>
                    <a:pt x="7465" y="2687"/>
                    <a:pt x="7474" y="2687"/>
                  </a:cubicBezTo>
                  <a:cubicBezTo>
                    <a:pt x="7567" y="2687"/>
                    <a:pt x="7588" y="2555"/>
                    <a:pt x="7499" y="2530"/>
                  </a:cubicBezTo>
                  <a:cubicBezTo>
                    <a:pt x="7443" y="2512"/>
                    <a:pt x="7394" y="2444"/>
                    <a:pt x="7357" y="2336"/>
                  </a:cubicBezTo>
                  <a:cubicBezTo>
                    <a:pt x="7344" y="2297"/>
                    <a:pt x="7314" y="2281"/>
                    <a:pt x="7283" y="2281"/>
                  </a:cubicBezTo>
                  <a:close/>
                  <a:moveTo>
                    <a:pt x="2802" y="2670"/>
                  </a:moveTo>
                  <a:cubicBezTo>
                    <a:pt x="2766" y="2670"/>
                    <a:pt x="2731" y="2692"/>
                    <a:pt x="2724" y="2737"/>
                  </a:cubicBezTo>
                  <a:cubicBezTo>
                    <a:pt x="2712" y="2829"/>
                    <a:pt x="2709" y="2925"/>
                    <a:pt x="2709" y="3017"/>
                  </a:cubicBezTo>
                  <a:lnTo>
                    <a:pt x="2709" y="3070"/>
                  </a:lnTo>
                  <a:cubicBezTo>
                    <a:pt x="2709" y="3116"/>
                    <a:pt x="2746" y="3150"/>
                    <a:pt x="2789" y="3150"/>
                  </a:cubicBezTo>
                  <a:cubicBezTo>
                    <a:pt x="2835" y="3150"/>
                    <a:pt x="2869" y="3113"/>
                    <a:pt x="2869" y="3067"/>
                  </a:cubicBezTo>
                  <a:lnTo>
                    <a:pt x="2869" y="3017"/>
                  </a:lnTo>
                  <a:cubicBezTo>
                    <a:pt x="2869" y="2931"/>
                    <a:pt x="2875" y="2842"/>
                    <a:pt x="2885" y="2755"/>
                  </a:cubicBezTo>
                  <a:cubicBezTo>
                    <a:pt x="2886" y="2700"/>
                    <a:pt x="2844" y="2670"/>
                    <a:pt x="2802" y="2670"/>
                  </a:cubicBezTo>
                  <a:close/>
                  <a:moveTo>
                    <a:pt x="1978" y="3267"/>
                  </a:moveTo>
                  <a:cubicBezTo>
                    <a:pt x="1864" y="3273"/>
                    <a:pt x="1753" y="3292"/>
                    <a:pt x="1645" y="3320"/>
                  </a:cubicBezTo>
                  <a:cubicBezTo>
                    <a:pt x="1552" y="3344"/>
                    <a:pt x="1568" y="3477"/>
                    <a:pt x="1663" y="3480"/>
                  </a:cubicBezTo>
                  <a:cubicBezTo>
                    <a:pt x="1669" y="3480"/>
                    <a:pt x="1676" y="3480"/>
                    <a:pt x="1685" y="3477"/>
                  </a:cubicBezTo>
                  <a:cubicBezTo>
                    <a:pt x="1784" y="3452"/>
                    <a:pt x="1885" y="3437"/>
                    <a:pt x="1987" y="3428"/>
                  </a:cubicBezTo>
                  <a:cubicBezTo>
                    <a:pt x="2089" y="3415"/>
                    <a:pt x="2077" y="3267"/>
                    <a:pt x="1978" y="3267"/>
                  </a:cubicBezTo>
                  <a:close/>
                  <a:moveTo>
                    <a:pt x="2305" y="3270"/>
                  </a:moveTo>
                  <a:cubicBezTo>
                    <a:pt x="2209" y="3270"/>
                    <a:pt x="2196" y="3419"/>
                    <a:pt x="2299" y="3431"/>
                  </a:cubicBezTo>
                  <a:cubicBezTo>
                    <a:pt x="2400" y="3440"/>
                    <a:pt x="2505" y="3458"/>
                    <a:pt x="2607" y="3483"/>
                  </a:cubicBezTo>
                  <a:cubicBezTo>
                    <a:pt x="2613" y="3483"/>
                    <a:pt x="2619" y="3486"/>
                    <a:pt x="2625" y="3486"/>
                  </a:cubicBezTo>
                  <a:lnTo>
                    <a:pt x="2625" y="3486"/>
                  </a:lnTo>
                  <a:cubicBezTo>
                    <a:pt x="2718" y="3484"/>
                    <a:pt x="2733" y="3347"/>
                    <a:pt x="2641" y="3326"/>
                  </a:cubicBezTo>
                  <a:cubicBezTo>
                    <a:pt x="2533" y="3298"/>
                    <a:pt x="2422" y="3280"/>
                    <a:pt x="2311" y="3270"/>
                  </a:cubicBezTo>
                  <a:cubicBezTo>
                    <a:pt x="2309" y="3270"/>
                    <a:pt x="2307" y="3270"/>
                    <a:pt x="2305" y="3270"/>
                  </a:cubicBezTo>
                  <a:close/>
                  <a:moveTo>
                    <a:pt x="2625" y="3486"/>
                  </a:moveTo>
                  <a:cubicBezTo>
                    <a:pt x="2624" y="3486"/>
                    <a:pt x="2623" y="3486"/>
                    <a:pt x="2623" y="3486"/>
                  </a:cubicBezTo>
                  <a:lnTo>
                    <a:pt x="2626" y="3486"/>
                  </a:lnTo>
                  <a:cubicBezTo>
                    <a:pt x="2625" y="3486"/>
                    <a:pt x="2625" y="3486"/>
                    <a:pt x="2625" y="3486"/>
                  </a:cubicBezTo>
                  <a:close/>
                  <a:moveTo>
                    <a:pt x="1361" y="3427"/>
                  </a:moveTo>
                  <a:cubicBezTo>
                    <a:pt x="1350" y="3427"/>
                    <a:pt x="1339" y="3429"/>
                    <a:pt x="1327" y="3434"/>
                  </a:cubicBezTo>
                  <a:cubicBezTo>
                    <a:pt x="1225" y="3483"/>
                    <a:pt x="1127" y="3539"/>
                    <a:pt x="1034" y="3606"/>
                  </a:cubicBezTo>
                  <a:cubicBezTo>
                    <a:pt x="972" y="3653"/>
                    <a:pt x="1003" y="3751"/>
                    <a:pt x="1083" y="3751"/>
                  </a:cubicBezTo>
                  <a:lnTo>
                    <a:pt x="1083" y="3755"/>
                  </a:lnTo>
                  <a:cubicBezTo>
                    <a:pt x="1099" y="3751"/>
                    <a:pt x="1117" y="3745"/>
                    <a:pt x="1130" y="3736"/>
                  </a:cubicBezTo>
                  <a:cubicBezTo>
                    <a:pt x="1213" y="3674"/>
                    <a:pt x="1302" y="3625"/>
                    <a:pt x="1395" y="3582"/>
                  </a:cubicBezTo>
                  <a:cubicBezTo>
                    <a:pt x="1476" y="3539"/>
                    <a:pt x="1436" y="3427"/>
                    <a:pt x="1361" y="3427"/>
                  </a:cubicBezTo>
                  <a:close/>
                  <a:moveTo>
                    <a:pt x="2818" y="3311"/>
                  </a:moveTo>
                  <a:cubicBezTo>
                    <a:pt x="2773" y="3311"/>
                    <a:pt x="2728" y="3345"/>
                    <a:pt x="2737" y="3403"/>
                  </a:cubicBezTo>
                  <a:cubicBezTo>
                    <a:pt x="2752" y="3514"/>
                    <a:pt x="2774" y="3622"/>
                    <a:pt x="2801" y="3730"/>
                  </a:cubicBezTo>
                  <a:cubicBezTo>
                    <a:pt x="2811" y="3764"/>
                    <a:pt x="2841" y="3792"/>
                    <a:pt x="2878" y="3792"/>
                  </a:cubicBezTo>
                  <a:cubicBezTo>
                    <a:pt x="2885" y="3792"/>
                    <a:pt x="2894" y="3792"/>
                    <a:pt x="2900" y="3788"/>
                  </a:cubicBezTo>
                  <a:cubicBezTo>
                    <a:pt x="2943" y="3779"/>
                    <a:pt x="2968" y="3733"/>
                    <a:pt x="2959" y="3690"/>
                  </a:cubicBezTo>
                  <a:cubicBezTo>
                    <a:pt x="2949" y="3656"/>
                    <a:pt x="2943" y="3622"/>
                    <a:pt x="2934" y="3588"/>
                  </a:cubicBezTo>
                  <a:lnTo>
                    <a:pt x="2934" y="3588"/>
                  </a:lnTo>
                  <a:cubicBezTo>
                    <a:pt x="3020" y="3625"/>
                    <a:pt x="3107" y="3665"/>
                    <a:pt x="3190" y="3711"/>
                  </a:cubicBezTo>
                  <a:cubicBezTo>
                    <a:pt x="3207" y="3724"/>
                    <a:pt x="3224" y="3729"/>
                    <a:pt x="3239" y="3729"/>
                  </a:cubicBezTo>
                  <a:cubicBezTo>
                    <a:pt x="3313" y="3729"/>
                    <a:pt x="3359" y="3608"/>
                    <a:pt x="3267" y="3569"/>
                  </a:cubicBezTo>
                  <a:cubicBezTo>
                    <a:pt x="3168" y="3517"/>
                    <a:pt x="3067" y="3468"/>
                    <a:pt x="2965" y="3428"/>
                  </a:cubicBezTo>
                  <a:cubicBezTo>
                    <a:pt x="2954" y="3423"/>
                    <a:pt x="2943" y="3421"/>
                    <a:pt x="2933" y="3421"/>
                  </a:cubicBezTo>
                  <a:cubicBezTo>
                    <a:pt x="2922" y="3421"/>
                    <a:pt x="2912" y="3423"/>
                    <a:pt x="2903" y="3428"/>
                  </a:cubicBezTo>
                  <a:lnTo>
                    <a:pt x="2897" y="3381"/>
                  </a:lnTo>
                  <a:cubicBezTo>
                    <a:pt x="2890" y="3333"/>
                    <a:pt x="2854" y="3311"/>
                    <a:pt x="2818" y="3311"/>
                  </a:cubicBezTo>
                  <a:close/>
                  <a:moveTo>
                    <a:pt x="3498" y="3734"/>
                  </a:moveTo>
                  <a:cubicBezTo>
                    <a:pt x="3430" y="3734"/>
                    <a:pt x="3379" y="3829"/>
                    <a:pt x="3449" y="3881"/>
                  </a:cubicBezTo>
                  <a:cubicBezTo>
                    <a:pt x="3529" y="3943"/>
                    <a:pt x="3603" y="4014"/>
                    <a:pt x="3671" y="4091"/>
                  </a:cubicBezTo>
                  <a:cubicBezTo>
                    <a:pt x="3687" y="4109"/>
                    <a:pt x="3708" y="4118"/>
                    <a:pt x="3733" y="4118"/>
                  </a:cubicBezTo>
                  <a:cubicBezTo>
                    <a:pt x="3801" y="4118"/>
                    <a:pt x="3838" y="4035"/>
                    <a:pt x="3795" y="3983"/>
                  </a:cubicBezTo>
                  <a:cubicBezTo>
                    <a:pt x="3721" y="3899"/>
                    <a:pt x="3637" y="3822"/>
                    <a:pt x="3548" y="3751"/>
                  </a:cubicBezTo>
                  <a:cubicBezTo>
                    <a:pt x="3531" y="3739"/>
                    <a:pt x="3514" y="3734"/>
                    <a:pt x="3498" y="3734"/>
                  </a:cubicBezTo>
                  <a:close/>
                  <a:moveTo>
                    <a:pt x="837" y="3800"/>
                  </a:moveTo>
                  <a:cubicBezTo>
                    <a:pt x="818" y="3800"/>
                    <a:pt x="799" y="3807"/>
                    <a:pt x="781" y="3825"/>
                  </a:cubicBezTo>
                  <a:cubicBezTo>
                    <a:pt x="744" y="3862"/>
                    <a:pt x="710" y="3899"/>
                    <a:pt x="676" y="3940"/>
                  </a:cubicBezTo>
                  <a:cubicBezTo>
                    <a:pt x="636" y="3986"/>
                    <a:pt x="599" y="4035"/>
                    <a:pt x="565" y="4081"/>
                  </a:cubicBezTo>
                  <a:cubicBezTo>
                    <a:pt x="538" y="4118"/>
                    <a:pt x="544" y="4168"/>
                    <a:pt x="581" y="4196"/>
                  </a:cubicBezTo>
                  <a:cubicBezTo>
                    <a:pt x="596" y="4205"/>
                    <a:pt x="612" y="4211"/>
                    <a:pt x="630" y="4211"/>
                  </a:cubicBezTo>
                  <a:cubicBezTo>
                    <a:pt x="655" y="4211"/>
                    <a:pt x="679" y="4199"/>
                    <a:pt x="695" y="4177"/>
                  </a:cubicBezTo>
                  <a:cubicBezTo>
                    <a:pt x="729" y="4134"/>
                    <a:pt x="763" y="4088"/>
                    <a:pt x="800" y="4044"/>
                  </a:cubicBezTo>
                  <a:cubicBezTo>
                    <a:pt x="831" y="4007"/>
                    <a:pt x="864" y="3974"/>
                    <a:pt x="895" y="3940"/>
                  </a:cubicBezTo>
                  <a:cubicBezTo>
                    <a:pt x="952" y="3881"/>
                    <a:pt x="898" y="3800"/>
                    <a:pt x="837" y="3800"/>
                  </a:cubicBezTo>
                  <a:close/>
                  <a:moveTo>
                    <a:pt x="2978" y="3936"/>
                  </a:moveTo>
                  <a:cubicBezTo>
                    <a:pt x="2927" y="3936"/>
                    <a:pt x="2877" y="3983"/>
                    <a:pt x="2900" y="4048"/>
                  </a:cubicBezTo>
                  <a:cubicBezTo>
                    <a:pt x="2940" y="4152"/>
                    <a:pt x="2990" y="4254"/>
                    <a:pt x="3045" y="4350"/>
                  </a:cubicBezTo>
                  <a:cubicBezTo>
                    <a:pt x="3060" y="4374"/>
                    <a:pt x="3085" y="4390"/>
                    <a:pt x="3116" y="4390"/>
                  </a:cubicBezTo>
                  <a:cubicBezTo>
                    <a:pt x="3178" y="4390"/>
                    <a:pt x="3215" y="4322"/>
                    <a:pt x="3187" y="4270"/>
                  </a:cubicBezTo>
                  <a:cubicBezTo>
                    <a:pt x="3134" y="4180"/>
                    <a:pt x="3088" y="4085"/>
                    <a:pt x="3051" y="3989"/>
                  </a:cubicBezTo>
                  <a:cubicBezTo>
                    <a:pt x="3037" y="3952"/>
                    <a:pt x="3007" y="3936"/>
                    <a:pt x="2978" y="3936"/>
                  </a:cubicBezTo>
                  <a:close/>
                  <a:moveTo>
                    <a:pt x="3900" y="4233"/>
                  </a:moveTo>
                  <a:cubicBezTo>
                    <a:pt x="3851" y="4233"/>
                    <a:pt x="3802" y="4275"/>
                    <a:pt x="3819" y="4337"/>
                  </a:cubicBezTo>
                  <a:cubicBezTo>
                    <a:pt x="3832" y="4368"/>
                    <a:pt x="3838" y="4402"/>
                    <a:pt x="3838" y="4436"/>
                  </a:cubicBezTo>
                  <a:cubicBezTo>
                    <a:pt x="3838" y="4482"/>
                    <a:pt x="3822" y="4529"/>
                    <a:pt x="3791" y="4569"/>
                  </a:cubicBezTo>
                  <a:cubicBezTo>
                    <a:pt x="3761" y="4603"/>
                    <a:pt x="3767" y="4655"/>
                    <a:pt x="3804" y="4683"/>
                  </a:cubicBezTo>
                  <a:cubicBezTo>
                    <a:pt x="3819" y="4695"/>
                    <a:pt x="3835" y="4701"/>
                    <a:pt x="3853" y="4701"/>
                  </a:cubicBezTo>
                  <a:cubicBezTo>
                    <a:pt x="3878" y="4701"/>
                    <a:pt x="3902" y="4689"/>
                    <a:pt x="3918" y="4667"/>
                  </a:cubicBezTo>
                  <a:cubicBezTo>
                    <a:pt x="3970" y="4603"/>
                    <a:pt x="4001" y="4519"/>
                    <a:pt x="3998" y="4436"/>
                  </a:cubicBezTo>
                  <a:cubicBezTo>
                    <a:pt x="3998" y="4384"/>
                    <a:pt x="3989" y="4334"/>
                    <a:pt x="3973" y="4288"/>
                  </a:cubicBezTo>
                  <a:cubicBezTo>
                    <a:pt x="3960" y="4250"/>
                    <a:pt x="3930" y="4233"/>
                    <a:pt x="3900" y="4233"/>
                  </a:cubicBezTo>
                  <a:close/>
                  <a:moveTo>
                    <a:pt x="448" y="4328"/>
                  </a:moveTo>
                  <a:cubicBezTo>
                    <a:pt x="424" y="4328"/>
                    <a:pt x="401" y="4338"/>
                    <a:pt x="383" y="4362"/>
                  </a:cubicBezTo>
                  <a:cubicBezTo>
                    <a:pt x="328" y="4458"/>
                    <a:pt x="282" y="4560"/>
                    <a:pt x="238" y="4661"/>
                  </a:cubicBezTo>
                  <a:cubicBezTo>
                    <a:pt x="223" y="4704"/>
                    <a:pt x="241" y="4751"/>
                    <a:pt x="282" y="4766"/>
                  </a:cubicBezTo>
                  <a:cubicBezTo>
                    <a:pt x="288" y="4771"/>
                    <a:pt x="297" y="4774"/>
                    <a:pt x="304" y="4774"/>
                  </a:cubicBezTo>
                  <a:cubicBezTo>
                    <a:pt x="307" y="4774"/>
                    <a:pt x="310" y="4773"/>
                    <a:pt x="312" y="4772"/>
                  </a:cubicBezTo>
                  <a:cubicBezTo>
                    <a:pt x="346" y="4772"/>
                    <a:pt x="377" y="4754"/>
                    <a:pt x="389" y="4723"/>
                  </a:cubicBezTo>
                  <a:cubicBezTo>
                    <a:pt x="426" y="4624"/>
                    <a:pt x="473" y="4532"/>
                    <a:pt x="525" y="4439"/>
                  </a:cubicBezTo>
                  <a:cubicBezTo>
                    <a:pt x="549" y="4378"/>
                    <a:pt x="499" y="4328"/>
                    <a:pt x="448" y="4328"/>
                  </a:cubicBezTo>
                  <a:close/>
                  <a:moveTo>
                    <a:pt x="3306" y="4490"/>
                  </a:moveTo>
                  <a:cubicBezTo>
                    <a:pt x="3244" y="4490"/>
                    <a:pt x="3189" y="4569"/>
                    <a:pt x="3246" y="4627"/>
                  </a:cubicBezTo>
                  <a:cubicBezTo>
                    <a:pt x="3350" y="4738"/>
                    <a:pt x="3455" y="4803"/>
                    <a:pt x="3557" y="4825"/>
                  </a:cubicBezTo>
                  <a:lnTo>
                    <a:pt x="3572" y="4825"/>
                  </a:lnTo>
                  <a:cubicBezTo>
                    <a:pt x="3574" y="4825"/>
                    <a:pt x="3575" y="4825"/>
                    <a:pt x="3576" y="4825"/>
                  </a:cubicBezTo>
                  <a:cubicBezTo>
                    <a:pt x="3671" y="4825"/>
                    <a:pt x="3686" y="4683"/>
                    <a:pt x="3588" y="4664"/>
                  </a:cubicBezTo>
                  <a:cubicBezTo>
                    <a:pt x="3517" y="4652"/>
                    <a:pt x="3440" y="4600"/>
                    <a:pt x="3363" y="4516"/>
                  </a:cubicBezTo>
                  <a:cubicBezTo>
                    <a:pt x="3345" y="4498"/>
                    <a:pt x="3325" y="4490"/>
                    <a:pt x="3306" y="4490"/>
                  </a:cubicBezTo>
                  <a:close/>
                  <a:moveTo>
                    <a:pt x="203" y="4930"/>
                  </a:moveTo>
                  <a:cubicBezTo>
                    <a:pt x="174" y="4930"/>
                    <a:pt x="145" y="4945"/>
                    <a:pt x="130" y="4979"/>
                  </a:cubicBezTo>
                  <a:cubicBezTo>
                    <a:pt x="100" y="5084"/>
                    <a:pt x="75" y="5192"/>
                    <a:pt x="56" y="5303"/>
                  </a:cubicBezTo>
                  <a:cubicBezTo>
                    <a:pt x="50" y="5346"/>
                    <a:pt x="78" y="5386"/>
                    <a:pt x="121" y="5395"/>
                  </a:cubicBezTo>
                  <a:lnTo>
                    <a:pt x="137" y="5395"/>
                  </a:lnTo>
                  <a:cubicBezTo>
                    <a:pt x="174" y="5395"/>
                    <a:pt x="208" y="5368"/>
                    <a:pt x="214" y="5331"/>
                  </a:cubicBezTo>
                  <a:cubicBezTo>
                    <a:pt x="232" y="5226"/>
                    <a:pt x="257" y="5124"/>
                    <a:pt x="285" y="5022"/>
                  </a:cubicBezTo>
                  <a:cubicBezTo>
                    <a:pt x="292" y="4966"/>
                    <a:pt x="247" y="4930"/>
                    <a:pt x="203" y="4930"/>
                  </a:cubicBezTo>
                  <a:close/>
                  <a:moveTo>
                    <a:pt x="97" y="5556"/>
                  </a:moveTo>
                  <a:cubicBezTo>
                    <a:pt x="56" y="5556"/>
                    <a:pt x="19" y="5586"/>
                    <a:pt x="16" y="5630"/>
                  </a:cubicBezTo>
                  <a:cubicBezTo>
                    <a:pt x="7" y="5735"/>
                    <a:pt x="1" y="5846"/>
                    <a:pt x="1" y="5960"/>
                  </a:cubicBezTo>
                  <a:cubicBezTo>
                    <a:pt x="1" y="6003"/>
                    <a:pt x="38" y="6040"/>
                    <a:pt x="84" y="6040"/>
                  </a:cubicBezTo>
                  <a:cubicBezTo>
                    <a:pt x="127" y="6040"/>
                    <a:pt x="164" y="6003"/>
                    <a:pt x="164" y="5960"/>
                  </a:cubicBezTo>
                  <a:cubicBezTo>
                    <a:pt x="164" y="5852"/>
                    <a:pt x="167" y="5744"/>
                    <a:pt x="177" y="5642"/>
                  </a:cubicBezTo>
                  <a:cubicBezTo>
                    <a:pt x="180" y="5596"/>
                    <a:pt x="146" y="5559"/>
                    <a:pt x="103" y="5556"/>
                  </a:cubicBezTo>
                  <a:cubicBezTo>
                    <a:pt x="101" y="5556"/>
                    <a:pt x="99" y="5556"/>
                    <a:pt x="97" y="5556"/>
                  </a:cubicBezTo>
                  <a:close/>
                  <a:moveTo>
                    <a:pt x="96" y="6200"/>
                  </a:moveTo>
                  <a:cubicBezTo>
                    <a:pt x="94" y="6200"/>
                    <a:pt x="92" y="6200"/>
                    <a:pt x="90" y="6200"/>
                  </a:cubicBezTo>
                  <a:cubicBezTo>
                    <a:pt x="44" y="6203"/>
                    <a:pt x="10" y="6244"/>
                    <a:pt x="13" y="6287"/>
                  </a:cubicBezTo>
                  <a:cubicBezTo>
                    <a:pt x="22" y="6398"/>
                    <a:pt x="35" y="6509"/>
                    <a:pt x="47" y="6614"/>
                  </a:cubicBezTo>
                  <a:cubicBezTo>
                    <a:pt x="53" y="6654"/>
                    <a:pt x="87" y="6685"/>
                    <a:pt x="127" y="6685"/>
                  </a:cubicBezTo>
                  <a:lnTo>
                    <a:pt x="140" y="6685"/>
                  </a:lnTo>
                  <a:cubicBezTo>
                    <a:pt x="183" y="6678"/>
                    <a:pt x="214" y="6635"/>
                    <a:pt x="208" y="6592"/>
                  </a:cubicBezTo>
                  <a:cubicBezTo>
                    <a:pt x="195" y="6490"/>
                    <a:pt x="183" y="6382"/>
                    <a:pt x="177" y="6277"/>
                  </a:cubicBezTo>
                  <a:cubicBezTo>
                    <a:pt x="174" y="6233"/>
                    <a:pt x="137" y="6200"/>
                    <a:pt x="96" y="6200"/>
                  </a:cubicBezTo>
                  <a:close/>
                  <a:moveTo>
                    <a:pt x="184" y="6844"/>
                  </a:moveTo>
                  <a:cubicBezTo>
                    <a:pt x="138" y="6844"/>
                    <a:pt x="92" y="6879"/>
                    <a:pt x="103" y="6938"/>
                  </a:cubicBezTo>
                  <a:cubicBezTo>
                    <a:pt x="124" y="7049"/>
                    <a:pt x="149" y="7156"/>
                    <a:pt x="174" y="7258"/>
                  </a:cubicBezTo>
                  <a:cubicBezTo>
                    <a:pt x="183" y="7295"/>
                    <a:pt x="214" y="7320"/>
                    <a:pt x="251" y="7320"/>
                  </a:cubicBezTo>
                  <a:cubicBezTo>
                    <a:pt x="260" y="7320"/>
                    <a:pt x="266" y="7320"/>
                    <a:pt x="272" y="7317"/>
                  </a:cubicBezTo>
                  <a:cubicBezTo>
                    <a:pt x="315" y="7308"/>
                    <a:pt x="343" y="7261"/>
                    <a:pt x="331" y="7218"/>
                  </a:cubicBezTo>
                  <a:cubicBezTo>
                    <a:pt x="306" y="7119"/>
                    <a:pt x="285" y="7015"/>
                    <a:pt x="263" y="6907"/>
                  </a:cubicBezTo>
                  <a:cubicBezTo>
                    <a:pt x="253" y="6863"/>
                    <a:pt x="219" y="6844"/>
                    <a:pt x="184" y="6844"/>
                  </a:cubicBezTo>
                  <a:close/>
                  <a:moveTo>
                    <a:pt x="341" y="7477"/>
                  </a:moveTo>
                  <a:cubicBezTo>
                    <a:pt x="295" y="7477"/>
                    <a:pt x="249" y="7514"/>
                    <a:pt x="260" y="7573"/>
                  </a:cubicBezTo>
                  <a:cubicBezTo>
                    <a:pt x="297" y="7693"/>
                    <a:pt x="331" y="7795"/>
                    <a:pt x="365" y="7884"/>
                  </a:cubicBezTo>
                  <a:cubicBezTo>
                    <a:pt x="374" y="7918"/>
                    <a:pt x="405" y="7940"/>
                    <a:pt x="442" y="7940"/>
                  </a:cubicBezTo>
                  <a:cubicBezTo>
                    <a:pt x="451" y="7940"/>
                    <a:pt x="457" y="7937"/>
                    <a:pt x="467" y="7934"/>
                  </a:cubicBezTo>
                  <a:cubicBezTo>
                    <a:pt x="510" y="7918"/>
                    <a:pt x="531" y="7872"/>
                    <a:pt x="516" y="7832"/>
                  </a:cubicBezTo>
                  <a:cubicBezTo>
                    <a:pt x="485" y="7742"/>
                    <a:pt x="448" y="7644"/>
                    <a:pt x="414" y="7527"/>
                  </a:cubicBezTo>
                  <a:cubicBezTo>
                    <a:pt x="400" y="7492"/>
                    <a:pt x="371" y="7477"/>
                    <a:pt x="341" y="7477"/>
                  </a:cubicBezTo>
                  <a:close/>
                  <a:moveTo>
                    <a:pt x="564" y="8082"/>
                  </a:moveTo>
                  <a:cubicBezTo>
                    <a:pt x="513" y="8082"/>
                    <a:pt x="463" y="8130"/>
                    <a:pt x="485" y="8193"/>
                  </a:cubicBezTo>
                  <a:cubicBezTo>
                    <a:pt x="507" y="8239"/>
                    <a:pt x="510" y="8242"/>
                    <a:pt x="519" y="8254"/>
                  </a:cubicBezTo>
                  <a:cubicBezTo>
                    <a:pt x="534" y="8270"/>
                    <a:pt x="556" y="8279"/>
                    <a:pt x="578" y="8279"/>
                  </a:cubicBezTo>
                  <a:lnTo>
                    <a:pt x="578" y="8276"/>
                  </a:lnTo>
                  <a:cubicBezTo>
                    <a:pt x="636" y="8276"/>
                    <a:pt x="673" y="8214"/>
                    <a:pt x="649" y="8162"/>
                  </a:cubicBezTo>
                  <a:lnTo>
                    <a:pt x="633" y="8128"/>
                  </a:lnTo>
                  <a:cubicBezTo>
                    <a:pt x="617" y="8096"/>
                    <a:pt x="590" y="8082"/>
                    <a:pt x="564" y="8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8" name="Google Shape;1258;p13"/>
            <p:cNvSpPr/>
            <p:nvPr/>
          </p:nvSpPr>
          <p:spPr>
            <a:xfrm>
              <a:off x="8894833" y="4609275"/>
              <a:ext cx="102663" cy="102663"/>
            </a:xfrm>
            <a:custGeom>
              <a:avLst/>
              <a:gdLst/>
              <a:ahLst/>
              <a:cxnLst/>
              <a:rect l="l" t="t" r="r" b="b"/>
              <a:pathLst>
                <a:path w="1614" h="1614" extrusionOk="0">
                  <a:moveTo>
                    <a:pt x="867" y="0"/>
                  </a:moveTo>
                  <a:cubicBezTo>
                    <a:pt x="821" y="0"/>
                    <a:pt x="781" y="40"/>
                    <a:pt x="781" y="87"/>
                  </a:cubicBezTo>
                  <a:lnTo>
                    <a:pt x="778" y="577"/>
                  </a:lnTo>
                  <a:lnTo>
                    <a:pt x="485" y="268"/>
                  </a:lnTo>
                  <a:cubicBezTo>
                    <a:pt x="473" y="251"/>
                    <a:pt x="456" y="243"/>
                    <a:pt x="438" y="243"/>
                  </a:cubicBezTo>
                  <a:cubicBezTo>
                    <a:pt x="376" y="243"/>
                    <a:pt x="301" y="335"/>
                    <a:pt x="362" y="383"/>
                  </a:cubicBezTo>
                  <a:lnTo>
                    <a:pt x="661" y="703"/>
                  </a:lnTo>
                  <a:lnTo>
                    <a:pt x="115" y="706"/>
                  </a:lnTo>
                  <a:cubicBezTo>
                    <a:pt x="1" y="706"/>
                    <a:pt x="1" y="879"/>
                    <a:pt x="115" y="879"/>
                  </a:cubicBezTo>
                  <a:lnTo>
                    <a:pt x="614" y="873"/>
                  </a:lnTo>
                  <a:lnTo>
                    <a:pt x="226" y="1144"/>
                  </a:lnTo>
                  <a:cubicBezTo>
                    <a:pt x="161" y="1191"/>
                    <a:pt x="195" y="1296"/>
                    <a:pt x="275" y="1299"/>
                  </a:cubicBezTo>
                  <a:cubicBezTo>
                    <a:pt x="294" y="1299"/>
                    <a:pt x="309" y="1292"/>
                    <a:pt x="325" y="1283"/>
                  </a:cubicBezTo>
                  <a:lnTo>
                    <a:pt x="775" y="969"/>
                  </a:lnTo>
                  <a:lnTo>
                    <a:pt x="775" y="969"/>
                  </a:lnTo>
                  <a:lnTo>
                    <a:pt x="772" y="1527"/>
                  </a:lnTo>
                  <a:cubicBezTo>
                    <a:pt x="772" y="1573"/>
                    <a:pt x="809" y="1613"/>
                    <a:pt x="855" y="1613"/>
                  </a:cubicBezTo>
                  <a:cubicBezTo>
                    <a:pt x="904" y="1613"/>
                    <a:pt x="941" y="1573"/>
                    <a:pt x="941" y="1527"/>
                  </a:cubicBezTo>
                  <a:lnTo>
                    <a:pt x="944" y="1003"/>
                  </a:lnTo>
                  <a:lnTo>
                    <a:pt x="1259" y="1333"/>
                  </a:lnTo>
                  <a:cubicBezTo>
                    <a:pt x="1275" y="1350"/>
                    <a:pt x="1297" y="1358"/>
                    <a:pt x="1320" y="1358"/>
                  </a:cubicBezTo>
                  <a:cubicBezTo>
                    <a:pt x="1341" y="1358"/>
                    <a:pt x="1363" y="1351"/>
                    <a:pt x="1379" y="1336"/>
                  </a:cubicBezTo>
                  <a:cubicBezTo>
                    <a:pt x="1413" y="1302"/>
                    <a:pt x="1416" y="1249"/>
                    <a:pt x="1382" y="1212"/>
                  </a:cubicBezTo>
                  <a:lnTo>
                    <a:pt x="1055" y="867"/>
                  </a:lnTo>
                  <a:lnTo>
                    <a:pt x="1500" y="864"/>
                  </a:lnTo>
                  <a:cubicBezTo>
                    <a:pt x="1614" y="864"/>
                    <a:pt x="1614" y="691"/>
                    <a:pt x="1500" y="691"/>
                  </a:cubicBezTo>
                  <a:lnTo>
                    <a:pt x="1500" y="694"/>
                  </a:lnTo>
                  <a:lnTo>
                    <a:pt x="1170" y="697"/>
                  </a:lnTo>
                  <a:lnTo>
                    <a:pt x="1515" y="454"/>
                  </a:lnTo>
                  <a:cubicBezTo>
                    <a:pt x="1586" y="400"/>
                    <a:pt x="1536" y="300"/>
                    <a:pt x="1465" y="300"/>
                  </a:cubicBezTo>
                  <a:cubicBezTo>
                    <a:pt x="1451" y="300"/>
                    <a:pt x="1435" y="305"/>
                    <a:pt x="1419" y="315"/>
                  </a:cubicBezTo>
                  <a:lnTo>
                    <a:pt x="948" y="642"/>
                  </a:lnTo>
                  <a:lnTo>
                    <a:pt x="954" y="87"/>
                  </a:lnTo>
                  <a:cubicBezTo>
                    <a:pt x="954" y="40"/>
                    <a:pt x="914" y="3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9" name="Google Shape;1259;p13"/>
            <p:cNvSpPr/>
            <p:nvPr/>
          </p:nvSpPr>
          <p:spPr>
            <a:xfrm>
              <a:off x="8525457" y="4576640"/>
              <a:ext cx="173330" cy="167924"/>
            </a:xfrm>
            <a:custGeom>
              <a:avLst/>
              <a:gdLst/>
              <a:ahLst/>
              <a:cxnLst/>
              <a:rect l="l" t="t" r="r" b="b"/>
              <a:pathLst>
                <a:path w="2725" h="2640" extrusionOk="0">
                  <a:moveTo>
                    <a:pt x="889" y="243"/>
                  </a:moveTo>
                  <a:cubicBezTo>
                    <a:pt x="988" y="326"/>
                    <a:pt x="1151" y="474"/>
                    <a:pt x="1370" y="681"/>
                  </a:cubicBezTo>
                  <a:cubicBezTo>
                    <a:pt x="1244" y="739"/>
                    <a:pt x="1108" y="807"/>
                    <a:pt x="960" y="884"/>
                  </a:cubicBezTo>
                  <a:cubicBezTo>
                    <a:pt x="914" y="557"/>
                    <a:pt x="895" y="358"/>
                    <a:pt x="889" y="243"/>
                  </a:cubicBezTo>
                  <a:close/>
                  <a:moveTo>
                    <a:pt x="2227" y="520"/>
                  </a:moveTo>
                  <a:lnTo>
                    <a:pt x="2227" y="520"/>
                  </a:lnTo>
                  <a:cubicBezTo>
                    <a:pt x="2172" y="708"/>
                    <a:pt x="2101" y="890"/>
                    <a:pt x="2018" y="1066"/>
                  </a:cubicBezTo>
                  <a:cubicBezTo>
                    <a:pt x="1904" y="955"/>
                    <a:pt x="1786" y="841"/>
                    <a:pt x="1672" y="730"/>
                  </a:cubicBezTo>
                  <a:cubicBezTo>
                    <a:pt x="1996" y="585"/>
                    <a:pt x="2150" y="536"/>
                    <a:pt x="2227" y="520"/>
                  </a:cubicBezTo>
                  <a:close/>
                  <a:moveTo>
                    <a:pt x="827" y="1143"/>
                  </a:moveTo>
                  <a:cubicBezTo>
                    <a:pt x="849" y="1298"/>
                    <a:pt x="877" y="1455"/>
                    <a:pt x="904" y="1609"/>
                  </a:cubicBezTo>
                  <a:cubicBezTo>
                    <a:pt x="497" y="1544"/>
                    <a:pt x="318" y="1489"/>
                    <a:pt x="241" y="1455"/>
                  </a:cubicBezTo>
                  <a:cubicBezTo>
                    <a:pt x="358" y="1390"/>
                    <a:pt x="577" y="1273"/>
                    <a:pt x="827" y="1143"/>
                  </a:cubicBezTo>
                  <a:close/>
                  <a:moveTo>
                    <a:pt x="1506" y="810"/>
                  </a:moveTo>
                  <a:cubicBezTo>
                    <a:pt x="1651" y="946"/>
                    <a:pt x="1802" y="1094"/>
                    <a:pt x="1941" y="1233"/>
                  </a:cubicBezTo>
                  <a:cubicBezTo>
                    <a:pt x="1867" y="1396"/>
                    <a:pt x="1786" y="1557"/>
                    <a:pt x="1706" y="1711"/>
                  </a:cubicBezTo>
                  <a:cubicBezTo>
                    <a:pt x="1478" y="1689"/>
                    <a:pt x="1268" y="1661"/>
                    <a:pt x="1086" y="1637"/>
                  </a:cubicBezTo>
                  <a:lnTo>
                    <a:pt x="1083" y="1637"/>
                  </a:lnTo>
                  <a:cubicBezTo>
                    <a:pt x="1049" y="1449"/>
                    <a:pt x="1015" y="1251"/>
                    <a:pt x="988" y="1063"/>
                  </a:cubicBezTo>
                  <a:cubicBezTo>
                    <a:pt x="1179" y="968"/>
                    <a:pt x="1352" y="881"/>
                    <a:pt x="1506" y="810"/>
                  </a:cubicBezTo>
                  <a:close/>
                  <a:moveTo>
                    <a:pt x="2070" y="1362"/>
                  </a:moveTo>
                  <a:cubicBezTo>
                    <a:pt x="2280" y="1578"/>
                    <a:pt x="2394" y="1708"/>
                    <a:pt x="2453" y="1779"/>
                  </a:cubicBezTo>
                  <a:cubicBezTo>
                    <a:pt x="2314" y="1769"/>
                    <a:pt x="2110" y="1751"/>
                    <a:pt x="1888" y="1729"/>
                  </a:cubicBezTo>
                  <a:cubicBezTo>
                    <a:pt x="1950" y="1612"/>
                    <a:pt x="2012" y="1486"/>
                    <a:pt x="2070" y="1362"/>
                  </a:cubicBezTo>
                  <a:close/>
                  <a:moveTo>
                    <a:pt x="1117" y="1816"/>
                  </a:moveTo>
                  <a:lnTo>
                    <a:pt x="1117" y="1816"/>
                  </a:lnTo>
                  <a:cubicBezTo>
                    <a:pt x="1268" y="1834"/>
                    <a:pt x="1438" y="1856"/>
                    <a:pt x="1620" y="1874"/>
                  </a:cubicBezTo>
                  <a:cubicBezTo>
                    <a:pt x="1438" y="2207"/>
                    <a:pt x="1321" y="2371"/>
                    <a:pt x="1259" y="2436"/>
                  </a:cubicBezTo>
                  <a:cubicBezTo>
                    <a:pt x="1231" y="2340"/>
                    <a:pt x="1182" y="2143"/>
                    <a:pt x="1117" y="1816"/>
                  </a:cubicBezTo>
                  <a:close/>
                  <a:moveTo>
                    <a:pt x="826" y="0"/>
                  </a:moveTo>
                  <a:cubicBezTo>
                    <a:pt x="798" y="0"/>
                    <a:pt x="770" y="10"/>
                    <a:pt x="750" y="30"/>
                  </a:cubicBezTo>
                  <a:cubicBezTo>
                    <a:pt x="719" y="67"/>
                    <a:pt x="673" y="119"/>
                    <a:pt x="799" y="968"/>
                  </a:cubicBezTo>
                  <a:cubicBezTo>
                    <a:pt x="395" y="1174"/>
                    <a:pt x="65" y="1356"/>
                    <a:pt x="62" y="1356"/>
                  </a:cubicBezTo>
                  <a:cubicBezTo>
                    <a:pt x="38" y="1372"/>
                    <a:pt x="22" y="1393"/>
                    <a:pt x="19" y="1421"/>
                  </a:cubicBezTo>
                  <a:cubicBezTo>
                    <a:pt x="1" y="1557"/>
                    <a:pt x="149" y="1668"/>
                    <a:pt x="938" y="1788"/>
                  </a:cubicBezTo>
                  <a:cubicBezTo>
                    <a:pt x="988" y="2059"/>
                    <a:pt x="1071" y="2466"/>
                    <a:pt x="1129" y="2574"/>
                  </a:cubicBezTo>
                  <a:cubicBezTo>
                    <a:pt x="1148" y="2615"/>
                    <a:pt x="1188" y="2639"/>
                    <a:pt x="1234" y="2639"/>
                  </a:cubicBezTo>
                  <a:cubicBezTo>
                    <a:pt x="1290" y="2639"/>
                    <a:pt x="1404" y="2639"/>
                    <a:pt x="1802" y="1893"/>
                  </a:cubicBezTo>
                  <a:cubicBezTo>
                    <a:pt x="2144" y="1930"/>
                    <a:pt x="2453" y="1951"/>
                    <a:pt x="2573" y="1961"/>
                  </a:cubicBezTo>
                  <a:cubicBezTo>
                    <a:pt x="2616" y="1961"/>
                    <a:pt x="2656" y="1939"/>
                    <a:pt x="2675" y="1902"/>
                  </a:cubicBezTo>
                  <a:cubicBezTo>
                    <a:pt x="2702" y="1837"/>
                    <a:pt x="2724" y="1785"/>
                    <a:pt x="2144" y="1199"/>
                  </a:cubicBezTo>
                  <a:cubicBezTo>
                    <a:pt x="2274" y="912"/>
                    <a:pt x="2416" y="573"/>
                    <a:pt x="2406" y="459"/>
                  </a:cubicBezTo>
                  <a:cubicBezTo>
                    <a:pt x="2403" y="406"/>
                    <a:pt x="2363" y="344"/>
                    <a:pt x="2264" y="344"/>
                  </a:cubicBezTo>
                  <a:cubicBezTo>
                    <a:pt x="2194" y="344"/>
                    <a:pt x="2039" y="372"/>
                    <a:pt x="1537" y="604"/>
                  </a:cubicBezTo>
                  <a:cubicBezTo>
                    <a:pt x="1305" y="385"/>
                    <a:pt x="941" y="48"/>
                    <a:pt x="870" y="8"/>
                  </a:cubicBezTo>
                  <a:cubicBezTo>
                    <a:pt x="856" y="3"/>
                    <a:pt x="841" y="0"/>
                    <a:pt x="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0" name="Google Shape;1260;p13"/>
            <p:cNvSpPr/>
            <p:nvPr/>
          </p:nvSpPr>
          <p:spPr>
            <a:xfrm>
              <a:off x="8414295" y="4897906"/>
              <a:ext cx="122063" cy="122635"/>
            </a:xfrm>
            <a:custGeom>
              <a:avLst/>
              <a:gdLst/>
              <a:ahLst/>
              <a:cxnLst/>
              <a:rect l="l" t="t" r="r" b="b"/>
              <a:pathLst>
                <a:path w="1919" h="1928" extrusionOk="0">
                  <a:moveTo>
                    <a:pt x="1024" y="247"/>
                  </a:moveTo>
                  <a:cubicBezTo>
                    <a:pt x="1049" y="330"/>
                    <a:pt x="1076" y="438"/>
                    <a:pt x="1095" y="512"/>
                  </a:cubicBezTo>
                  <a:cubicBezTo>
                    <a:pt x="1141" y="700"/>
                    <a:pt x="1150" y="747"/>
                    <a:pt x="1175" y="777"/>
                  </a:cubicBezTo>
                  <a:cubicBezTo>
                    <a:pt x="1200" y="811"/>
                    <a:pt x="1237" y="827"/>
                    <a:pt x="1425" y="895"/>
                  </a:cubicBezTo>
                  <a:cubicBezTo>
                    <a:pt x="1490" y="919"/>
                    <a:pt x="1595" y="953"/>
                    <a:pt x="1669" y="987"/>
                  </a:cubicBezTo>
                  <a:cubicBezTo>
                    <a:pt x="1561" y="1033"/>
                    <a:pt x="1391" y="1098"/>
                    <a:pt x="1237" y="1154"/>
                  </a:cubicBezTo>
                  <a:cubicBezTo>
                    <a:pt x="1212" y="1160"/>
                    <a:pt x="1194" y="1178"/>
                    <a:pt x="1184" y="1200"/>
                  </a:cubicBezTo>
                  <a:cubicBezTo>
                    <a:pt x="1110" y="1376"/>
                    <a:pt x="1015" y="1573"/>
                    <a:pt x="953" y="1687"/>
                  </a:cubicBezTo>
                  <a:cubicBezTo>
                    <a:pt x="910" y="1567"/>
                    <a:pt x="848" y="1354"/>
                    <a:pt x="802" y="1169"/>
                  </a:cubicBezTo>
                  <a:cubicBezTo>
                    <a:pt x="796" y="1135"/>
                    <a:pt x="768" y="1111"/>
                    <a:pt x="737" y="1104"/>
                  </a:cubicBezTo>
                  <a:cubicBezTo>
                    <a:pt x="558" y="1074"/>
                    <a:pt x="352" y="1024"/>
                    <a:pt x="241" y="993"/>
                  </a:cubicBezTo>
                  <a:cubicBezTo>
                    <a:pt x="416" y="901"/>
                    <a:pt x="595" y="818"/>
                    <a:pt x="780" y="747"/>
                  </a:cubicBezTo>
                  <a:cubicBezTo>
                    <a:pt x="805" y="737"/>
                    <a:pt x="820" y="719"/>
                    <a:pt x="830" y="697"/>
                  </a:cubicBezTo>
                  <a:cubicBezTo>
                    <a:pt x="888" y="543"/>
                    <a:pt x="953" y="392"/>
                    <a:pt x="1024" y="247"/>
                  </a:cubicBezTo>
                  <a:close/>
                  <a:moveTo>
                    <a:pt x="1046" y="0"/>
                  </a:moveTo>
                  <a:cubicBezTo>
                    <a:pt x="990" y="0"/>
                    <a:pt x="913" y="0"/>
                    <a:pt x="682" y="602"/>
                  </a:cubicBezTo>
                  <a:cubicBezTo>
                    <a:pt x="40" y="861"/>
                    <a:pt x="15" y="944"/>
                    <a:pt x="6" y="981"/>
                  </a:cubicBezTo>
                  <a:cubicBezTo>
                    <a:pt x="0" y="1012"/>
                    <a:pt x="6" y="1043"/>
                    <a:pt x="22" y="1067"/>
                  </a:cubicBezTo>
                  <a:cubicBezTo>
                    <a:pt x="40" y="1092"/>
                    <a:pt x="86" y="1157"/>
                    <a:pt x="651" y="1265"/>
                  </a:cubicBezTo>
                  <a:cubicBezTo>
                    <a:pt x="817" y="1928"/>
                    <a:pt x="876" y="1928"/>
                    <a:pt x="941" y="1928"/>
                  </a:cubicBezTo>
                  <a:lnTo>
                    <a:pt x="944" y="1928"/>
                  </a:lnTo>
                  <a:cubicBezTo>
                    <a:pt x="996" y="1925"/>
                    <a:pt x="1055" y="1922"/>
                    <a:pt x="1326" y="1302"/>
                  </a:cubicBezTo>
                  <a:cubicBezTo>
                    <a:pt x="1496" y="1243"/>
                    <a:pt x="1817" y="1123"/>
                    <a:pt x="1881" y="1064"/>
                  </a:cubicBezTo>
                  <a:cubicBezTo>
                    <a:pt x="1906" y="1040"/>
                    <a:pt x="1918" y="1006"/>
                    <a:pt x="1915" y="972"/>
                  </a:cubicBezTo>
                  <a:cubicBezTo>
                    <a:pt x="1900" y="892"/>
                    <a:pt x="1814" y="851"/>
                    <a:pt x="1484" y="734"/>
                  </a:cubicBezTo>
                  <a:cubicBezTo>
                    <a:pt x="1422" y="710"/>
                    <a:pt x="1345" y="685"/>
                    <a:pt x="1314" y="669"/>
                  </a:cubicBezTo>
                  <a:cubicBezTo>
                    <a:pt x="1299" y="629"/>
                    <a:pt x="1280" y="543"/>
                    <a:pt x="1261" y="472"/>
                  </a:cubicBezTo>
                  <a:cubicBezTo>
                    <a:pt x="1203" y="241"/>
                    <a:pt x="1166" y="96"/>
                    <a:pt x="1126" y="40"/>
                  </a:cubicBezTo>
                  <a:cubicBezTo>
                    <a:pt x="1104" y="16"/>
                    <a:pt x="1076" y="0"/>
                    <a:pt x="10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" name="Google Shape;1261;p13"/>
            <p:cNvGrpSpPr/>
            <p:nvPr/>
          </p:nvGrpSpPr>
          <p:grpSpPr>
            <a:xfrm>
              <a:off x="7936358" y="4836871"/>
              <a:ext cx="405379" cy="244724"/>
              <a:chOff x="8838794" y="3786045"/>
              <a:chExt cx="326497" cy="197120"/>
            </a:xfrm>
          </p:grpSpPr>
          <p:sp>
            <p:nvSpPr>
              <p:cNvPr id="1262" name="Google Shape;1262;p13"/>
              <p:cNvSpPr/>
              <p:nvPr/>
            </p:nvSpPr>
            <p:spPr>
              <a:xfrm>
                <a:off x="8838794" y="3786045"/>
                <a:ext cx="326497" cy="197120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3099" extrusionOk="0">
                    <a:moveTo>
                      <a:pt x="1910" y="1"/>
                    </a:moveTo>
                    <a:cubicBezTo>
                      <a:pt x="954" y="1"/>
                      <a:pt x="0" y="927"/>
                      <a:pt x="0" y="927"/>
                    </a:cubicBezTo>
                    <a:cubicBezTo>
                      <a:pt x="0" y="927"/>
                      <a:pt x="484" y="2118"/>
                      <a:pt x="1515" y="2537"/>
                    </a:cubicBezTo>
                    <a:cubicBezTo>
                      <a:pt x="1669" y="2600"/>
                      <a:pt x="1827" y="2627"/>
                      <a:pt x="1985" y="2627"/>
                    </a:cubicBezTo>
                    <a:cubicBezTo>
                      <a:pt x="2875" y="2627"/>
                      <a:pt x="3735" y="1769"/>
                      <a:pt x="3735" y="1769"/>
                    </a:cubicBezTo>
                    <a:cubicBezTo>
                      <a:pt x="3735" y="1769"/>
                      <a:pt x="3920" y="2997"/>
                      <a:pt x="4821" y="3099"/>
                    </a:cubicBezTo>
                    <a:cubicBezTo>
                      <a:pt x="4821" y="3099"/>
                      <a:pt x="4867" y="1779"/>
                      <a:pt x="4263" y="1581"/>
                    </a:cubicBezTo>
                    <a:cubicBezTo>
                      <a:pt x="4263" y="1581"/>
                      <a:pt x="4883" y="1412"/>
                      <a:pt x="5132" y="252"/>
                    </a:cubicBezTo>
                    <a:cubicBezTo>
                      <a:pt x="5132" y="252"/>
                      <a:pt x="5075" y="235"/>
                      <a:pt x="4980" y="235"/>
                    </a:cubicBezTo>
                    <a:cubicBezTo>
                      <a:pt x="4722" y="235"/>
                      <a:pt x="4186" y="362"/>
                      <a:pt x="3769" y="1307"/>
                    </a:cubicBezTo>
                    <a:cubicBezTo>
                      <a:pt x="3769" y="1307"/>
                      <a:pt x="3526" y="576"/>
                      <a:pt x="2428" y="104"/>
                    </a:cubicBezTo>
                    <a:cubicBezTo>
                      <a:pt x="2259" y="31"/>
                      <a:pt x="2085" y="1"/>
                      <a:pt x="19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63" name="Google Shape;1263;p13"/>
              <p:cNvSpPr/>
              <p:nvPr/>
            </p:nvSpPr>
            <p:spPr>
              <a:xfrm>
                <a:off x="8936049" y="3802329"/>
                <a:ext cx="54257" cy="119646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881" extrusionOk="0">
                    <a:moveTo>
                      <a:pt x="122" y="0"/>
                    </a:moveTo>
                    <a:cubicBezTo>
                      <a:pt x="60" y="0"/>
                      <a:pt x="0" y="74"/>
                      <a:pt x="53" y="141"/>
                    </a:cubicBezTo>
                    <a:cubicBezTo>
                      <a:pt x="57" y="150"/>
                      <a:pt x="646" y="949"/>
                      <a:pt x="131" y="1751"/>
                    </a:cubicBezTo>
                    <a:cubicBezTo>
                      <a:pt x="106" y="1788"/>
                      <a:pt x="118" y="1843"/>
                      <a:pt x="155" y="1868"/>
                    </a:cubicBezTo>
                    <a:cubicBezTo>
                      <a:pt x="171" y="1877"/>
                      <a:pt x="186" y="1881"/>
                      <a:pt x="202" y="1881"/>
                    </a:cubicBezTo>
                    <a:cubicBezTo>
                      <a:pt x="232" y="1881"/>
                      <a:pt x="260" y="1868"/>
                      <a:pt x="276" y="1840"/>
                    </a:cubicBezTo>
                    <a:cubicBezTo>
                      <a:pt x="852" y="943"/>
                      <a:pt x="198" y="48"/>
                      <a:pt x="189" y="39"/>
                    </a:cubicBezTo>
                    <a:cubicBezTo>
                      <a:pt x="171" y="11"/>
                      <a:pt x="146" y="0"/>
                      <a:pt x="12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64" name="Google Shape;1264;p13"/>
              <p:cNvSpPr/>
              <p:nvPr/>
            </p:nvSpPr>
            <p:spPr>
              <a:xfrm>
                <a:off x="8884018" y="3819757"/>
                <a:ext cx="39627" cy="39627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23" extrusionOk="0">
                    <a:moveTo>
                      <a:pt x="97" y="0"/>
                    </a:moveTo>
                    <a:cubicBezTo>
                      <a:pt x="49" y="0"/>
                      <a:pt x="1" y="36"/>
                      <a:pt x="11" y="98"/>
                    </a:cubicBezTo>
                    <a:cubicBezTo>
                      <a:pt x="20" y="169"/>
                      <a:pt x="88" y="530"/>
                      <a:pt x="270" y="610"/>
                    </a:cubicBezTo>
                    <a:cubicBezTo>
                      <a:pt x="289" y="616"/>
                      <a:pt x="310" y="623"/>
                      <a:pt x="332" y="623"/>
                    </a:cubicBezTo>
                    <a:cubicBezTo>
                      <a:pt x="356" y="623"/>
                      <a:pt x="381" y="616"/>
                      <a:pt x="406" y="604"/>
                    </a:cubicBezTo>
                    <a:cubicBezTo>
                      <a:pt x="538" y="530"/>
                      <a:pt x="600" y="231"/>
                      <a:pt x="615" y="141"/>
                    </a:cubicBezTo>
                    <a:cubicBezTo>
                      <a:pt x="622" y="80"/>
                      <a:pt x="575" y="45"/>
                      <a:pt x="528" y="45"/>
                    </a:cubicBezTo>
                    <a:cubicBezTo>
                      <a:pt x="492" y="45"/>
                      <a:pt x="456" y="65"/>
                      <a:pt x="446" y="111"/>
                    </a:cubicBezTo>
                    <a:cubicBezTo>
                      <a:pt x="421" y="268"/>
                      <a:pt x="359" y="431"/>
                      <a:pt x="338" y="453"/>
                    </a:cubicBezTo>
                    <a:cubicBezTo>
                      <a:pt x="276" y="425"/>
                      <a:pt x="205" y="234"/>
                      <a:pt x="181" y="74"/>
                    </a:cubicBezTo>
                    <a:cubicBezTo>
                      <a:pt x="172" y="23"/>
                      <a:pt x="135" y="0"/>
                      <a:pt x="97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65" name="Google Shape;1265;p13"/>
              <p:cNvSpPr/>
              <p:nvPr/>
            </p:nvSpPr>
            <p:spPr>
              <a:xfrm>
                <a:off x="8847953" y="3866190"/>
                <a:ext cx="46179" cy="18128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85" extrusionOk="0">
                    <a:moveTo>
                      <a:pt x="115" y="0"/>
                    </a:moveTo>
                    <a:cubicBezTo>
                      <a:pt x="57" y="0"/>
                      <a:pt x="1" y="62"/>
                      <a:pt x="41" y="130"/>
                    </a:cubicBezTo>
                    <a:cubicBezTo>
                      <a:pt x="78" y="198"/>
                      <a:pt x="183" y="284"/>
                      <a:pt x="356" y="284"/>
                    </a:cubicBezTo>
                    <a:cubicBezTo>
                      <a:pt x="451" y="284"/>
                      <a:pt x="547" y="260"/>
                      <a:pt x="633" y="220"/>
                    </a:cubicBezTo>
                    <a:cubicBezTo>
                      <a:pt x="725" y="179"/>
                      <a:pt x="682" y="54"/>
                      <a:pt x="600" y="54"/>
                    </a:cubicBezTo>
                    <a:cubicBezTo>
                      <a:pt x="588" y="54"/>
                      <a:pt x="576" y="56"/>
                      <a:pt x="563" y="62"/>
                    </a:cubicBezTo>
                    <a:cubicBezTo>
                      <a:pt x="475" y="102"/>
                      <a:pt x="406" y="116"/>
                      <a:pt x="353" y="116"/>
                    </a:cubicBezTo>
                    <a:cubicBezTo>
                      <a:pt x="240" y="116"/>
                      <a:pt x="195" y="54"/>
                      <a:pt x="186" y="44"/>
                    </a:cubicBezTo>
                    <a:cubicBezTo>
                      <a:pt x="168" y="13"/>
                      <a:pt x="141" y="0"/>
                      <a:pt x="115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66" name="Google Shape;1266;p13"/>
              <p:cNvSpPr/>
              <p:nvPr/>
            </p:nvSpPr>
            <p:spPr>
              <a:xfrm>
                <a:off x="8983309" y="3816768"/>
                <a:ext cx="63862" cy="114621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802" extrusionOk="0">
                    <a:moveTo>
                      <a:pt x="454" y="0"/>
                    </a:moveTo>
                    <a:cubicBezTo>
                      <a:pt x="370" y="0"/>
                      <a:pt x="301" y="6"/>
                      <a:pt x="273" y="10"/>
                    </a:cubicBezTo>
                    <a:cubicBezTo>
                      <a:pt x="226" y="13"/>
                      <a:pt x="193" y="56"/>
                      <a:pt x="196" y="102"/>
                    </a:cubicBezTo>
                    <a:cubicBezTo>
                      <a:pt x="202" y="146"/>
                      <a:pt x="239" y="179"/>
                      <a:pt x="285" y="179"/>
                    </a:cubicBezTo>
                    <a:cubicBezTo>
                      <a:pt x="287" y="179"/>
                      <a:pt x="289" y="179"/>
                      <a:pt x="291" y="179"/>
                    </a:cubicBezTo>
                    <a:cubicBezTo>
                      <a:pt x="337" y="175"/>
                      <a:pt x="391" y="172"/>
                      <a:pt x="447" y="172"/>
                    </a:cubicBezTo>
                    <a:cubicBezTo>
                      <a:pt x="593" y="172"/>
                      <a:pt x="749" y="190"/>
                      <a:pt x="794" y="244"/>
                    </a:cubicBezTo>
                    <a:cubicBezTo>
                      <a:pt x="800" y="250"/>
                      <a:pt x="806" y="256"/>
                      <a:pt x="800" y="278"/>
                    </a:cubicBezTo>
                    <a:cubicBezTo>
                      <a:pt x="760" y="457"/>
                      <a:pt x="439" y="559"/>
                      <a:pt x="319" y="580"/>
                    </a:cubicBezTo>
                    <a:cubicBezTo>
                      <a:pt x="223" y="599"/>
                      <a:pt x="230" y="741"/>
                      <a:pt x="328" y="750"/>
                    </a:cubicBezTo>
                    <a:cubicBezTo>
                      <a:pt x="566" y="771"/>
                      <a:pt x="806" y="842"/>
                      <a:pt x="828" y="895"/>
                    </a:cubicBezTo>
                    <a:cubicBezTo>
                      <a:pt x="819" y="947"/>
                      <a:pt x="584" y="1034"/>
                      <a:pt x="307" y="1061"/>
                    </a:cubicBezTo>
                    <a:cubicBezTo>
                      <a:pt x="217" y="1067"/>
                      <a:pt x="199" y="1191"/>
                      <a:pt x="282" y="1225"/>
                    </a:cubicBezTo>
                    <a:cubicBezTo>
                      <a:pt x="424" y="1283"/>
                      <a:pt x="637" y="1404"/>
                      <a:pt x="671" y="1496"/>
                    </a:cubicBezTo>
                    <a:cubicBezTo>
                      <a:pt x="677" y="1509"/>
                      <a:pt x="677" y="1521"/>
                      <a:pt x="671" y="1533"/>
                    </a:cubicBezTo>
                    <a:cubicBezTo>
                      <a:pt x="635" y="1605"/>
                      <a:pt x="483" y="1631"/>
                      <a:pt x="331" y="1631"/>
                    </a:cubicBezTo>
                    <a:cubicBezTo>
                      <a:pt x="262" y="1631"/>
                      <a:pt x="192" y="1625"/>
                      <a:pt x="134" y="1616"/>
                    </a:cubicBezTo>
                    <a:cubicBezTo>
                      <a:pt x="128" y="1616"/>
                      <a:pt x="122" y="1615"/>
                      <a:pt x="117" y="1615"/>
                    </a:cubicBezTo>
                    <a:cubicBezTo>
                      <a:pt x="18" y="1615"/>
                      <a:pt x="1" y="1769"/>
                      <a:pt x="106" y="1786"/>
                    </a:cubicBezTo>
                    <a:cubicBezTo>
                      <a:pt x="183" y="1795"/>
                      <a:pt x="260" y="1802"/>
                      <a:pt x="338" y="1802"/>
                    </a:cubicBezTo>
                    <a:cubicBezTo>
                      <a:pt x="516" y="1802"/>
                      <a:pt x="745" y="1768"/>
                      <a:pt x="825" y="1607"/>
                    </a:cubicBezTo>
                    <a:cubicBezTo>
                      <a:pt x="853" y="1552"/>
                      <a:pt x="856" y="1487"/>
                      <a:pt x="831" y="1431"/>
                    </a:cubicBezTo>
                    <a:cubicBezTo>
                      <a:pt x="794" y="1336"/>
                      <a:pt x="692" y="1253"/>
                      <a:pt x="590" y="1188"/>
                    </a:cubicBezTo>
                    <a:cubicBezTo>
                      <a:pt x="772" y="1145"/>
                      <a:pt x="976" y="1064"/>
                      <a:pt x="998" y="916"/>
                    </a:cubicBezTo>
                    <a:cubicBezTo>
                      <a:pt x="1004" y="870"/>
                      <a:pt x="988" y="821"/>
                      <a:pt x="957" y="784"/>
                    </a:cubicBezTo>
                    <a:cubicBezTo>
                      <a:pt x="905" y="716"/>
                      <a:pt x="791" y="670"/>
                      <a:pt x="674" y="639"/>
                    </a:cubicBezTo>
                    <a:cubicBezTo>
                      <a:pt x="806" y="571"/>
                      <a:pt x="933" y="469"/>
                      <a:pt x="967" y="318"/>
                    </a:cubicBezTo>
                    <a:cubicBezTo>
                      <a:pt x="985" y="253"/>
                      <a:pt x="970" y="182"/>
                      <a:pt x="924" y="130"/>
                    </a:cubicBezTo>
                    <a:cubicBezTo>
                      <a:pt x="830" y="23"/>
                      <a:pt x="615" y="0"/>
                      <a:pt x="454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67" name="Google Shape;1267;p13"/>
            <p:cNvSpPr/>
            <p:nvPr/>
          </p:nvSpPr>
          <p:spPr>
            <a:xfrm>
              <a:off x="8867365" y="4967640"/>
              <a:ext cx="75629" cy="75566"/>
            </a:xfrm>
            <a:custGeom>
              <a:avLst/>
              <a:gdLst/>
              <a:ahLst/>
              <a:cxnLst/>
              <a:rect l="l" t="t" r="r" b="b"/>
              <a:pathLst>
                <a:path w="1189" h="1188" extrusionOk="0">
                  <a:moveTo>
                    <a:pt x="596" y="173"/>
                  </a:moveTo>
                  <a:cubicBezTo>
                    <a:pt x="707" y="173"/>
                    <a:pt x="815" y="220"/>
                    <a:pt x="892" y="300"/>
                  </a:cubicBezTo>
                  <a:cubicBezTo>
                    <a:pt x="1157" y="565"/>
                    <a:pt x="969" y="1015"/>
                    <a:pt x="596" y="1015"/>
                  </a:cubicBezTo>
                  <a:lnTo>
                    <a:pt x="596" y="1102"/>
                  </a:lnTo>
                  <a:lnTo>
                    <a:pt x="593" y="1015"/>
                  </a:lnTo>
                  <a:cubicBezTo>
                    <a:pt x="365" y="1009"/>
                    <a:pt x="186" y="821"/>
                    <a:pt x="186" y="593"/>
                  </a:cubicBezTo>
                  <a:cubicBezTo>
                    <a:pt x="186" y="364"/>
                    <a:pt x="368" y="179"/>
                    <a:pt x="596" y="173"/>
                  </a:cubicBezTo>
                  <a:close/>
                  <a:moveTo>
                    <a:pt x="593" y="1"/>
                  </a:moveTo>
                  <a:cubicBezTo>
                    <a:pt x="266" y="1"/>
                    <a:pt x="1" y="266"/>
                    <a:pt x="1" y="593"/>
                  </a:cubicBezTo>
                  <a:cubicBezTo>
                    <a:pt x="1" y="920"/>
                    <a:pt x="266" y="1188"/>
                    <a:pt x="593" y="1188"/>
                  </a:cubicBezTo>
                  <a:lnTo>
                    <a:pt x="596" y="1188"/>
                  </a:lnTo>
                  <a:cubicBezTo>
                    <a:pt x="923" y="1188"/>
                    <a:pt x="1188" y="920"/>
                    <a:pt x="1185" y="593"/>
                  </a:cubicBezTo>
                  <a:cubicBezTo>
                    <a:pt x="1185" y="266"/>
                    <a:pt x="920" y="1"/>
                    <a:pt x="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8" name="Google Shape;1268;p13"/>
            <p:cNvSpPr/>
            <p:nvPr/>
          </p:nvSpPr>
          <p:spPr>
            <a:xfrm>
              <a:off x="8965298" y="4268210"/>
              <a:ext cx="82881" cy="75566"/>
            </a:xfrm>
            <a:custGeom>
              <a:avLst/>
              <a:gdLst/>
              <a:ahLst/>
              <a:cxnLst/>
              <a:rect l="l" t="t" r="r" b="b"/>
              <a:pathLst>
                <a:path w="1303" h="1188" extrusionOk="0">
                  <a:moveTo>
                    <a:pt x="710" y="173"/>
                  </a:moveTo>
                  <a:cubicBezTo>
                    <a:pt x="941" y="173"/>
                    <a:pt x="1129" y="364"/>
                    <a:pt x="1129" y="595"/>
                  </a:cubicBezTo>
                  <a:cubicBezTo>
                    <a:pt x="1126" y="827"/>
                    <a:pt x="938" y="1012"/>
                    <a:pt x="707" y="1015"/>
                  </a:cubicBezTo>
                  <a:cubicBezTo>
                    <a:pt x="476" y="1015"/>
                    <a:pt x="287" y="823"/>
                    <a:pt x="287" y="592"/>
                  </a:cubicBezTo>
                  <a:cubicBezTo>
                    <a:pt x="287" y="358"/>
                    <a:pt x="479" y="173"/>
                    <a:pt x="710" y="173"/>
                  </a:cubicBezTo>
                  <a:close/>
                  <a:moveTo>
                    <a:pt x="712" y="1"/>
                  </a:moveTo>
                  <a:cubicBezTo>
                    <a:pt x="485" y="1"/>
                    <a:pt x="263" y="130"/>
                    <a:pt x="164" y="364"/>
                  </a:cubicBezTo>
                  <a:cubicBezTo>
                    <a:pt x="1" y="752"/>
                    <a:pt x="284" y="1184"/>
                    <a:pt x="707" y="1187"/>
                  </a:cubicBezTo>
                  <a:lnTo>
                    <a:pt x="710" y="1187"/>
                  </a:lnTo>
                  <a:cubicBezTo>
                    <a:pt x="1034" y="1187"/>
                    <a:pt x="1299" y="922"/>
                    <a:pt x="1302" y="595"/>
                  </a:cubicBezTo>
                  <a:cubicBezTo>
                    <a:pt x="1302" y="438"/>
                    <a:pt x="1240" y="287"/>
                    <a:pt x="1129" y="176"/>
                  </a:cubicBezTo>
                  <a:cubicBezTo>
                    <a:pt x="1012" y="57"/>
                    <a:pt x="861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9" name="Google Shape;1269;p13"/>
            <p:cNvSpPr/>
            <p:nvPr/>
          </p:nvSpPr>
          <p:spPr>
            <a:xfrm>
              <a:off x="7651561" y="4922099"/>
              <a:ext cx="102663" cy="102663"/>
            </a:xfrm>
            <a:custGeom>
              <a:avLst/>
              <a:gdLst/>
              <a:ahLst/>
              <a:cxnLst/>
              <a:rect l="l" t="t" r="r" b="b"/>
              <a:pathLst>
                <a:path w="1614" h="1614" extrusionOk="0">
                  <a:moveTo>
                    <a:pt x="867" y="0"/>
                  </a:moveTo>
                  <a:cubicBezTo>
                    <a:pt x="821" y="0"/>
                    <a:pt x="781" y="40"/>
                    <a:pt x="781" y="87"/>
                  </a:cubicBezTo>
                  <a:lnTo>
                    <a:pt x="778" y="577"/>
                  </a:lnTo>
                  <a:lnTo>
                    <a:pt x="485" y="268"/>
                  </a:lnTo>
                  <a:cubicBezTo>
                    <a:pt x="473" y="251"/>
                    <a:pt x="456" y="243"/>
                    <a:pt x="438" y="243"/>
                  </a:cubicBezTo>
                  <a:cubicBezTo>
                    <a:pt x="376" y="243"/>
                    <a:pt x="301" y="335"/>
                    <a:pt x="362" y="383"/>
                  </a:cubicBezTo>
                  <a:lnTo>
                    <a:pt x="661" y="703"/>
                  </a:lnTo>
                  <a:lnTo>
                    <a:pt x="115" y="706"/>
                  </a:lnTo>
                  <a:cubicBezTo>
                    <a:pt x="1" y="706"/>
                    <a:pt x="1" y="879"/>
                    <a:pt x="115" y="879"/>
                  </a:cubicBezTo>
                  <a:lnTo>
                    <a:pt x="614" y="873"/>
                  </a:lnTo>
                  <a:lnTo>
                    <a:pt x="226" y="1144"/>
                  </a:lnTo>
                  <a:cubicBezTo>
                    <a:pt x="161" y="1191"/>
                    <a:pt x="195" y="1296"/>
                    <a:pt x="275" y="1299"/>
                  </a:cubicBezTo>
                  <a:cubicBezTo>
                    <a:pt x="294" y="1299"/>
                    <a:pt x="309" y="1292"/>
                    <a:pt x="325" y="1283"/>
                  </a:cubicBezTo>
                  <a:lnTo>
                    <a:pt x="775" y="969"/>
                  </a:lnTo>
                  <a:lnTo>
                    <a:pt x="775" y="969"/>
                  </a:lnTo>
                  <a:lnTo>
                    <a:pt x="772" y="1527"/>
                  </a:lnTo>
                  <a:cubicBezTo>
                    <a:pt x="772" y="1573"/>
                    <a:pt x="809" y="1613"/>
                    <a:pt x="855" y="1613"/>
                  </a:cubicBezTo>
                  <a:cubicBezTo>
                    <a:pt x="904" y="1613"/>
                    <a:pt x="941" y="1573"/>
                    <a:pt x="941" y="1527"/>
                  </a:cubicBezTo>
                  <a:lnTo>
                    <a:pt x="944" y="1003"/>
                  </a:lnTo>
                  <a:lnTo>
                    <a:pt x="1259" y="1333"/>
                  </a:lnTo>
                  <a:cubicBezTo>
                    <a:pt x="1275" y="1350"/>
                    <a:pt x="1297" y="1358"/>
                    <a:pt x="1320" y="1358"/>
                  </a:cubicBezTo>
                  <a:cubicBezTo>
                    <a:pt x="1341" y="1358"/>
                    <a:pt x="1363" y="1351"/>
                    <a:pt x="1379" y="1336"/>
                  </a:cubicBezTo>
                  <a:cubicBezTo>
                    <a:pt x="1413" y="1302"/>
                    <a:pt x="1416" y="1249"/>
                    <a:pt x="1382" y="1212"/>
                  </a:cubicBezTo>
                  <a:lnTo>
                    <a:pt x="1055" y="867"/>
                  </a:lnTo>
                  <a:lnTo>
                    <a:pt x="1500" y="864"/>
                  </a:lnTo>
                  <a:cubicBezTo>
                    <a:pt x="1614" y="864"/>
                    <a:pt x="1614" y="691"/>
                    <a:pt x="1500" y="691"/>
                  </a:cubicBezTo>
                  <a:lnTo>
                    <a:pt x="1500" y="694"/>
                  </a:lnTo>
                  <a:lnTo>
                    <a:pt x="1170" y="697"/>
                  </a:lnTo>
                  <a:lnTo>
                    <a:pt x="1515" y="454"/>
                  </a:lnTo>
                  <a:cubicBezTo>
                    <a:pt x="1586" y="400"/>
                    <a:pt x="1536" y="300"/>
                    <a:pt x="1465" y="300"/>
                  </a:cubicBezTo>
                  <a:cubicBezTo>
                    <a:pt x="1451" y="300"/>
                    <a:pt x="1435" y="305"/>
                    <a:pt x="1419" y="315"/>
                  </a:cubicBezTo>
                  <a:lnTo>
                    <a:pt x="948" y="642"/>
                  </a:lnTo>
                  <a:lnTo>
                    <a:pt x="954" y="87"/>
                  </a:lnTo>
                  <a:cubicBezTo>
                    <a:pt x="954" y="40"/>
                    <a:pt x="914" y="3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0" name="Google Shape;1270;p13"/>
            <p:cNvSpPr/>
            <p:nvPr/>
          </p:nvSpPr>
          <p:spPr>
            <a:xfrm>
              <a:off x="7365098" y="4954010"/>
              <a:ext cx="82881" cy="75566"/>
            </a:xfrm>
            <a:custGeom>
              <a:avLst/>
              <a:gdLst/>
              <a:ahLst/>
              <a:cxnLst/>
              <a:rect l="l" t="t" r="r" b="b"/>
              <a:pathLst>
                <a:path w="1303" h="1188" extrusionOk="0">
                  <a:moveTo>
                    <a:pt x="710" y="173"/>
                  </a:moveTo>
                  <a:cubicBezTo>
                    <a:pt x="941" y="173"/>
                    <a:pt x="1129" y="364"/>
                    <a:pt x="1129" y="595"/>
                  </a:cubicBezTo>
                  <a:cubicBezTo>
                    <a:pt x="1126" y="827"/>
                    <a:pt x="938" y="1012"/>
                    <a:pt x="707" y="1015"/>
                  </a:cubicBezTo>
                  <a:cubicBezTo>
                    <a:pt x="476" y="1015"/>
                    <a:pt x="287" y="823"/>
                    <a:pt x="287" y="592"/>
                  </a:cubicBezTo>
                  <a:cubicBezTo>
                    <a:pt x="287" y="358"/>
                    <a:pt x="479" y="173"/>
                    <a:pt x="710" y="173"/>
                  </a:cubicBezTo>
                  <a:close/>
                  <a:moveTo>
                    <a:pt x="712" y="1"/>
                  </a:moveTo>
                  <a:cubicBezTo>
                    <a:pt x="485" y="1"/>
                    <a:pt x="263" y="130"/>
                    <a:pt x="164" y="364"/>
                  </a:cubicBezTo>
                  <a:cubicBezTo>
                    <a:pt x="1" y="752"/>
                    <a:pt x="284" y="1184"/>
                    <a:pt x="707" y="1187"/>
                  </a:cubicBezTo>
                  <a:lnTo>
                    <a:pt x="710" y="1187"/>
                  </a:lnTo>
                  <a:cubicBezTo>
                    <a:pt x="1034" y="1187"/>
                    <a:pt x="1299" y="922"/>
                    <a:pt x="1302" y="595"/>
                  </a:cubicBezTo>
                  <a:cubicBezTo>
                    <a:pt x="1302" y="438"/>
                    <a:pt x="1240" y="287"/>
                    <a:pt x="1129" y="176"/>
                  </a:cubicBezTo>
                  <a:cubicBezTo>
                    <a:pt x="1012" y="57"/>
                    <a:pt x="861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5" name="Google Shape;1271;p13"/>
            <p:cNvGrpSpPr/>
            <p:nvPr/>
          </p:nvGrpSpPr>
          <p:grpSpPr>
            <a:xfrm>
              <a:off x="8628406" y="3832821"/>
              <a:ext cx="336102" cy="221545"/>
              <a:chOff x="282131" y="266071"/>
              <a:chExt cx="336102" cy="221545"/>
            </a:xfrm>
          </p:grpSpPr>
          <p:sp>
            <p:nvSpPr>
              <p:cNvPr id="1272" name="Google Shape;1272;p13"/>
              <p:cNvSpPr/>
              <p:nvPr/>
            </p:nvSpPr>
            <p:spPr>
              <a:xfrm>
                <a:off x="282131" y="266071"/>
                <a:ext cx="336102" cy="221545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3483" extrusionOk="0">
                    <a:moveTo>
                      <a:pt x="780" y="0"/>
                    </a:moveTo>
                    <a:lnTo>
                      <a:pt x="780" y="0"/>
                    </a:lnTo>
                    <a:cubicBezTo>
                      <a:pt x="577" y="1172"/>
                      <a:pt x="1086" y="1561"/>
                      <a:pt x="1086" y="1561"/>
                    </a:cubicBezTo>
                    <a:cubicBezTo>
                      <a:pt x="1075" y="1560"/>
                      <a:pt x="1064" y="1560"/>
                      <a:pt x="1053" y="1560"/>
                    </a:cubicBezTo>
                    <a:cubicBezTo>
                      <a:pt x="438" y="1560"/>
                      <a:pt x="0" y="2758"/>
                      <a:pt x="0" y="2758"/>
                    </a:cubicBezTo>
                    <a:cubicBezTo>
                      <a:pt x="89" y="2783"/>
                      <a:pt x="176" y="2794"/>
                      <a:pt x="260" y="2794"/>
                    </a:cubicBezTo>
                    <a:cubicBezTo>
                      <a:pt x="993" y="2794"/>
                      <a:pt x="1505" y="1934"/>
                      <a:pt x="1505" y="1934"/>
                    </a:cubicBezTo>
                    <a:cubicBezTo>
                      <a:pt x="1505" y="1934"/>
                      <a:pt x="2162" y="3482"/>
                      <a:pt x="3272" y="3482"/>
                    </a:cubicBezTo>
                    <a:cubicBezTo>
                      <a:pt x="4386" y="3479"/>
                      <a:pt x="5283" y="2560"/>
                      <a:pt x="5283" y="2560"/>
                    </a:cubicBezTo>
                    <a:cubicBezTo>
                      <a:pt x="5283" y="2560"/>
                      <a:pt x="4548" y="882"/>
                      <a:pt x="3369" y="882"/>
                    </a:cubicBezTo>
                    <a:cubicBezTo>
                      <a:pt x="3361" y="882"/>
                      <a:pt x="3352" y="882"/>
                      <a:pt x="3343" y="882"/>
                    </a:cubicBezTo>
                    <a:cubicBezTo>
                      <a:pt x="2147" y="907"/>
                      <a:pt x="1647" y="1493"/>
                      <a:pt x="1647" y="1493"/>
                    </a:cubicBezTo>
                    <a:cubicBezTo>
                      <a:pt x="1604" y="84"/>
                      <a:pt x="780" y="0"/>
                      <a:pt x="7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73" name="Google Shape;1273;p13"/>
              <p:cNvSpPr/>
              <p:nvPr/>
            </p:nvSpPr>
            <p:spPr>
              <a:xfrm>
                <a:off x="471234" y="349524"/>
                <a:ext cx="71876" cy="109659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724" extrusionOk="0">
                    <a:moveTo>
                      <a:pt x="1007" y="1"/>
                    </a:moveTo>
                    <a:cubicBezTo>
                      <a:pt x="991" y="1"/>
                      <a:pt x="974" y="6"/>
                      <a:pt x="956" y="18"/>
                    </a:cubicBezTo>
                    <a:cubicBezTo>
                      <a:pt x="944" y="21"/>
                      <a:pt x="0" y="600"/>
                      <a:pt x="198" y="1652"/>
                    </a:cubicBezTo>
                    <a:cubicBezTo>
                      <a:pt x="204" y="1692"/>
                      <a:pt x="241" y="1723"/>
                      <a:pt x="281" y="1723"/>
                    </a:cubicBezTo>
                    <a:lnTo>
                      <a:pt x="296" y="1723"/>
                    </a:lnTo>
                    <a:cubicBezTo>
                      <a:pt x="343" y="1714"/>
                      <a:pt x="373" y="1668"/>
                      <a:pt x="364" y="1621"/>
                    </a:cubicBezTo>
                    <a:cubicBezTo>
                      <a:pt x="192" y="690"/>
                      <a:pt x="1009" y="184"/>
                      <a:pt x="1043" y="163"/>
                    </a:cubicBezTo>
                    <a:cubicBezTo>
                      <a:pt x="1129" y="114"/>
                      <a:pt x="1081" y="1"/>
                      <a:pt x="10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74" name="Google Shape;1274;p13"/>
              <p:cNvSpPr/>
              <p:nvPr/>
            </p:nvSpPr>
            <p:spPr>
              <a:xfrm>
                <a:off x="541074" y="377638"/>
                <a:ext cx="44207" cy="40327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34" extrusionOk="0">
                    <a:moveTo>
                      <a:pt x="159" y="1"/>
                    </a:moveTo>
                    <a:cubicBezTo>
                      <a:pt x="123" y="1"/>
                      <a:pt x="88" y="21"/>
                      <a:pt x="77" y="69"/>
                    </a:cubicBezTo>
                    <a:cubicBezTo>
                      <a:pt x="59" y="158"/>
                      <a:pt x="0" y="458"/>
                      <a:pt x="99" y="578"/>
                    </a:cubicBezTo>
                    <a:cubicBezTo>
                      <a:pt x="130" y="612"/>
                      <a:pt x="173" y="633"/>
                      <a:pt x="219" y="633"/>
                    </a:cubicBezTo>
                    <a:lnTo>
                      <a:pt x="222" y="633"/>
                    </a:lnTo>
                    <a:cubicBezTo>
                      <a:pt x="423" y="630"/>
                      <a:pt x="617" y="322"/>
                      <a:pt x="654" y="260"/>
                    </a:cubicBezTo>
                    <a:cubicBezTo>
                      <a:pt x="695" y="192"/>
                      <a:pt x="638" y="128"/>
                      <a:pt x="579" y="128"/>
                    </a:cubicBezTo>
                    <a:cubicBezTo>
                      <a:pt x="553" y="128"/>
                      <a:pt x="527" y="141"/>
                      <a:pt x="509" y="171"/>
                    </a:cubicBezTo>
                    <a:cubicBezTo>
                      <a:pt x="435" y="291"/>
                      <a:pt x="293" y="461"/>
                      <a:pt x="232" y="470"/>
                    </a:cubicBezTo>
                    <a:cubicBezTo>
                      <a:pt x="207" y="436"/>
                      <a:pt x="210" y="260"/>
                      <a:pt x="244" y="106"/>
                    </a:cubicBezTo>
                    <a:cubicBezTo>
                      <a:pt x="260" y="41"/>
                      <a:pt x="209" y="1"/>
                      <a:pt x="1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75" name="Google Shape;1275;p13"/>
              <p:cNvSpPr/>
              <p:nvPr/>
            </p:nvSpPr>
            <p:spPr>
              <a:xfrm>
                <a:off x="555195" y="433485"/>
                <a:ext cx="43826" cy="2194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45" extrusionOk="0">
                    <a:moveTo>
                      <a:pt x="123" y="0"/>
                    </a:moveTo>
                    <a:cubicBezTo>
                      <a:pt x="58" y="0"/>
                      <a:pt x="0" y="84"/>
                      <a:pt x="59" y="147"/>
                    </a:cubicBezTo>
                    <a:cubicBezTo>
                      <a:pt x="204" y="298"/>
                      <a:pt x="346" y="345"/>
                      <a:pt x="454" y="345"/>
                    </a:cubicBezTo>
                    <a:cubicBezTo>
                      <a:pt x="458" y="345"/>
                      <a:pt x="462" y="345"/>
                      <a:pt x="467" y="345"/>
                    </a:cubicBezTo>
                    <a:cubicBezTo>
                      <a:pt x="530" y="345"/>
                      <a:pt x="593" y="324"/>
                      <a:pt x="645" y="286"/>
                    </a:cubicBezTo>
                    <a:cubicBezTo>
                      <a:pt x="682" y="258"/>
                      <a:pt x="688" y="206"/>
                      <a:pt x="660" y="169"/>
                    </a:cubicBezTo>
                    <a:cubicBezTo>
                      <a:pt x="644" y="146"/>
                      <a:pt x="618" y="134"/>
                      <a:pt x="591" y="134"/>
                    </a:cubicBezTo>
                    <a:cubicBezTo>
                      <a:pt x="574" y="134"/>
                      <a:pt x="556" y="139"/>
                      <a:pt x="540" y="150"/>
                    </a:cubicBezTo>
                    <a:cubicBezTo>
                      <a:pt x="534" y="154"/>
                      <a:pt x="503" y="175"/>
                      <a:pt x="451" y="175"/>
                    </a:cubicBezTo>
                    <a:cubicBezTo>
                      <a:pt x="389" y="175"/>
                      <a:pt x="296" y="146"/>
                      <a:pt x="182" y="27"/>
                    </a:cubicBezTo>
                    <a:cubicBezTo>
                      <a:pt x="164" y="8"/>
                      <a:pt x="143" y="0"/>
                      <a:pt x="1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76" name="Google Shape;1276;p13"/>
              <p:cNvSpPr/>
              <p:nvPr/>
            </p:nvSpPr>
            <p:spPr>
              <a:xfrm>
                <a:off x="407436" y="332222"/>
                <a:ext cx="76647" cy="118882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869" extrusionOk="0">
                    <a:moveTo>
                      <a:pt x="601" y="1"/>
                    </a:moveTo>
                    <a:cubicBezTo>
                      <a:pt x="552" y="1"/>
                      <a:pt x="507" y="9"/>
                      <a:pt x="470" y="27"/>
                    </a:cubicBezTo>
                    <a:cubicBezTo>
                      <a:pt x="408" y="58"/>
                      <a:pt x="365" y="117"/>
                      <a:pt x="356" y="188"/>
                    </a:cubicBezTo>
                    <a:cubicBezTo>
                      <a:pt x="334" y="339"/>
                      <a:pt x="414" y="481"/>
                      <a:pt x="510" y="592"/>
                    </a:cubicBezTo>
                    <a:cubicBezTo>
                      <a:pt x="468" y="588"/>
                      <a:pt x="426" y="585"/>
                      <a:pt x="386" y="585"/>
                    </a:cubicBezTo>
                    <a:cubicBezTo>
                      <a:pt x="311" y="585"/>
                      <a:pt x="242" y="595"/>
                      <a:pt x="192" y="623"/>
                    </a:cubicBezTo>
                    <a:cubicBezTo>
                      <a:pt x="149" y="644"/>
                      <a:pt x="118" y="684"/>
                      <a:pt x="106" y="731"/>
                    </a:cubicBezTo>
                    <a:cubicBezTo>
                      <a:pt x="69" y="876"/>
                      <a:pt x="229" y="1027"/>
                      <a:pt x="383" y="1135"/>
                    </a:cubicBezTo>
                    <a:cubicBezTo>
                      <a:pt x="263" y="1153"/>
                      <a:pt x="134" y="1193"/>
                      <a:pt x="66" y="1270"/>
                    </a:cubicBezTo>
                    <a:cubicBezTo>
                      <a:pt x="22" y="1314"/>
                      <a:pt x="1" y="1375"/>
                      <a:pt x="4" y="1434"/>
                    </a:cubicBezTo>
                    <a:cubicBezTo>
                      <a:pt x="26" y="1724"/>
                      <a:pt x="544" y="1853"/>
                      <a:pt x="605" y="1866"/>
                    </a:cubicBezTo>
                    <a:cubicBezTo>
                      <a:pt x="612" y="1869"/>
                      <a:pt x="618" y="1869"/>
                      <a:pt x="624" y="1869"/>
                    </a:cubicBezTo>
                    <a:cubicBezTo>
                      <a:pt x="726" y="1869"/>
                      <a:pt x="741" y="1724"/>
                      <a:pt x="642" y="1702"/>
                    </a:cubicBezTo>
                    <a:cubicBezTo>
                      <a:pt x="460" y="1659"/>
                      <a:pt x="186" y="1539"/>
                      <a:pt x="177" y="1421"/>
                    </a:cubicBezTo>
                    <a:cubicBezTo>
                      <a:pt x="174" y="1409"/>
                      <a:pt x="180" y="1397"/>
                      <a:pt x="189" y="1388"/>
                    </a:cubicBezTo>
                    <a:cubicBezTo>
                      <a:pt x="257" y="1314"/>
                      <a:pt x="504" y="1286"/>
                      <a:pt x="649" y="1286"/>
                    </a:cubicBezTo>
                    <a:cubicBezTo>
                      <a:pt x="689" y="1286"/>
                      <a:pt x="726" y="1258"/>
                      <a:pt x="735" y="1221"/>
                    </a:cubicBezTo>
                    <a:cubicBezTo>
                      <a:pt x="744" y="1181"/>
                      <a:pt x="726" y="1141"/>
                      <a:pt x="692" y="1122"/>
                    </a:cubicBezTo>
                    <a:cubicBezTo>
                      <a:pt x="442" y="996"/>
                      <a:pt x="260" y="826"/>
                      <a:pt x="269" y="777"/>
                    </a:cubicBezTo>
                    <a:cubicBezTo>
                      <a:pt x="281" y="764"/>
                      <a:pt x="319" y="757"/>
                      <a:pt x="373" y="757"/>
                    </a:cubicBezTo>
                    <a:cubicBezTo>
                      <a:pt x="472" y="757"/>
                      <a:pt x="626" y="780"/>
                      <a:pt x="787" y="829"/>
                    </a:cubicBezTo>
                    <a:cubicBezTo>
                      <a:pt x="797" y="832"/>
                      <a:pt x="807" y="834"/>
                      <a:pt x="815" y="834"/>
                    </a:cubicBezTo>
                    <a:cubicBezTo>
                      <a:pt x="894" y="834"/>
                      <a:pt x="936" y="722"/>
                      <a:pt x="858" y="675"/>
                    </a:cubicBezTo>
                    <a:cubicBezTo>
                      <a:pt x="763" y="613"/>
                      <a:pt x="497" y="394"/>
                      <a:pt x="525" y="216"/>
                    </a:cubicBezTo>
                    <a:cubicBezTo>
                      <a:pt x="528" y="191"/>
                      <a:pt x="538" y="188"/>
                      <a:pt x="547" y="182"/>
                    </a:cubicBezTo>
                    <a:cubicBezTo>
                      <a:pt x="561" y="174"/>
                      <a:pt x="580" y="171"/>
                      <a:pt x="603" y="171"/>
                    </a:cubicBezTo>
                    <a:cubicBezTo>
                      <a:pt x="714" y="171"/>
                      <a:pt x="914" y="250"/>
                      <a:pt x="1037" y="314"/>
                    </a:cubicBezTo>
                    <a:cubicBezTo>
                      <a:pt x="1052" y="322"/>
                      <a:pt x="1066" y="325"/>
                      <a:pt x="1079" y="325"/>
                    </a:cubicBezTo>
                    <a:cubicBezTo>
                      <a:pt x="1158" y="325"/>
                      <a:pt x="1205" y="208"/>
                      <a:pt x="1117" y="160"/>
                    </a:cubicBezTo>
                    <a:cubicBezTo>
                      <a:pt x="1058" y="130"/>
                      <a:pt x="799" y="1"/>
                      <a:pt x="6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" name="Google Shape;1277;p13"/>
          <p:cNvGrpSpPr/>
          <p:nvPr/>
        </p:nvGrpSpPr>
        <p:grpSpPr>
          <a:xfrm>
            <a:off x="132408" y="107312"/>
            <a:ext cx="2663813" cy="2121833"/>
            <a:chOff x="99304" y="80480"/>
            <a:chExt cx="1997860" cy="1591375"/>
          </a:xfrm>
        </p:grpSpPr>
        <p:grpSp>
          <p:nvGrpSpPr>
            <p:cNvPr id="7" name="Google Shape;1278;p13"/>
            <p:cNvGrpSpPr/>
            <p:nvPr/>
          </p:nvGrpSpPr>
          <p:grpSpPr>
            <a:xfrm>
              <a:off x="219789" y="262269"/>
              <a:ext cx="388320" cy="384805"/>
              <a:chOff x="10649934" y="1571625"/>
              <a:chExt cx="449705" cy="445634"/>
            </a:xfrm>
          </p:grpSpPr>
          <p:sp>
            <p:nvSpPr>
              <p:cNvPr id="1279" name="Google Shape;1279;p13"/>
              <p:cNvSpPr/>
              <p:nvPr/>
            </p:nvSpPr>
            <p:spPr>
              <a:xfrm>
                <a:off x="10649934" y="1571625"/>
                <a:ext cx="449705" cy="445634"/>
              </a:xfrm>
              <a:custGeom>
                <a:avLst/>
                <a:gdLst/>
                <a:ahLst/>
                <a:cxnLst/>
                <a:rect l="l" t="t" r="r" b="b"/>
                <a:pathLst>
                  <a:path w="7070" h="7006" extrusionOk="0">
                    <a:moveTo>
                      <a:pt x="3541" y="217"/>
                    </a:moveTo>
                    <a:cubicBezTo>
                      <a:pt x="3631" y="377"/>
                      <a:pt x="3809" y="793"/>
                      <a:pt x="3948" y="1161"/>
                    </a:cubicBezTo>
                    <a:cubicBezTo>
                      <a:pt x="3958" y="1182"/>
                      <a:pt x="3976" y="1201"/>
                      <a:pt x="4001" y="1210"/>
                    </a:cubicBezTo>
                    <a:cubicBezTo>
                      <a:pt x="4009" y="1214"/>
                      <a:pt x="4019" y="1215"/>
                      <a:pt x="4028" y="1215"/>
                    </a:cubicBezTo>
                    <a:cubicBezTo>
                      <a:pt x="4043" y="1215"/>
                      <a:pt x="4059" y="1211"/>
                      <a:pt x="4072" y="1204"/>
                    </a:cubicBezTo>
                    <a:cubicBezTo>
                      <a:pt x="4414" y="1016"/>
                      <a:pt x="4941" y="750"/>
                      <a:pt x="5077" y="726"/>
                    </a:cubicBezTo>
                    <a:lnTo>
                      <a:pt x="5077" y="726"/>
                    </a:lnTo>
                    <a:cubicBezTo>
                      <a:pt x="5093" y="846"/>
                      <a:pt x="5019" y="1262"/>
                      <a:pt x="4932" y="1611"/>
                    </a:cubicBezTo>
                    <a:cubicBezTo>
                      <a:pt x="4918" y="1665"/>
                      <a:pt x="4959" y="1717"/>
                      <a:pt x="5014" y="1717"/>
                    </a:cubicBezTo>
                    <a:cubicBezTo>
                      <a:pt x="5019" y="1717"/>
                      <a:pt x="5023" y="1716"/>
                      <a:pt x="5028" y="1716"/>
                    </a:cubicBezTo>
                    <a:cubicBezTo>
                      <a:pt x="5034" y="1716"/>
                      <a:pt x="5737" y="1611"/>
                      <a:pt x="6095" y="1611"/>
                    </a:cubicBezTo>
                    <a:cubicBezTo>
                      <a:pt x="6135" y="1611"/>
                      <a:pt x="6175" y="1614"/>
                      <a:pt x="6215" y="1617"/>
                    </a:cubicBezTo>
                    <a:cubicBezTo>
                      <a:pt x="6169" y="1762"/>
                      <a:pt x="5975" y="2166"/>
                      <a:pt x="5790" y="2521"/>
                    </a:cubicBezTo>
                    <a:cubicBezTo>
                      <a:pt x="5765" y="2570"/>
                      <a:pt x="5790" y="2629"/>
                      <a:pt x="5842" y="2641"/>
                    </a:cubicBezTo>
                    <a:cubicBezTo>
                      <a:pt x="6252" y="2755"/>
                      <a:pt x="6727" y="2919"/>
                      <a:pt x="6820" y="2990"/>
                    </a:cubicBezTo>
                    <a:cubicBezTo>
                      <a:pt x="6755" y="3107"/>
                      <a:pt x="6329" y="3455"/>
                      <a:pt x="5950" y="3727"/>
                    </a:cubicBezTo>
                    <a:cubicBezTo>
                      <a:pt x="5904" y="3764"/>
                      <a:pt x="5904" y="3835"/>
                      <a:pt x="5953" y="3869"/>
                    </a:cubicBezTo>
                    <a:cubicBezTo>
                      <a:pt x="6385" y="4158"/>
                      <a:pt x="6755" y="4495"/>
                      <a:pt x="6752" y="4584"/>
                    </a:cubicBezTo>
                    <a:cubicBezTo>
                      <a:pt x="6706" y="4677"/>
                      <a:pt x="6172" y="4834"/>
                      <a:pt x="5583" y="4933"/>
                    </a:cubicBezTo>
                    <a:cubicBezTo>
                      <a:pt x="5524" y="4942"/>
                      <a:pt x="5493" y="5007"/>
                      <a:pt x="5521" y="5059"/>
                    </a:cubicBezTo>
                    <a:cubicBezTo>
                      <a:pt x="5719" y="5411"/>
                      <a:pt x="5913" y="5846"/>
                      <a:pt x="5907" y="5957"/>
                    </a:cubicBezTo>
                    <a:cubicBezTo>
                      <a:pt x="5871" y="5966"/>
                      <a:pt x="5836" y="5970"/>
                      <a:pt x="5801" y="5970"/>
                    </a:cubicBezTo>
                    <a:cubicBezTo>
                      <a:pt x="5790" y="5970"/>
                      <a:pt x="5779" y="5970"/>
                      <a:pt x="5768" y="5969"/>
                    </a:cubicBezTo>
                    <a:cubicBezTo>
                      <a:pt x="5444" y="5969"/>
                      <a:pt x="4846" y="5842"/>
                      <a:pt x="4840" y="5842"/>
                    </a:cubicBezTo>
                    <a:cubicBezTo>
                      <a:pt x="4833" y="5841"/>
                      <a:pt x="4827" y="5841"/>
                      <a:pt x="4821" y="5841"/>
                    </a:cubicBezTo>
                    <a:cubicBezTo>
                      <a:pt x="4785" y="5841"/>
                      <a:pt x="4752" y="5864"/>
                      <a:pt x="4741" y="5898"/>
                    </a:cubicBezTo>
                    <a:cubicBezTo>
                      <a:pt x="4624" y="6265"/>
                      <a:pt x="4470" y="6684"/>
                      <a:pt x="4399" y="6817"/>
                    </a:cubicBezTo>
                    <a:cubicBezTo>
                      <a:pt x="4272" y="6721"/>
                      <a:pt x="3951" y="6327"/>
                      <a:pt x="3692" y="5972"/>
                    </a:cubicBezTo>
                    <a:cubicBezTo>
                      <a:pt x="3680" y="5950"/>
                      <a:pt x="3655" y="5938"/>
                      <a:pt x="3631" y="5938"/>
                    </a:cubicBezTo>
                    <a:lnTo>
                      <a:pt x="3624" y="5938"/>
                    </a:lnTo>
                    <a:cubicBezTo>
                      <a:pt x="3622" y="5938"/>
                      <a:pt x="3619" y="5937"/>
                      <a:pt x="3616" y="5937"/>
                    </a:cubicBezTo>
                    <a:cubicBezTo>
                      <a:pt x="3597" y="5937"/>
                      <a:pt x="3576" y="5946"/>
                      <a:pt x="3563" y="5960"/>
                    </a:cubicBezTo>
                    <a:cubicBezTo>
                      <a:pt x="3245" y="6277"/>
                      <a:pt x="2863" y="6632"/>
                      <a:pt x="2727" y="6728"/>
                    </a:cubicBezTo>
                    <a:cubicBezTo>
                      <a:pt x="2684" y="6580"/>
                      <a:pt x="2607" y="6206"/>
                      <a:pt x="2548" y="5870"/>
                    </a:cubicBezTo>
                    <a:cubicBezTo>
                      <a:pt x="2541" y="5827"/>
                      <a:pt x="2505" y="5799"/>
                      <a:pt x="2465" y="5799"/>
                    </a:cubicBezTo>
                    <a:cubicBezTo>
                      <a:pt x="2454" y="5799"/>
                      <a:pt x="2442" y="5801"/>
                      <a:pt x="2431" y="5805"/>
                    </a:cubicBezTo>
                    <a:cubicBezTo>
                      <a:pt x="2061" y="5950"/>
                      <a:pt x="1447" y="6176"/>
                      <a:pt x="1222" y="6216"/>
                    </a:cubicBezTo>
                    <a:cubicBezTo>
                      <a:pt x="1253" y="6037"/>
                      <a:pt x="1376" y="5562"/>
                      <a:pt x="1502" y="5136"/>
                    </a:cubicBezTo>
                    <a:cubicBezTo>
                      <a:pt x="1509" y="5111"/>
                      <a:pt x="1506" y="5090"/>
                      <a:pt x="1493" y="5068"/>
                    </a:cubicBezTo>
                    <a:cubicBezTo>
                      <a:pt x="1481" y="5050"/>
                      <a:pt x="1462" y="5034"/>
                      <a:pt x="1441" y="5028"/>
                    </a:cubicBezTo>
                    <a:cubicBezTo>
                      <a:pt x="987" y="4917"/>
                      <a:pt x="466" y="4763"/>
                      <a:pt x="324" y="4686"/>
                    </a:cubicBezTo>
                    <a:cubicBezTo>
                      <a:pt x="420" y="4566"/>
                      <a:pt x="802" y="4251"/>
                      <a:pt x="1142" y="4001"/>
                    </a:cubicBezTo>
                    <a:cubicBezTo>
                      <a:pt x="1163" y="3983"/>
                      <a:pt x="1179" y="3955"/>
                      <a:pt x="1175" y="3927"/>
                    </a:cubicBezTo>
                    <a:cubicBezTo>
                      <a:pt x="1175" y="3899"/>
                      <a:pt x="1160" y="3872"/>
                      <a:pt x="1132" y="3859"/>
                    </a:cubicBezTo>
                    <a:cubicBezTo>
                      <a:pt x="636" y="3572"/>
                      <a:pt x="204" y="3233"/>
                      <a:pt x="207" y="3134"/>
                    </a:cubicBezTo>
                    <a:cubicBezTo>
                      <a:pt x="222" y="3042"/>
                      <a:pt x="701" y="2857"/>
                      <a:pt x="1206" y="2740"/>
                    </a:cubicBezTo>
                    <a:cubicBezTo>
                      <a:pt x="1262" y="2727"/>
                      <a:pt x="1290" y="2666"/>
                      <a:pt x="1262" y="2616"/>
                    </a:cubicBezTo>
                    <a:cubicBezTo>
                      <a:pt x="1043" y="2203"/>
                      <a:pt x="812" y="1734"/>
                      <a:pt x="756" y="1558"/>
                    </a:cubicBezTo>
                    <a:lnTo>
                      <a:pt x="756" y="1558"/>
                    </a:lnTo>
                    <a:cubicBezTo>
                      <a:pt x="981" y="1577"/>
                      <a:pt x="1580" y="1716"/>
                      <a:pt x="1805" y="1774"/>
                    </a:cubicBezTo>
                    <a:cubicBezTo>
                      <a:pt x="1811" y="1776"/>
                      <a:pt x="1818" y="1777"/>
                      <a:pt x="1824" y="1777"/>
                    </a:cubicBezTo>
                    <a:cubicBezTo>
                      <a:pt x="1843" y="1777"/>
                      <a:pt x="1862" y="1770"/>
                      <a:pt x="1876" y="1759"/>
                    </a:cubicBezTo>
                    <a:cubicBezTo>
                      <a:pt x="1897" y="1743"/>
                      <a:pt x="1910" y="1719"/>
                      <a:pt x="1910" y="1694"/>
                    </a:cubicBezTo>
                    <a:cubicBezTo>
                      <a:pt x="1925" y="1241"/>
                      <a:pt x="1956" y="738"/>
                      <a:pt x="1990" y="562"/>
                    </a:cubicBezTo>
                    <a:cubicBezTo>
                      <a:pt x="2162" y="649"/>
                      <a:pt x="2644" y="954"/>
                      <a:pt x="3072" y="1238"/>
                    </a:cubicBezTo>
                    <a:cubicBezTo>
                      <a:pt x="3086" y="1247"/>
                      <a:pt x="3103" y="1253"/>
                      <a:pt x="3121" y="1253"/>
                    </a:cubicBezTo>
                    <a:cubicBezTo>
                      <a:pt x="3130" y="1253"/>
                      <a:pt x="3140" y="1251"/>
                      <a:pt x="3149" y="1247"/>
                    </a:cubicBezTo>
                    <a:cubicBezTo>
                      <a:pt x="3174" y="1238"/>
                      <a:pt x="3196" y="1219"/>
                      <a:pt x="3202" y="1191"/>
                    </a:cubicBezTo>
                    <a:cubicBezTo>
                      <a:pt x="3313" y="812"/>
                      <a:pt x="3461" y="380"/>
                      <a:pt x="3541" y="217"/>
                    </a:cubicBezTo>
                    <a:close/>
                    <a:moveTo>
                      <a:pt x="3541" y="1"/>
                    </a:moveTo>
                    <a:cubicBezTo>
                      <a:pt x="3476" y="1"/>
                      <a:pt x="3381" y="1"/>
                      <a:pt x="3072" y="1034"/>
                    </a:cubicBezTo>
                    <a:cubicBezTo>
                      <a:pt x="2403" y="593"/>
                      <a:pt x="2027" y="368"/>
                      <a:pt x="1943" y="368"/>
                    </a:cubicBezTo>
                    <a:cubicBezTo>
                      <a:pt x="1937" y="368"/>
                      <a:pt x="1928" y="371"/>
                      <a:pt x="1919" y="371"/>
                    </a:cubicBezTo>
                    <a:cubicBezTo>
                      <a:pt x="1854" y="389"/>
                      <a:pt x="1783" y="405"/>
                      <a:pt x="1743" y="1583"/>
                    </a:cubicBezTo>
                    <a:cubicBezTo>
                      <a:pt x="1499" y="1524"/>
                      <a:pt x="904" y="1386"/>
                      <a:pt x="713" y="1386"/>
                    </a:cubicBezTo>
                    <a:cubicBezTo>
                      <a:pt x="709" y="1385"/>
                      <a:pt x="704" y="1385"/>
                      <a:pt x="700" y="1385"/>
                    </a:cubicBezTo>
                    <a:cubicBezTo>
                      <a:pt x="670" y="1385"/>
                      <a:pt x="638" y="1394"/>
                      <a:pt x="614" y="1410"/>
                    </a:cubicBezTo>
                    <a:cubicBezTo>
                      <a:pt x="556" y="1457"/>
                      <a:pt x="482" y="1509"/>
                      <a:pt x="1058" y="2601"/>
                    </a:cubicBezTo>
                    <a:cubicBezTo>
                      <a:pt x="697" y="2690"/>
                      <a:pt x="77" y="2875"/>
                      <a:pt x="40" y="3110"/>
                    </a:cubicBezTo>
                    <a:cubicBezTo>
                      <a:pt x="0" y="3344"/>
                      <a:pt x="583" y="3733"/>
                      <a:pt x="935" y="3943"/>
                    </a:cubicBezTo>
                    <a:cubicBezTo>
                      <a:pt x="108" y="4562"/>
                      <a:pt x="127" y="4674"/>
                      <a:pt x="136" y="4723"/>
                    </a:cubicBezTo>
                    <a:cubicBezTo>
                      <a:pt x="145" y="4775"/>
                      <a:pt x="164" y="4889"/>
                      <a:pt x="1311" y="5176"/>
                    </a:cubicBezTo>
                    <a:cubicBezTo>
                      <a:pt x="1209" y="5534"/>
                      <a:pt x="1024" y="6194"/>
                      <a:pt x="1043" y="6308"/>
                    </a:cubicBezTo>
                    <a:cubicBezTo>
                      <a:pt x="1046" y="6327"/>
                      <a:pt x="1068" y="6395"/>
                      <a:pt x="1172" y="6395"/>
                    </a:cubicBezTo>
                    <a:cubicBezTo>
                      <a:pt x="1373" y="6395"/>
                      <a:pt x="2116" y="6114"/>
                      <a:pt x="2397" y="6006"/>
                    </a:cubicBezTo>
                    <a:cubicBezTo>
                      <a:pt x="2459" y="6342"/>
                      <a:pt x="2551" y="6811"/>
                      <a:pt x="2607" y="6885"/>
                    </a:cubicBezTo>
                    <a:cubicBezTo>
                      <a:pt x="2628" y="6910"/>
                      <a:pt x="2656" y="6922"/>
                      <a:pt x="2687" y="6925"/>
                    </a:cubicBezTo>
                    <a:cubicBezTo>
                      <a:pt x="2785" y="6925"/>
                      <a:pt x="3097" y="6666"/>
                      <a:pt x="3612" y="6154"/>
                    </a:cubicBezTo>
                    <a:cubicBezTo>
                      <a:pt x="4028" y="6718"/>
                      <a:pt x="4297" y="7005"/>
                      <a:pt x="4417" y="7005"/>
                    </a:cubicBezTo>
                    <a:cubicBezTo>
                      <a:pt x="4445" y="7005"/>
                      <a:pt x="4473" y="6996"/>
                      <a:pt x="4494" y="6974"/>
                    </a:cubicBezTo>
                    <a:cubicBezTo>
                      <a:pt x="4590" y="6882"/>
                      <a:pt x="4790" y="6296"/>
                      <a:pt x="4880" y="6028"/>
                    </a:cubicBezTo>
                    <a:cubicBezTo>
                      <a:pt x="5056" y="6061"/>
                      <a:pt x="5493" y="6142"/>
                      <a:pt x="5768" y="6142"/>
                    </a:cubicBezTo>
                    <a:cubicBezTo>
                      <a:pt x="5885" y="6142"/>
                      <a:pt x="6015" y="6129"/>
                      <a:pt x="6058" y="6043"/>
                    </a:cubicBezTo>
                    <a:cubicBezTo>
                      <a:pt x="6135" y="5889"/>
                      <a:pt x="5907" y="5414"/>
                      <a:pt x="5728" y="5081"/>
                    </a:cubicBezTo>
                    <a:cubicBezTo>
                      <a:pt x="6194" y="5000"/>
                      <a:pt x="6857" y="4849"/>
                      <a:pt x="6915" y="4633"/>
                    </a:cubicBezTo>
                    <a:cubicBezTo>
                      <a:pt x="6974" y="4421"/>
                      <a:pt x="6499" y="4041"/>
                      <a:pt x="6147" y="3798"/>
                    </a:cubicBezTo>
                    <a:cubicBezTo>
                      <a:pt x="7070" y="3125"/>
                      <a:pt x="7011" y="2993"/>
                      <a:pt x="6986" y="2934"/>
                    </a:cubicBezTo>
                    <a:cubicBezTo>
                      <a:pt x="6931" y="2801"/>
                      <a:pt x="6434" y="2635"/>
                      <a:pt x="5990" y="2508"/>
                    </a:cubicBezTo>
                    <a:cubicBezTo>
                      <a:pt x="6141" y="2215"/>
                      <a:pt x="6394" y="1703"/>
                      <a:pt x="6394" y="1577"/>
                    </a:cubicBezTo>
                    <a:cubicBezTo>
                      <a:pt x="6394" y="1444"/>
                      <a:pt x="6206" y="1444"/>
                      <a:pt x="6092" y="1444"/>
                    </a:cubicBezTo>
                    <a:cubicBezTo>
                      <a:pt x="5814" y="1444"/>
                      <a:pt x="5352" y="1503"/>
                      <a:pt x="5130" y="1531"/>
                    </a:cubicBezTo>
                    <a:cubicBezTo>
                      <a:pt x="5336" y="655"/>
                      <a:pt x="5222" y="596"/>
                      <a:pt x="5170" y="571"/>
                    </a:cubicBezTo>
                    <a:cubicBezTo>
                      <a:pt x="5151" y="562"/>
                      <a:pt x="5130" y="559"/>
                      <a:pt x="5108" y="559"/>
                    </a:cubicBezTo>
                    <a:cubicBezTo>
                      <a:pt x="4932" y="559"/>
                      <a:pt x="4328" y="874"/>
                      <a:pt x="4075" y="1009"/>
                    </a:cubicBezTo>
                    <a:cubicBezTo>
                      <a:pt x="3705" y="59"/>
                      <a:pt x="3612" y="22"/>
                      <a:pt x="3578" y="7"/>
                    </a:cubicBezTo>
                    <a:cubicBezTo>
                      <a:pt x="3566" y="4"/>
                      <a:pt x="3553" y="1"/>
                      <a:pt x="35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0" name="Google Shape;1280;p13"/>
              <p:cNvSpPr/>
              <p:nvPr/>
            </p:nvSpPr>
            <p:spPr>
              <a:xfrm>
                <a:off x="10732687" y="1664810"/>
                <a:ext cx="279682" cy="279619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4396" extrusionOk="0">
                    <a:moveTo>
                      <a:pt x="2197" y="1"/>
                    </a:moveTo>
                    <a:cubicBezTo>
                      <a:pt x="985" y="1"/>
                      <a:pt x="1" y="985"/>
                      <a:pt x="1" y="2197"/>
                    </a:cubicBezTo>
                    <a:cubicBezTo>
                      <a:pt x="1" y="3412"/>
                      <a:pt x="985" y="4396"/>
                      <a:pt x="2197" y="4396"/>
                    </a:cubicBezTo>
                    <a:cubicBezTo>
                      <a:pt x="3412" y="4396"/>
                      <a:pt x="4396" y="3412"/>
                      <a:pt x="4396" y="2197"/>
                    </a:cubicBezTo>
                    <a:cubicBezTo>
                      <a:pt x="4396" y="985"/>
                      <a:pt x="3412" y="1"/>
                      <a:pt x="21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1" name="Google Shape;1281;p13"/>
              <p:cNvSpPr/>
              <p:nvPr/>
            </p:nvSpPr>
            <p:spPr>
              <a:xfrm>
                <a:off x="10883180" y="1708190"/>
                <a:ext cx="23217" cy="1418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3" extrusionOk="0">
                    <a:moveTo>
                      <a:pt x="1" y="0"/>
                    </a:moveTo>
                    <a:lnTo>
                      <a:pt x="365" y="223"/>
                    </a:lnTo>
                    <a:cubicBezTo>
                      <a:pt x="318" y="65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2" name="Google Shape;1282;p13"/>
              <p:cNvSpPr/>
              <p:nvPr/>
            </p:nvSpPr>
            <p:spPr>
              <a:xfrm>
                <a:off x="10875102" y="1702720"/>
                <a:ext cx="37401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395" extrusionOk="0">
                    <a:moveTo>
                      <a:pt x="119" y="0"/>
                    </a:moveTo>
                    <a:cubicBezTo>
                      <a:pt x="24" y="0"/>
                      <a:pt x="0" y="153"/>
                      <a:pt x="109" y="170"/>
                    </a:cubicBezTo>
                    <a:cubicBezTo>
                      <a:pt x="223" y="194"/>
                      <a:pt x="390" y="262"/>
                      <a:pt x="408" y="333"/>
                    </a:cubicBezTo>
                    <a:cubicBezTo>
                      <a:pt x="421" y="370"/>
                      <a:pt x="455" y="395"/>
                      <a:pt x="492" y="395"/>
                    </a:cubicBezTo>
                    <a:cubicBezTo>
                      <a:pt x="501" y="395"/>
                      <a:pt x="507" y="392"/>
                      <a:pt x="516" y="389"/>
                    </a:cubicBezTo>
                    <a:cubicBezTo>
                      <a:pt x="562" y="376"/>
                      <a:pt x="587" y="330"/>
                      <a:pt x="575" y="284"/>
                    </a:cubicBezTo>
                    <a:cubicBezTo>
                      <a:pt x="516" y="86"/>
                      <a:pt x="205" y="16"/>
                      <a:pt x="143" y="3"/>
                    </a:cubicBezTo>
                    <a:cubicBezTo>
                      <a:pt x="135" y="1"/>
                      <a:pt x="127" y="0"/>
                      <a:pt x="1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3" name="Google Shape;1283;p13"/>
              <p:cNvSpPr/>
              <p:nvPr/>
            </p:nvSpPr>
            <p:spPr>
              <a:xfrm>
                <a:off x="10899655" y="1751125"/>
                <a:ext cx="23217" cy="14248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4" extrusionOk="0">
                    <a:moveTo>
                      <a:pt x="1" y="1"/>
                    </a:moveTo>
                    <a:lnTo>
                      <a:pt x="365" y="223"/>
                    </a:lnTo>
                    <a:cubicBezTo>
                      <a:pt x="318" y="69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4" name="Google Shape;1284;p13"/>
              <p:cNvSpPr/>
              <p:nvPr/>
            </p:nvSpPr>
            <p:spPr>
              <a:xfrm>
                <a:off x="10891704" y="1745718"/>
                <a:ext cx="37274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395" extrusionOk="0">
                    <a:moveTo>
                      <a:pt x="119" y="0"/>
                    </a:moveTo>
                    <a:cubicBezTo>
                      <a:pt x="23" y="0"/>
                      <a:pt x="1" y="152"/>
                      <a:pt x="107" y="172"/>
                    </a:cubicBezTo>
                    <a:cubicBezTo>
                      <a:pt x="221" y="194"/>
                      <a:pt x="388" y="262"/>
                      <a:pt x="409" y="333"/>
                    </a:cubicBezTo>
                    <a:cubicBezTo>
                      <a:pt x="419" y="370"/>
                      <a:pt x="453" y="394"/>
                      <a:pt x="490" y="394"/>
                    </a:cubicBezTo>
                    <a:cubicBezTo>
                      <a:pt x="499" y="394"/>
                      <a:pt x="508" y="391"/>
                      <a:pt x="514" y="391"/>
                    </a:cubicBezTo>
                    <a:cubicBezTo>
                      <a:pt x="561" y="376"/>
                      <a:pt x="585" y="330"/>
                      <a:pt x="573" y="283"/>
                    </a:cubicBezTo>
                    <a:cubicBezTo>
                      <a:pt x="514" y="89"/>
                      <a:pt x="203" y="15"/>
                      <a:pt x="141" y="3"/>
                    </a:cubicBezTo>
                    <a:cubicBezTo>
                      <a:pt x="134" y="1"/>
                      <a:pt x="126" y="0"/>
                      <a:pt x="1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5" name="Google Shape;1285;p13"/>
              <p:cNvSpPr/>
              <p:nvPr/>
            </p:nvSpPr>
            <p:spPr>
              <a:xfrm>
                <a:off x="10945769" y="1750743"/>
                <a:ext cx="20482" cy="1793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82" extrusionOk="0">
                    <a:moveTo>
                      <a:pt x="0" y="1"/>
                    </a:moveTo>
                    <a:lnTo>
                      <a:pt x="321" y="281"/>
                    </a:lnTo>
                    <a:cubicBezTo>
                      <a:pt x="303" y="12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6" name="Google Shape;1286;p13"/>
              <p:cNvSpPr/>
              <p:nvPr/>
            </p:nvSpPr>
            <p:spPr>
              <a:xfrm>
                <a:off x="10937755" y="1745209"/>
                <a:ext cx="34157" cy="2894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55" extrusionOk="0">
                    <a:moveTo>
                      <a:pt x="122" y="0"/>
                    </a:moveTo>
                    <a:cubicBezTo>
                      <a:pt x="40" y="0"/>
                      <a:pt x="0" y="130"/>
                      <a:pt x="96" y="168"/>
                    </a:cubicBezTo>
                    <a:cubicBezTo>
                      <a:pt x="200" y="208"/>
                      <a:pt x="355" y="307"/>
                      <a:pt x="361" y="378"/>
                    </a:cubicBezTo>
                    <a:cubicBezTo>
                      <a:pt x="367" y="421"/>
                      <a:pt x="404" y="455"/>
                      <a:pt x="447" y="455"/>
                    </a:cubicBezTo>
                    <a:lnTo>
                      <a:pt x="456" y="455"/>
                    </a:lnTo>
                    <a:cubicBezTo>
                      <a:pt x="503" y="449"/>
                      <a:pt x="537" y="405"/>
                      <a:pt x="534" y="359"/>
                    </a:cubicBezTo>
                    <a:cubicBezTo>
                      <a:pt x="509" y="156"/>
                      <a:pt x="216" y="32"/>
                      <a:pt x="157" y="8"/>
                    </a:cubicBezTo>
                    <a:cubicBezTo>
                      <a:pt x="145" y="3"/>
                      <a:pt x="133" y="0"/>
                      <a:pt x="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7" name="Google Shape;1287;p13"/>
              <p:cNvSpPr/>
              <p:nvPr/>
            </p:nvSpPr>
            <p:spPr>
              <a:xfrm>
                <a:off x="10846861" y="1739994"/>
                <a:ext cx="23217" cy="1418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3" extrusionOk="0">
                    <a:moveTo>
                      <a:pt x="1" y="0"/>
                    </a:moveTo>
                    <a:lnTo>
                      <a:pt x="365" y="222"/>
                    </a:lnTo>
                    <a:cubicBezTo>
                      <a:pt x="319" y="6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8" name="Google Shape;1288;p13"/>
              <p:cNvSpPr/>
              <p:nvPr/>
            </p:nvSpPr>
            <p:spPr>
              <a:xfrm>
                <a:off x="10839101" y="1734523"/>
                <a:ext cx="37083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395" extrusionOk="0">
                    <a:moveTo>
                      <a:pt x="119" y="1"/>
                    </a:moveTo>
                    <a:cubicBezTo>
                      <a:pt x="24" y="1"/>
                      <a:pt x="0" y="149"/>
                      <a:pt x="104" y="169"/>
                    </a:cubicBezTo>
                    <a:cubicBezTo>
                      <a:pt x="212" y="194"/>
                      <a:pt x="385" y="259"/>
                      <a:pt x="407" y="333"/>
                    </a:cubicBezTo>
                    <a:cubicBezTo>
                      <a:pt x="416" y="367"/>
                      <a:pt x="450" y="395"/>
                      <a:pt x="487" y="395"/>
                    </a:cubicBezTo>
                    <a:cubicBezTo>
                      <a:pt x="496" y="391"/>
                      <a:pt x="505" y="391"/>
                      <a:pt x="512" y="388"/>
                    </a:cubicBezTo>
                    <a:cubicBezTo>
                      <a:pt x="558" y="376"/>
                      <a:pt x="583" y="330"/>
                      <a:pt x="570" y="284"/>
                    </a:cubicBezTo>
                    <a:cubicBezTo>
                      <a:pt x="512" y="86"/>
                      <a:pt x="200" y="15"/>
                      <a:pt x="138" y="3"/>
                    </a:cubicBezTo>
                    <a:cubicBezTo>
                      <a:pt x="132" y="2"/>
                      <a:pt x="125" y="1"/>
                      <a:pt x="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9" name="Google Shape;1289;p13"/>
              <p:cNvSpPr/>
              <p:nvPr/>
            </p:nvSpPr>
            <p:spPr>
              <a:xfrm>
                <a:off x="10822945" y="1705646"/>
                <a:ext cx="25952" cy="8523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34" extrusionOk="0">
                    <a:moveTo>
                      <a:pt x="13" y="0"/>
                    </a:moveTo>
                    <a:cubicBezTo>
                      <a:pt x="5" y="0"/>
                      <a:pt x="1" y="0"/>
                      <a:pt x="1" y="0"/>
                    </a:cubicBezTo>
                    <a:lnTo>
                      <a:pt x="408" y="133"/>
                    </a:lnTo>
                    <a:cubicBezTo>
                      <a:pt x="337" y="8"/>
                      <a:pt x="73" y="0"/>
                      <a:pt x="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90" name="Google Shape;1290;p13"/>
              <p:cNvSpPr/>
              <p:nvPr/>
            </p:nvSpPr>
            <p:spPr>
              <a:xfrm>
                <a:off x="10817475" y="1700176"/>
                <a:ext cx="37528" cy="19464"/>
              </a:xfrm>
              <a:custGeom>
                <a:avLst/>
                <a:gdLst/>
                <a:ahLst/>
                <a:cxnLst/>
                <a:rect l="l" t="t" r="r" b="b"/>
                <a:pathLst>
                  <a:path w="590" h="306" extrusionOk="0">
                    <a:moveTo>
                      <a:pt x="84" y="0"/>
                    </a:moveTo>
                    <a:cubicBezTo>
                      <a:pt x="37" y="3"/>
                      <a:pt x="0" y="40"/>
                      <a:pt x="0" y="89"/>
                    </a:cubicBezTo>
                    <a:cubicBezTo>
                      <a:pt x="3" y="136"/>
                      <a:pt x="40" y="173"/>
                      <a:pt x="90" y="173"/>
                    </a:cubicBezTo>
                    <a:cubicBezTo>
                      <a:pt x="99" y="172"/>
                      <a:pt x="108" y="172"/>
                      <a:pt x="118" y="172"/>
                    </a:cubicBezTo>
                    <a:cubicBezTo>
                      <a:pt x="227" y="172"/>
                      <a:pt x="383" y="203"/>
                      <a:pt x="417" y="262"/>
                    </a:cubicBezTo>
                    <a:cubicBezTo>
                      <a:pt x="432" y="290"/>
                      <a:pt x="460" y="305"/>
                      <a:pt x="491" y="305"/>
                    </a:cubicBezTo>
                    <a:cubicBezTo>
                      <a:pt x="506" y="305"/>
                      <a:pt x="522" y="299"/>
                      <a:pt x="534" y="293"/>
                    </a:cubicBezTo>
                    <a:cubicBezTo>
                      <a:pt x="574" y="268"/>
                      <a:pt x="589" y="219"/>
                      <a:pt x="568" y="179"/>
                    </a:cubicBezTo>
                    <a:cubicBezTo>
                      <a:pt x="466" y="0"/>
                      <a:pt x="148" y="0"/>
                      <a:pt x="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91" name="Google Shape;1291;p13"/>
            <p:cNvSpPr/>
            <p:nvPr/>
          </p:nvSpPr>
          <p:spPr>
            <a:xfrm>
              <a:off x="738125" y="421348"/>
              <a:ext cx="76150" cy="76625"/>
            </a:xfrm>
            <a:custGeom>
              <a:avLst/>
              <a:gdLst/>
              <a:ahLst/>
              <a:cxnLst/>
              <a:rect l="l" t="t" r="r" b="b"/>
              <a:pathLst>
                <a:path w="1518" h="1528" extrusionOk="0">
                  <a:moveTo>
                    <a:pt x="812" y="1"/>
                  </a:moveTo>
                  <a:cubicBezTo>
                    <a:pt x="765" y="1"/>
                    <a:pt x="731" y="38"/>
                    <a:pt x="731" y="81"/>
                  </a:cubicBezTo>
                  <a:lnTo>
                    <a:pt x="728" y="543"/>
                  </a:lnTo>
                  <a:lnTo>
                    <a:pt x="451" y="250"/>
                  </a:lnTo>
                  <a:cubicBezTo>
                    <a:pt x="433" y="232"/>
                    <a:pt x="413" y="224"/>
                    <a:pt x="394" y="224"/>
                  </a:cubicBezTo>
                  <a:cubicBezTo>
                    <a:pt x="332" y="224"/>
                    <a:pt x="277" y="303"/>
                    <a:pt x="333" y="365"/>
                  </a:cubicBezTo>
                  <a:lnTo>
                    <a:pt x="617" y="664"/>
                  </a:lnTo>
                  <a:lnTo>
                    <a:pt x="99" y="670"/>
                  </a:lnTo>
                  <a:cubicBezTo>
                    <a:pt x="0" y="676"/>
                    <a:pt x="0" y="824"/>
                    <a:pt x="99" y="830"/>
                  </a:cubicBezTo>
                  <a:lnTo>
                    <a:pt x="574" y="827"/>
                  </a:lnTo>
                  <a:lnTo>
                    <a:pt x="574" y="827"/>
                  </a:lnTo>
                  <a:lnTo>
                    <a:pt x="207" y="1083"/>
                  </a:lnTo>
                  <a:cubicBezTo>
                    <a:pt x="142" y="1126"/>
                    <a:pt x="173" y="1228"/>
                    <a:pt x="253" y="1228"/>
                  </a:cubicBezTo>
                  <a:cubicBezTo>
                    <a:pt x="269" y="1228"/>
                    <a:pt x="284" y="1225"/>
                    <a:pt x="300" y="1216"/>
                  </a:cubicBezTo>
                  <a:lnTo>
                    <a:pt x="722" y="920"/>
                  </a:lnTo>
                  <a:lnTo>
                    <a:pt x="719" y="1444"/>
                  </a:lnTo>
                  <a:cubicBezTo>
                    <a:pt x="719" y="1490"/>
                    <a:pt x="756" y="1527"/>
                    <a:pt x="802" y="1527"/>
                  </a:cubicBezTo>
                  <a:cubicBezTo>
                    <a:pt x="845" y="1527"/>
                    <a:pt x="882" y="1490"/>
                    <a:pt x="882" y="1447"/>
                  </a:cubicBezTo>
                  <a:lnTo>
                    <a:pt x="886" y="951"/>
                  </a:lnTo>
                  <a:lnTo>
                    <a:pt x="1182" y="1262"/>
                  </a:lnTo>
                  <a:cubicBezTo>
                    <a:pt x="1194" y="1277"/>
                    <a:pt x="1216" y="1287"/>
                    <a:pt x="1240" y="1287"/>
                  </a:cubicBezTo>
                  <a:cubicBezTo>
                    <a:pt x="1311" y="1287"/>
                    <a:pt x="1345" y="1203"/>
                    <a:pt x="1299" y="1151"/>
                  </a:cubicBezTo>
                  <a:lnTo>
                    <a:pt x="990" y="824"/>
                  </a:lnTo>
                  <a:lnTo>
                    <a:pt x="1410" y="818"/>
                  </a:lnTo>
                  <a:cubicBezTo>
                    <a:pt x="1518" y="818"/>
                    <a:pt x="1518" y="658"/>
                    <a:pt x="1410" y="658"/>
                  </a:cubicBezTo>
                  <a:lnTo>
                    <a:pt x="1095" y="661"/>
                  </a:lnTo>
                  <a:lnTo>
                    <a:pt x="1095" y="661"/>
                  </a:lnTo>
                  <a:lnTo>
                    <a:pt x="1425" y="429"/>
                  </a:lnTo>
                  <a:cubicBezTo>
                    <a:pt x="1492" y="378"/>
                    <a:pt x="1443" y="284"/>
                    <a:pt x="1376" y="284"/>
                  </a:cubicBezTo>
                  <a:cubicBezTo>
                    <a:pt x="1362" y="284"/>
                    <a:pt x="1347" y="288"/>
                    <a:pt x="1333" y="297"/>
                  </a:cubicBezTo>
                  <a:lnTo>
                    <a:pt x="889" y="605"/>
                  </a:lnTo>
                  <a:lnTo>
                    <a:pt x="889" y="605"/>
                  </a:lnTo>
                  <a:lnTo>
                    <a:pt x="892" y="84"/>
                  </a:lnTo>
                  <a:cubicBezTo>
                    <a:pt x="892" y="38"/>
                    <a:pt x="855" y="4"/>
                    <a:pt x="8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8" name="Google Shape;1292;p13"/>
            <p:cNvGrpSpPr/>
            <p:nvPr/>
          </p:nvGrpSpPr>
          <p:grpSpPr>
            <a:xfrm>
              <a:off x="1011528" y="129375"/>
              <a:ext cx="345427" cy="299475"/>
              <a:chOff x="1011528" y="129375"/>
              <a:chExt cx="345427" cy="299475"/>
            </a:xfrm>
          </p:grpSpPr>
          <p:sp>
            <p:nvSpPr>
              <p:cNvPr id="1293" name="Google Shape;1293;p13"/>
              <p:cNvSpPr/>
              <p:nvPr/>
            </p:nvSpPr>
            <p:spPr>
              <a:xfrm>
                <a:off x="1244129" y="155966"/>
                <a:ext cx="106534" cy="7731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910" extrusionOk="0">
                    <a:moveTo>
                      <a:pt x="1097" y="0"/>
                    </a:moveTo>
                    <a:cubicBezTo>
                      <a:pt x="975" y="0"/>
                      <a:pt x="707" y="47"/>
                      <a:pt x="93" y="188"/>
                    </a:cubicBezTo>
                    <a:cubicBezTo>
                      <a:pt x="0" y="214"/>
                      <a:pt x="25" y="347"/>
                      <a:pt x="113" y="347"/>
                    </a:cubicBezTo>
                    <a:cubicBezTo>
                      <a:pt x="119" y="347"/>
                      <a:pt x="124" y="346"/>
                      <a:pt x="130" y="345"/>
                    </a:cubicBezTo>
                    <a:cubicBezTo>
                      <a:pt x="445" y="274"/>
                      <a:pt x="790" y="203"/>
                      <a:pt x="979" y="176"/>
                    </a:cubicBezTo>
                    <a:lnTo>
                      <a:pt x="979" y="176"/>
                    </a:lnTo>
                    <a:cubicBezTo>
                      <a:pt x="818" y="364"/>
                      <a:pt x="485" y="722"/>
                      <a:pt x="433" y="765"/>
                    </a:cubicBezTo>
                    <a:cubicBezTo>
                      <a:pt x="399" y="793"/>
                      <a:pt x="390" y="842"/>
                      <a:pt x="417" y="879"/>
                    </a:cubicBezTo>
                    <a:cubicBezTo>
                      <a:pt x="433" y="897"/>
                      <a:pt x="457" y="910"/>
                      <a:pt x="482" y="910"/>
                    </a:cubicBezTo>
                    <a:cubicBezTo>
                      <a:pt x="501" y="910"/>
                      <a:pt x="516" y="904"/>
                      <a:pt x="531" y="894"/>
                    </a:cubicBezTo>
                    <a:cubicBezTo>
                      <a:pt x="538" y="888"/>
                      <a:pt x="1253" y="194"/>
                      <a:pt x="1210" y="62"/>
                    </a:cubicBezTo>
                    <a:cubicBezTo>
                      <a:pt x="1198" y="27"/>
                      <a:pt x="1189" y="0"/>
                      <a:pt x="10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94" name="Google Shape;1294;p13"/>
              <p:cNvSpPr/>
              <p:nvPr/>
            </p:nvSpPr>
            <p:spPr>
              <a:xfrm>
                <a:off x="1011528" y="129375"/>
                <a:ext cx="345427" cy="299475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3525" extrusionOk="0">
                    <a:moveTo>
                      <a:pt x="790" y="0"/>
                    </a:moveTo>
                    <a:cubicBezTo>
                      <a:pt x="781" y="0"/>
                      <a:pt x="773" y="1"/>
                      <a:pt x="765" y="1"/>
                    </a:cubicBezTo>
                    <a:cubicBezTo>
                      <a:pt x="265" y="41"/>
                      <a:pt x="885" y="1161"/>
                      <a:pt x="885" y="1161"/>
                    </a:cubicBezTo>
                    <a:cubicBezTo>
                      <a:pt x="885" y="1161"/>
                      <a:pt x="676" y="991"/>
                      <a:pt x="509" y="991"/>
                    </a:cubicBezTo>
                    <a:cubicBezTo>
                      <a:pt x="412" y="991"/>
                      <a:pt x="329" y="1048"/>
                      <a:pt x="308" y="1229"/>
                    </a:cubicBezTo>
                    <a:cubicBezTo>
                      <a:pt x="253" y="1719"/>
                      <a:pt x="922" y="2308"/>
                      <a:pt x="922" y="2308"/>
                    </a:cubicBezTo>
                    <a:lnTo>
                      <a:pt x="0" y="2534"/>
                    </a:lnTo>
                    <a:cubicBezTo>
                      <a:pt x="0" y="2534"/>
                      <a:pt x="453" y="3524"/>
                      <a:pt x="1613" y="3524"/>
                    </a:cubicBezTo>
                    <a:cubicBezTo>
                      <a:pt x="1834" y="3524"/>
                      <a:pt x="2080" y="3489"/>
                      <a:pt x="2353" y="3403"/>
                    </a:cubicBezTo>
                    <a:cubicBezTo>
                      <a:pt x="4065" y="2867"/>
                      <a:pt x="3612" y="526"/>
                      <a:pt x="2696" y="220"/>
                    </a:cubicBezTo>
                    <a:cubicBezTo>
                      <a:pt x="2643" y="203"/>
                      <a:pt x="2594" y="195"/>
                      <a:pt x="2549" y="195"/>
                    </a:cubicBezTo>
                    <a:cubicBezTo>
                      <a:pt x="2026" y="195"/>
                      <a:pt x="1974" y="1263"/>
                      <a:pt x="1974" y="1263"/>
                    </a:cubicBezTo>
                    <a:cubicBezTo>
                      <a:pt x="1974" y="1263"/>
                      <a:pt x="1290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95" name="Google Shape;1295;p13"/>
              <p:cNvSpPr/>
              <p:nvPr/>
            </p:nvSpPr>
            <p:spPr>
              <a:xfrm>
                <a:off x="1207769" y="166841"/>
                <a:ext cx="52757" cy="56242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62" extrusionOk="0">
                    <a:moveTo>
                      <a:pt x="375" y="0"/>
                    </a:moveTo>
                    <a:cubicBezTo>
                      <a:pt x="323" y="0"/>
                      <a:pt x="269" y="51"/>
                      <a:pt x="299" y="116"/>
                    </a:cubicBezTo>
                    <a:cubicBezTo>
                      <a:pt x="364" y="264"/>
                      <a:pt x="413" y="430"/>
                      <a:pt x="413" y="495"/>
                    </a:cubicBezTo>
                    <a:cubicBezTo>
                      <a:pt x="352" y="473"/>
                      <a:pt x="244" y="353"/>
                      <a:pt x="176" y="245"/>
                    </a:cubicBezTo>
                    <a:cubicBezTo>
                      <a:pt x="157" y="219"/>
                      <a:pt x="133" y="208"/>
                      <a:pt x="109" y="208"/>
                    </a:cubicBezTo>
                    <a:cubicBezTo>
                      <a:pt x="53" y="208"/>
                      <a:pt x="1" y="267"/>
                      <a:pt x="37" y="331"/>
                    </a:cubicBezTo>
                    <a:cubicBezTo>
                      <a:pt x="90" y="409"/>
                      <a:pt x="262" y="661"/>
                      <a:pt x="435" y="661"/>
                    </a:cubicBezTo>
                    <a:lnTo>
                      <a:pt x="450" y="661"/>
                    </a:lnTo>
                    <a:cubicBezTo>
                      <a:pt x="494" y="658"/>
                      <a:pt x="531" y="634"/>
                      <a:pt x="552" y="600"/>
                    </a:cubicBezTo>
                    <a:cubicBezTo>
                      <a:pt x="620" y="483"/>
                      <a:pt x="515" y="205"/>
                      <a:pt x="447" y="51"/>
                    </a:cubicBezTo>
                    <a:cubicBezTo>
                      <a:pt x="432" y="15"/>
                      <a:pt x="404" y="0"/>
                      <a:pt x="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96" name="Google Shape;1296;p13"/>
              <p:cNvSpPr/>
              <p:nvPr/>
            </p:nvSpPr>
            <p:spPr>
              <a:xfrm>
                <a:off x="1068616" y="214076"/>
                <a:ext cx="115454" cy="110445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300" extrusionOk="0">
                    <a:moveTo>
                      <a:pt x="604" y="0"/>
                    </a:moveTo>
                    <a:cubicBezTo>
                      <a:pt x="588" y="0"/>
                      <a:pt x="576" y="4"/>
                      <a:pt x="568" y="7"/>
                    </a:cubicBezTo>
                    <a:cubicBezTo>
                      <a:pt x="457" y="47"/>
                      <a:pt x="432" y="223"/>
                      <a:pt x="491" y="531"/>
                    </a:cubicBezTo>
                    <a:cubicBezTo>
                      <a:pt x="396" y="468"/>
                      <a:pt x="285" y="414"/>
                      <a:pt x="195" y="414"/>
                    </a:cubicBezTo>
                    <a:cubicBezTo>
                      <a:pt x="170" y="414"/>
                      <a:pt x="148" y="418"/>
                      <a:pt x="127" y="426"/>
                    </a:cubicBezTo>
                    <a:cubicBezTo>
                      <a:pt x="68" y="451"/>
                      <a:pt x="28" y="513"/>
                      <a:pt x="28" y="577"/>
                    </a:cubicBezTo>
                    <a:cubicBezTo>
                      <a:pt x="0" y="880"/>
                      <a:pt x="438" y="1244"/>
                      <a:pt x="488" y="1284"/>
                    </a:cubicBezTo>
                    <a:cubicBezTo>
                      <a:pt x="503" y="1293"/>
                      <a:pt x="522" y="1299"/>
                      <a:pt x="540" y="1299"/>
                    </a:cubicBezTo>
                    <a:cubicBezTo>
                      <a:pt x="617" y="1299"/>
                      <a:pt x="651" y="1203"/>
                      <a:pt x="590" y="1157"/>
                    </a:cubicBezTo>
                    <a:cubicBezTo>
                      <a:pt x="429" y="1025"/>
                      <a:pt x="176" y="756"/>
                      <a:pt x="192" y="593"/>
                    </a:cubicBezTo>
                    <a:lnTo>
                      <a:pt x="192" y="574"/>
                    </a:lnTo>
                    <a:cubicBezTo>
                      <a:pt x="194" y="574"/>
                      <a:pt x="196" y="574"/>
                      <a:pt x="199" y="574"/>
                    </a:cubicBezTo>
                    <a:cubicBezTo>
                      <a:pt x="256" y="574"/>
                      <a:pt x="426" y="672"/>
                      <a:pt x="568" y="790"/>
                    </a:cubicBezTo>
                    <a:cubicBezTo>
                      <a:pt x="583" y="803"/>
                      <a:pt x="601" y="809"/>
                      <a:pt x="618" y="809"/>
                    </a:cubicBezTo>
                    <a:cubicBezTo>
                      <a:pt x="666" y="809"/>
                      <a:pt x="711" y="764"/>
                      <a:pt x="697" y="707"/>
                    </a:cubicBezTo>
                    <a:cubicBezTo>
                      <a:pt x="636" y="473"/>
                      <a:pt x="605" y="229"/>
                      <a:pt x="617" y="170"/>
                    </a:cubicBezTo>
                    <a:lnTo>
                      <a:pt x="617" y="170"/>
                    </a:lnTo>
                    <a:cubicBezTo>
                      <a:pt x="716" y="226"/>
                      <a:pt x="975" y="559"/>
                      <a:pt x="1176" y="858"/>
                    </a:cubicBezTo>
                    <a:cubicBezTo>
                      <a:pt x="1192" y="887"/>
                      <a:pt x="1216" y="899"/>
                      <a:pt x="1241" y="899"/>
                    </a:cubicBezTo>
                    <a:cubicBezTo>
                      <a:pt x="1299" y="899"/>
                      <a:pt x="1358" y="832"/>
                      <a:pt x="1308" y="769"/>
                    </a:cubicBezTo>
                    <a:cubicBezTo>
                      <a:pt x="857" y="85"/>
                      <a:pt x="679" y="0"/>
                      <a:pt x="6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97" name="Google Shape;1297;p13"/>
              <p:cNvSpPr/>
              <p:nvPr/>
            </p:nvSpPr>
            <p:spPr>
              <a:xfrm>
                <a:off x="1134540" y="274310"/>
                <a:ext cx="164558" cy="119875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411" extrusionOk="0">
                    <a:moveTo>
                      <a:pt x="1849" y="0"/>
                    </a:moveTo>
                    <a:cubicBezTo>
                      <a:pt x="1813" y="0"/>
                      <a:pt x="1777" y="22"/>
                      <a:pt x="1769" y="69"/>
                    </a:cubicBezTo>
                    <a:cubicBezTo>
                      <a:pt x="1707" y="522"/>
                      <a:pt x="1528" y="852"/>
                      <a:pt x="1242" y="1043"/>
                    </a:cubicBezTo>
                    <a:cubicBezTo>
                      <a:pt x="1002" y="1205"/>
                      <a:pt x="722" y="1246"/>
                      <a:pt x="503" y="1246"/>
                    </a:cubicBezTo>
                    <a:cubicBezTo>
                      <a:pt x="288" y="1246"/>
                      <a:pt x="131" y="1207"/>
                      <a:pt x="128" y="1207"/>
                    </a:cubicBezTo>
                    <a:cubicBezTo>
                      <a:pt x="123" y="1206"/>
                      <a:pt x="118" y="1206"/>
                      <a:pt x="113" y="1206"/>
                    </a:cubicBezTo>
                    <a:cubicBezTo>
                      <a:pt x="26" y="1206"/>
                      <a:pt x="0" y="1332"/>
                      <a:pt x="88" y="1364"/>
                    </a:cubicBezTo>
                    <a:cubicBezTo>
                      <a:pt x="227" y="1395"/>
                      <a:pt x="366" y="1411"/>
                      <a:pt x="504" y="1411"/>
                    </a:cubicBezTo>
                    <a:cubicBezTo>
                      <a:pt x="748" y="1411"/>
                      <a:pt x="1060" y="1364"/>
                      <a:pt x="1331" y="1179"/>
                    </a:cubicBezTo>
                    <a:cubicBezTo>
                      <a:pt x="1661" y="960"/>
                      <a:pt x="1861" y="590"/>
                      <a:pt x="1929" y="90"/>
                    </a:cubicBezTo>
                    <a:cubicBezTo>
                      <a:pt x="1936" y="33"/>
                      <a:pt x="1892" y="0"/>
                      <a:pt x="18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98" name="Google Shape;1298;p13"/>
            <p:cNvSpPr/>
            <p:nvPr/>
          </p:nvSpPr>
          <p:spPr>
            <a:xfrm>
              <a:off x="110901" y="80480"/>
              <a:ext cx="161423" cy="148928"/>
            </a:xfrm>
            <a:custGeom>
              <a:avLst/>
              <a:gdLst/>
              <a:ahLst/>
              <a:cxnLst/>
              <a:rect l="l" t="t" r="r" b="b"/>
              <a:pathLst>
                <a:path w="2558" h="2360" extrusionOk="0">
                  <a:moveTo>
                    <a:pt x="1855" y="179"/>
                  </a:moveTo>
                  <a:lnTo>
                    <a:pt x="1855" y="179"/>
                  </a:lnTo>
                  <a:cubicBezTo>
                    <a:pt x="1827" y="306"/>
                    <a:pt x="1771" y="531"/>
                    <a:pt x="1707" y="790"/>
                  </a:cubicBezTo>
                  <a:cubicBezTo>
                    <a:pt x="1583" y="710"/>
                    <a:pt x="1457" y="630"/>
                    <a:pt x="1330" y="553"/>
                  </a:cubicBezTo>
                  <a:cubicBezTo>
                    <a:pt x="1629" y="306"/>
                    <a:pt x="1781" y="213"/>
                    <a:pt x="1855" y="179"/>
                  </a:cubicBezTo>
                  <a:close/>
                  <a:moveTo>
                    <a:pt x="522" y="287"/>
                  </a:moveTo>
                  <a:cubicBezTo>
                    <a:pt x="704" y="374"/>
                    <a:pt x="880" y="469"/>
                    <a:pt x="1053" y="577"/>
                  </a:cubicBezTo>
                  <a:cubicBezTo>
                    <a:pt x="942" y="670"/>
                    <a:pt x="824" y="778"/>
                    <a:pt x="698" y="892"/>
                  </a:cubicBezTo>
                  <a:cubicBezTo>
                    <a:pt x="575" y="559"/>
                    <a:pt x="531" y="371"/>
                    <a:pt x="522" y="287"/>
                  </a:cubicBezTo>
                  <a:close/>
                  <a:moveTo>
                    <a:pt x="1811" y="1046"/>
                  </a:moveTo>
                  <a:cubicBezTo>
                    <a:pt x="2070" y="1219"/>
                    <a:pt x="2225" y="1330"/>
                    <a:pt x="2308" y="1398"/>
                  </a:cubicBezTo>
                  <a:cubicBezTo>
                    <a:pt x="2188" y="1413"/>
                    <a:pt x="1981" y="1438"/>
                    <a:pt x="1694" y="1462"/>
                  </a:cubicBezTo>
                  <a:cubicBezTo>
                    <a:pt x="1731" y="1336"/>
                    <a:pt x="1771" y="1197"/>
                    <a:pt x="1808" y="1046"/>
                  </a:cubicBezTo>
                  <a:close/>
                  <a:moveTo>
                    <a:pt x="1201" y="664"/>
                  </a:moveTo>
                  <a:cubicBezTo>
                    <a:pt x="1355" y="756"/>
                    <a:pt x="1515" y="855"/>
                    <a:pt x="1666" y="954"/>
                  </a:cubicBezTo>
                  <a:cubicBezTo>
                    <a:pt x="1617" y="1148"/>
                    <a:pt x="1571" y="1324"/>
                    <a:pt x="1525" y="1478"/>
                  </a:cubicBezTo>
                  <a:cubicBezTo>
                    <a:pt x="1336" y="1493"/>
                    <a:pt x="1136" y="1509"/>
                    <a:pt x="951" y="1521"/>
                  </a:cubicBezTo>
                  <a:cubicBezTo>
                    <a:pt x="883" y="1367"/>
                    <a:pt x="815" y="1210"/>
                    <a:pt x="757" y="1055"/>
                  </a:cubicBezTo>
                  <a:cubicBezTo>
                    <a:pt x="917" y="910"/>
                    <a:pt x="1065" y="778"/>
                    <a:pt x="1201" y="664"/>
                  </a:cubicBezTo>
                  <a:close/>
                  <a:moveTo>
                    <a:pt x="630" y="1173"/>
                  </a:moveTo>
                  <a:cubicBezTo>
                    <a:pt x="676" y="1293"/>
                    <a:pt x="726" y="1413"/>
                    <a:pt x="775" y="1530"/>
                  </a:cubicBezTo>
                  <a:cubicBezTo>
                    <a:pt x="613" y="1539"/>
                    <a:pt x="473" y="1543"/>
                    <a:pt x="370" y="1543"/>
                  </a:cubicBezTo>
                  <a:cubicBezTo>
                    <a:pt x="319" y="1543"/>
                    <a:pt x="276" y="1542"/>
                    <a:pt x="245" y="1540"/>
                  </a:cubicBezTo>
                  <a:cubicBezTo>
                    <a:pt x="337" y="1450"/>
                    <a:pt x="476" y="1317"/>
                    <a:pt x="630" y="1173"/>
                  </a:cubicBezTo>
                  <a:close/>
                  <a:moveTo>
                    <a:pt x="1472" y="1644"/>
                  </a:moveTo>
                  <a:lnTo>
                    <a:pt x="1472" y="1644"/>
                  </a:lnTo>
                  <a:cubicBezTo>
                    <a:pt x="1370" y="1981"/>
                    <a:pt x="1306" y="2116"/>
                    <a:pt x="1275" y="2172"/>
                  </a:cubicBezTo>
                  <a:cubicBezTo>
                    <a:pt x="1176" y="2015"/>
                    <a:pt x="1090" y="1848"/>
                    <a:pt x="1019" y="1678"/>
                  </a:cubicBezTo>
                  <a:cubicBezTo>
                    <a:pt x="1167" y="1672"/>
                    <a:pt x="1321" y="1657"/>
                    <a:pt x="1472" y="1644"/>
                  </a:cubicBezTo>
                  <a:close/>
                  <a:moveTo>
                    <a:pt x="1916" y="0"/>
                  </a:moveTo>
                  <a:cubicBezTo>
                    <a:pt x="1833" y="0"/>
                    <a:pt x="1673" y="53"/>
                    <a:pt x="1182" y="466"/>
                  </a:cubicBezTo>
                  <a:cubicBezTo>
                    <a:pt x="960" y="334"/>
                    <a:pt x="618" y="136"/>
                    <a:pt x="507" y="108"/>
                  </a:cubicBezTo>
                  <a:cubicBezTo>
                    <a:pt x="494" y="108"/>
                    <a:pt x="485" y="105"/>
                    <a:pt x="476" y="105"/>
                  </a:cubicBezTo>
                  <a:cubicBezTo>
                    <a:pt x="439" y="105"/>
                    <a:pt x="408" y="124"/>
                    <a:pt x="386" y="155"/>
                  </a:cubicBezTo>
                  <a:cubicBezTo>
                    <a:pt x="359" y="192"/>
                    <a:pt x="297" y="281"/>
                    <a:pt x="568" y="1009"/>
                  </a:cubicBezTo>
                  <a:cubicBezTo>
                    <a:pt x="328" y="1231"/>
                    <a:pt x="118" y="1435"/>
                    <a:pt x="38" y="1515"/>
                  </a:cubicBezTo>
                  <a:cubicBezTo>
                    <a:pt x="10" y="1543"/>
                    <a:pt x="1" y="1583"/>
                    <a:pt x="13" y="1620"/>
                  </a:cubicBezTo>
                  <a:cubicBezTo>
                    <a:pt x="38" y="1681"/>
                    <a:pt x="93" y="1706"/>
                    <a:pt x="374" y="1706"/>
                  </a:cubicBezTo>
                  <a:cubicBezTo>
                    <a:pt x="497" y="1706"/>
                    <a:pt x="655" y="1700"/>
                    <a:pt x="846" y="1691"/>
                  </a:cubicBezTo>
                  <a:cubicBezTo>
                    <a:pt x="966" y="1959"/>
                    <a:pt x="1117" y="2271"/>
                    <a:pt x="1207" y="2338"/>
                  </a:cubicBezTo>
                  <a:cubicBezTo>
                    <a:pt x="1225" y="2351"/>
                    <a:pt x="1247" y="2360"/>
                    <a:pt x="1272" y="2360"/>
                  </a:cubicBezTo>
                  <a:lnTo>
                    <a:pt x="1275" y="2360"/>
                  </a:lnTo>
                  <a:cubicBezTo>
                    <a:pt x="1358" y="2360"/>
                    <a:pt x="1444" y="2304"/>
                    <a:pt x="1648" y="1629"/>
                  </a:cubicBezTo>
                  <a:cubicBezTo>
                    <a:pt x="1947" y="1604"/>
                    <a:pt x="2413" y="1555"/>
                    <a:pt x="2487" y="1530"/>
                  </a:cubicBezTo>
                  <a:cubicBezTo>
                    <a:pt x="2518" y="1515"/>
                    <a:pt x="2539" y="1487"/>
                    <a:pt x="2545" y="1456"/>
                  </a:cubicBezTo>
                  <a:cubicBezTo>
                    <a:pt x="2549" y="1398"/>
                    <a:pt x="2558" y="1339"/>
                    <a:pt x="1851" y="883"/>
                  </a:cubicBezTo>
                  <a:cubicBezTo>
                    <a:pt x="1959" y="466"/>
                    <a:pt x="2037" y="118"/>
                    <a:pt x="2037" y="115"/>
                  </a:cubicBezTo>
                  <a:cubicBezTo>
                    <a:pt x="2040" y="90"/>
                    <a:pt x="2033" y="62"/>
                    <a:pt x="2018" y="44"/>
                  </a:cubicBezTo>
                  <a:cubicBezTo>
                    <a:pt x="1990" y="16"/>
                    <a:pt x="1953" y="0"/>
                    <a:pt x="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9" name="Google Shape;1299;p13"/>
            <p:cNvSpPr/>
            <p:nvPr/>
          </p:nvSpPr>
          <p:spPr>
            <a:xfrm>
              <a:off x="679734" y="119474"/>
              <a:ext cx="70741" cy="70930"/>
            </a:xfrm>
            <a:custGeom>
              <a:avLst/>
              <a:gdLst/>
              <a:ahLst/>
              <a:cxnLst/>
              <a:rect l="l" t="t" r="r" b="b"/>
              <a:pathLst>
                <a:path w="1121" h="1124" extrusionOk="0">
                  <a:moveTo>
                    <a:pt x="562" y="164"/>
                  </a:moveTo>
                  <a:cubicBezTo>
                    <a:pt x="781" y="168"/>
                    <a:pt x="960" y="346"/>
                    <a:pt x="957" y="565"/>
                  </a:cubicBezTo>
                  <a:cubicBezTo>
                    <a:pt x="957" y="784"/>
                    <a:pt x="778" y="960"/>
                    <a:pt x="562" y="960"/>
                  </a:cubicBezTo>
                  <a:cubicBezTo>
                    <a:pt x="340" y="960"/>
                    <a:pt x="164" y="781"/>
                    <a:pt x="164" y="562"/>
                  </a:cubicBezTo>
                  <a:cubicBezTo>
                    <a:pt x="164" y="344"/>
                    <a:pt x="341" y="166"/>
                    <a:pt x="562" y="164"/>
                  </a:cubicBezTo>
                  <a:close/>
                  <a:moveTo>
                    <a:pt x="559" y="1"/>
                  </a:moveTo>
                  <a:cubicBezTo>
                    <a:pt x="250" y="1"/>
                    <a:pt x="0" y="251"/>
                    <a:pt x="0" y="562"/>
                  </a:cubicBezTo>
                  <a:cubicBezTo>
                    <a:pt x="0" y="871"/>
                    <a:pt x="250" y="1120"/>
                    <a:pt x="559" y="1123"/>
                  </a:cubicBezTo>
                  <a:lnTo>
                    <a:pt x="562" y="1123"/>
                  </a:lnTo>
                  <a:cubicBezTo>
                    <a:pt x="870" y="1120"/>
                    <a:pt x="1120" y="871"/>
                    <a:pt x="1120" y="562"/>
                  </a:cubicBezTo>
                  <a:cubicBezTo>
                    <a:pt x="1120" y="251"/>
                    <a:pt x="870" y="1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0" name="Google Shape;1300;p13"/>
            <p:cNvSpPr/>
            <p:nvPr/>
          </p:nvSpPr>
          <p:spPr>
            <a:xfrm>
              <a:off x="134378" y="679946"/>
              <a:ext cx="114472" cy="115104"/>
            </a:xfrm>
            <a:custGeom>
              <a:avLst/>
              <a:gdLst/>
              <a:ahLst/>
              <a:cxnLst/>
              <a:rect l="l" t="t" r="r" b="b"/>
              <a:pathLst>
                <a:path w="1814" h="1824" extrusionOk="0">
                  <a:moveTo>
                    <a:pt x="969" y="232"/>
                  </a:moveTo>
                  <a:cubicBezTo>
                    <a:pt x="993" y="309"/>
                    <a:pt x="1018" y="414"/>
                    <a:pt x="1034" y="482"/>
                  </a:cubicBezTo>
                  <a:cubicBezTo>
                    <a:pt x="1080" y="664"/>
                    <a:pt x="1089" y="704"/>
                    <a:pt x="1111" y="735"/>
                  </a:cubicBezTo>
                  <a:cubicBezTo>
                    <a:pt x="1135" y="766"/>
                    <a:pt x="1169" y="778"/>
                    <a:pt x="1348" y="843"/>
                  </a:cubicBezTo>
                  <a:cubicBezTo>
                    <a:pt x="1410" y="868"/>
                    <a:pt x="1509" y="901"/>
                    <a:pt x="1579" y="929"/>
                  </a:cubicBezTo>
                  <a:cubicBezTo>
                    <a:pt x="1478" y="975"/>
                    <a:pt x="1314" y="1037"/>
                    <a:pt x="1169" y="1090"/>
                  </a:cubicBezTo>
                  <a:cubicBezTo>
                    <a:pt x="1148" y="1096"/>
                    <a:pt x="1132" y="1111"/>
                    <a:pt x="1123" y="1133"/>
                  </a:cubicBezTo>
                  <a:cubicBezTo>
                    <a:pt x="1049" y="1299"/>
                    <a:pt x="960" y="1487"/>
                    <a:pt x="901" y="1592"/>
                  </a:cubicBezTo>
                  <a:cubicBezTo>
                    <a:pt x="861" y="1478"/>
                    <a:pt x="805" y="1278"/>
                    <a:pt x="762" y="1105"/>
                  </a:cubicBezTo>
                  <a:cubicBezTo>
                    <a:pt x="753" y="1071"/>
                    <a:pt x="728" y="1049"/>
                    <a:pt x="697" y="1043"/>
                  </a:cubicBezTo>
                  <a:cubicBezTo>
                    <a:pt x="528" y="1012"/>
                    <a:pt x="333" y="969"/>
                    <a:pt x="229" y="938"/>
                  </a:cubicBezTo>
                  <a:cubicBezTo>
                    <a:pt x="395" y="849"/>
                    <a:pt x="565" y="772"/>
                    <a:pt x="741" y="704"/>
                  </a:cubicBezTo>
                  <a:cubicBezTo>
                    <a:pt x="759" y="695"/>
                    <a:pt x="778" y="676"/>
                    <a:pt x="784" y="658"/>
                  </a:cubicBezTo>
                  <a:cubicBezTo>
                    <a:pt x="839" y="513"/>
                    <a:pt x="901" y="371"/>
                    <a:pt x="969" y="232"/>
                  </a:cubicBezTo>
                  <a:close/>
                  <a:moveTo>
                    <a:pt x="990" y="1"/>
                  </a:moveTo>
                  <a:cubicBezTo>
                    <a:pt x="941" y="1"/>
                    <a:pt x="867" y="1"/>
                    <a:pt x="648" y="571"/>
                  </a:cubicBezTo>
                  <a:cubicBezTo>
                    <a:pt x="40" y="815"/>
                    <a:pt x="19" y="895"/>
                    <a:pt x="10" y="929"/>
                  </a:cubicBezTo>
                  <a:cubicBezTo>
                    <a:pt x="0" y="957"/>
                    <a:pt x="6" y="985"/>
                    <a:pt x="22" y="1009"/>
                  </a:cubicBezTo>
                  <a:cubicBezTo>
                    <a:pt x="37" y="1031"/>
                    <a:pt x="84" y="1093"/>
                    <a:pt x="617" y="1198"/>
                  </a:cubicBezTo>
                  <a:cubicBezTo>
                    <a:pt x="774" y="1824"/>
                    <a:pt x="830" y="1824"/>
                    <a:pt x="892" y="1824"/>
                  </a:cubicBezTo>
                  <a:lnTo>
                    <a:pt x="898" y="1824"/>
                  </a:lnTo>
                  <a:cubicBezTo>
                    <a:pt x="944" y="1821"/>
                    <a:pt x="1000" y="1817"/>
                    <a:pt x="1259" y="1231"/>
                  </a:cubicBezTo>
                  <a:cubicBezTo>
                    <a:pt x="1416" y="1176"/>
                    <a:pt x="1718" y="1065"/>
                    <a:pt x="1783" y="1006"/>
                  </a:cubicBezTo>
                  <a:cubicBezTo>
                    <a:pt x="1805" y="985"/>
                    <a:pt x="1814" y="951"/>
                    <a:pt x="1811" y="920"/>
                  </a:cubicBezTo>
                  <a:cubicBezTo>
                    <a:pt x="1795" y="846"/>
                    <a:pt x="1715" y="806"/>
                    <a:pt x="1404" y="695"/>
                  </a:cubicBezTo>
                  <a:cubicBezTo>
                    <a:pt x="1345" y="673"/>
                    <a:pt x="1274" y="649"/>
                    <a:pt x="1243" y="633"/>
                  </a:cubicBezTo>
                  <a:cubicBezTo>
                    <a:pt x="1234" y="599"/>
                    <a:pt x="1212" y="516"/>
                    <a:pt x="1194" y="448"/>
                  </a:cubicBezTo>
                  <a:cubicBezTo>
                    <a:pt x="1141" y="229"/>
                    <a:pt x="1104" y="93"/>
                    <a:pt x="1067" y="41"/>
                  </a:cubicBezTo>
                  <a:cubicBezTo>
                    <a:pt x="1046" y="16"/>
                    <a:pt x="1018" y="4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1" name="Google Shape;1301;p13"/>
            <p:cNvSpPr/>
            <p:nvPr/>
          </p:nvSpPr>
          <p:spPr>
            <a:xfrm>
              <a:off x="99304" y="1245610"/>
              <a:ext cx="117305" cy="117305"/>
            </a:xfrm>
            <a:custGeom>
              <a:avLst/>
              <a:gdLst/>
              <a:ahLst/>
              <a:cxnLst/>
              <a:rect l="l" t="t" r="r" b="b"/>
              <a:pathLst>
                <a:path w="1611" h="1611" extrusionOk="0">
                  <a:moveTo>
                    <a:pt x="871" y="1"/>
                  </a:moveTo>
                  <a:cubicBezTo>
                    <a:pt x="821" y="1"/>
                    <a:pt x="784" y="38"/>
                    <a:pt x="784" y="84"/>
                  </a:cubicBezTo>
                  <a:lnTo>
                    <a:pt x="781" y="574"/>
                  </a:lnTo>
                  <a:lnTo>
                    <a:pt x="488" y="263"/>
                  </a:lnTo>
                  <a:cubicBezTo>
                    <a:pt x="469" y="243"/>
                    <a:pt x="447" y="234"/>
                    <a:pt x="426" y="234"/>
                  </a:cubicBezTo>
                  <a:cubicBezTo>
                    <a:pt x="360" y="234"/>
                    <a:pt x="303" y="317"/>
                    <a:pt x="362" y="380"/>
                  </a:cubicBezTo>
                  <a:lnTo>
                    <a:pt x="664" y="701"/>
                  </a:lnTo>
                  <a:lnTo>
                    <a:pt x="115" y="704"/>
                  </a:lnTo>
                  <a:cubicBezTo>
                    <a:pt x="1" y="704"/>
                    <a:pt x="1" y="877"/>
                    <a:pt x="115" y="877"/>
                  </a:cubicBezTo>
                  <a:lnTo>
                    <a:pt x="618" y="870"/>
                  </a:lnTo>
                  <a:lnTo>
                    <a:pt x="618" y="870"/>
                  </a:lnTo>
                  <a:lnTo>
                    <a:pt x="232" y="1142"/>
                  </a:lnTo>
                  <a:cubicBezTo>
                    <a:pt x="167" y="1191"/>
                    <a:pt x="201" y="1293"/>
                    <a:pt x="282" y="1296"/>
                  </a:cubicBezTo>
                  <a:cubicBezTo>
                    <a:pt x="297" y="1296"/>
                    <a:pt x="315" y="1290"/>
                    <a:pt x="331" y="1281"/>
                  </a:cubicBezTo>
                  <a:lnTo>
                    <a:pt x="781" y="966"/>
                  </a:lnTo>
                  <a:lnTo>
                    <a:pt x="775" y="1524"/>
                  </a:lnTo>
                  <a:cubicBezTo>
                    <a:pt x="775" y="1571"/>
                    <a:pt x="815" y="1611"/>
                    <a:pt x="861" y="1611"/>
                  </a:cubicBezTo>
                  <a:cubicBezTo>
                    <a:pt x="908" y="1611"/>
                    <a:pt x="948" y="1571"/>
                    <a:pt x="948" y="1524"/>
                  </a:cubicBezTo>
                  <a:lnTo>
                    <a:pt x="951" y="997"/>
                  </a:lnTo>
                  <a:lnTo>
                    <a:pt x="1262" y="1330"/>
                  </a:lnTo>
                  <a:cubicBezTo>
                    <a:pt x="1281" y="1345"/>
                    <a:pt x="1302" y="1355"/>
                    <a:pt x="1327" y="1355"/>
                  </a:cubicBezTo>
                  <a:cubicBezTo>
                    <a:pt x="1349" y="1355"/>
                    <a:pt x="1367" y="1349"/>
                    <a:pt x="1386" y="1333"/>
                  </a:cubicBezTo>
                  <a:cubicBezTo>
                    <a:pt x="1420" y="1299"/>
                    <a:pt x="1420" y="1247"/>
                    <a:pt x="1389" y="1210"/>
                  </a:cubicBezTo>
                  <a:lnTo>
                    <a:pt x="1059" y="864"/>
                  </a:lnTo>
                  <a:lnTo>
                    <a:pt x="1506" y="861"/>
                  </a:lnTo>
                  <a:cubicBezTo>
                    <a:pt x="1611" y="852"/>
                    <a:pt x="1611" y="695"/>
                    <a:pt x="1506" y="689"/>
                  </a:cubicBezTo>
                  <a:lnTo>
                    <a:pt x="1503" y="692"/>
                  </a:lnTo>
                  <a:lnTo>
                    <a:pt x="1170" y="695"/>
                  </a:lnTo>
                  <a:lnTo>
                    <a:pt x="1518" y="451"/>
                  </a:lnTo>
                  <a:cubicBezTo>
                    <a:pt x="1592" y="398"/>
                    <a:pt x="1540" y="297"/>
                    <a:pt x="1468" y="297"/>
                  </a:cubicBezTo>
                  <a:cubicBezTo>
                    <a:pt x="1453" y="297"/>
                    <a:pt x="1436" y="301"/>
                    <a:pt x="1420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38"/>
                    <a:pt x="917" y="1"/>
                    <a:pt x="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2" name="Google Shape;1302;p13"/>
            <p:cNvSpPr/>
            <p:nvPr/>
          </p:nvSpPr>
          <p:spPr>
            <a:xfrm rot="-5594267">
              <a:off x="503271" y="797995"/>
              <a:ext cx="102915" cy="102661"/>
            </a:xfrm>
            <a:custGeom>
              <a:avLst/>
              <a:gdLst/>
              <a:ahLst/>
              <a:cxnLst/>
              <a:rect l="l" t="t" r="r" b="b"/>
              <a:pathLst>
                <a:path w="1618" h="1614" extrusionOk="0">
                  <a:moveTo>
                    <a:pt x="868" y="1"/>
                  </a:moveTo>
                  <a:cubicBezTo>
                    <a:pt x="821" y="1"/>
                    <a:pt x="784" y="38"/>
                    <a:pt x="784" y="87"/>
                  </a:cubicBezTo>
                  <a:lnTo>
                    <a:pt x="781" y="575"/>
                  </a:lnTo>
                  <a:lnTo>
                    <a:pt x="488" y="266"/>
                  </a:lnTo>
                  <a:cubicBezTo>
                    <a:pt x="470" y="251"/>
                    <a:pt x="451" y="245"/>
                    <a:pt x="432" y="245"/>
                  </a:cubicBezTo>
                  <a:cubicBezTo>
                    <a:pt x="369" y="245"/>
                    <a:pt x="316" y="318"/>
                    <a:pt x="362" y="380"/>
                  </a:cubicBezTo>
                  <a:lnTo>
                    <a:pt x="664" y="701"/>
                  </a:lnTo>
                  <a:lnTo>
                    <a:pt x="115" y="707"/>
                  </a:lnTo>
                  <a:cubicBezTo>
                    <a:pt x="1" y="707"/>
                    <a:pt x="1" y="877"/>
                    <a:pt x="115" y="877"/>
                  </a:cubicBezTo>
                  <a:lnTo>
                    <a:pt x="618" y="874"/>
                  </a:lnTo>
                  <a:lnTo>
                    <a:pt x="229" y="1142"/>
                  </a:lnTo>
                  <a:cubicBezTo>
                    <a:pt x="189" y="1170"/>
                    <a:pt x="180" y="1222"/>
                    <a:pt x="208" y="1262"/>
                  </a:cubicBezTo>
                  <a:cubicBezTo>
                    <a:pt x="225" y="1285"/>
                    <a:pt x="252" y="1298"/>
                    <a:pt x="279" y="1298"/>
                  </a:cubicBezTo>
                  <a:cubicBezTo>
                    <a:pt x="296" y="1298"/>
                    <a:pt x="313" y="1293"/>
                    <a:pt x="328" y="1284"/>
                  </a:cubicBezTo>
                  <a:lnTo>
                    <a:pt x="775" y="969"/>
                  </a:lnTo>
                  <a:lnTo>
                    <a:pt x="775" y="1528"/>
                  </a:lnTo>
                  <a:cubicBezTo>
                    <a:pt x="772" y="1574"/>
                    <a:pt x="812" y="1614"/>
                    <a:pt x="858" y="1614"/>
                  </a:cubicBezTo>
                  <a:cubicBezTo>
                    <a:pt x="905" y="1614"/>
                    <a:pt x="945" y="1574"/>
                    <a:pt x="945" y="1528"/>
                  </a:cubicBezTo>
                  <a:lnTo>
                    <a:pt x="948" y="1000"/>
                  </a:lnTo>
                  <a:lnTo>
                    <a:pt x="1259" y="1333"/>
                  </a:lnTo>
                  <a:cubicBezTo>
                    <a:pt x="1278" y="1353"/>
                    <a:pt x="1300" y="1361"/>
                    <a:pt x="1321" y="1361"/>
                  </a:cubicBezTo>
                  <a:cubicBezTo>
                    <a:pt x="1387" y="1361"/>
                    <a:pt x="1444" y="1277"/>
                    <a:pt x="1386" y="1213"/>
                  </a:cubicBezTo>
                  <a:lnTo>
                    <a:pt x="1059" y="868"/>
                  </a:lnTo>
                  <a:lnTo>
                    <a:pt x="1503" y="865"/>
                  </a:lnTo>
                  <a:cubicBezTo>
                    <a:pt x="1617" y="861"/>
                    <a:pt x="1617" y="692"/>
                    <a:pt x="1503" y="692"/>
                  </a:cubicBezTo>
                  <a:lnTo>
                    <a:pt x="1173" y="695"/>
                  </a:lnTo>
                  <a:lnTo>
                    <a:pt x="1518" y="454"/>
                  </a:lnTo>
                  <a:cubicBezTo>
                    <a:pt x="1597" y="401"/>
                    <a:pt x="1544" y="296"/>
                    <a:pt x="1472" y="296"/>
                  </a:cubicBezTo>
                  <a:cubicBezTo>
                    <a:pt x="1456" y="296"/>
                    <a:pt x="1439" y="301"/>
                    <a:pt x="1423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41"/>
                    <a:pt x="917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1303;p13"/>
            <p:cNvGrpSpPr/>
            <p:nvPr/>
          </p:nvGrpSpPr>
          <p:grpSpPr>
            <a:xfrm>
              <a:off x="1650479" y="136254"/>
              <a:ext cx="446685" cy="265947"/>
              <a:chOff x="190604" y="1003529"/>
              <a:chExt cx="446685" cy="265947"/>
            </a:xfrm>
          </p:grpSpPr>
          <p:sp>
            <p:nvSpPr>
              <p:cNvPr id="1304" name="Google Shape;1304;p13"/>
              <p:cNvSpPr/>
              <p:nvPr/>
            </p:nvSpPr>
            <p:spPr>
              <a:xfrm>
                <a:off x="190604" y="1009210"/>
                <a:ext cx="446685" cy="254309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3671" extrusionOk="0">
                    <a:moveTo>
                      <a:pt x="3915" y="0"/>
                    </a:moveTo>
                    <a:cubicBezTo>
                      <a:pt x="3615" y="0"/>
                      <a:pt x="3350" y="167"/>
                      <a:pt x="3169" y="387"/>
                    </a:cubicBezTo>
                    <a:lnTo>
                      <a:pt x="3169" y="387"/>
                    </a:lnTo>
                    <a:cubicBezTo>
                      <a:pt x="3046" y="288"/>
                      <a:pt x="2886" y="200"/>
                      <a:pt x="2681" y="132"/>
                    </a:cubicBezTo>
                    <a:cubicBezTo>
                      <a:pt x="2511" y="76"/>
                      <a:pt x="2368" y="52"/>
                      <a:pt x="2248" y="52"/>
                    </a:cubicBezTo>
                    <a:cubicBezTo>
                      <a:pt x="1490" y="52"/>
                      <a:pt x="1623" y="1005"/>
                      <a:pt x="1623" y="1005"/>
                    </a:cubicBezTo>
                    <a:cubicBezTo>
                      <a:pt x="1545" y="958"/>
                      <a:pt x="1462" y="937"/>
                      <a:pt x="1377" y="937"/>
                    </a:cubicBezTo>
                    <a:cubicBezTo>
                      <a:pt x="735" y="937"/>
                      <a:pt x="1" y="2154"/>
                      <a:pt x="840" y="2769"/>
                    </a:cubicBezTo>
                    <a:cubicBezTo>
                      <a:pt x="1102" y="2963"/>
                      <a:pt x="1351" y="3051"/>
                      <a:pt x="1564" y="3064"/>
                    </a:cubicBezTo>
                    <a:lnTo>
                      <a:pt x="1564" y="3064"/>
                    </a:lnTo>
                    <a:cubicBezTo>
                      <a:pt x="1637" y="3387"/>
                      <a:pt x="1868" y="3665"/>
                      <a:pt x="2357" y="3670"/>
                    </a:cubicBezTo>
                    <a:cubicBezTo>
                      <a:pt x="2374" y="3670"/>
                      <a:pt x="2392" y="3670"/>
                      <a:pt x="2408" y="3670"/>
                    </a:cubicBezTo>
                    <a:cubicBezTo>
                      <a:pt x="3079" y="3670"/>
                      <a:pt x="3528" y="3515"/>
                      <a:pt x="3781" y="3285"/>
                    </a:cubicBezTo>
                    <a:lnTo>
                      <a:pt x="3781" y="3285"/>
                    </a:lnTo>
                    <a:cubicBezTo>
                      <a:pt x="3834" y="3357"/>
                      <a:pt x="3900" y="3426"/>
                      <a:pt x="3983" y="3491"/>
                    </a:cubicBezTo>
                    <a:cubicBezTo>
                      <a:pt x="4094" y="3579"/>
                      <a:pt x="4230" y="3618"/>
                      <a:pt x="4376" y="3618"/>
                    </a:cubicBezTo>
                    <a:cubicBezTo>
                      <a:pt x="5223" y="3618"/>
                      <a:pt x="6448" y="2304"/>
                      <a:pt x="5722" y="1542"/>
                    </a:cubicBezTo>
                    <a:cubicBezTo>
                      <a:pt x="5522" y="1331"/>
                      <a:pt x="5310" y="1251"/>
                      <a:pt x="5112" y="1251"/>
                    </a:cubicBezTo>
                    <a:cubicBezTo>
                      <a:pt x="5090" y="1251"/>
                      <a:pt x="5068" y="1252"/>
                      <a:pt x="5046" y="1254"/>
                    </a:cubicBezTo>
                    <a:lnTo>
                      <a:pt x="5046" y="1254"/>
                    </a:lnTo>
                    <a:cubicBezTo>
                      <a:pt x="5054" y="878"/>
                      <a:pt x="4866" y="444"/>
                      <a:pt x="4402" y="151"/>
                    </a:cubicBezTo>
                    <a:cubicBezTo>
                      <a:pt x="4235" y="45"/>
                      <a:pt x="4070" y="0"/>
                      <a:pt x="39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05" name="Google Shape;1305;p13"/>
              <p:cNvSpPr/>
              <p:nvPr/>
            </p:nvSpPr>
            <p:spPr>
              <a:xfrm>
                <a:off x="210486" y="1003529"/>
                <a:ext cx="402834" cy="265947"/>
              </a:xfrm>
              <a:custGeom>
                <a:avLst/>
                <a:gdLst/>
                <a:ahLst/>
                <a:cxnLst/>
                <a:rect l="l" t="t" r="r" b="b"/>
                <a:pathLst>
                  <a:path w="5815" h="3839" extrusionOk="0">
                    <a:moveTo>
                      <a:pt x="2894" y="594"/>
                    </a:moveTo>
                    <a:cubicBezTo>
                      <a:pt x="3125" y="816"/>
                      <a:pt x="3174" y="1078"/>
                      <a:pt x="3110" y="1251"/>
                    </a:cubicBezTo>
                    <a:cubicBezTo>
                      <a:pt x="3077" y="1342"/>
                      <a:pt x="3020" y="1391"/>
                      <a:pt x="2952" y="1391"/>
                    </a:cubicBezTo>
                    <a:cubicBezTo>
                      <a:pt x="2910" y="1391"/>
                      <a:pt x="2864" y="1373"/>
                      <a:pt x="2817" y="1334"/>
                    </a:cubicBezTo>
                    <a:cubicBezTo>
                      <a:pt x="2656" y="1195"/>
                      <a:pt x="2693" y="877"/>
                      <a:pt x="2894" y="594"/>
                    </a:cubicBezTo>
                    <a:close/>
                    <a:moveTo>
                      <a:pt x="4667" y="1439"/>
                    </a:moveTo>
                    <a:lnTo>
                      <a:pt x="4667" y="1439"/>
                    </a:lnTo>
                    <a:cubicBezTo>
                      <a:pt x="4627" y="1750"/>
                      <a:pt x="4436" y="1981"/>
                      <a:pt x="4177" y="2018"/>
                    </a:cubicBezTo>
                    <a:cubicBezTo>
                      <a:pt x="4161" y="2018"/>
                      <a:pt x="4149" y="2022"/>
                      <a:pt x="4134" y="2022"/>
                    </a:cubicBezTo>
                    <a:cubicBezTo>
                      <a:pt x="4063" y="2022"/>
                      <a:pt x="4063" y="2000"/>
                      <a:pt x="4063" y="1981"/>
                    </a:cubicBezTo>
                    <a:cubicBezTo>
                      <a:pt x="4060" y="1852"/>
                      <a:pt x="4309" y="1519"/>
                      <a:pt x="4667" y="1439"/>
                    </a:cubicBezTo>
                    <a:close/>
                    <a:moveTo>
                      <a:pt x="1620" y="2253"/>
                    </a:moveTo>
                    <a:cubicBezTo>
                      <a:pt x="1663" y="2253"/>
                      <a:pt x="1706" y="2293"/>
                      <a:pt x="1731" y="2327"/>
                    </a:cubicBezTo>
                    <a:cubicBezTo>
                      <a:pt x="1857" y="2484"/>
                      <a:pt x="1888" y="2660"/>
                      <a:pt x="1820" y="2805"/>
                    </a:cubicBezTo>
                    <a:cubicBezTo>
                      <a:pt x="1743" y="2959"/>
                      <a:pt x="1564" y="3055"/>
                      <a:pt x="1348" y="3061"/>
                    </a:cubicBezTo>
                    <a:cubicBezTo>
                      <a:pt x="1305" y="2774"/>
                      <a:pt x="1385" y="2472"/>
                      <a:pt x="1500" y="2330"/>
                    </a:cubicBezTo>
                    <a:cubicBezTo>
                      <a:pt x="1543" y="2278"/>
                      <a:pt x="1583" y="2253"/>
                      <a:pt x="1620" y="2253"/>
                    </a:cubicBezTo>
                    <a:close/>
                    <a:moveTo>
                      <a:pt x="3548" y="2490"/>
                    </a:moveTo>
                    <a:cubicBezTo>
                      <a:pt x="3563" y="2490"/>
                      <a:pt x="3597" y="2524"/>
                      <a:pt x="3625" y="2614"/>
                    </a:cubicBezTo>
                    <a:cubicBezTo>
                      <a:pt x="3699" y="2827"/>
                      <a:pt x="3652" y="3061"/>
                      <a:pt x="3507" y="3231"/>
                    </a:cubicBezTo>
                    <a:cubicBezTo>
                      <a:pt x="3372" y="2993"/>
                      <a:pt x="3384" y="2737"/>
                      <a:pt x="3461" y="2586"/>
                    </a:cubicBezTo>
                    <a:cubicBezTo>
                      <a:pt x="3495" y="2518"/>
                      <a:pt x="3532" y="2490"/>
                      <a:pt x="3548" y="2490"/>
                    </a:cubicBezTo>
                    <a:close/>
                    <a:moveTo>
                      <a:pt x="3628" y="170"/>
                    </a:moveTo>
                    <a:cubicBezTo>
                      <a:pt x="3775" y="170"/>
                      <a:pt x="3925" y="213"/>
                      <a:pt x="4066" y="304"/>
                    </a:cubicBezTo>
                    <a:cubicBezTo>
                      <a:pt x="4430" y="532"/>
                      <a:pt x="4652" y="887"/>
                      <a:pt x="4673" y="1260"/>
                    </a:cubicBezTo>
                    <a:cubicBezTo>
                      <a:pt x="4229" y="1340"/>
                      <a:pt x="3881" y="1747"/>
                      <a:pt x="3893" y="1988"/>
                    </a:cubicBezTo>
                    <a:cubicBezTo>
                      <a:pt x="3899" y="2086"/>
                      <a:pt x="3960" y="2190"/>
                      <a:pt x="4132" y="2190"/>
                    </a:cubicBezTo>
                    <a:cubicBezTo>
                      <a:pt x="4153" y="2190"/>
                      <a:pt x="4177" y="2188"/>
                      <a:pt x="4201" y="2185"/>
                    </a:cubicBezTo>
                    <a:cubicBezTo>
                      <a:pt x="4550" y="2139"/>
                      <a:pt x="4803" y="1827"/>
                      <a:pt x="4840" y="1417"/>
                    </a:cubicBezTo>
                    <a:cubicBezTo>
                      <a:pt x="5034" y="1423"/>
                      <a:pt x="5213" y="1510"/>
                      <a:pt x="5373" y="1682"/>
                    </a:cubicBezTo>
                    <a:cubicBezTo>
                      <a:pt x="5651" y="1972"/>
                      <a:pt x="5586" y="2321"/>
                      <a:pt x="5485" y="2561"/>
                    </a:cubicBezTo>
                    <a:cubicBezTo>
                      <a:pt x="5247" y="3113"/>
                      <a:pt x="4581" y="3616"/>
                      <a:pt x="4090" y="3616"/>
                    </a:cubicBezTo>
                    <a:cubicBezTo>
                      <a:pt x="4086" y="3616"/>
                      <a:pt x="4082" y="3616"/>
                      <a:pt x="4077" y="3616"/>
                    </a:cubicBezTo>
                    <a:cubicBezTo>
                      <a:pt x="3958" y="3616"/>
                      <a:pt x="3843" y="3576"/>
                      <a:pt x="3748" y="3505"/>
                    </a:cubicBezTo>
                    <a:cubicBezTo>
                      <a:pt x="3699" y="3465"/>
                      <a:pt x="3652" y="3422"/>
                      <a:pt x="3609" y="3372"/>
                    </a:cubicBezTo>
                    <a:cubicBezTo>
                      <a:pt x="3816" y="3157"/>
                      <a:pt x="3884" y="2845"/>
                      <a:pt x="3788" y="2564"/>
                    </a:cubicBezTo>
                    <a:cubicBezTo>
                      <a:pt x="3723" y="2352"/>
                      <a:pt x="3609" y="2321"/>
                      <a:pt x="3548" y="2321"/>
                    </a:cubicBezTo>
                    <a:cubicBezTo>
                      <a:pt x="3455" y="2321"/>
                      <a:pt x="3366" y="2389"/>
                      <a:pt x="3307" y="2506"/>
                    </a:cubicBezTo>
                    <a:cubicBezTo>
                      <a:pt x="3202" y="2716"/>
                      <a:pt x="3187" y="3049"/>
                      <a:pt x="3381" y="3351"/>
                    </a:cubicBezTo>
                    <a:cubicBezTo>
                      <a:pt x="3181" y="3505"/>
                      <a:pt x="2807" y="3669"/>
                      <a:pt x="2120" y="3669"/>
                    </a:cubicBezTo>
                    <a:lnTo>
                      <a:pt x="2070" y="3669"/>
                    </a:lnTo>
                    <a:cubicBezTo>
                      <a:pt x="1651" y="3662"/>
                      <a:pt x="1469" y="3447"/>
                      <a:pt x="1392" y="3231"/>
                    </a:cubicBezTo>
                    <a:cubicBezTo>
                      <a:pt x="1657" y="3215"/>
                      <a:pt x="1873" y="3086"/>
                      <a:pt x="1972" y="2879"/>
                    </a:cubicBezTo>
                    <a:cubicBezTo>
                      <a:pt x="2073" y="2672"/>
                      <a:pt x="2033" y="2432"/>
                      <a:pt x="1864" y="2222"/>
                    </a:cubicBezTo>
                    <a:cubicBezTo>
                      <a:pt x="1771" y="2105"/>
                      <a:pt x="1679" y="2080"/>
                      <a:pt x="1617" y="2080"/>
                    </a:cubicBezTo>
                    <a:cubicBezTo>
                      <a:pt x="1527" y="2080"/>
                      <a:pt x="1441" y="2130"/>
                      <a:pt x="1367" y="2222"/>
                    </a:cubicBezTo>
                    <a:cubicBezTo>
                      <a:pt x="1216" y="2410"/>
                      <a:pt x="1139" y="2749"/>
                      <a:pt x="1173" y="3049"/>
                    </a:cubicBezTo>
                    <a:cubicBezTo>
                      <a:pt x="966" y="3002"/>
                      <a:pt x="769" y="2913"/>
                      <a:pt x="602" y="2783"/>
                    </a:cubicBezTo>
                    <a:cubicBezTo>
                      <a:pt x="161" y="2456"/>
                      <a:pt x="254" y="2003"/>
                      <a:pt x="312" y="1821"/>
                    </a:cubicBezTo>
                    <a:cubicBezTo>
                      <a:pt x="442" y="1426"/>
                      <a:pt x="790" y="1106"/>
                      <a:pt x="1086" y="1106"/>
                    </a:cubicBezTo>
                    <a:cubicBezTo>
                      <a:pt x="1157" y="1106"/>
                      <a:pt x="1228" y="1124"/>
                      <a:pt x="1290" y="1161"/>
                    </a:cubicBezTo>
                    <a:cubicBezTo>
                      <a:pt x="1304" y="1169"/>
                      <a:pt x="1319" y="1173"/>
                      <a:pt x="1333" y="1173"/>
                    </a:cubicBezTo>
                    <a:cubicBezTo>
                      <a:pt x="1382" y="1173"/>
                      <a:pt x="1427" y="1130"/>
                      <a:pt x="1419" y="1075"/>
                    </a:cubicBezTo>
                    <a:cubicBezTo>
                      <a:pt x="1419" y="1072"/>
                      <a:pt x="1358" y="621"/>
                      <a:pt x="1574" y="375"/>
                    </a:cubicBezTo>
                    <a:cubicBezTo>
                      <a:pt x="1664" y="270"/>
                      <a:pt x="1793" y="218"/>
                      <a:pt x="1959" y="218"/>
                    </a:cubicBezTo>
                    <a:cubicBezTo>
                      <a:pt x="2076" y="218"/>
                      <a:pt x="2212" y="243"/>
                      <a:pt x="2366" y="294"/>
                    </a:cubicBezTo>
                    <a:cubicBezTo>
                      <a:pt x="2508" y="338"/>
                      <a:pt x="2641" y="402"/>
                      <a:pt x="2761" y="486"/>
                    </a:cubicBezTo>
                    <a:cubicBezTo>
                      <a:pt x="2527" y="809"/>
                      <a:pt x="2446" y="1244"/>
                      <a:pt x="2709" y="1463"/>
                    </a:cubicBezTo>
                    <a:cubicBezTo>
                      <a:pt x="2777" y="1525"/>
                      <a:pt x="2863" y="1562"/>
                      <a:pt x="2955" y="1565"/>
                    </a:cubicBezTo>
                    <a:cubicBezTo>
                      <a:pt x="3094" y="1565"/>
                      <a:pt x="3218" y="1466"/>
                      <a:pt x="3273" y="1306"/>
                    </a:cubicBezTo>
                    <a:cubicBezTo>
                      <a:pt x="3353" y="1075"/>
                      <a:pt x="3298" y="735"/>
                      <a:pt x="3002" y="458"/>
                    </a:cubicBezTo>
                    <a:cubicBezTo>
                      <a:pt x="3182" y="270"/>
                      <a:pt x="3403" y="170"/>
                      <a:pt x="3628" y="170"/>
                    </a:cubicBezTo>
                    <a:close/>
                    <a:moveTo>
                      <a:pt x="3632" y="0"/>
                    </a:moveTo>
                    <a:cubicBezTo>
                      <a:pt x="3356" y="0"/>
                      <a:pt x="3085" y="122"/>
                      <a:pt x="2872" y="350"/>
                    </a:cubicBezTo>
                    <a:cubicBezTo>
                      <a:pt x="2733" y="257"/>
                      <a:pt x="2582" y="183"/>
                      <a:pt x="2422" y="131"/>
                    </a:cubicBezTo>
                    <a:cubicBezTo>
                      <a:pt x="2252" y="76"/>
                      <a:pt x="2099" y="48"/>
                      <a:pt x="1963" y="48"/>
                    </a:cubicBezTo>
                    <a:cubicBezTo>
                      <a:pt x="1743" y="48"/>
                      <a:pt x="1568" y="120"/>
                      <a:pt x="1444" y="264"/>
                    </a:cubicBezTo>
                    <a:cubicBezTo>
                      <a:pt x="1262" y="470"/>
                      <a:pt x="1237" y="776"/>
                      <a:pt x="1241" y="954"/>
                    </a:cubicBezTo>
                    <a:cubicBezTo>
                      <a:pt x="1191" y="939"/>
                      <a:pt x="1139" y="933"/>
                      <a:pt x="1089" y="933"/>
                    </a:cubicBezTo>
                    <a:cubicBezTo>
                      <a:pt x="716" y="933"/>
                      <a:pt x="306" y="1300"/>
                      <a:pt x="152" y="1766"/>
                    </a:cubicBezTo>
                    <a:cubicBezTo>
                      <a:pt x="1" y="2225"/>
                      <a:pt x="127" y="2645"/>
                      <a:pt x="500" y="2919"/>
                    </a:cubicBezTo>
                    <a:cubicBezTo>
                      <a:pt x="735" y="3092"/>
                      <a:pt x="978" y="3197"/>
                      <a:pt x="1210" y="3224"/>
                    </a:cubicBezTo>
                    <a:cubicBezTo>
                      <a:pt x="1321" y="3613"/>
                      <a:pt x="1632" y="3835"/>
                      <a:pt x="2070" y="3838"/>
                    </a:cubicBezTo>
                    <a:lnTo>
                      <a:pt x="2120" y="3838"/>
                    </a:lnTo>
                    <a:cubicBezTo>
                      <a:pt x="2715" y="3838"/>
                      <a:pt x="3184" y="3718"/>
                      <a:pt x="3483" y="3490"/>
                    </a:cubicBezTo>
                    <a:cubicBezTo>
                      <a:pt x="3532" y="3542"/>
                      <a:pt x="3585" y="3595"/>
                      <a:pt x="3643" y="3641"/>
                    </a:cubicBezTo>
                    <a:cubicBezTo>
                      <a:pt x="3766" y="3737"/>
                      <a:pt x="3921" y="3786"/>
                      <a:pt x="4076" y="3786"/>
                    </a:cubicBezTo>
                    <a:cubicBezTo>
                      <a:pt x="4081" y="3786"/>
                      <a:pt x="4086" y="3786"/>
                      <a:pt x="4090" y="3786"/>
                    </a:cubicBezTo>
                    <a:cubicBezTo>
                      <a:pt x="4652" y="3786"/>
                      <a:pt x="5377" y="3246"/>
                      <a:pt x="5642" y="2629"/>
                    </a:cubicBezTo>
                    <a:cubicBezTo>
                      <a:pt x="5815" y="2222"/>
                      <a:pt x="5765" y="1843"/>
                      <a:pt x="5500" y="1565"/>
                    </a:cubicBezTo>
                    <a:cubicBezTo>
                      <a:pt x="5303" y="1358"/>
                      <a:pt x="5084" y="1254"/>
                      <a:pt x="4843" y="1247"/>
                    </a:cubicBezTo>
                    <a:cubicBezTo>
                      <a:pt x="4821" y="819"/>
                      <a:pt x="4572" y="418"/>
                      <a:pt x="4161" y="159"/>
                    </a:cubicBezTo>
                    <a:cubicBezTo>
                      <a:pt x="3992" y="52"/>
                      <a:pt x="3811" y="0"/>
                      <a:pt x="36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306" name="Google Shape;1306;p13"/>
            <p:cNvSpPr/>
            <p:nvPr/>
          </p:nvSpPr>
          <p:spPr>
            <a:xfrm rot="4589802">
              <a:off x="-39651" y="1082409"/>
              <a:ext cx="787498" cy="334951"/>
            </a:xfrm>
            <a:custGeom>
              <a:avLst/>
              <a:gdLst/>
              <a:ahLst/>
              <a:cxnLst/>
              <a:rect l="l" t="t" r="r" b="b"/>
              <a:pathLst>
                <a:path w="10815" h="4600" extrusionOk="0">
                  <a:moveTo>
                    <a:pt x="1879" y="0"/>
                  </a:moveTo>
                  <a:cubicBezTo>
                    <a:pt x="1876" y="0"/>
                    <a:pt x="1873" y="0"/>
                    <a:pt x="1870" y="0"/>
                  </a:cubicBezTo>
                  <a:cubicBezTo>
                    <a:pt x="1747" y="0"/>
                    <a:pt x="1626" y="22"/>
                    <a:pt x="1509" y="59"/>
                  </a:cubicBezTo>
                  <a:cubicBezTo>
                    <a:pt x="1417" y="90"/>
                    <a:pt x="1438" y="226"/>
                    <a:pt x="1534" y="226"/>
                  </a:cubicBezTo>
                  <a:lnTo>
                    <a:pt x="1537" y="226"/>
                  </a:lnTo>
                  <a:cubicBezTo>
                    <a:pt x="1543" y="226"/>
                    <a:pt x="1552" y="226"/>
                    <a:pt x="1559" y="223"/>
                  </a:cubicBezTo>
                  <a:cubicBezTo>
                    <a:pt x="1660" y="189"/>
                    <a:pt x="1765" y="173"/>
                    <a:pt x="1870" y="170"/>
                  </a:cubicBezTo>
                  <a:cubicBezTo>
                    <a:pt x="1873" y="170"/>
                    <a:pt x="1876" y="170"/>
                    <a:pt x="1879" y="170"/>
                  </a:cubicBezTo>
                  <a:cubicBezTo>
                    <a:pt x="1991" y="170"/>
                    <a:pt x="1991" y="0"/>
                    <a:pt x="1879" y="0"/>
                  </a:cubicBezTo>
                  <a:close/>
                  <a:moveTo>
                    <a:pt x="2205" y="48"/>
                  </a:moveTo>
                  <a:cubicBezTo>
                    <a:pt x="2115" y="48"/>
                    <a:pt x="2084" y="186"/>
                    <a:pt x="2185" y="216"/>
                  </a:cubicBezTo>
                  <a:cubicBezTo>
                    <a:pt x="2286" y="247"/>
                    <a:pt x="2382" y="293"/>
                    <a:pt x="2475" y="349"/>
                  </a:cubicBezTo>
                  <a:cubicBezTo>
                    <a:pt x="2487" y="358"/>
                    <a:pt x="2502" y="361"/>
                    <a:pt x="2518" y="361"/>
                  </a:cubicBezTo>
                  <a:cubicBezTo>
                    <a:pt x="2607" y="361"/>
                    <a:pt x="2638" y="247"/>
                    <a:pt x="2564" y="204"/>
                  </a:cubicBezTo>
                  <a:cubicBezTo>
                    <a:pt x="2459" y="139"/>
                    <a:pt x="2348" y="87"/>
                    <a:pt x="2234" y="53"/>
                  </a:cubicBezTo>
                  <a:cubicBezTo>
                    <a:pt x="2224" y="50"/>
                    <a:pt x="2214" y="48"/>
                    <a:pt x="2205" y="48"/>
                  </a:cubicBezTo>
                  <a:close/>
                  <a:moveTo>
                    <a:pt x="1225" y="194"/>
                  </a:moveTo>
                  <a:cubicBezTo>
                    <a:pt x="1210" y="194"/>
                    <a:pt x="1195" y="198"/>
                    <a:pt x="1179" y="207"/>
                  </a:cubicBezTo>
                  <a:cubicBezTo>
                    <a:pt x="1077" y="269"/>
                    <a:pt x="982" y="340"/>
                    <a:pt x="889" y="417"/>
                  </a:cubicBezTo>
                  <a:cubicBezTo>
                    <a:pt x="852" y="445"/>
                    <a:pt x="849" y="500"/>
                    <a:pt x="880" y="537"/>
                  </a:cubicBezTo>
                  <a:cubicBezTo>
                    <a:pt x="895" y="556"/>
                    <a:pt x="920" y="568"/>
                    <a:pt x="945" y="568"/>
                  </a:cubicBezTo>
                  <a:lnTo>
                    <a:pt x="948" y="568"/>
                  </a:lnTo>
                  <a:cubicBezTo>
                    <a:pt x="966" y="568"/>
                    <a:pt x="985" y="559"/>
                    <a:pt x="1000" y="549"/>
                  </a:cubicBezTo>
                  <a:cubicBezTo>
                    <a:pt x="1084" y="475"/>
                    <a:pt x="1173" y="414"/>
                    <a:pt x="1266" y="355"/>
                  </a:cubicBezTo>
                  <a:cubicBezTo>
                    <a:pt x="1348" y="306"/>
                    <a:pt x="1301" y="194"/>
                    <a:pt x="1225" y="194"/>
                  </a:cubicBezTo>
                  <a:close/>
                  <a:moveTo>
                    <a:pt x="2793" y="393"/>
                  </a:moveTo>
                  <a:cubicBezTo>
                    <a:pt x="2724" y="393"/>
                    <a:pt x="2668" y="486"/>
                    <a:pt x="2734" y="546"/>
                  </a:cubicBezTo>
                  <a:cubicBezTo>
                    <a:pt x="2786" y="593"/>
                    <a:pt x="2839" y="642"/>
                    <a:pt x="2891" y="701"/>
                  </a:cubicBezTo>
                  <a:lnTo>
                    <a:pt x="2968" y="784"/>
                  </a:lnTo>
                  <a:cubicBezTo>
                    <a:pt x="2984" y="799"/>
                    <a:pt x="3008" y="812"/>
                    <a:pt x="3033" y="812"/>
                  </a:cubicBezTo>
                  <a:cubicBezTo>
                    <a:pt x="3107" y="812"/>
                    <a:pt x="3144" y="722"/>
                    <a:pt x="3095" y="670"/>
                  </a:cubicBezTo>
                  <a:cubicBezTo>
                    <a:pt x="3070" y="639"/>
                    <a:pt x="3045" y="611"/>
                    <a:pt x="3017" y="583"/>
                  </a:cubicBezTo>
                  <a:cubicBezTo>
                    <a:pt x="2962" y="522"/>
                    <a:pt x="2906" y="469"/>
                    <a:pt x="2851" y="417"/>
                  </a:cubicBezTo>
                  <a:cubicBezTo>
                    <a:pt x="2832" y="400"/>
                    <a:pt x="2812" y="393"/>
                    <a:pt x="2793" y="393"/>
                  </a:cubicBezTo>
                  <a:close/>
                  <a:moveTo>
                    <a:pt x="691" y="637"/>
                  </a:moveTo>
                  <a:cubicBezTo>
                    <a:pt x="672" y="637"/>
                    <a:pt x="651" y="644"/>
                    <a:pt x="633" y="661"/>
                  </a:cubicBezTo>
                  <a:cubicBezTo>
                    <a:pt x="556" y="741"/>
                    <a:pt x="482" y="830"/>
                    <a:pt x="408" y="926"/>
                  </a:cubicBezTo>
                  <a:cubicBezTo>
                    <a:pt x="377" y="963"/>
                    <a:pt x="383" y="1018"/>
                    <a:pt x="424" y="1046"/>
                  </a:cubicBezTo>
                  <a:cubicBezTo>
                    <a:pt x="439" y="1058"/>
                    <a:pt x="454" y="1065"/>
                    <a:pt x="476" y="1065"/>
                  </a:cubicBezTo>
                  <a:cubicBezTo>
                    <a:pt x="504" y="1065"/>
                    <a:pt x="528" y="1052"/>
                    <a:pt x="544" y="1031"/>
                  </a:cubicBezTo>
                  <a:cubicBezTo>
                    <a:pt x="615" y="938"/>
                    <a:pt x="686" y="852"/>
                    <a:pt x="760" y="775"/>
                  </a:cubicBezTo>
                  <a:cubicBezTo>
                    <a:pt x="809" y="711"/>
                    <a:pt x="754" y="637"/>
                    <a:pt x="691" y="637"/>
                  </a:cubicBezTo>
                  <a:close/>
                  <a:moveTo>
                    <a:pt x="5503" y="1071"/>
                  </a:moveTo>
                  <a:cubicBezTo>
                    <a:pt x="5386" y="1071"/>
                    <a:pt x="5269" y="1080"/>
                    <a:pt x="5152" y="1105"/>
                  </a:cubicBezTo>
                  <a:cubicBezTo>
                    <a:pt x="5047" y="1120"/>
                    <a:pt x="5059" y="1274"/>
                    <a:pt x="5167" y="1274"/>
                  </a:cubicBezTo>
                  <a:cubicBezTo>
                    <a:pt x="5173" y="1274"/>
                    <a:pt x="5180" y="1271"/>
                    <a:pt x="5183" y="1271"/>
                  </a:cubicBezTo>
                  <a:cubicBezTo>
                    <a:pt x="5279" y="1255"/>
                    <a:pt x="5376" y="1243"/>
                    <a:pt x="5473" y="1243"/>
                  </a:cubicBezTo>
                  <a:cubicBezTo>
                    <a:pt x="5484" y="1243"/>
                    <a:pt x="5495" y="1243"/>
                    <a:pt x="5506" y="1243"/>
                  </a:cubicBezTo>
                  <a:cubicBezTo>
                    <a:pt x="5553" y="1243"/>
                    <a:pt x="5593" y="1203"/>
                    <a:pt x="5593" y="1157"/>
                  </a:cubicBezTo>
                  <a:cubicBezTo>
                    <a:pt x="5590" y="1108"/>
                    <a:pt x="5553" y="1071"/>
                    <a:pt x="5503" y="1071"/>
                  </a:cubicBezTo>
                  <a:close/>
                  <a:moveTo>
                    <a:pt x="3254" y="895"/>
                  </a:moveTo>
                  <a:cubicBezTo>
                    <a:pt x="3189" y="895"/>
                    <a:pt x="3131" y="972"/>
                    <a:pt x="3187" y="1037"/>
                  </a:cubicBezTo>
                  <a:cubicBezTo>
                    <a:pt x="3261" y="1129"/>
                    <a:pt x="3329" y="1222"/>
                    <a:pt x="3391" y="1308"/>
                  </a:cubicBezTo>
                  <a:cubicBezTo>
                    <a:pt x="3406" y="1330"/>
                    <a:pt x="3434" y="1345"/>
                    <a:pt x="3462" y="1345"/>
                  </a:cubicBezTo>
                  <a:cubicBezTo>
                    <a:pt x="3480" y="1345"/>
                    <a:pt x="3495" y="1339"/>
                    <a:pt x="3511" y="1327"/>
                  </a:cubicBezTo>
                  <a:cubicBezTo>
                    <a:pt x="3548" y="1299"/>
                    <a:pt x="3557" y="1247"/>
                    <a:pt x="3533" y="1210"/>
                  </a:cubicBezTo>
                  <a:cubicBezTo>
                    <a:pt x="3468" y="1117"/>
                    <a:pt x="3400" y="1024"/>
                    <a:pt x="3323" y="932"/>
                  </a:cubicBezTo>
                  <a:cubicBezTo>
                    <a:pt x="3303" y="906"/>
                    <a:pt x="3278" y="895"/>
                    <a:pt x="3254" y="895"/>
                  </a:cubicBezTo>
                  <a:close/>
                  <a:moveTo>
                    <a:pt x="5845" y="1100"/>
                  </a:moveTo>
                  <a:cubicBezTo>
                    <a:pt x="5747" y="1100"/>
                    <a:pt x="5725" y="1254"/>
                    <a:pt x="5833" y="1271"/>
                  </a:cubicBezTo>
                  <a:cubicBezTo>
                    <a:pt x="5877" y="1277"/>
                    <a:pt x="5917" y="1287"/>
                    <a:pt x="5960" y="1296"/>
                  </a:cubicBezTo>
                  <a:cubicBezTo>
                    <a:pt x="6028" y="1311"/>
                    <a:pt x="6092" y="1330"/>
                    <a:pt x="6154" y="1348"/>
                  </a:cubicBezTo>
                  <a:cubicBezTo>
                    <a:pt x="6163" y="1351"/>
                    <a:pt x="6173" y="1351"/>
                    <a:pt x="6182" y="1351"/>
                  </a:cubicBezTo>
                  <a:lnTo>
                    <a:pt x="6179" y="1351"/>
                  </a:lnTo>
                  <a:cubicBezTo>
                    <a:pt x="6180" y="1351"/>
                    <a:pt x="6181" y="1351"/>
                    <a:pt x="6182" y="1351"/>
                  </a:cubicBezTo>
                  <a:cubicBezTo>
                    <a:pt x="6278" y="1351"/>
                    <a:pt x="6298" y="1215"/>
                    <a:pt x="6207" y="1185"/>
                  </a:cubicBezTo>
                  <a:cubicBezTo>
                    <a:pt x="6139" y="1163"/>
                    <a:pt x="6071" y="1145"/>
                    <a:pt x="6000" y="1129"/>
                  </a:cubicBezTo>
                  <a:cubicBezTo>
                    <a:pt x="5951" y="1117"/>
                    <a:pt x="5907" y="1108"/>
                    <a:pt x="5861" y="1102"/>
                  </a:cubicBezTo>
                  <a:cubicBezTo>
                    <a:pt x="5855" y="1101"/>
                    <a:pt x="5850" y="1100"/>
                    <a:pt x="5845" y="1100"/>
                  </a:cubicBezTo>
                  <a:close/>
                  <a:moveTo>
                    <a:pt x="4842" y="1199"/>
                  </a:moveTo>
                  <a:cubicBezTo>
                    <a:pt x="4831" y="1199"/>
                    <a:pt x="4819" y="1201"/>
                    <a:pt x="4806" y="1206"/>
                  </a:cubicBezTo>
                  <a:cubicBezTo>
                    <a:pt x="4695" y="1250"/>
                    <a:pt x="4590" y="1308"/>
                    <a:pt x="4492" y="1373"/>
                  </a:cubicBezTo>
                  <a:cubicBezTo>
                    <a:pt x="4421" y="1419"/>
                    <a:pt x="4452" y="1530"/>
                    <a:pt x="4538" y="1530"/>
                  </a:cubicBezTo>
                  <a:cubicBezTo>
                    <a:pt x="4553" y="1530"/>
                    <a:pt x="4572" y="1527"/>
                    <a:pt x="4584" y="1518"/>
                  </a:cubicBezTo>
                  <a:cubicBezTo>
                    <a:pt x="4677" y="1456"/>
                    <a:pt x="4772" y="1404"/>
                    <a:pt x="4871" y="1364"/>
                  </a:cubicBezTo>
                  <a:cubicBezTo>
                    <a:pt x="4963" y="1326"/>
                    <a:pt x="4924" y="1199"/>
                    <a:pt x="4842" y="1199"/>
                  </a:cubicBezTo>
                  <a:close/>
                  <a:moveTo>
                    <a:pt x="273" y="1172"/>
                  </a:moveTo>
                  <a:cubicBezTo>
                    <a:pt x="248" y="1172"/>
                    <a:pt x="223" y="1184"/>
                    <a:pt x="205" y="1213"/>
                  </a:cubicBezTo>
                  <a:cubicBezTo>
                    <a:pt x="87" y="1388"/>
                    <a:pt x="26" y="1509"/>
                    <a:pt x="23" y="1515"/>
                  </a:cubicBezTo>
                  <a:cubicBezTo>
                    <a:pt x="1" y="1558"/>
                    <a:pt x="20" y="1610"/>
                    <a:pt x="63" y="1632"/>
                  </a:cubicBezTo>
                  <a:cubicBezTo>
                    <a:pt x="72" y="1638"/>
                    <a:pt x="87" y="1641"/>
                    <a:pt x="100" y="1641"/>
                  </a:cubicBezTo>
                  <a:lnTo>
                    <a:pt x="103" y="1641"/>
                  </a:lnTo>
                  <a:cubicBezTo>
                    <a:pt x="134" y="1638"/>
                    <a:pt x="161" y="1620"/>
                    <a:pt x="177" y="1592"/>
                  </a:cubicBezTo>
                  <a:cubicBezTo>
                    <a:pt x="229" y="1493"/>
                    <a:pt x="285" y="1398"/>
                    <a:pt x="346" y="1305"/>
                  </a:cubicBezTo>
                  <a:cubicBezTo>
                    <a:pt x="390" y="1238"/>
                    <a:pt x="333" y="1172"/>
                    <a:pt x="273" y="1172"/>
                  </a:cubicBezTo>
                  <a:close/>
                  <a:moveTo>
                    <a:pt x="6490" y="1316"/>
                  </a:moveTo>
                  <a:cubicBezTo>
                    <a:pt x="6411" y="1316"/>
                    <a:pt x="6363" y="1434"/>
                    <a:pt x="6453" y="1478"/>
                  </a:cubicBezTo>
                  <a:cubicBezTo>
                    <a:pt x="6546" y="1530"/>
                    <a:pt x="6635" y="1595"/>
                    <a:pt x="6715" y="1666"/>
                  </a:cubicBezTo>
                  <a:cubicBezTo>
                    <a:pt x="6731" y="1678"/>
                    <a:pt x="6753" y="1688"/>
                    <a:pt x="6774" y="1688"/>
                  </a:cubicBezTo>
                  <a:cubicBezTo>
                    <a:pt x="6851" y="1688"/>
                    <a:pt x="6888" y="1589"/>
                    <a:pt x="6830" y="1536"/>
                  </a:cubicBezTo>
                  <a:cubicBezTo>
                    <a:pt x="6740" y="1456"/>
                    <a:pt x="6641" y="1388"/>
                    <a:pt x="6537" y="1330"/>
                  </a:cubicBezTo>
                  <a:cubicBezTo>
                    <a:pt x="6520" y="1320"/>
                    <a:pt x="6504" y="1316"/>
                    <a:pt x="6490" y="1316"/>
                  </a:cubicBezTo>
                  <a:close/>
                  <a:moveTo>
                    <a:pt x="3651" y="1462"/>
                  </a:moveTo>
                  <a:cubicBezTo>
                    <a:pt x="3593" y="1462"/>
                    <a:pt x="3536" y="1523"/>
                    <a:pt x="3573" y="1589"/>
                  </a:cubicBezTo>
                  <a:cubicBezTo>
                    <a:pt x="3628" y="1684"/>
                    <a:pt x="3681" y="1783"/>
                    <a:pt x="3727" y="1885"/>
                  </a:cubicBezTo>
                  <a:cubicBezTo>
                    <a:pt x="3739" y="1916"/>
                    <a:pt x="3770" y="1937"/>
                    <a:pt x="3804" y="1937"/>
                  </a:cubicBezTo>
                  <a:cubicBezTo>
                    <a:pt x="3866" y="1934"/>
                    <a:pt x="3906" y="1873"/>
                    <a:pt x="3881" y="1817"/>
                  </a:cubicBezTo>
                  <a:cubicBezTo>
                    <a:pt x="3835" y="1709"/>
                    <a:pt x="3779" y="1604"/>
                    <a:pt x="3721" y="1503"/>
                  </a:cubicBezTo>
                  <a:cubicBezTo>
                    <a:pt x="3703" y="1474"/>
                    <a:pt x="3677" y="1462"/>
                    <a:pt x="3651" y="1462"/>
                  </a:cubicBezTo>
                  <a:close/>
                  <a:moveTo>
                    <a:pt x="4273" y="1572"/>
                  </a:moveTo>
                  <a:cubicBezTo>
                    <a:pt x="4253" y="1572"/>
                    <a:pt x="4232" y="1580"/>
                    <a:pt x="4214" y="1598"/>
                  </a:cubicBezTo>
                  <a:cubicBezTo>
                    <a:pt x="4128" y="1681"/>
                    <a:pt x="4048" y="1771"/>
                    <a:pt x="3977" y="1866"/>
                  </a:cubicBezTo>
                  <a:cubicBezTo>
                    <a:pt x="3949" y="1903"/>
                    <a:pt x="3958" y="1956"/>
                    <a:pt x="3995" y="1987"/>
                  </a:cubicBezTo>
                  <a:cubicBezTo>
                    <a:pt x="4011" y="1996"/>
                    <a:pt x="4029" y="2002"/>
                    <a:pt x="4048" y="2002"/>
                  </a:cubicBezTo>
                  <a:cubicBezTo>
                    <a:pt x="4072" y="2002"/>
                    <a:pt x="4100" y="1990"/>
                    <a:pt x="4115" y="1968"/>
                  </a:cubicBezTo>
                  <a:cubicBezTo>
                    <a:pt x="4180" y="1879"/>
                    <a:pt x="4251" y="1799"/>
                    <a:pt x="4331" y="1721"/>
                  </a:cubicBezTo>
                  <a:cubicBezTo>
                    <a:pt x="4396" y="1660"/>
                    <a:pt x="4339" y="1572"/>
                    <a:pt x="4273" y="1572"/>
                  </a:cubicBezTo>
                  <a:close/>
                  <a:moveTo>
                    <a:pt x="7005" y="1768"/>
                  </a:moveTo>
                  <a:cubicBezTo>
                    <a:pt x="6943" y="1768"/>
                    <a:pt x="6886" y="1837"/>
                    <a:pt x="6934" y="1903"/>
                  </a:cubicBezTo>
                  <a:cubicBezTo>
                    <a:pt x="6999" y="1993"/>
                    <a:pt x="7052" y="2085"/>
                    <a:pt x="7095" y="2187"/>
                  </a:cubicBezTo>
                  <a:cubicBezTo>
                    <a:pt x="7110" y="2215"/>
                    <a:pt x="7138" y="2237"/>
                    <a:pt x="7172" y="2237"/>
                  </a:cubicBezTo>
                  <a:lnTo>
                    <a:pt x="7175" y="2237"/>
                  </a:lnTo>
                  <a:cubicBezTo>
                    <a:pt x="7237" y="2237"/>
                    <a:pt x="7277" y="2172"/>
                    <a:pt x="7252" y="2116"/>
                  </a:cubicBezTo>
                  <a:cubicBezTo>
                    <a:pt x="7203" y="2005"/>
                    <a:pt x="7144" y="1900"/>
                    <a:pt x="7073" y="1805"/>
                  </a:cubicBezTo>
                  <a:cubicBezTo>
                    <a:pt x="7054" y="1779"/>
                    <a:pt x="7029" y="1768"/>
                    <a:pt x="7005" y="1768"/>
                  </a:cubicBezTo>
                  <a:close/>
                  <a:moveTo>
                    <a:pt x="8677" y="2061"/>
                  </a:moveTo>
                  <a:cubicBezTo>
                    <a:pt x="8557" y="2064"/>
                    <a:pt x="8437" y="2082"/>
                    <a:pt x="8322" y="2113"/>
                  </a:cubicBezTo>
                  <a:cubicBezTo>
                    <a:pt x="8224" y="2141"/>
                    <a:pt x="8242" y="2283"/>
                    <a:pt x="8344" y="2283"/>
                  </a:cubicBezTo>
                  <a:cubicBezTo>
                    <a:pt x="8350" y="2283"/>
                    <a:pt x="8356" y="2283"/>
                    <a:pt x="8366" y="2280"/>
                  </a:cubicBezTo>
                  <a:cubicBezTo>
                    <a:pt x="8467" y="2252"/>
                    <a:pt x="8575" y="2237"/>
                    <a:pt x="8683" y="2233"/>
                  </a:cubicBezTo>
                  <a:cubicBezTo>
                    <a:pt x="8730" y="2230"/>
                    <a:pt x="8767" y="2190"/>
                    <a:pt x="8767" y="2144"/>
                  </a:cubicBezTo>
                  <a:cubicBezTo>
                    <a:pt x="8763" y="2098"/>
                    <a:pt x="8723" y="2061"/>
                    <a:pt x="8677" y="2061"/>
                  </a:cubicBezTo>
                  <a:close/>
                  <a:moveTo>
                    <a:pt x="9017" y="2095"/>
                  </a:moveTo>
                  <a:cubicBezTo>
                    <a:pt x="8925" y="2095"/>
                    <a:pt x="8898" y="2242"/>
                    <a:pt x="9001" y="2264"/>
                  </a:cubicBezTo>
                  <a:cubicBezTo>
                    <a:pt x="9106" y="2289"/>
                    <a:pt x="9208" y="2326"/>
                    <a:pt x="9303" y="2375"/>
                  </a:cubicBezTo>
                  <a:cubicBezTo>
                    <a:pt x="9312" y="2382"/>
                    <a:pt x="9328" y="2385"/>
                    <a:pt x="9340" y="2385"/>
                  </a:cubicBezTo>
                  <a:lnTo>
                    <a:pt x="9343" y="2385"/>
                  </a:lnTo>
                  <a:cubicBezTo>
                    <a:pt x="9430" y="2385"/>
                    <a:pt x="9461" y="2264"/>
                    <a:pt x="9380" y="2224"/>
                  </a:cubicBezTo>
                  <a:cubicBezTo>
                    <a:pt x="9272" y="2169"/>
                    <a:pt x="9158" y="2126"/>
                    <a:pt x="9041" y="2098"/>
                  </a:cubicBezTo>
                  <a:cubicBezTo>
                    <a:pt x="9033" y="2096"/>
                    <a:pt x="9025" y="2095"/>
                    <a:pt x="9017" y="2095"/>
                  </a:cubicBezTo>
                  <a:close/>
                  <a:moveTo>
                    <a:pt x="8026" y="2230"/>
                  </a:moveTo>
                  <a:cubicBezTo>
                    <a:pt x="8013" y="2230"/>
                    <a:pt x="8000" y="2233"/>
                    <a:pt x="7986" y="2240"/>
                  </a:cubicBezTo>
                  <a:cubicBezTo>
                    <a:pt x="7878" y="2292"/>
                    <a:pt x="7776" y="2351"/>
                    <a:pt x="7678" y="2419"/>
                  </a:cubicBezTo>
                  <a:cubicBezTo>
                    <a:pt x="7610" y="2468"/>
                    <a:pt x="7644" y="2576"/>
                    <a:pt x="7727" y="2576"/>
                  </a:cubicBezTo>
                  <a:cubicBezTo>
                    <a:pt x="7746" y="2576"/>
                    <a:pt x="7761" y="2570"/>
                    <a:pt x="7776" y="2560"/>
                  </a:cubicBezTo>
                  <a:cubicBezTo>
                    <a:pt x="7866" y="2499"/>
                    <a:pt x="7962" y="2443"/>
                    <a:pt x="8060" y="2394"/>
                  </a:cubicBezTo>
                  <a:cubicBezTo>
                    <a:pt x="8151" y="2351"/>
                    <a:pt x="8106" y="2230"/>
                    <a:pt x="8026" y="2230"/>
                  </a:cubicBezTo>
                  <a:close/>
                  <a:moveTo>
                    <a:pt x="3919" y="2086"/>
                  </a:moveTo>
                  <a:cubicBezTo>
                    <a:pt x="3911" y="2086"/>
                    <a:pt x="3904" y="2087"/>
                    <a:pt x="3896" y="2089"/>
                  </a:cubicBezTo>
                  <a:cubicBezTo>
                    <a:pt x="3859" y="2113"/>
                    <a:pt x="3822" y="2138"/>
                    <a:pt x="3789" y="2166"/>
                  </a:cubicBezTo>
                  <a:cubicBezTo>
                    <a:pt x="3730" y="2271"/>
                    <a:pt x="3684" y="2382"/>
                    <a:pt x="3647" y="2496"/>
                  </a:cubicBezTo>
                  <a:cubicBezTo>
                    <a:pt x="3631" y="2539"/>
                    <a:pt x="3656" y="2588"/>
                    <a:pt x="3702" y="2604"/>
                  </a:cubicBezTo>
                  <a:cubicBezTo>
                    <a:pt x="3711" y="2604"/>
                    <a:pt x="3721" y="2607"/>
                    <a:pt x="3730" y="2607"/>
                  </a:cubicBezTo>
                  <a:cubicBezTo>
                    <a:pt x="3767" y="2607"/>
                    <a:pt x="3798" y="2582"/>
                    <a:pt x="3810" y="2545"/>
                  </a:cubicBezTo>
                  <a:cubicBezTo>
                    <a:pt x="3829" y="2489"/>
                    <a:pt x="3850" y="2431"/>
                    <a:pt x="3875" y="2378"/>
                  </a:cubicBezTo>
                  <a:cubicBezTo>
                    <a:pt x="3881" y="2422"/>
                    <a:pt x="3884" y="2465"/>
                    <a:pt x="3884" y="2511"/>
                  </a:cubicBezTo>
                  <a:cubicBezTo>
                    <a:pt x="3884" y="2556"/>
                    <a:pt x="3921" y="2595"/>
                    <a:pt x="3965" y="2595"/>
                  </a:cubicBezTo>
                  <a:cubicBezTo>
                    <a:pt x="3967" y="2595"/>
                    <a:pt x="3969" y="2594"/>
                    <a:pt x="3970" y="2594"/>
                  </a:cubicBezTo>
                  <a:cubicBezTo>
                    <a:pt x="4020" y="2594"/>
                    <a:pt x="4057" y="2554"/>
                    <a:pt x="4057" y="2508"/>
                  </a:cubicBezTo>
                  <a:cubicBezTo>
                    <a:pt x="4051" y="2388"/>
                    <a:pt x="4035" y="2267"/>
                    <a:pt x="4001" y="2150"/>
                  </a:cubicBezTo>
                  <a:cubicBezTo>
                    <a:pt x="3991" y="2111"/>
                    <a:pt x="3957" y="2086"/>
                    <a:pt x="3919" y="2086"/>
                  </a:cubicBezTo>
                  <a:close/>
                  <a:moveTo>
                    <a:pt x="9628" y="2400"/>
                  </a:moveTo>
                  <a:cubicBezTo>
                    <a:pt x="9557" y="2400"/>
                    <a:pt x="9503" y="2500"/>
                    <a:pt x="9578" y="2557"/>
                  </a:cubicBezTo>
                  <a:cubicBezTo>
                    <a:pt x="9667" y="2625"/>
                    <a:pt x="9754" y="2696"/>
                    <a:pt x="9834" y="2770"/>
                  </a:cubicBezTo>
                  <a:cubicBezTo>
                    <a:pt x="9849" y="2786"/>
                    <a:pt x="9868" y="2792"/>
                    <a:pt x="9889" y="2792"/>
                  </a:cubicBezTo>
                  <a:lnTo>
                    <a:pt x="9892" y="2792"/>
                  </a:lnTo>
                  <a:cubicBezTo>
                    <a:pt x="9969" y="2792"/>
                    <a:pt x="10006" y="2696"/>
                    <a:pt x="9948" y="2644"/>
                  </a:cubicBezTo>
                  <a:cubicBezTo>
                    <a:pt x="9865" y="2567"/>
                    <a:pt x="9775" y="2493"/>
                    <a:pt x="9679" y="2419"/>
                  </a:cubicBezTo>
                  <a:cubicBezTo>
                    <a:pt x="9662" y="2406"/>
                    <a:pt x="9645" y="2400"/>
                    <a:pt x="9628" y="2400"/>
                  </a:cubicBezTo>
                  <a:close/>
                  <a:moveTo>
                    <a:pt x="7284" y="2391"/>
                  </a:moveTo>
                  <a:cubicBezTo>
                    <a:pt x="7276" y="2391"/>
                    <a:pt x="7269" y="2392"/>
                    <a:pt x="7261" y="2394"/>
                  </a:cubicBezTo>
                  <a:cubicBezTo>
                    <a:pt x="7215" y="2403"/>
                    <a:pt x="7187" y="2449"/>
                    <a:pt x="7200" y="2496"/>
                  </a:cubicBezTo>
                  <a:cubicBezTo>
                    <a:pt x="7221" y="2594"/>
                    <a:pt x="7237" y="2696"/>
                    <a:pt x="7243" y="2801"/>
                  </a:cubicBezTo>
                  <a:cubicBezTo>
                    <a:pt x="7215" y="2832"/>
                    <a:pt x="7184" y="2863"/>
                    <a:pt x="7160" y="2897"/>
                  </a:cubicBezTo>
                  <a:cubicBezTo>
                    <a:pt x="7129" y="2934"/>
                    <a:pt x="7132" y="2986"/>
                    <a:pt x="7169" y="3017"/>
                  </a:cubicBezTo>
                  <a:cubicBezTo>
                    <a:pt x="7184" y="3029"/>
                    <a:pt x="7203" y="3035"/>
                    <a:pt x="7224" y="3038"/>
                  </a:cubicBezTo>
                  <a:cubicBezTo>
                    <a:pt x="7249" y="3038"/>
                    <a:pt x="7274" y="3026"/>
                    <a:pt x="7292" y="3005"/>
                  </a:cubicBezTo>
                  <a:cubicBezTo>
                    <a:pt x="7360" y="2921"/>
                    <a:pt x="7437" y="2841"/>
                    <a:pt x="7517" y="2767"/>
                  </a:cubicBezTo>
                  <a:cubicBezTo>
                    <a:pt x="7587" y="2707"/>
                    <a:pt x="7530" y="2614"/>
                    <a:pt x="7462" y="2614"/>
                  </a:cubicBezTo>
                  <a:cubicBezTo>
                    <a:pt x="7443" y="2614"/>
                    <a:pt x="7422" y="2622"/>
                    <a:pt x="7403" y="2641"/>
                  </a:cubicBezTo>
                  <a:lnTo>
                    <a:pt x="7400" y="2644"/>
                  </a:lnTo>
                  <a:cubicBezTo>
                    <a:pt x="7391" y="2579"/>
                    <a:pt x="7379" y="2517"/>
                    <a:pt x="7366" y="2456"/>
                  </a:cubicBezTo>
                  <a:cubicBezTo>
                    <a:pt x="7356" y="2417"/>
                    <a:pt x="7322" y="2391"/>
                    <a:pt x="7284" y="2391"/>
                  </a:cubicBezTo>
                  <a:close/>
                  <a:moveTo>
                    <a:pt x="3904" y="2757"/>
                  </a:moveTo>
                  <a:cubicBezTo>
                    <a:pt x="3876" y="2757"/>
                    <a:pt x="3849" y="2771"/>
                    <a:pt x="3832" y="2804"/>
                  </a:cubicBezTo>
                  <a:cubicBezTo>
                    <a:pt x="3804" y="2860"/>
                    <a:pt x="3770" y="2875"/>
                    <a:pt x="3770" y="2875"/>
                  </a:cubicBezTo>
                  <a:cubicBezTo>
                    <a:pt x="3770" y="2875"/>
                    <a:pt x="3769" y="2878"/>
                    <a:pt x="3769" y="2878"/>
                  </a:cubicBezTo>
                  <a:cubicBezTo>
                    <a:pt x="3767" y="2878"/>
                    <a:pt x="3766" y="2872"/>
                    <a:pt x="3764" y="2847"/>
                  </a:cubicBezTo>
                  <a:cubicBezTo>
                    <a:pt x="3757" y="2796"/>
                    <a:pt x="3718" y="2772"/>
                    <a:pt x="3679" y="2772"/>
                  </a:cubicBezTo>
                  <a:cubicBezTo>
                    <a:pt x="3632" y="2772"/>
                    <a:pt x="3584" y="2806"/>
                    <a:pt x="3591" y="2869"/>
                  </a:cubicBezTo>
                  <a:cubicBezTo>
                    <a:pt x="3594" y="2906"/>
                    <a:pt x="3610" y="2943"/>
                    <a:pt x="3631" y="2977"/>
                  </a:cubicBezTo>
                  <a:cubicBezTo>
                    <a:pt x="3662" y="3020"/>
                    <a:pt x="3711" y="3048"/>
                    <a:pt x="3767" y="3048"/>
                  </a:cubicBezTo>
                  <a:cubicBezTo>
                    <a:pt x="3850" y="3048"/>
                    <a:pt x="3927" y="2986"/>
                    <a:pt x="3983" y="2884"/>
                  </a:cubicBezTo>
                  <a:cubicBezTo>
                    <a:pt x="4018" y="2816"/>
                    <a:pt x="3961" y="2757"/>
                    <a:pt x="3904" y="2757"/>
                  </a:cubicBezTo>
                  <a:close/>
                  <a:moveTo>
                    <a:pt x="10131" y="2862"/>
                  </a:moveTo>
                  <a:cubicBezTo>
                    <a:pt x="10068" y="2862"/>
                    <a:pt x="10010" y="2940"/>
                    <a:pt x="10065" y="3005"/>
                  </a:cubicBezTo>
                  <a:cubicBezTo>
                    <a:pt x="10139" y="3088"/>
                    <a:pt x="10207" y="3177"/>
                    <a:pt x="10269" y="3270"/>
                  </a:cubicBezTo>
                  <a:cubicBezTo>
                    <a:pt x="10284" y="3291"/>
                    <a:pt x="10312" y="3307"/>
                    <a:pt x="10340" y="3307"/>
                  </a:cubicBezTo>
                  <a:lnTo>
                    <a:pt x="10340" y="3310"/>
                  </a:lnTo>
                  <a:cubicBezTo>
                    <a:pt x="10355" y="3307"/>
                    <a:pt x="10373" y="3301"/>
                    <a:pt x="10389" y="3291"/>
                  </a:cubicBezTo>
                  <a:cubicBezTo>
                    <a:pt x="10426" y="3264"/>
                    <a:pt x="10438" y="3211"/>
                    <a:pt x="10410" y="3174"/>
                  </a:cubicBezTo>
                  <a:cubicBezTo>
                    <a:pt x="10346" y="3075"/>
                    <a:pt x="10272" y="2983"/>
                    <a:pt x="10195" y="2894"/>
                  </a:cubicBezTo>
                  <a:cubicBezTo>
                    <a:pt x="10176" y="2871"/>
                    <a:pt x="10153" y="2862"/>
                    <a:pt x="10131" y="2862"/>
                  </a:cubicBezTo>
                  <a:close/>
                  <a:moveTo>
                    <a:pt x="7315" y="3069"/>
                  </a:moveTo>
                  <a:cubicBezTo>
                    <a:pt x="7273" y="3069"/>
                    <a:pt x="7233" y="3101"/>
                    <a:pt x="7231" y="3143"/>
                  </a:cubicBezTo>
                  <a:cubicBezTo>
                    <a:pt x="7215" y="3248"/>
                    <a:pt x="7187" y="3347"/>
                    <a:pt x="7141" y="3443"/>
                  </a:cubicBezTo>
                  <a:cubicBezTo>
                    <a:pt x="7120" y="3483"/>
                    <a:pt x="7135" y="3535"/>
                    <a:pt x="7175" y="3557"/>
                  </a:cubicBezTo>
                  <a:cubicBezTo>
                    <a:pt x="7187" y="3563"/>
                    <a:pt x="7203" y="3566"/>
                    <a:pt x="7218" y="3569"/>
                  </a:cubicBezTo>
                  <a:cubicBezTo>
                    <a:pt x="7249" y="3569"/>
                    <a:pt x="7277" y="3550"/>
                    <a:pt x="7292" y="3523"/>
                  </a:cubicBezTo>
                  <a:cubicBezTo>
                    <a:pt x="7348" y="3412"/>
                    <a:pt x="7385" y="3291"/>
                    <a:pt x="7400" y="3168"/>
                  </a:cubicBezTo>
                  <a:cubicBezTo>
                    <a:pt x="7406" y="3122"/>
                    <a:pt x="7372" y="3079"/>
                    <a:pt x="7326" y="3069"/>
                  </a:cubicBezTo>
                  <a:cubicBezTo>
                    <a:pt x="7323" y="3069"/>
                    <a:pt x="7319" y="3069"/>
                    <a:pt x="7315" y="3069"/>
                  </a:cubicBezTo>
                  <a:close/>
                  <a:moveTo>
                    <a:pt x="7027" y="3148"/>
                  </a:moveTo>
                  <a:cubicBezTo>
                    <a:pt x="7000" y="3148"/>
                    <a:pt x="6973" y="3161"/>
                    <a:pt x="6956" y="3193"/>
                  </a:cubicBezTo>
                  <a:cubicBezTo>
                    <a:pt x="6901" y="3285"/>
                    <a:pt x="6867" y="3387"/>
                    <a:pt x="6860" y="3495"/>
                  </a:cubicBezTo>
                  <a:cubicBezTo>
                    <a:pt x="6860" y="3529"/>
                    <a:pt x="6867" y="3563"/>
                    <a:pt x="6882" y="3594"/>
                  </a:cubicBezTo>
                  <a:cubicBezTo>
                    <a:pt x="6894" y="3625"/>
                    <a:pt x="6925" y="3643"/>
                    <a:pt x="6959" y="3646"/>
                  </a:cubicBezTo>
                  <a:cubicBezTo>
                    <a:pt x="6971" y="3646"/>
                    <a:pt x="6984" y="3643"/>
                    <a:pt x="6993" y="3637"/>
                  </a:cubicBezTo>
                  <a:cubicBezTo>
                    <a:pt x="7036" y="3618"/>
                    <a:pt x="7055" y="3566"/>
                    <a:pt x="7036" y="3523"/>
                  </a:cubicBezTo>
                  <a:cubicBezTo>
                    <a:pt x="7033" y="3513"/>
                    <a:pt x="7030" y="3504"/>
                    <a:pt x="7033" y="3495"/>
                  </a:cubicBezTo>
                  <a:cubicBezTo>
                    <a:pt x="7033" y="3464"/>
                    <a:pt x="7042" y="3396"/>
                    <a:pt x="7107" y="3276"/>
                  </a:cubicBezTo>
                  <a:cubicBezTo>
                    <a:pt x="7143" y="3207"/>
                    <a:pt x="7085" y="3148"/>
                    <a:pt x="7027" y="3148"/>
                  </a:cubicBezTo>
                  <a:close/>
                  <a:moveTo>
                    <a:pt x="10512" y="3433"/>
                  </a:moveTo>
                  <a:cubicBezTo>
                    <a:pt x="10456" y="3433"/>
                    <a:pt x="10399" y="3489"/>
                    <a:pt x="10432" y="3557"/>
                  </a:cubicBezTo>
                  <a:cubicBezTo>
                    <a:pt x="10481" y="3655"/>
                    <a:pt x="10522" y="3757"/>
                    <a:pt x="10555" y="3862"/>
                  </a:cubicBezTo>
                  <a:cubicBezTo>
                    <a:pt x="10568" y="3899"/>
                    <a:pt x="10599" y="3921"/>
                    <a:pt x="10636" y="3924"/>
                  </a:cubicBezTo>
                  <a:cubicBezTo>
                    <a:pt x="10645" y="3921"/>
                    <a:pt x="10654" y="3921"/>
                    <a:pt x="10663" y="3918"/>
                  </a:cubicBezTo>
                  <a:cubicBezTo>
                    <a:pt x="10710" y="3905"/>
                    <a:pt x="10734" y="3856"/>
                    <a:pt x="10719" y="3810"/>
                  </a:cubicBezTo>
                  <a:cubicBezTo>
                    <a:pt x="10682" y="3699"/>
                    <a:pt x="10639" y="3587"/>
                    <a:pt x="10586" y="3483"/>
                  </a:cubicBezTo>
                  <a:cubicBezTo>
                    <a:pt x="10570" y="3447"/>
                    <a:pt x="10541" y="3433"/>
                    <a:pt x="10512" y="3433"/>
                  </a:cubicBezTo>
                  <a:close/>
                  <a:moveTo>
                    <a:pt x="10716" y="4086"/>
                  </a:moveTo>
                  <a:cubicBezTo>
                    <a:pt x="10711" y="4086"/>
                    <a:pt x="10706" y="4086"/>
                    <a:pt x="10700" y="4087"/>
                  </a:cubicBezTo>
                  <a:cubicBezTo>
                    <a:pt x="10654" y="4093"/>
                    <a:pt x="10620" y="4136"/>
                    <a:pt x="10626" y="4183"/>
                  </a:cubicBezTo>
                  <a:cubicBezTo>
                    <a:pt x="10636" y="4254"/>
                    <a:pt x="10642" y="4325"/>
                    <a:pt x="10642" y="4399"/>
                  </a:cubicBezTo>
                  <a:cubicBezTo>
                    <a:pt x="10642" y="4433"/>
                    <a:pt x="10642" y="4467"/>
                    <a:pt x="10639" y="4504"/>
                  </a:cubicBezTo>
                  <a:cubicBezTo>
                    <a:pt x="10633" y="4550"/>
                    <a:pt x="10666" y="4593"/>
                    <a:pt x="10713" y="4599"/>
                  </a:cubicBezTo>
                  <a:lnTo>
                    <a:pt x="10722" y="4599"/>
                  </a:lnTo>
                  <a:cubicBezTo>
                    <a:pt x="10765" y="4596"/>
                    <a:pt x="10802" y="4565"/>
                    <a:pt x="10808" y="4522"/>
                  </a:cubicBezTo>
                  <a:cubicBezTo>
                    <a:pt x="10811" y="4482"/>
                    <a:pt x="10815" y="4439"/>
                    <a:pt x="10815" y="4399"/>
                  </a:cubicBezTo>
                  <a:cubicBezTo>
                    <a:pt x="10815" y="4318"/>
                    <a:pt x="10808" y="4238"/>
                    <a:pt x="10796" y="4158"/>
                  </a:cubicBezTo>
                  <a:cubicBezTo>
                    <a:pt x="10793" y="4117"/>
                    <a:pt x="10756" y="4086"/>
                    <a:pt x="10716" y="40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" name="Google Shape;1307;p13"/>
          <p:cNvGrpSpPr/>
          <p:nvPr/>
        </p:nvGrpSpPr>
        <p:grpSpPr>
          <a:xfrm>
            <a:off x="10010893" y="121409"/>
            <a:ext cx="2095491" cy="2214937"/>
            <a:chOff x="7508170" y="91053"/>
            <a:chExt cx="1571618" cy="1661203"/>
          </a:xfrm>
        </p:grpSpPr>
        <p:grpSp>
          <p:nvGrpSpPr>
            <p:cNvPr id="11" name="Google Shape;1308;p13"/>
            <p:cNvGrpSpPr/>
            <p:nvPr/>
          </p:nvGrpSpPr>
          <p:grpSpPr>
            <a:xfrm rot="980866">
              <a:off x="7983339" y="142661"/>
              <a:ext cx="345453" cy="243186"/>
              <a:chOff x="8341725" y="115829"/>
              <a:chExt cx="267198" cy="188098"/>
            </a:xfrm>
          </p:grpSpPr>
          <p:sp>
            <p:nvSpPr>
              <p:cNvPr id="1309" name="Google Shape;1309;p13"/>
              <p:cNvSpPr/>
              <p:nvPr/>
            </p:nvSpPr>
            <p:spPr>
              <a:xfrm>
                <a:off x="8405670" y="188118"/>
                <a:ext cx="107912" cy="91561"/>
              </a:xfrm>
              <a:custGeom>
                <a:avLst/>
                <a:gdLst/>
                <a:ahLst/>
                <a:cxnLst/>
                <a:rect l="l" t="t" r="r" b="b"/>
                <a:pathLst>
                  <a:path w="2884" h="2447" extrusionOk="0">
                    <a:moveTo>
                      <a:pt x="1471" y="0"/>
                    </a:moveTo>
                    <a:cubicBezTo>
                      <a:pt x="674" y="0"/>
                      <a:pt x="207" y="963"/>
                      <a:pt x="0" y="1543"/>
                    </a:cubicBezTo>
                    <a:lnTo>
                      <a:pt x="509" y="1710"/>
                    </a:lnTo>
                    <a:cubicBezTo>
                      <a:pt x="509" y="1710"/>
                      <a:pt x="918" y="578"/>
                      <a:pt x="1479" y="578"/>
                    </a:cubicBezTo>
                    <a:cubicBezTo>
                      <a:pt x="1552" y="578"/>
                      <a:pt x="1626" y="597"/>
                      <a:pt x="1703" y="639"/>
                    </a:cubicBezTo>
                    <a:cubicBezTo>
                      <a:pt x="2375" y="1009"/>
                      <a:pt x="2030" y="2212"/>
                      <a:pt x="2030" y="2212"/>
                    </a:cubicBezTo>
                    <a:lnTo>
                      <a:pt x="2647" y="2447"/>
                    </a:lnTo>
                    <a:cubicBezTo>
                      <a:pt x="2770" y="1759"/>
                      <a:pt x="2884" y="312"/>
                      <a:pt x="1724" y="32"/>
                    </a:cubicBezTo>
                    <a:cubicBezTo>
                      <a:pt x="1636" y="10"/>
                      <a:pt x="1552" y="0"/>
                      <a:pt x="1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10" name="Google Shape;1310;p13"/>
              <p:cNvSpPr/>
              <p:nvPr/>
            </p:nvSpPr>
            <p:spPr>
              <a:xfrm>
                <a:off x="8341725" y="115829"/>
                <a:ext cx="267198" cy="188098"/>
              </a:xfrm>
              <a:custGeom>
                <a:avLst/>
                <a:gdLst/>
                <a:ahLst/>
                <a:cxnLst/>
                <a:rect l="l" t="t" r="r" b="b"/>
                <a:pathLst>
                  <a:path w="7141" h="5027" extrusionOk="0">
                    <a:moveTo>
                      <a:pt x="3198" y="0"/>
                    </a:moveTo>
                    <a:cubicBezTo>
                      <a:pt x="998" y="0"/>
                      <a:pt x="1" y="2926"/>
                      <a:pt x="1" y="2926"/>
                    </a:cubicBezTo>
                    <a:lnTo>
                      <a:pt x="475" y="3080"/>
                    </a:lnTo>
                    <a:cubicBezTo>
                      <a:pt x="742" y="2290"/>
                      <a:pt x="1495" y="619"/>
                      <a:pt x="3054" y="619"/>
                    </a:cubicBezTo>
                    <a:cubicBezTo>
                      <a:pt x="3284" y="619"/>
                      <a:pt x="3531" y="655"/>
                      <a:pt x="3797" y="736"/>
                    </a:cubicBezTo>
                    <a:cubicBezTo>
                      <a:pt x="6456" y="1541"/>
                      <a:pt x="5916" y="4018"/>
                      <a:pt x="5648" y="4866"/>
                    </a:cubicBezTo>
                    <a:lnTo>
                      <a:pt x="6067" y="5026"/>
                    </a:lnTo>
                    <a:cubicBezTo>
                      <a:pt x="6067" y="5026"/>
                      <a:pt x="7141" y="1301"/>
                      <a:pt x="4223" y="199"/>
                    </a:cubicBezTo>
                    <a:cubicBezTo>
                      <a:pt x="3856" y="61"/>
                      <a:pt x="3515" y="0"/>
                      <a:pt x="3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11" name="Google Shape;1311;p13"/>
              <p:cNvSpPr/>
              <p:nvPr/>
            </p:nvSpPr>
            <p:spPr>
              <a:xfrm>
                <a:off x="8359386" y="138953"/>
                <a:ext cx="223906" cy="158950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4248" extrusionOk="0">
                    <a:moveTo>
                      <a:pt x="2582" y="1"/>
                    </a:moveTo>
                    <a:cubicBezTo>
                      <a:pt x="1023" y="1"/>
                      <a:pt x="269" y="1672"/>
                      <a:pt x="0" y="2459"/>
                    </a:cubicBezTo>
                    <a:lnTo>
                      <a:pt x="627" y="2660"/>
                    </a:lnTo>
                    <a:cubicBezTo>
                      <a:pt x="890" y="1900"/>
                      <a:pt x="1508" y="619"/>
                      <a:pt x="2695" y="619"/>
                    </a:cubicBezTo>
                    <a:cubicBezTo>
                      <a:pt x="2983" y="619"/>
                      <a:pt x="3304" y="694"/>
                      <a:pt x="3661" y="871"/>
                    </a:cubicBezTo>
                    <a:cubicBezTo>
                      <a:pt x="4861" y="1463"/>
                      <a:pt x="4710" y="3199"/>
                      <a:pt x="4562" y="4017"/>
                    </a:cubicBezTo>
                    <a:lnTo>
                      <a:pt x="5173" y="4248"/>
                    </a:lnTo>
                    <a:cubicBezTo>
                      <a:pt x="5444" y="3400"/>
                      <a:pt x="5984" y="923"/>
                      <a:pt x="3325" y="118"/>
                    </a:cubicBezTo>
                    <a:cubicBezTo>
                      <a:pt x="3059" y="37"/>
                      <a:pt x="2812" y="1"/>
                      <a:pt x="25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12" name="Google Shape;1312;p13"/>
              <p:cNvSpPr/>
              <p:nvPr/>
            </p:nvSpPr>
            <p:spPr>
              <a:xfrm>
                <a:off x="8382696" y="162076"/>
                <a:ext cx="158613" cy="127182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3399" extrusionOk="0">
                    <a:moveTo>
                      <a:pt x="2072" y="1"/>
                    </a:moveTo>
                    <a:cubicBezTo>
                      <a:pt x="884" y="1"/>
                      <a:pt x="264" y="1282"/>
                      <a:pt x="0" y="2042"/>
                    </a:cubicBezTo>
                    <a:lnTo>
                      <a:pt x="614" y="2239"/>
                    </a:lnTo>
                    <a:cubicBezTo>
                      <a:pt x="824" y="1659"/>
                      <a:pt x="1288" y="696"/>
                      <a:pt x="2085" y="696"/>
                    </a:cubicBezTo>
                    <a:cubicBezTo>
                      <a:pt x="2166" y="696"/>
                      <a:pt x="2250" y="706"/>
                      <a:pt x="2338" y="728"/>
                    </a:cubicBezTo>
                    <a:cubicBezTo>
                      <a:pt x="3498" y="1008"/>
                      <a:pt x="3384" y="2455"/>
                      <a:pt x="3261" y="3140"/>
                    </a:cubicBezTo>
                    <a:lnTo>
                      <a:pt x="3939" y="3399"/>
                    </a:lnTo>
                    <a:cubicBezTo>
                      <a:pt x="4084" y="2581"/>
                      <a:pt x="4238" y="845"/>
                      <a:pt x="3038" y="253"/>
                    </a:cubicBezTo>
                    <a:cubicBezTo>
                      <a:pt x="2681" y="76"/>
                      <a:pt x="2360" y="1"/>
                      <a:pt x="20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13" name="Google Shape;1313;p13"/>
              <p:cNvSpPr/>
              <p:nvPr/>
            </p:nvSpPr>
            <p:spPr>
              <a:xfrm>
                <a:off x="8355644" y="135024"/>
                <a:ext cx="241044" cy="163814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378" extrusionOk="0">
                    <a:moveTo>
                      <a:pt x="2825" y="0"/>
                    </a:moveTo>
                    <a:cubicBezTo>
                      <a:pt x="2536" y="0"/>
                      <a:pt x="2256" y="58"/>
                      <a:pt x="1985" y="174"/>
                    </a:cubicBezTo>
                    <a:cubicBezTo>
                      <a:pt x="671" y="738"/>
                      <a:pt x="48" y="2465"/>
                      <a:pt x="23" y="2536"/>
                    </a:cubicBezTo>
                    <a:cubicBezTo>
                      <a:pt x="0" y="2602"/>
                      <a:pt x="51" y="2647"/>
                      <a:pt x="102" y="2647"/>
                    </a:cubicBezTo>
                    <a:cubicBezTo>
                      <a:pt x="133" y="2647"/>
                      <a:pt x="164" y="2630"/>
                      <a:pt x="178" y="2592"/>
                    </a:cubicBezTo>
                    <a:cubicBezTo>
                      <a:pt x="184" y="2573"/>
                      <a:pt x="801" y="862"/>
                      <a:pt x="2050" y="322"/>
                    </a:cubicBezTo>
                    <a:cubicBezTo>
                      <a:pt x="2299" y="216"/>
                      <a:pt x="2558" y="163"/>
                      <a:pt x="2824" y="163"/>
                    </a:cubicBezTo>
                    <a:cubicBezTo>
                      <a:pt x="3140" y="163"/>
                      <a:pt x="3467" y="238"/>
                      <a:pt x="3802" y="387"/>
                    </a:cubicBezTo>
                    <a:cubicBezTo>
                      <a:pt x="4822" y="843"/>
                      <a:pt x="5368" y="1630"/>
                      <a:pt x="5424" y="2728"/>
                    </a:cubicBezTo>
                    <a:cubicBezTo>
                      <a:pt x="5445" y="3249"/>
                      <a:pt x="5368" y="3773"/>
                      <a:pt x="5199" y="4267"/>
                    </a:cubicBezTo>
                    <a:cubicBezTo>
                      <a:pt x="5183" y="4310"/>
                      <a:pt x="5205" y="4356"/>
                      <a:pt x="5245" y="4371"/>
                    </a:cubicBezTo>
                    <a:cubicBezTo>
                      <a:pt x="5254" y="4375"/>
                      <a:pt x="5263" y="4378"/>
                      <a:pt x="5276" y="4378"/>
                    </a:cubicBezTo>
                    <a:cubicBezTo>
                      <a:pt x="5307" y="4375"/>
                      <a:pt x="5334" y="4356"/>
                      <a:pt x="5347" y="4325"/>
                    </a:cubicBezTo>
                    <a:cubicBezTo>
                      <a:pt x="5359" y="4294"/>
                      <a:pt x="6442" y="1389"/>
                      <a:pt x="3863" y="239"/>
                    </a:cubicBezTo>
                    <a:cubicBezTo>
                      <a:pt x="3508" y="79"/>
                      <a:pt x="3161" y="0"/>
                      <a:pt x="28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14" name="Google Shape;1314;p13"/>
              <p:cNvSpPr/>
              <p:nvPr/>
            </p:nvSpPr>
            <p:spPr>
              <a:xfrm>
                <a:off x="8378917" y="160430"/>
                <a:ext cx="167107" cy="131822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523" extrusionOk="0">
                    <a:moveTo>
                      <a:pt x="2270" y="0"/>
                    </a:moveTo>
                    <a:cubicBezTo>
                      <a:pt x="2003" y="0"/>
                      <a:pt x="1745" y="61"/>
                      <a:pt x="1499" y="183"/>
                    </a:cubicBezTo>
                    <a:cubicBezTo>
                      <a:pt x="493" y="679"/>
                      <a:pt x="43" y="2005"/>
                      <a:pt x="21" y="2064"/>
                    </a:cubicBezTo>
                    <a:cubicBezTo>
                      <a:pt x="0" y="2127"/>
                      <a:pt x="51" y="2169"/>
                      <a:pt x="100" y="2169"/>
                    </a:cubicBezTo>
                    <a:cubicBezTo>
                      <a:pt x="131" y="2169"/>
                      <a:pt x="162" y="2153"/>
                      <a:pt x="175" y="2113"/>
                    </a:cubicBezTo>
                    <a:cubicBezTo>
                      <a:pt x="182" y="2101"/>
                      <a:pt x="626" y="793"/>
                      <a:pt x="1573" y="328"/>
                    </a:cubicBezTo>
                    <a:cubicBezTo>
                      <a:pt x="1793" y="217"/>
                      <a:pt x="2027" y="162"/>
                      <a:pt x="2269" y="162"/>
                    </a:cubicBezTo>
                    <a:cubicBezTo>
                      <a:pt x="2467" y="162"/>
                      <a:pt x="2671" y="199"/>
                      <a:pt x="2880" y="272"/>
                    </a:cubicBezTo>
                    <a:cubicBezTo>
                      <a:pt x="4466" y="818"/>
                      <a:pt x="3966" y="3403"/>
                      <a:pt x="3960" y="3427"/>
                    </a:cubicBezTo>
                    <a:cubicBezTo>
                      <a:pt x="3951" y="3470"/>
                      <a:pt x="3978" y="3514"/>
                      <a:pt x="4022" y="3523"/>
                    </a:cubicBezTo>
                    <a:lnTo>
                      <a:pt x="4040" y="3523"/>
                    </a:lnTo>
                    <a:cubicBezTo>
                      <a:pt x="4077" y="3523"/>
                      <a:pt x="4108" y="3495"/>
                      <a:pt x="4114" y="3461"/>
                    </a:cubicBezTo>
                    <a:cubicBezTo>
                      <a:pt x="4200" y="2986"/>
                      <a:pt x="4222" y="2505"/>
                      <a:pt x="4179" y="2027"/>
                    </a:cubicBezTo>
                    <a:cubicBezTo>
                      <a:pt x="4077" y="1025"/>
                      <a:pt x="3648" y="365"/>
                      <a:pt x="2933" y="118"/>
                    </a:cubicBezTo>
                    <a:cubicBezTo>
                      <a:pt x="2706" y="40"/>
                      <a:pt x="2485" y="0"/>
                      <a:pt x="2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15" name="Google Shape;1315;p13"/>
              <p:cNvSpPr/>
              <p:nvPr/>
            </p:nvSpPr>
            <p:spPr>
              <a:xfrm>
                <a:off x="8401853" y="185237"/>
                <a:ext cx="121906" cy="9743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604" extrusionOk="0">
                    <a:moveTo>
                      <a:pt x="1629" y="1"/>
                    </a:moveTo>
                    <a:cubicBezTo>
                      <a:pt x="1471" y="1"/>
                      <a:pt x="1312" y="37"/>
                      <a:pt x="1166" y="109"/>
                    </a:cubicBezTo>
                    <a:cubicBezTo>
                      <a:pt x="429" y="457"/>
                      <a:pt x="41" y="1549"/>
                      <a:pt x="22" y="1595"/>
                    </a:cubicBezTo>
                    <a:cubicBezTo>
                      <a:pt x="1" y="1659"/>
                      <a:pt x="52" y="1703"/>
                      <a:pt x="103" y="1703"/>
                    </a:cubicBezTo>
                    <a:cubicBezTo>
                      <a:pt x="133" y="1703"/>
                      <a:pt x="163" y="1686"/>
                      <a:pt x="176" y="1648"/>
                    </a:cubicBezTo>
                    <a:cubicBezTo>
                      <a:pt x="182" y="1638"/>
                      <a:pt x="562" y="574"/>
                      <a:pt x="1237" y="254"/>
                    </a:cubicBezTo>
                    <a:cubicBezTo>
                      <a:pt x="1360" y="194"/>
                      <a:pt x="1495" y="163"/>
                      <a:pt x="1630" y="163"/>
                    </a:cubicBezTo>
                    <a:cubicBezTo>
                      <a:pt x="1738" y="163"/>
                      <a:pt x="1847" y="183"/>
                      <a:pt x="1950" y="223"/>
                    </a:cubicBezTo>
                    <a:cubicBezTo>
                      <a:pt x="3069" y="624"/>
                      <a:pt x="2674" y="2487"/>
                      <a:pt x="2668" y="2505"/>
                    </a:cubicBezTo>
                    <a:cubicBezTo>
                      <a:pt x="2659" y="2548"/>
                      <a:pt x="2687" y="2592"/>
                      <a:pt x="2730" y="2601"/>
                    </a:cubicBezTo>
                    <a:cubicBezTo>
                      <a:pt x="2736" y="2604"/>
                      <a:pt x="2742" y="2604"/>
                      <a:pt x="2749" y="2604"/>
                    </a:cubicBezTo>
                    <a:cubicBezTo>
                      <a:pt x="2786" y="2601"/>
                      <a:pt x="2816" y="2576"/>
                      <a:pt x="2826" y="2539"/>
                    </a:cubicBezTo>
                    <a:cubicBezTo>
                      <a:pt x="2844" y="2456"/>
                      <a:pt x="3257" y="519"/>
                      <a:pt x="2002" y="69"/>
                    </a:cubicBezTo>
                    <a:cubicBezTo>
                      <a:pt x="1882" y="23"/>
                      <a:pt x="1755" y="1"/>
                      <a:pt x="16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316" name="Google Shape;1316;p13"/>
            <p:cNvSpPr/>
            <p:nvPr/>
          </p:nvSpPr>
          <p:spPr>
            <a:xfrm rot="10800000">
              <a:off x="8801349" y="536808"/>
              <a:ext cx="117305" cy="117305"/>
            </a:xfrm>
            <a:custGeom>
              <a:avLst/>
              <a:gdLst/>
              <a:ahLst/>
              <a:cxnLst/>
              <a:rect l="l" t="t" r="r" b="b"/>
              <a:pathLst>
                <a:path w="1611" h="1611" extrusionOk="0">
                  <a:moveTo>
                    <a:pt x="871" y="1"/>
                  </a:moveTo>
                  <a:cubicBezTo>
                    <a:pt x="821" y="1"/>
                    <a:pt x="784" y="38"/>
                    <a:pt x="784" y="84"/>
                  </a:cubicBezTo>
                  <a:lnTo>
                    <a:pt x="781" y="574"/>
                  </a:lnTo>
                  <a:lnTo>
                    <a:pt x="488" y="263"/>
                  </a:lnTo>
                  <a:cubicBezTo>
                    <a:pt x="469" y="243"/>
                    <a:pt x="447" y="234"/>
                    <a:pt x="426" y="234"/>
                  </a:cubicBezTo>
                  <a:cubicBezTo>
                    <a:pt x="360" y="234"/>
                    <a:pt x="303" y="317"/>
                    <a:pt x="362" y="380"/>
                  </a:cubicBezTo>
                  <a:lnTo>
                    <a:pt x="664" y="701"/>
                  </a:lnTo>
                  <a:lnTo>
                    <a:pt x="115" y="704"/>
                  </a:lnTo>
                  <a:cubicBezTo>
                    <a:pt x="1" y="704"/>
                    <a:pt x="1" y="877"/>
                    <a:pt x="115" y="877"/>
                  </a:cubicBezTo>
                  <a:lnTo>
                    <a:pt x="618" y="870"/>
                  </a:lnTo>
                  <a:lnTo>
                    <a:pt x="618" y="870"/>
                  </a:lnTo>
                  <a:lnTo>
                    <a:pt x="232" y="1142"/>
                  </a:lnTo>
                  <a:cubicBezTo>
                    <a:pt x="167" y="1191"/>
                    <a:pt x="201" y="1293"/>
                    <a:pt x="282" y="1296"/>
                  </a:cubicBezTo>
                  <a:cubicBezTo>
                    <a:pt x="297" y="1296"/>
                    <a:pt x="315" y="1290"/>
                    <a:pt x="331" y="1281"/>
                  </a:cubicBezTo>
                  <a:lnTo>
                    <a:pt x="781" y="966"/>
                  </a:lnTo>
                  <a:lnTo>
                    <a:pt x="775" y="1524"/>
                  </a:lnTo>
                  <a:cubicBezTo>
                    <a:pt x="775" y="1571"/>
                    <a:pt x="815" y="1611"/>
                    <a:pt x="861" y="1611"/>
                  </a:cubicBezTo>
                  <a:cubicBezTo>
                    <a:pt x="908" y="1611"/>
                    <a:pt x="948" y="1571"/>
                    <a:pt x="948" y="1524"/>
                  </a:cubicBezTo>
                  <a:lnTo>
                    <a:pt x="951" y="997"/>
                  </a:lnTo>
                  <a:lnTo>
                    <a:pt x="1262" y="1330"/>
                  </a:lnTo>
                  <a:cubicBezTo>
                    <a:pt x="1281" y="1345"/>
                    <a:pt x="1302" y="1355"/>
                    <a:pt x="1327" y="1355"/>
                  </a:cubicBezTo>
                  <a:cubicBezTo>
                    <a:pt x="1349" y="1355"/>
                    <a:pt x="1367" y="1349"/>
                    <a:pt x="1386" y="1333"/>
                  </a:cubicBezTo>
                  <a:cubicBezTo>
                    <a:pt x="1420" y="1299"/>
                    <a:pt x="1420" y="1247"/>
                    <a:pt x="1389" y="1210"/>
                  </a:cubicBezTo>
                  <a:lnTo>
                    <a:pt x="1059" y="864"/>
                  </a:lnTo>
                  <a:lnTo>
                    <a:pt x="1506" y="861"/>
                  </a:lnTo>
                  <a:cubicBezTo>
                    <a:pt x="1611" y="852"/>
                    <a:pt x="1611" y="695"/>
                    <a:pt x="1506" y="689"/>
                  </a:cubicBezTo>
                  <a:lnTo>
                    <a:pt x="1503" y="692"/>
                  </a:lnTo>
                  <a:lnTo>
                    <a:pt x="1170" y="695"/>
                  </a:lnTo>
                  <a:lnTo>
                    <a:pt x="1518" y="451"/>
                  </a:lnTo>
                  <a:cubicBezTo>
                    <a:pt x="1592" y="398"/>
                    <a:pt x="1540" y="297"/>
                    <a:pt x="1468" y="297"/>
                  </a:cubicBezTo>
                  <a:cubicBezTo>
                    <a:pt x="1453" y="297"/>
                    <a:pt x="1436" y="301"/>
                    <a:pt x="1420" y="312"/>
                  </a:cubicBezTo>
                  <a:lnTo>
                    <a:pt x="951" y="639"/>
                  </a:lnTo>
                  <a:lnTo>
                    <a:pt x="954" y="87"/>
                  </a:lnTo>
                  <a:cubicBezTo>
                    <a:pt x="954" y="38"/>
                    <a:pt x="917" y="1"/>
                    <a:pt x="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7" name="Google Shape;1317;p13"/>
            <p:cNvSpPr/>
            <p:nvPr/>
          </p:nvSpPr>
          <p:spPr>
            <a:xfrm rot="10800000">
              <a:off x="8688277" y="220804"/>
              <a:ext cx="86504" cy="86286"/>
            </a:xfrm>
            <a:custGeom>
              <a:avLst/>
              <a:gdLst/>
              <a:ahLst/>
              <a:cxnLst/>
              <a:rect l="l" t="t" r="r" b="b"/>
              <a:pathLst>
                <a:path w="1188" h="1185" extrusionOk="0">
                  <a:moveTo>
                    <a:pt x="596" y="170"/>
                  </a:moveTo>
                  <a:cubicBezTo>
                    <a:pt x="827" y="173"/>
                    <a:pt x="1015" y="361"/>
                    <a:pt x="1012" y="596"/>
                  </a:cubicBezTo>
                  <a:cubicBezTo>
                    <a:pt x="1009" y="827"/>
                    <a:pt x="824" y="1012"/>
                    <a:pt x="592" y="1015"/>
                  </a:cubicBezTo>
                  <a:cubicBezTo>
                    <a:pt x="364" y="1006"/>
                    <a:pt x="185" y="818"/>
                    <a:pt x="185" y="592"/>
                  </a:cubicBezTo>
                  <a:cubicBezTo>
                    <a:pt x="185" y="364"/>
                    <a:pt x="367" y="179"/>
                    <a:pt x="596" y="173"/>
                  </a:cubicBezTo>
                  <a:lnTo>
                    <a:pt x="596" y="170"/>
                  </a:lnTo>
                  <a:close/>
                  <a:moveTo>
                    <a:pt x="596" y="0"/>
                  </a:moveTo>
                  <a:cubicBezTo>
                    <a:pt x="269" y="0"/>
                    <a:pt x="0" y="262"/>
                    <a:pt x="0" y="592"/>
                  </a:cubicBezTo>
                  <a:cubicBezTo>
                    <a:pt x="0" y="919"/>
                    <a:pt x="266" y="1185"/>
                    <a:pt x="592" y="1185"/>
                  </a:cubicBezTo>
                  <a:lnTo>
                    <a:pt x="596" y="1185"/>
                  </a:lnTo>
                  <a:cubicBezTo>
                    <a:pt x="923" y="1185"/>
                    <a:pt x="1188" y="919"/>
                    <a:pt x="1188" y="592"/>
                  </a:cubicBezTo>
                  <a:cubicBezTo>
                    <a:pt x="1188" y="262"/>
                    <a:pt x="92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8" name="Google Shape;1318;p13"/>
            <p:cNvSpPr/>
            <p:nvPr/>
          </p:nvSpPr>
          <p:spPr>
            <a:xfrm rot="10800000">
              <a:off x="8656050" y="863887"/>
              <a:ext cx="407881" cy="232406"/>
            </a:xfrm>
            <a:custGeom>
              <a:avLst/>
              <a:gdLst/>
              <a:ahLst/>
              <a:cxnLst/>
              <a:rect l="l" t="t" r="r" b="b"/>
              <a:pathLst>
                <a:path w="6088" h="3469" extrusionOk="0">
                  <a:moveTo>
                    <a:pt x="3696" y="1"/>
                  </a:moveTo>
                  <a:cubicBezTo>
                    <a:pt x="3413" y="1"/>
                    <a:pt x="3163" y="158"/>
                    <a:pt x="2991" y="365"/>
                  </a:cubicBezTo>
                  <a:lnTo>
                    <a:pt x="2991" y="365"/>
                  </a:lnTo>
                  <a:cubicBezTo>
                    <a:pt x="2876" y="273"/>
                    <a:pt x="2725" y="190"/>
                    <a:pt x="2533" y="128"/>
                  </a:cubicBezTo>
                  <a:cubicBezTo>
                    <a:pt x="2372" y="75"/>
                    <a:pt x="2237" y="52"/>
                    <a:pt x="2122" y="52"/>
                  </a:cubicBezTo>
                  <a:cubicBezTo>
                    <a:pt x="1407" y="52"/>
                    <a:pt x="1530" y="951"/>
                    <a:pt x="1530" y="951"/>
                  </a:cubicBezTo>
                  <a:cubicBezTo>
                    <a:pt x="1457" y="907"/>
                    <a:pt x="1378" y="886"/>
                    <a:pt x="1298" y="886"/>
                  </a:cubicBezTo>
                  <a:cubicBezTo>
                    <a:pt x="694" y="886"/>
                    <a:pt x="1" y="2034"/>
                    <a:pt x="790" y="2617"/>
                  </a:cubicBezTo>
                  <a:cubicBezTo>
                    <a:pt x="1039" y="2800"/>
                    <a:pt x="1275" y="2883"/>
                    <a:pt x="1477" y="2895"/>
                  </a:cubicBezTo>
                  <a:lnTo>
                    <a:pt x="1477" y="2895"/>
                  </a:lnTo>
                  <a:cubicBezTo>
                    <a:pt x="1545" y="3200"/>
                    <a:pt x="1763" y="3463"/>
                    <a:pt x="2224" y="3468"/>
                  </a:cubicBezTo>
                  <a:cubicBezTo>
                    <a:pt x="2242" y="3468"/>
                    <a:pt x="2259" y="3468"/>
                    <a:pt x="2276" y="3468"/>
                  </a:cubicBezTo>
                  <a:cubicBezTo>
                    <a:pt x="2909" y="3468"/>
                    <a:pt x="3333" y="3322"/>
                    <a:pt x="3571" y="3105"/>
                  </a:cubicBezTo>
                  <a:lnTo>
                    <a:pt x="3571" y="3105"/>
                  </a:lnTo>
                  <a:cubicBezTo>
                    <a:pt x="3621" y="3172"/>
                    <a:pt x="3683" y="3237"/>
                    <a:pt x="3760" y="3298"/>
                  </a:cubicBezTo>
                  <a:cubicBezTo>
                    <a:pt x="3866" y="3382"/>
                    <a:pt x="3994" y="3419"/>
                    <a:pt x="4133" y="3419"/>
                  </a:cubicBezTo>
                  <a:cubicBezTo>
                    <a:pt x="4932" y="3419"/>
                    <a:pt x="6088" y="2177"/>
                    <a:pt x="5404" y="1457"/>
                  </a:cubicBezTo>
                  <a:cubicBezTo>
                    <a:pt x="5215" y="1258"/>
                    <a:pt x="5015" y="1183"/>
                    <a:pt x="4827" y="1183"/>
                  </a:cubicBezTo>
                  <a:cubicBezTo>
                    <a:pt x="4806" y="1183"/>
                    <a:pt x="4786" y="1184"/>
                    <a:pt x="4765" y="1185"/>
                  </a:cubicBezTo>
                  <a:lnTo>
                    <a:pt x="4765" y="1185"/>
                  </a:lnTo>
                  <a:cubicBezTo>
                    <a:pt x="4773" y="830"/>
                    <a:pt x="4595" y="421"/>
                    <a:pt x="4155" y="143"/>
                  </a:cubicBezTo>
                  <a:cubicBezTo>
                    <a:pt x="3998" y="43"/>
                    <a:pt x="3843" y="1"/>
                    <a:pt x="3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9" name="Google Shape;1319;p13"/>
            <p:cNvSpPr/>
            <p:nvPr/>
          </p:nvSpPr>
          <p:spPr>
            <a:xfrm rot="10800000">
              <a:off x="8907602" y="1286867"/>
              <a:ext cx="86504" cy="86286"/>
            </a:xfrm>
            <a:custGeom>
              <a:avLst/>
              <a:gdLst/>
              <a:ahLst/>
              <a:cxnLst/>
              <a:rect l="l" t="t" r="r" b="b"/>
              <a:pathLst>
                <a:path w="1188" h="1185" extrusionOk="0">
                  <a:moveTo>
                    <a:pt x="596" y="170"/>
                  </a:moveTo>
                  <a:cubicBezTo>
                    <a:pt x="827" y="173"/>
                    <a:pt x="1015" y="361"/>
                    <a:pt x="1012" y="596"/>
                  </a:cubicBezTo>
                  <a:cubicBezTo>
                    <a:pt x="1009" y="827"/>
                    <a:pt x="824" y="1012"/>
                    <a:pt x="592" y="1015"/>
                  </a:cubicBezTo>
                  <a:cubicBezTo>
                    <a:pt x="364" y="1006"/>
                    <a:pt x="185" y="818"/>
                    <a:pt x="185" y="592"/>
                  </a:cubicBezTo>
                  <a:cubicBezTo>
                    <a:pt x="185" y="364"/>
                    <a:pt x="367" y="179"/>
                    <a:pt x="596" y="173"/>
                  </a:cubicBezTo>
                  <a:lnTo>
                    <a:pt x="596" y="170"/>
                  </a:lnTo>
                  <a:close/>
                  <a:moveTo>
                    <a:pt x="596" y="0"/>
                  </a:moveTo>
                  <a:cubicBezTo>
                    <a:pt x="269" y="0"/>
                    <a:pt x="0" y="262"/>
                    <a:pt x="0" y="592"/>
                  </a:cubicBezTo>
                  <a:cubicBezTo>
                    <a:pt x="0" y="919"/>
                    <a:pt x="266" y="1185"/>
                    <a:pt x="592" y="1185"/>
                  </a:cubicBezTo>
                  <a:lnTo>
                    <a:pt x="596" y="1185"/>
                  </a:lnTo>
                  <a:cubicBezTo>
                    <a:pt x="923" y="1185"/>
                    <a:pt x="1188" y="919"/>
                    <a:pt x="1188" y="592"/>
                  </a:cubicBezTo>
                  <a:cubicBezTo>
                    <a:pt x="1188" y="262"/>
                    <a:pt x="92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0" name="Google Shape;1320;p13"/>
            <p:cNvSpPr/>
            <p:nvPr/>
          </p:nvSpPr>
          <p:spPr>
            <a:xfrm rot="10800000">
              <a:off x="8882140" y="1603328"/>
              <a:ext cx="161423" cy="148928"/>
            </a:xfrm>
            <a:custGeom>
              <a:avLst/>
              <a:gdLst/>
              <a:ahLst/>
              <a:cxnLst/>
              <a:rect l="l" t="t" r="r" b="b"/>
              <a:pathLst>
                <a:path w="2558" h="2360" extrusionOk="0">
                  <a:moveTo>
                    <a:pt x="1855" y="179"/>
                  </a:moveTo>
                  <a:lnTo>
                    <a:pt x="1855" y="179"/>
                  </a:lnTo>
                  <a:cubicBezTo>
                    <a:pt x="1827" y="306"/>
                    <a:pt x="1771" y="531"/>
                    <a:pt x="1707" y="790"/>
                  </a:cubicBezTo>
                  <a:cubicBezTo>
                    <a:pt x="1583" y="710"/>
                    <a:pt x="1457" y="630"/>
                    <a:pt x="1330" y="553"/>
                  </a:cubicBezTo>
                  <a:cubicBezTo>
                    <a:pt x="1629" y="306"/>
                    <a:pt x="1781" y="213"/>
                    <a:pt x="1855" y="179"/>
                  </a:cubicBezTo>
                  <a:close/>
                  <a:moveTo>
                    <a:pt x="522" y="287"/>
                  </a:moveTo>
                  <a:cubicBezTo>
                    <a:pt x="704" y="374"/>
                    <a:pt x="880" y="469"/>
                    <a:pt x="1053" y="577"/>
                  </a:cubicBezTo>
                  <a:cubicBezTo>
                    <a:pt x="942" y="670"/>
                    <a:pt x="824" y="778"/>
                    <a:pt x="698" y="892"/>
                  </a:cubicBezTo>
                  <a:cubicBezTo>
                    <a:pt x="575" y="559"/>
                    <a:pt x="531" y="371"/>
                    <a:pt x="522" y="287"/>
                  </a:cubicBezTo>
                  <a:close/>
                  <a:moveTo>
                    <a:pt x="1811" y="1046"/>
                  </a:moveTo>
                  <a:cubicBezTo>
                    <a:pt x="2070" y="1219"/>
                    <a:pt x="2225" y="1330"/>
                    <a:pt x="2308" y="1398"/>
                  </a:cubicBezTo>
                  <a:cubicBezTo>
                    <a:pt x="2188" y="1413"/>
                    <a:pt x="1981" y="1438"/>
                    <a:pt x="1694" y="1462"/>
                  </a:cubicBezTo>
                  <a:cubicBezTo>
                    <a:pt x="1731" y="1336"/>
                    <a:pt x="1771" y="1197"/>
                    <a:pt x="1808" y="1046"/>
                  </a:cubicBezTo>
                  <a:close/>
                  <a:moveTo>
                    <a:pt x="1201" y="664"/>
                  </a:moveTo>
                  <a:cubicBezTo>
                    <a:pt x="1355" y="756"/>
                    <a:pt x="1515" y="855"/>
                    <a:pt x="1666" y="954"/>
                  </a:cubicBezTo>
                  <a:cubicBezTo>
                    <a:pt x="1617" y="1148"/>
                    <a:pt x="1571" y="1324"/>
                    <a:pt x="1525" y="1478"/>
                  </a:cubicBezTo>
                  <a:cubicBezTo>
                    <a:pt x="1336" y="1493"/>
                    <a:pt x="1136" y="1509"/>
                    <a:pt x="951" y="1521"/>
                  </a:cubicBezTo>
                  <a:cubicBezTo>
                    <a:pt x="883" y="1367"/>
                    <a:pt x="815" y="1210"/>
                    <a:pt x="757" y="1055"/>
                  </a:cubicBezTo>
                  <a:cubicBezTo>
                    <a:pt x="917" y="910"/>
                    <a:pt x="1065" y="778"/>
                    <a:pt x="1201" y="664"/>
                  </a:cubicBezTo>
                  <a:close/>
                  <a:moveTo>
                    <a:pt x="630" y="1173"/>
                  </a:moveTo>
                  <a:cubicBezTo>
                    <a:pt x="676" y="1293"/>
                    <a:pt x="726" y="1413"/>
                    <a:pt x="775" y="1530"/>
                  </a:cubicBezTo>
                  <a:cubicBezTo>
                    <a:pt x="613" y="1539"/>
                    <a:pt x="473" y="1543"/>
                    <a:pt x="370" y="1543"/>
                  </a:cubicBezTo>
                  <a:cubicBezTo>
                    <a:pt x="319" y="1543"/>
                    <a:pt x="276" y="1542"/>
                    <a:pt x="245" y="1540"/>
                  </a:cubicBezTo>
                  <a:cubicBezTo>
                    <a:pt x="337" y="1450"/>
                    <a:pt x="476" y="1317"/>
                    <a:pt x="630" y="1173"/>
                  </a:cubicBezTo>
                  <a:close/>
                  <a:moveTo>
                    <a:pt x="1472" y="1644"/>
                  </a:moveTo>
                  <a:lnTo>
                    <a:pt x="1472" y="1644"/>
                  </a:lnTo>
                  <a:cubicBezTo>
                    <a:pt x="1370" y="1981"/>
                    <a:pt x="1306" y="2116"/>
                    <a:pt x="1275" y="2172"/>
                  </a:cubicBezTo>
                  <a:cubicBezTo>
                    <a:pt x="1176" y="2015"/>
                    <a:pt x="1090" y="1848"/>
                    <a:pt x="1019" y="1678"/>
                  </a:cubicBezTo>
                  <a:cubicBezTo>
                    <a:pt x="1167" y="1672"/>
                    <a:pt x="1321" y="1657"/>
                    <a:pt x="1472" y="1644"/>
                  </a:cubicBezTo>
                  <a:close/>
                  <a:moveTo>
                    <a:pt x="1916" y="0"/>
                  </a:moveTo>
                  <a:cubicBezTo>
                    <a:pt x="1833" y="0"/>
                    <a:pt x="1673" y="53"/>
                    <a:pt x="1182" y="466"/>
                  </a:cubicBezTo>
                  <a:cubicBezTo>
                    <a:pt x="960" y="334"/>
                    <a:pt x="618" y="136"/>
                    <a:pt x="507" y="108"/>
                  </a:cubicBezTo>
                  <a:cubicBezTo>
                    <a:pt x="494" y="108"/>
                    <a:pt x="485" y="105"/>
                    <a:pt x="476" y="105"/>
                  </a:cubicBezTo>
                  <a:cubicBezTo>
                    <a:pt x="439" y="105"/>
                    <a:pt x="408" y="124"/>
                    <a:pt x="386" y="155"/>
                  </a:cubicBezTo>
                  <a:cubicBezTo>
                    <a:pt x="359" y="192"/>
                    <a:pt x="297" y="281"/>
                    <a:pt x="568" y="1009"/>
                  </a:cubicBezTo>
                  <a:cubicBezTo>
                    <a:pt x="328" y="1231"/>
                    <a:pt x="118" y="1435"/>
                    <a:pt x="38" y="1515"/>
                  </a:cubicBezTo>
                  <a:cubicBezTo>
                    <a:pt x="10" y="1543"/>
                    <a:pt x="1" y="1583"/>
                    <a:pt x="13" y="1620"/>
                  </a:cubicBezTo>
                  <a:cubicBezTo>
                    <a:pt x="38" y="1681"/>
                    <a:pt x="93" y="1706"/>
                    <a:pt x="374" y="1706"/>
                  </a:cubicBezTo>
                  <a:cubicBezTo>
                    <a:pt x="497" y="1706"/>
                    <a:pt x="655" y="1700"/>
                    <a:pt x="846" y="1691"/>
                  </a:cubicBezTo>
                  <a:cubicBezTo>
                    <a:pt x="966" y="1959"/>
                    <a:pt x="1117" y="2271"/>
                    <a:pt x="1207" y="2338"/>
                  </a:cubicBezTo>
                  <a:cubicBezTo>
                    <a:pt x="1225" y="2351"/>
                    <a:pt x="1247" y="2360"/>
                    <a:pt x="1272" y="2360"/>
                  </a:cubicBezTo>
                  <a:lnTo>
                    <a:pt x="1275" y="2360"/>
                  </a:lnTo>
                  <a:cubicBezTo>
                    <a:pt x="1358" y="2360"/>
                    <a:pt x="1444" y="2304"/>
                    <a:pt x="1648" y="1629"/>
                  </a:cubicBezTo>
                  <a:cubicBezTo>
                    <a:pt x="1947" y="1604"/>
                    <a:pt x="2413" y="1555"/>
                    <a:pt x="2487" y="1530"/>
                  </a:cubicBezTo>
                  <a:cubicBezTo>
                    <a:pt x="2518" y="1515"/>
                    <a:pt x="2539" y="1487"/>
                    <a:pt x="2545" y="1456"/>
                  </a:cubicBezTo>
                  <a:cubicBezTo>
                    <a:pt x="2549" y="1398"/>
                    <a:pt x="2558" y="1339"/>
                    <a:pt x="1851" y="883"/>
                  </a:cubicBezTo>
                  <a:cubicBezTo>
                    <a:pt x="1959" y="466"/>
                    <a:pt x="2037" y="118"/>
                    <a:pt x="2037" y="115"/>
                  </a:cubicBezTo>
                  <a:cubicBezTo>
                    <a:pt x="2040" y="90"/>
                    <a:pt x="2033" y="62"/>
                    <a:pt x="2018" y="44"/>
                  </a:cubicBezTo>
                  <a:cubicBezTo>
                    <a:pt x="1990" y="16"/>
                    <a:pt x="1953" y="0"/>
                    <a:pt x="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1" name="Google Shape;1321;p13"/>
            <p:cNvSpPr/>
            <p:nvPr/>
          </p:nvSpPr>
          <p:spPr>
            <a:xfrm rot="10800000">
              <a:off x="7508170" y="92561"/>
              <a:ext cx="114472" cy="115104"/>
            </a:xfrm>
            <a:custGeom>
              <a:avLst/>
              <a:gdLst/>
              <a:ahLst/>
              <a:cxnLst/>
              <a:rect l="l" t="t" r="r" b="b"/>
              <a:pathLst>
                <a:path w="1814" h="1824" extrusionOk="0">
                  <a:moveTo>
                    <a:pt x="969" y="232"/>
                  </a:moveTo>
                  <a:cubicBezTo>
                    <a:pt x="993" y="309"/>
                    <a:pt x="1018" y="414"/>
                    <a:pt x="1034" y="482"/>
                  </a:cubicBezTo>
                  <a:cubicBezTo>
                    <a:pt x="1080" y="664"/>
                    <a:pt x="1089" y="704"/>
                    <a:pt x="1111" y="735"/>
                  </a:cubicBezTo>
                  <a:cubicBezTo>
                    <a:pt x="1135" y="766"/>
                    <a:pt x="1169" y="778"/>
                    <a:pt x="1348" y="843"/>
                  </a:cubicBezTo>
                  <a:cubicBezTo>
                    <a:pt x="1410" y="868"/>
                    <a:pt x="1509" y="901"/>
                    <a:pt x="1579" y="929"/>
                  </a:cubicBezTo>
                  <a:cubicBezTo>
                    <a:pt x="1478" y="975"/>
                    <a:pt x="1314" y="1037"/>
                    <a:pt x="1169" y="1090"/>
                  </a:cubicBezTo>
                  <a:cubicBezTo>
                    <a:pt x="1148" y="1096"/>
                    <a:pt x="1132" y="1111"/>
                    <a:pt x="1123" y="1133"/>
                  </a:cubicBezTo>
                  <a:cubicBezTo>
                    <a:pt x="1049" y="1299"/>
                    <a:pt x="960" y="1487"/>
                    <a:pt x="901" y="1592"/>
                  </a:cubicBezTo>
                  <a:cubicBezTo>
                    <a:pt x="861" y="1478"/>
                    <a:pt x="805" y="1278"/>
                    <a:pt x="762" y="1105"/>
                  </a:cubicBezTo>
                  <a:cubicBezTo>
                    <a:pt x="753" y="1071"/>
                    <a:pt x="728" y="1049"/>
                    <a:pt x="697" y="1043"/>
                  </a:cubicBezTo>
                  <a:cubicBezTo>
                    <a:pt x="528" y="1012"/>
                    <a:pt x="333" y="969"/>
                    <a:pt x="229" y="938"/>
                  </a:cubicBezTo>
                  <a:cubicBezTo>
                    <a:pt x="395" y="849"/>
                    <a:pt x="565" y="772"/>
                    <a:pt x="741" y="704"/>
                  </a:cubicBezTo>
                  <a:cubicBezTo>
                    <a:pt x="759" y="695"/>
                    <a:pt x="778" y="676"/>
                    <a:pt x="784" y="658"/>
                  </a:cubicBezTo>
                  <a:cubicBezTo>
                    <a:pt x="839" y="513"/>
                    <a:pt x="901" y="371"/>
                    <a:pt x="969" y="232"/>
                  </a:cubicBezTo>
                  <a:close/>
                  <a:moveTo>
                    <a:pt x="990" y="1"/>
                  </a:moveTo>
                  <a:cubicBezTo>
                    <a:pt x="941" y="1"/>
                    <a:pt x="867" y="1"/>
                    <a:pt x="648" y="571"/>
                  </a:cubicBezTo>
                  <a:cubicBezTo>
                    <a:pt x="40" y="815"/>
                    <a:pt x="19" y="895"/>
                    <a:pt x="10" y="929"/>
                  </a:cubicBezTo>
                  <a:cubicBezTo>
                    <a:pt x="0" y="957"/>
                    <a:pt x="6" y="985"/>
                    <a:pt x="22" y="1009"/>
                  </a:cubicBezTo>
                  <a:cubicBezTo>
                    <a:pt x="37" y="1031"/>
                    <a:pt x="84" y="1093"/>
                    <a:pt x="617" y="1198"/>
                  </a:cubicBezTo>
                  <a:cubicBezTo>
                    <a:pt x="774" y="1824"/>
                    <a:pt x="830" y="1824"/>
                    <a:pt x="892" y="1824"/>
                  </a:cubicBezTo>
                  <a:lnTo>
                    <a:pt x="898" y="1824"/>
                  </a:lnTo>
                  <a:cubicBezTo>
                    <a:pt x="944" y="1821"/>
                    <a:pt x="1000" y="1817"/>
                    <a:pt x="1259" y="1231"/>
                  </a:cubicBezTo>
                  <a:cubicBezTo>
                    <a:pt x="1416" y="1176"/>
                    <a:pt x="1718" y="1065"/>
                    <a:pt x="1783" y="1006"/>
                  </a:cubicBezTo>
                  <a:cubicBezTo>
                    <a:pt x="1805" y="985"/>
                    <a:pt x="1814" y="951"/>
                    <a:pt x="1811" y="920"/>
                  </a:cubicBezTo>
                  <a:cubicBezTo>
                    <a:pt x="1795" y="846"/>
                    <a:pt x="1715" y="806"/>
                    <a:pt x="1404" y="695"/>
                  </a:cubicBezTo>
                  <a:cubicBezTo>
                    <a:pt x="1345" y="673"/>
                    <a:pt x="1274" y="649"/>
                    <a:pt x="1243" y="633"/>
                  </a:cubicBezTo>
                  <a:cubicBezTo>
                    <a:pt x="1234" y="599"/>
                    <a:pt x="1212" y="516"/>
                    <a:pt x="1194" y="448"/>
                  </a:cubicBezTo>
                  <a:cubicBezTo>
                    <a:pt x="1141" y="229"/>
                    <a:pt x="1104" y="93"/>
                    <a:pt x="1067" y="41"/>
                  </a:cubicBezTo>
                  <a:cubicBezTo>
                    <a:pt x="1046" y="16"/>
                    <a:pt x="1018" y="4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2" name="Google Shape;1322;p13"/>
            <p:cNvSpPr/>
            <p:nvPr/>
          </p:nvSpPr>
          <p:spPr>
            <a:xfrm rot="1179160">
              <a:off x="8677822" y="858327"/>
              <a:ext cx="367884" cy="242858"/>
            </a:xfrm>
            <a:custGeom>
              <a:avLst/>
              <a:gdLst/>
              <a:ahLst/>
              <a:cxnLst/>
              <a:rect l="l" t="t" r="r" b="b"/>
              <a:pathLst>
                <a:path w="5491" h="3625" extrusionOk="0">
                  <a:moveTo>
                    <a:pt x="2733" y="558"/>
                  </a:moveTo>
                  <a:cubicBezTo>
                    <a:pt x="2952" y="768"/>
                    <a:pt x="2995" y="1015"/>
                    <a:pt x="2936" y="1178"/>
                  </a:cubicBezTo>
                  <a:cubicBezTo>
                    <a:pt x="2906" y="1264"/>
                    <a:pt x="2852" y="1311"/>
                    <a:pt x="2788" y="1311"/>
                  </a:cubicBezTo>
                  <a:cubicBezTo>
                    <a:pt x="2749" y="1311"/>
                    <a:pt x="2705" y="1293"/>
                    <a:pt x="2662" y="1255"/>
                  </a:cubicBezTo>
                  <a:cubicBezTo>
                    <a:pt x="2508" y="1129"/>
                    <a:pt x="2542" y="827"/>
                    <a:pt x="2733" y="558"/>
                  </a:cubicBezTo>
                  <a:close/>
                  <a:moveTo>
                    <a:pt x="4404" y="1354"/>
                  </a:moveTo>
                  <a:lnTo>
                    <a:pt x="4404" y="1354"/>
                  </a:lnTo>
                  <a:cubicBezTo>
                    <a:pt x="4367" y="1650"/>
                    <a:pt x="4185" y="1872"/>
                    <a:pt x="3945" y="1906"/>
                  </a:cubicBezTo>
                  <a:cubicBezTo>
                    <a:pt x="3929" y="1906"/>
                    <a:pt x="3917" y="1909"/>
                    <a:pt x="3902" y="1909"/>
                  </a:cubicBezTo>
                  <a:cubicBezTo>
                    <a:pt x="3837" y="1909"/>
                    <a:pt x="3837" y="1888"/>
                    <a:pt x="3837" y="1869"/>
                  </a:cubicBezTo>
                  <a:cubicBezTo>
                    <a:pt x="3831" y="1746"/>
                    <a:pt x="4068" y="1431"/>
                    <a:pt x="4404" y="1354"/>
                  </a:cubicBezTo>
                  <a:close/>
                  <a:moveTo>
                    <a:pt x="1527" y="2125"/>
                  </a:moveTo>
                  <a:cubicBezTo>
                    <a:pt x="1570" y="2125"/>
                    <a:pt x="1610" y="2162"/>
                    <a:pt x="1635" y="2196"/>
                  </a:cubicBezTo>
                  <a:cubicBezTo>
                    <a:pt x="1755" y="2347"/>
                    <a:pt x="1783" y="2511"/>
                    <a:pt x="1718" y="2646"/>
                  </a:cubicBezTo>
                  <a:cubicBezTo>
                    <a:pt x="1647" y="2795"/>
                    <a:pt x="1477" y="2884"/>
                    <a:pt x="1274" y="2890"/>
                  </a:cubicBezTo>
                  <a:cubicBezTo>
                    <a:pt x="1231" y="2619"/>
                    <a:pt x="1308" y="2332"/>
                    <a:pt x="1416" y="2199"/>
                  </a:cubicBezTo>
                  <a:cubicBezTo>
                    <a:pt x="1440" y="2159"/>
                    <a:pt x="1481" y="2131"/>
                    <a:pt x="1527" y="2125"/>
                  </a:cubicBezTo>
                  <a:close/>
                  <a:moveTo>
                    <a:pt x="3350" y="2350"/>
                  </a:moveTo>
                  <a:cubicBezTo>
                    <a:pt x="3362" y="2350"/>
                    <a:pt x="3396" y="2384"/>
                    <a:pt x="3424" y="2468"/>
                  </a:cubicBezTo>
                  <a:cubicBezTo>
                    <a:pt x="3491" y="2668"/>
                    <a:pt x="3448" y="2890"/>
                    <a:pt x="3313" y="3051"/>
                  </a:cubicBezTo>
                  <a:cubicBezTo>
                    <a:pt x="3183" y="2825"/>
                    <a:pt x="3195" y="2582"/>
                    <a:pt x="3266" y="2440"/>
                  </a:cubicBezTo>
                  <a:cubicBezTo>
                    <a:pt x="3297" y="2375"/>
                    <a:pt x="3334" y="2350"/>
                    <a:pt x="3350" y="2350"/>
                  </a:cubicBezTo>
                  <a:close/>
                  <a:moveTo>
                    <a:pt x="3426" y="160"/>
                  </a:moveTo>
                  <a:cubicBezTo>
                    <a:pt x="3566" y="160"/>
                    <a:pt x="3707" y="201"/>
                    <a:pt x="3840" y="287"/>
                  </a:cubicBezTo>
                  <a:cubicBezTo>
                    <a:pt x="4185" y="503"/>
                    <a:pt x="4395" y="836"/>
                    <a:pt x="4411" y="1191"/>
                  </a:cubicBezTo>
                  <a:cubicBezTo>
                    <a:pt x="3994" y="1265"/>
                    <a:pt x="3667" y="1650"/>
                    <a:pt x="3677" y="1878"/>
                  </a:cubicBezTo>
                  <a:cubicBezTo>
                    <a:pt x="3679" y="1969"/>
                    <a:pt x="3738" y="2069"/>
                    <a:pt x="3899" y="2069"/>
                  </a:cubicBezTo>
                  <a:cubicBezTo>
                    <a:pt x="3920" y="2069"/>
                    <a:pt x="3942" y="2067"/>
                    <a:pt x="3966" y="2064"/>
                  </a:cubicBezTo>
                  <a:cubicBezTo>
                    <a:pt x="4293" y="2020"/>
                    <a:pt x="4534" y="1727"/>
                    <a:pt x="4571" y="1339"/>
                  </a:cubicBezTo>
                  <a:cubicBezTo>
                    <a:pt x="4753" y="1342"/>
                    <a:pt x="4920" y="1428"/>
                    <a:pt x="5074" y="1589"/>
                  </a:cubicBezTo>
                  <a:cubicBezTo>
                    <a:pt x="5336" y="1863"/>
                    <a:pt x="5274" y="2190"/>
                    <a:pt x="5176" y="2418"/>
                  </a:cubicBezTo>
                  <a:cubicBezTo>
                    <a:pt x="4953" y="2939"/>
                    <a:pt x="4327" y="3414"/>
                    <a:pt x="3862" y="3414"/>
                  </a:cubicBezTo>
                  <a:cubicBezTo>
                    <a:pt x="3857" y="3415"/>
                    <a:pt x="3853" y="3415"/>
                    <a:pt x="3848" y="3415"/>
                  </a:cubicBezTo>
                  <a:cubicBezTo>
                    <a:pt x="3736" y="3415"/>
                    <a:pt x="3627" y="3378"/>
                    <a:pt x="3541" y="3310"/>
                  </a:cubicBezTo>
                  <a:cubicBezTo>
                    <a:pt x="3491" y="3273"/>
                    <a:pt x="3448" y="3232"/>
                    <a:pt x="3408" y="3186"/>
                  </a:cubicBezTo>
                  <a:cubicBezTo>
                    <a:pt x="3603" y="2983"/>
                    <a:pt x="3667" y="2687"/>
                    <a:pt x="3578" y="2421"/>
                  </a:cubicBezTo>
                  <a:cubicBezTo>
                    <a:pt x="3513" y="2218"/>
                    <a:pt x="3408" y="2190"/>
                    <a:pt x="3350" y="2190"/>
                  </a:cubicBezTo>
                  <a:cubicBezTo>
                    <a:pt x="3260" y="2190"/>
                    <a:pt x="3177" y="2255"/>
                    <a:pt x="3121" y="2366"/>
                  </a:cubicBezTo>
                  <a:cubicBezTo>
                    <a:pt x="3023" y="2563"/>
                    <a:pt x="3010" y="2878"/>
                    <a:pt x="3192" y="3165"/>
                  </a:cubicBezTo>
                  <a:cubicBezTo>
                    <a:pt x="3001" y="3306"/>
                    <a:pt x="2649" y="3461"/>
                    <a:pt x="1999" y="3461"/>
                  </a:cubicBezTo>
                  <a:lnTo>
                    <a:pt x="1956" y="3461"/>
                  </a:lnTo>
                  <a:cubicBezTo>
                    <a:pt x="1558" y="3458"/>
                    <a:pt x="1385" y="3254"/>
                    <a:pt x="1314" y="3051"/>
                  </a:cubicBezTo>
                  <a:cubicBezTo>
                    <a:pt x="1564" y="3035"/>
                    <a:pt x="1767" y="2915"/>
                    <a:pt x="1863" y="2720"/>
                  </a:cubicBezTo>
                  <a:cubicBezTo>
                    <a:pt x="1959" y="2523"/>
                    <a:pt x="1922" y="2298"/>
                    <a:pt x="1761" y="2097"/>
                  </a:cubicBezTo>
                  <a:cubicBezTo>
                    <a:pt x="1675" y="1986"/>
                    <a:pt x="1585" y="1965"/>
                    <a:pt x="1527" y="1965"/>
                  </a:cubicBezTo>
                  <a:cubicBezTo>
                    <a:pt x="1444" y="1965"/>
                    <a:pt x="1360" y="2011"/>
                    <a:pt x="1289" y="2097"/>
                  </a:cubicBezTo>
                  <a:cubicBezTo>
                    <a:pt x="1147" y="2276"/>
                    <a:pt x="1076" y="2594"/>
                    <a:pt x="1107" y="2878"/>
                  </a:cubicBezTo>
                  <a:cubicBezTo>
                    <a:pt x="913" y="2835"/>
                    <a:pt x="728" y="2751"/>
                    <a:pt x="568" y="2628"/>
                  </a:cubicBezTo>
                  <a:cubicBezTo>
                    <a:pt x="154" y="2320"/>
                    <a:pt x="241" y="1891"/>
                    <a:pt x="296" y="1718"/>
                  </a:cubicBezTo>
                  <a:cubicBezTo>
                    <a:pt x="420" y="1345"/>
                    <a:pt x="746" y="1043"/>
                    <a:pt x="1027" y="1043"/>
                  </a:cubicBezTo>
                  <a:cubicBezTo>
                    <a:pt x="1095" y="1043"/>
                    <a:pt x="1163" y="1061"/>
                    <a:pt x="1218" y="1095"/>
                  </a:cubicBezTo>
                  <a:cubicBezTo>
                    <a:pt x="1232" y="1103"/>
                    <a:pt x="1246" y="1106"/>
                    <a:pt x="1260" y="1106"/>
                  </a:cubicBezTo>
                  <a:cubicBezTo>
                    <a:pt x="1307" y="1106"/>
                    <a:pt x="1349" y="1067"/>
                    <a:pt x="1342" y="1015"/>
                  </a:cubicBezTo>
                  <a:cubicBezTo>
                    <a:pt x="1342" y="1012"/>
                    <a:pt x="1283" y="586"/>
                    <a:pt x="1487" y="355"/>
                  </a:cubicBezTo>
                  <a:cubicBezTo>
                    <a:pt x="1572" y="255"/>
                    <a:pt x="1695" y="205"/>
                    <a:pt x="1853" y="205"/>
                  </a:cubicBezTo>
                  <a:cubicBezTo>
                    <a:pt x="1964" y="205"/>
                    <a:pt x="2092" y="230"/>
                    <a:pt x="2236" y="278"/>
                  </a:cubicBezTo>
                  <a:cubicBezTo>
                    <a:pt x="2369" y="318"/>
                    <a:pt x="2495" y="380"/>
                    <a:pt x="2609" y="457"/>
                  </a:cubicBezTo>
                  <a:cubicBezTo>
                    <a:pt x="2387" y="765"/>
                    <a:pt x="2313" y="1172"/>
                    <a:pt x="2560" y="1382"/>
                  </a:cubicBezTo>
                  <a:cubicBezTo>
                    <a:pt x="2622" y="1437"/>
                    <a:pt x="2705" y="1474"/>
                    <a:pt x="2791" y="1478"/>
                  </a:cubicBezTo>
                  <a:cubicBezTo>
                    <a:pt x="2921" y="1478"/>
                    <a:pt x="3038" y="1382"/>
                    <a:pt x="3091" y="1234"/>
                  </a:cubicBezTo>
                  <a:cubicBezTo>
                    <a:pt x="3168" y="1018"/>
                    <a:pt x="3112" y="694"/>
                    <a:pt x="2835" y="432"/>
                  </a:cubicBezTo>
                  <a:cubicBezTo>
                    <a:pt x="3006" y="255"/>
                    <a:pt x="3214" y="160"/>
                    <a:pt x="3426" y="160"/>
                  </a:cubicBezTo>
                  <a:close/>
                  <a:moveTo>
                    <a:pt x="3431" y="0"/>
                  </a:moveTo>
                  <a:cubicBezTo>
                    <a:pt x="3171" y="0"/>
                    <a:pt x="2915" y="116"/>
                    <a:pt x="2711" y="333"/>
                  </a:cubicBezTo>
                  <a:cubicBezTo>
                    <a:pt x="2582" y="241"/>
                    <a:pt x="2440" y="173"/>
                    <a:pt x="2289" y="124"/>
                  </a:cubicBezTo>
                  <a:cubicBezTo>
                    <a:pt x="2129" y="71"/>
                    <a:pt x="1984" y="45"/>
                    <a:pt x="1856" y="45"/>
                  </a:cubicBezTo>
                  <a:cubicBezTo>
                    <a:pt x="1647" y="45"/>
                    <a:pt x="1482" y="113"/>
                    <a:pt x="1363" y="247"/>
                  </a:cubicBezTo>
                  <a:cubicBezTo>
                    <a:pt x="1194" y="444"/>
                    <a:pt x="1169" y="731"/>
                    <a:pt x="1172" y="901"/>
                  </a:cubicBezTo>
                  <a:cubicBezTo>
                    <a:pt x="1126" y="888"/>
                    <a:pt x="1076" y="882"/>
                    <a:pt x="1027" y="882"/>
                  </a:cubicBezTo>
                  <a:cubicBezTo>
                    <a:pt x="676" y="882"/>
                    <a:pt x="287" y="1228"/>
                    <a:pt x="142" y="1669"/>
                  </a:cubicBezTo>
                  <a:cubicBezTo>
                    <a:pt x="0" y="2104"/>
                    <a:pt x="120" y="2498"/>
                    <a:pt x="472" y="2757"/>
                  </a:cubicBezTo>
                  <a:cubicBezTo>
                    <a:pt x="694" y="2921"/>
                    <a:pt x="922" y="3020"/>
                    <a:pt x="1141" y="3047"/>
                  </a:cubicBezTo>
                  <a:cubicBezTo>
                    <a:pt x="1246" y="3408"/>
                    <a:pt x="1539" y="3621"/>
                    <a:pt x="1952" y="3624"/>
                  </a:cubicBezTo>
                  <a:lnTo>
                    <a:pt x="1999" y="3624"/>
                  </a:lnTo>
                  <a:cubicBezTo>
                    <a:pt x="2563" y="3624"/>
                    <a:pt x="3007" y="3513"/>
                    <a:pt x="3288" y="3297"/>
                  </a:cubicBezTo>
                  <a:cubicBezTo>
                    <a:pt x="3334" y="3347"/>
                    <a:pt x="3384" y="3396"/>
                    <a:pt x="3439" y="3439"/>
                  </a:cubicBezTo>
                  <a:cubicBezTo>
                    <a:pt x="3556" y="3529"/>
                    <a:pt x="3699" y="3578"/>
                    <a:pt x="3848" y="3578"/>
                  </a:cubicBezTo>
                  <a:cubicBezTo>
                    <a:pt x="3853" y="3578"/>
                    <a:pt x="3857" y="3578"/>
                    <a:pt x="3862" y="3578"/>
                  </a:cubicBezTo>
                  <a:cubicBezTo>
                    <a:pt x="4392" y="3578"/>
                    <a:pt x="5077" y="3066"/>
                    <a:pt x="5327" y="2483"/>
                  </a:cubicBezTo>
                  <a:cubicBezTo>
                    <a:pt x="5490" y="2097"/>
                    <a:pt x="5444" y="1743"/>
                    <a:pt x="5191" y="1478"/>
                  </a:cubicBezTo>
                  <a:cubicBezTo>
                    <a:pt x="5009" y="1283"/>
                    <a:pt x="4802" y="1185"/>
                    <a:pt x="4574" y="1178"/>
                  </a:cubicBezTo>
                  <a:cubicBezTo>
                    <a:pt x="4552" y="774"/>
                    <a:pt x="4315" y="395"/>
                    <a:pt x="3929" y="151"/>
                  </a:cubicBezTo>
                  <a:cubicBezTo>
                    <a:pt x="3770" y="49"/>
                    <a:pt x="3600" y="0"/>
                    <a:pt x="3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</a:endParaRPr>
            </a:p>
          </p:txBody>
        </p:sp>
        <p:sp>
          <p:nvSpPr>
            <p:cNvPr id="1323" name="Google Shape;1323;p13"/>
            <p:cNvSpPr/>
            <p:nvPr/>
          </p:nvSpPr>
          <p:spPr>
            <a:xfrm rot="10800000">
              <a:off x="7820927" y="236442"/>
              <a:ext cx="86504" cy="86286"/>
            </a:xfrm>
            <a:custGeom>
              <a:avLst/>
              <a:gdLst/>
              <a:ahLst/>
              <a:cxnLst/>
              <a:rect l="l" t="t" r="r" b="b"/>
              <a:pathLst>
                <a:path w="1188" h="1185" extrusionOk="0">
                  <a:moveTo>
                    <a:pt x="596" y="170"/>
                  </a:moveTo>
                  <a:cubicBezTo>
                    <a:pt x="827" y="173"/>
                    <a:pt x="1015" y="361"/>
                    <a:pt x="1012" y="596"/>
                  </a:cubicBezTo>
                  <a:cubicBezTo>
                    <a:pt x="1009" y="827"/>
                    <a:pt x="824" y="1012"/>
                    <a:pt x="592" y="1015"/>
                  </a:cubicBezTo>
                  <a:cubicBezTo>
                    <a:pt x="364" y="1006"/>
                    <a:pt x="185" y="818"/>
                    <a:pt x="185" y="592"/>
                  </a:cubicBezTo>
                  <a:cubicBezTo>
                    <a:pt x="185" y="364"/>
                    <a:pt x="367" y="179"/>
                    <a:pt x="596" y="173"/>
                  </a:cubicBezTo>
                  <a:lnTo>
                    <a:pt x="596" y="170"/>
                  </a:lnTo>
                  <a:close/>
                  <a:moveTo>
                    <a:pt x="596" y="0"/>
                  </a:moveTo>
                  <a:cubicBezTo>
                    <a:pt x="269" y="0"/>
                    <a:pt x="0" y="262"/>
                    <a:pt x="0" y="592"/>
                  </a:cubicBezTo>
                  <a:cubicBezTo>
                    <a:pt x="0" y="919"/>
                    <a:pt x="266" y="1185"/>
                    <a:pt x="592" y="1185"/>
                  </a:cubicBezTo>
                  <a:lnTo>
                    <a:pt x="596" y="1185"/>
                  </a:lnTo>
                  <a:cubicBezTo>
                    <a:pt x="923" y="1185"/>
                    <a:pt x="1188" y="919"/>
                    <a:pt x="1188" y="592"/>
                  </a:cubicBezTo>
                  <a:cubicBezTo>
                    <a:pt x="1188" y="262"/>
                    <a:pt x="923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4" name="Google Shape;1324;p13"/>
            <p:cNvSpPr/>
            <p:nvPr/>
          </p:nvSpPr>
          <p:spPr>
            <a:xfrm rot="10800000">
              <a:off x="8918365" y="91053"/>
              <a:ext cx="161423" cy="148928"/>
            </a:xfrm>
            <a:custGeom>
              <a:avLst/>
              <a:gdLst/>
              <a:ahLst/>
              <a:cxnLst/>
              <a:rect l="l" t="t" r="r" b="b"/>
              <a:pathLst>
                <a:path w="2558" h="2360" extrusionOk="0">
                  <a:moveTo>
                    <a:pt x="1855" y="179"/>
                  </a:moveTo>
                  <a:lnTo>
                    <a:pt x="1855" y="179"/>
                  </a:lnTo>
                  <a:cubicBezTo>
                    <a:pt x="1827" y="306"/>
                    <a:pt x="1771" y="531"/>
                    <a:pt x="1707" y="790"/>
                  </a:cubicBezTo>
                  <a:cubicBezTo>
                    <a:pt x="1583" y="710"/>
                    <a:pt x="1457" y="630"/>
                    <a:pt x="1330" y="553"/>
                  </a:cubicBezTo>
                  <a:cubicBezTo>
                    <a:pt x="1629" y="306"/>
                    <a:pt x="1781" y="213"/>
                    <a:pt x="1855" y="179"/>
                  </a:cubicBezTo>
                  <a:close/>
                  <a:moveTo>
                    <a:pt x="522" y="287"/>
                  </a:moveTo>
                  <a:cubicBezTo>
                    <a:pt x="704" y="374"/>
                    <a:pt x="880" y="469"/>
                    <a:pt x="1053" y="577"/>
                  </a:cubicBezTo>
                  <a:cubicBezTo>
                    <a:pt x="942" y="670"/>
                    <a:pt x="824" y="778"/>
                    <a:pt x="698" y="892"/>
                  </a:cubicBezTo>
                  <a:cubicBezTo>
                    <a:pt x="575" y="559"/>
                    <a:pt x="531" y="371"/>
                    <a:pt x="522" y="287"/>
                  </a:cubicBezTo>
                  <a:close/>
                  <a:moveTo>
                    <a:pt x="1811" y="1046"/>
                  </a:moveTo>
                  <a:cubicBezTo>
                    <a:pt x="2070" y="1219"/>
                    <a:pt x="2225" y="1330"/>
                    <a:pt x="2308" y="1398"/>
                  </a:cubicBezTo>
                  <a:cubicBezTo>
                    <a:pt x="2188" y="1413"/>
                    <a:pt x="1981" y="1438"/>
                    <a:pt x="1694" y="1462"/>
                  </a:cubicBezTo>
                  <a:cubicBezTo>
                    <a:pt x="1731" y="1336"/>
                    <a:pt x="1771" y="1197"/>
                    <a:pt x="1808" y="1046"/>
                  </a:cubicBezTo>
                  <a:close/>
                  <a:moveTo>
                    <a:pt x="1201" y="664"/>
                  </a:moveTo>
                  <a:cubicBezTo>
                    <a:pt x="1355" y="756"/>
                    <a:pt x="1515" y="855"/>
                    <a:pt x="1666" y="954"/>
                  </a:cubicBezTo>
                  <a:cubicBezTo>
                    <a:pt x="1617" y="1148"/>
                    <a:pt x="1571" y="1324"/>
                    <a:pt x="1525" y="1478"/>
                  </a:cubicBezTo>
                  <a:cubicBezTo>
                    <a:pt x="1336" y="1493"/>
                    <a:pt x="1136" y="1509"/>
                    <a:pt x="951" y="1521"/>
                  </a:cubicBezTo>
                  <a:cubicBezTo>
                    <a:pt x="883" y="1367"/>
                    <a:pt x="815" y="1210"/>
                    <a:pt x="757" y="1055"/>
                  </a:cubicBezTo>
                  <a:cubicBezTo>
                    <a:pt x="917" y="910"/>
                    <a:pt x="1065" y="778"/>
                    <a:pt x="1201" y="664"/>
                  </a:cubicBezTo>
                  <a:close/>
                  <a:moveTo>
                    <a:pt x="630" y="1173"/>
                  </a:moveTo>
                  <a:cubicBezTo>
                    <a:pt x="676" y="1293"/>
                    <a:pt x="726" y="1413"/>
                    <a:pt x="775" y="1530"/>
                  </a:cubicBezTo>
                  <a:cubicBezTo>
                    <a:pt x="613" y="1539"/>
                    <a:pt x="473" y="1543"/>
                    <a:pt x="370" y="1543"/>
                  </a:cubicBezTo>
                  <a:cubicBezTo>
                    <a:pt x="319" y="1543"/>
                    <a:pt x="276" y="1542"/>
                    <a:pt x="245" y="1540"/>
                  </a:cubicBezTo>
                  <a:cubicBezTo>
                    <a:pt x="337" y="1450"/>
                    <a:pt x="476" y="1317"/>
                    <a:pt x="630" y="1173"/>
                  </a:cubicBezTo>
                  <a:close/>
                  <a:moveTo>
                    <a:pt x="1472" y="1644"/>
                  </a:moveTo>
                  <a:lnTo>
                    <a:pt x="1472" y="1644"/>
                  </a:lnTo>
                  <a:cubicBezTo>
                    <a:pt x="1370" y="1981"/>
                    <a:pt x="1306" y="2116"/>
                    <a:pt x="1275" y="2172"/>
                  </a:cubicBezTo>
                  <a:cubicBezTo>
                    <a:pt x="1176" y="2015"/>
                    <a:pt x="1090" y="1848"/>
                    <a:pt x="1019" y="1678"/>
                  </a:cubicBezTo>
                  <a:cubicBezTo>
                    <a:pt x="1167" y="1672"/>
                    <a:pt x="1321" y="1657"/>
                    <a:pt x="1472" y="1644"/>
                  </a:cubicBezTo>
                  <a:close/>
                  <a:moveTo>
                    <a:pt x="1916" y="0"/>
                  </a:moveTo>
                  <a:cubicBezTo>
                    <a:pt x="1833" y="0"/>
                    <a:pt x="1673" y="53"/>
                    <a:pt x="1182" y="466"/>
                  </a:cubicBezTo>
                  <a:cubicBezTo>
                    <a:pt x="960" y="334"/>
                    <a:pt x="618" y="136"/>
                    <a:pt x="507" y="108"/>
                  </a:cubicBezTo>
                  <a:cubicBezTo>
                    <a:pt x="494" y="108"/>
                    <a:pt x="485" y="105"/>
                    <a:pt x="476" y="105"/>
                  </a:cubicBezTo>
                  <a:cubicBezTo>
                    <a:pt x="439" y="105"/>
                    <a:pt x="408" y="124"/>
                    <a:pt x="386" y="155"/>
                  </a:cubicBezTo>
                  <a:cubicBezTo>
                    <a:pt x="359" y="192"/>
                    <a:pt x="297" y="281"/>
                    <a:pt x="568" y="1009"/>
                  </a:cubicBezTo>
                  <a:cubicBezTo>
                    <a:pt x="328" y="1231"/>
                    <a:pt x="118" y="1435"/>
                    <a:pt x="38" y="1515"/>
                  </a:cubicBezTo>
                  <a:cubicBezTo>
                    <a:pt x="10" y="1543"/>
                    <a:pt x="1" y="1583"/>
                    <a:pt x="13" y="1620"/>
                  </a:cubicBezTo>
                  <a:cubicBezTo>
                    <a:pt x="38" y="1681"/>
                    <a:pt x="93" y="1706"/>
                    <a:pt x="374" y="1706"/>
                  </a:cubicBezTo>
                  <a:cubicBezTo>
                    <a:pt x="497" y="1706"/>
                    <a:pt x="655" y="1700"/>
                    <a:pt x="846" y="1691"/>
                  </a:cubicBezTo>
                  <a:cubicBezTo>
                    <a:pt x="966" y="1959"/>
                    <a:pt x="1117" y="2271"/>
                    <a:pt x="1207" y="2338"/>
                  </a:cubicBezTo>
                  <a:cubicBezTo>
                    <a:pt x="1225" y="2351"/>
                    <a:pt x="1247" y="2360"/>
                    <a:pt x="1272" y="2360"/>
                  </a:cubicBezTo>
                  <a:lnTo>
                    <a:pt x="1275" y="2360"/>
                  </a:lnTo>
                  <a:cubicBezTo>
                    <a:pt x="1358" y="2360"/>
                    <a:pt x="1444" y="2304"/>
                    <a:pt x="1648" y="1629"/>
                  </a:cubicBezTo>
                  <a:cubicBezTo>
                    <a:pt x="1947" y="1604"/>
                    <a:pt x="2413" y="1555"/>
                    <a:pt x="2487" y="1530"/>
                  </a:cubicBezTo>
                  <a:cubicBezTo>
                    <a:pt x="2518" y="1515"/>
                    <a:pt x="2539" y="1487"/>
                    <a:pt x="2545" y="1456"/>
                  </a:cubicBezTo>
                  <a:cubicBezTo>
                    <a:pt x="2549" y="1398"/>
                    <a:pt x="2558" y="1339"/>
                    <a:pt x="1851" y="883"/>
                  </a:cubicBezTo>
                  <a:cubicBezTo>
                    <a:pt x="1959" y="466"/>
                    <a:pt x="2037" y="118"/>
                    <a:pt x="2037" y="115"/>
                  </a:cubicBezTo>
                  <a:cubicBezTo>
                    <a:pt x="2040" y="90"/>
                    <a:pt x="2033" y="62"/>
                    <a:pt x="2018" y="44"/>
                  </a:cubicBezTo>
                  <a:cubicBezTo>
                    <a:pt x="1990" y="16"/>
                    <a:pt x="1953" y="0"/>
                    <a:pt x="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40306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/>
          <p:nvPr/>
        </p:nvSpPr>
        <p:spPr>
          <a:xfrm rot="-3600014" flipH="1">
            <a:off x="8785669" y="4325544"/>
            <a:ext cx="5898263" cy="3626501"/>
          </a:xfrm>
          <a:custGeom>
            <a:avLst/>
            <a:gdLst/>
            <a:ahLst/>
            <a:cxnLst/>
            <a:rect l="l" t="t" r="r" b="b"/>
            <a:pathLst>
              <a:path w="9074" h="5579" extrusionOk="0">
                <a:moveTo>
                  <a:pt x="3394" y="1"/>
                </a:moveTo>
                <a:cubicBezTo>
                  <a:pt x="3207" y="1"/>
                  <a:pt x="3046" y="35"/>
                  <a:pt x="2920" y="110"/>
                </a:cubicBezTo>
                <a:cubicBezTo>
                  <a:pt x="2017" y="656"/>
                  <a:pt x="1608" y="1779"/>
                  <a:pt x="1114" y="2682"/>
                </a:cubicBezTo>
                <a:cubicBezTo>
                  <a:pt x="799" y="3249"/>
                  <a:pt x="0" y="4446"/>
                  <a:pt x="379" y="5119"/>
                </a:cubicBezTo>
                <a:cubicBezTo>
                  <a:pt x="575" y="5480"/>
                  <a:pt x="969" y="5578"/>
                  <a:pt x="1373" y="5578"/>
                </a:cubicBezTo>
                <a:cubicBezTo>
                  <a:pt x="1615" y="5578"/>
                  <a:pt x="1861" y="5543"/>
                  <a:pt x="2070" y="5507"/>
                </a:cubicBezTo>
                <a:cubicBezTo>
                  <a:pt x="3109" y="5329"/>
                  <a:pt x="4159" y="5077"/>
                  <a:pt x="5157" y="4740"/>
                </a:cubicBezTo>
                <a:cubicBezTo>
                  <a:pt x="5934" y="4488"/>
                  <a:pt x="9073" y="3701"/>
                  <a:pt x="7771" y="2378"/>
                </a:cubicBezTo>
                <a:cubicBezTo>
                  <a:pt x="6818" y="1398"/>
                  <a:pt x="4585" y="1"/>
                  <a:pt x="33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14"/>
          <p:cNvSpPr/>
          <p:nvPr/>
        </p:nvSpPr>
        <p:spPr>
          <a:xfrm rot="10800000" flipH="1">
            <a:off x="3657333" y="5"/>
            <a:ext cx="4877331" cy="1235931"/>
          </a:xfrm>
          <a:custGeom>
            <a:avLst/>
            <a:gdLst/>
            <a:ahLst/>
            <a:cxnLst/>
            <a:rect l="l" t="t" r="r" b="b"/>
            <a:pathLst>
              <a:path w="12151" h="3079" extrusionOk="0">
                <a:moveTo>
                  <a:pt x="7914" y="0"/>
                </a:moveTo>
                <a:cubicBezTo>
                  <a:pt x="5048" y="0"/>
                  <a:pt x="3028" y="1732"/>
                  <a:pt x="1" y="3079"/>
                </a:cubicBezTo>
                <a:lnTo>
                  <a:pt x="12151" y="3079"/>
                </a:lnTo>
                <a:cubicBezTo>
                  <a:pt x="12151" y="1283"/>
                  <a:pt x="10428" y="348"/>
                  <a:pt x="9451" y="159"/>
                </a:cubicBezTo>
                <a:cubicBezTo>
                  <a:pt x="8909" y="50"/>
                  <a:pt x="8399" y="0"/>
                  <a:pt x="79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p14"/>
          <p:cNvSpPr/>
          <p:nvPr/>
        </p:nvSpPr>
        <p:spPr>
          <a:xfrm>
            <a:off x="-1997166" y="4602771"/>
            <a:ext cx="5087939" cy="4708871"/>
          </a:xfrm>
          <a:custGeom>
            <a:avLst/>
            <a:gdLst/>
            <a:ahLst/>
            <a:cxnLst/>
            <a:rect l="l" t="t" r="r" b="b"/>
            <a:pathLst>
              <a:path w="7852" h="7267" extrusionOk="0">
                <a:moveTo>
                  <a:pt x="2019" y="0"/>
                </a:moveTo>
                <a:cubicBezTo>
                  <a:pt x="1794" y="0"/>
                  <a:pt x="1545" y="66"/>
                  <a:pt x="1261" y="220"/>
                </a:cubicBezTo>
                <a:cubicBezTo>
                  <a:pt x="389" y="682"/>
                  <a:pt x="0" y="1900"/>
                  <a:pt x="599" y="2730"/>
                </a:cubicBezTo>
                <a:cubicBezTo>
                  <a:pt x="1418" y="3874"/>
                  <a:pt x="2216" y="3202"/>
                  <a:pt x="2468" y="4861"/>
                </a:cubicBezTo>
                <a:cubicBezTo>
                  <a:pt x="2668" y="6100"/>
                  <a:pt x="2993" y="6825"/>
                  <a:pt x="4327" y="7161"/>
                </a:cubicBezTo>
                <a:cubicBezTo>
                  <a:pt x="4616" y="7233"/>
                  <a:pt x="4889" y="7266"/>
                  <a:pt x="5144" y="7266"/>
                </a:cubicBezTo>
                <a:cubicBezTo>
                  <a:pt x="6919" y="7266"/>
                  <a:pt x="7852" y="5644"/>
                  <a:pt x="7613" y="3790"/>
                </a:cubicBezTo>
                <a:cubicBezTo>
                  <a:pt x="7477" y="2730"/>
                  <a:pt x="7204" y="1932"/>
                  <a:pt x="6122" y="1680"/>
                </a:cubicBezTo>
                <a:cubicBezTo>
                  <a:pt x="5629" y="1566"/>
                  <a:pt x="5281" y="1564"/>
                  <a:pt x="4993" y="1564"/>
                </a:cubicBezTo>
                <a:cubicBezTo>
                  <a:pt x="4983" y="1564"/>
                  <a:pt x="4973" y="1564"/>
                  <a:pt x="4963" y="1564"/>
                </a:cubicBezTo>
                <a:cubicBezTo>
                  <a:pt x="4447" y="1564"/>
                  <a:pt x="4117" y="1557"/>
                  <a:pt x="3455" y="882"/>
                </a:cubicBezTo>
                <a:cubicBezTo>
                  <a:pt x="3003" y="422"/>
                  <a:pt x="2589" y="0"/>
                  <a:pt x="20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p14"/>
          <p:cNvSpPr/>
          <p:nvPr/>
        </p:nvSpPr>
        <p:spPr>
          <a:xfrm rot="4500011">
            <a:off x="-619344" y="2003162"/>
            <a:ext cx="1531664" cy="1254943"/>
          </a:xfrm>
          <a:custGeom>
            <a:avLst/>
            <a:gdLst/>
            <a:ahLst/>
            <a:cxnLst/>
            <a:rect l="l" t="t" r="r" b="b"/>
            <a:pathLst>
              <a:path w="7205" h="5903" extrusionOk="0">
                <a:moveTo>
                  <a:pt x="4491" y="0"/>
                </a:moveTo>
                <a:cubicBezTo>
                  <a:pt x="4028" y="0"/>
                  <a:pt x="3725" y="755"/>
                  <a:pt x="3655" y="1130"/>
                </a:cubicBezTo>
                <a:cubicBezTo>
                  <a:pt x="3571" y="1634"/>
                  <a:pt x="3550" y="2117"/>
                  <a:pt x="3560" y="2611"/>
                </a:cubicBezTo>
                <a:cubicBezTo>
                  <a:pt x="3392" y="2201"/>
                  <a:pt x="3224" y="1802"/>
                  <a:pt x="3046" y="1403"/>
                </a:cubicBezTo>
                <a:cubicBezTo>
                  <a:pt x="2869" y="1005"/>
                  <a:pt x="2528" y="436"/>
                  <a:pt x="2048" y="436"/>
                </a:cubicBezTo>
                <a:cubicBezTo>
                  <a:pt x="1958" y="436"/>
                  <a:pt x="1864" y="456"/>
                  <a:pt x="1765" y="500"/>
                </a:cubicBezTo>
                <a:cubicBezTo>
                  <a:pt x="1156" y="773"/>
                  <a:pt x="1250" y="1508"/>
                  <a:pt x="1513" y="2002"/>
                </a:cubicBezTo>
                <a:cubicBezTo>
                  <a:pt x="1691" y="2317"/>
                  <a:pt x="1912" y="2611"/>
                  <a:pt x="2174" y="2884"/>
                </a:cubicBezTo>
                <a:cubicBezTo>
                  <a:pt x="1922" y="2737"/>
                  <a:pt x="1670" y="2611"/>
                  <a:pt x="1418" y="2485"/>
                </a:cubicBezTo>
                <a:cubicBezTo>
                  <a:pt x="1223" y="2390"/>
                  <a:pt x="837" y="2249"/>
                  <a:pt x="517" y="2249"/>
                </a:cubicBezTo>
                <a:cubicBezTo>
                  <a:pt x="233" y="2249"/>
                  <a:pt x="1" y="2361"/>
                  <a:pt x="1" y="2716"/>
                </a:cubicBezTo>
                <a:cubicBezTo>
                  <a:pt x="1" y="3314"/>
                  <a:pt x="977" y="3734"/>
                  <a:pt x="1418" y="3934"/>
                </a:cubicBezTo>
                <a:cubicBezTo>
                  <a:pt x="1786" y="4091"/>
                  <a:pt x="2132" y="4207"/>
                  <a:pt x="2479" y="4270"/>
                </a:cubicBezTo>
                <a:cubicBezTo>
                  <a:pt x="1912" y="4564"/>
                  <a:pt x="1313" y="5005"/>
                  <a:pt x="1849" y="5415"/>
                </a:cubicBezTo>
                <a:cubicBezTo>
                  <a:pt x="1991" y="5520"/>
                  <a:pt x="2138" y="5568"/>
                  <a:pt x="2284" y="5568"/>
                </a:cubicBezTo>
                <a:cubicBezTo>
                  <a:pt x="2471" y="5568"/>
                  <a:pt x="2655" y="5488"/>
                  <a:pt x="2815" y="5352"/>
                </a:cubicBezTo>
                <a:cubicBezTo>
                  <a:pt x="2993" y="5194"/>
                  <a:pt x="3140" y="5015"/>
                  <a:pt x="3277" y="4826"/>
                </a:cubicBezTo>
                <a:cubicBezTo>
                  <a:pt x="3371" y="4700"/>
                  <a:pt x="3434" y="4532"/>
                  <a:pt x="3529" y="4385"/>
                </a:cubicBezTo>
                <a:cubicBezTo>
                  <a:pt x="3686" y="4637"/>
                  <a:pt x="3875" y="4868"/>
                  <a:pt x="4033" y="5110"/>
                </a:cubicBezTo>
                <a:cubicBezTo>
                  <a:pt x="4180" y="5320"/>
                  <a:pt x="4327" y="5520"/>
                  <a:pt x="4526" y="5677"/>
                </a:cubicBezTo>
                <a:cubicBezTo>
                  <a:pt x="4675" y="5792"/>
                  <a:pt x="4871" y="5902"/>
                  <a:pt x="5062" y="5902"/>
                </a:cubicBezTo>
                <a:cubicBezTo>
                  <a:pt x="5168" y="5902"/>
                  <a:pt x="5273" y="5868"/>
                  <a:pt x="5366" y="5782"/>
                </a:cubicBezTo>
                <a:cubicBezTo>
                  <a:pt x="5671" y="5509"/>
                  <a:pt x="5461" y="5089"/>
                  <a:pt x="5251" y="4826"/>
                </a:cubicBezTo>
                <a:cubicBezTo>
                  <a:pt x="5093" y="4627"/>
                  <a:pt x="4894" y="4385"/>
                  <a:pt x="4663" y="4186"/>
                </a:cubicBezTo>
                <a:cubicBezTo>
                  <a:pt x="5209" y="4144"/>
                  <a:pt x="5755" y="4018"/>
                  <a:pt x="6227" y="3745"/>
                </a:cubicBezTo>
                <a:cubicBezTo>
                  <a:pt x="6595" y="3524"/>
                  <a:pt x="7204" y="3073"/>
                  <a:pt x="7025" y="2579"/>
                </a:cubicBezTo>
                <a:cubicBezTo>
                  <a:pt x="6910" y="2259"/>
                  <a:pt x="6683" y="2133"/>
                  <a:pt x="6398" y="2133"/>
                </a:cubicBezTo>
                <a:cubicBezTo>
                  <a:pt x="5984" y="2133"/>
                  <a:pt x="5448" y="2399"/>
                  <a:pt x="4957" y="2716"/>
                </a:cubicBezTo>
                <a:cubicBezTo>
                  <a:pt x="5083" y="2453"/>
                  <a:pt x="5177" y="2180"/>
                  <a:pt x="5230" y="1907"/>
                </a:cubicBezTo>
                <a:cubicBezTo>
                  <a:pt x="5345" y="1361"/>
                  <a:pt x="5314" y="448"/>
                  <a:pt x="4789" y="101"/>
                </a:cubicBezTo>
                <a:cubicBezTo>
                  <a:pt x="4683" y="31"/>
                  <a:pt x="4584" y="0"/>
                  <a:pt x="44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p14"/>
          <p:cNvSpPr/>
          <p:nvPr/>
        </p:nvSpPr>
        <p:spPr>
          <a:xfrm flipH="1">
            <a:off x="10156405" y="-602328"/>
            <a:ext cx="1502512" cy="1321519"/>
          </a:xfrm>
          <a:custGeom>
            <a:avLst/>
            <a:gdLst/>
            <a:ahLst/>
            <a:cxnLst/>
            <a:rect l="l" t="t" r="r" b="b"/>
            <a:pathLst>
              <a:path w="7736" h="6804" extrusionOk="0">
                <a:moveTo>
                  <a:pt x="3525" y="1"/>
                </a:moveTo>
                <a:cubicBezTo>
                  <a:pt x="3065" y="1"/>
                  <a:pt x="2599" y="104"/>
                  <a:pt x="2163" y="331"/>
                </a:cubicBezTo>
                <a:cubicBezTo>
                  <a:pt x="1134" y="866"/>
                  <a:pt x="326" y="1811"/>
                  <a:pt x="168" y="2977"/>
                </a:cubicBezTo>
                <a:cubicBezTo>
                  <a:pt x="0" y="4268"/>
                  <a:pt x="693" y="5549"/>
                  <a:pt x="1722" y="6180"/>
                </a:cubicBezTo>
                <a:cubicBezTo>
                  <a:pt x="2410" y="6597"/>
                  <a:pt x="3193" y="6804"/>
                  <a:pt x="3990" y="6804"/>
                </a:cubicBezTo>
                <a:cubicBezTo>
                  <a:pt x="4618" y="6804"/>
                  <a:pt x="5254" y="6676"/>
                  <a:pt x="5860" y="6421"/>
                </a:cubicBezTo>
                <a:cubicBezTo>
                  <a:pt x="7246" y="5833"/>
                  <a:pt x="7656" y="4457"/>
                  <a:pt x="7729" y="3061"/>
                </a:cubicBezTo>
                <a:cubicBezTo>
                  <a:pt x="7736" y="2917"/>
                  <a:pt x="7590" y="2817"/>
                  <a:pt x="7454" y="2817"/>
                </a:cubicBezTo>
                <a:cubicBezTo>
                  <a:pt x="7373" y="2817"/>
                  <a:pt x="7296" y="2853"/>
                  <a:pt x="7257" y="2935"/>
                </a:cubicBezTo>
                <a:cubicBezTo>
                  <a:pt x="6711" y="4142"/>
                  <a:pt x="6522" y="5213"/>
                  <a:pt x="5083" y="5602"/>
                </a:cubicBezTo>
                <a:cubicBezTo>
                  <a:pt x="4808" y="5678"/>
                  <a:pt x="4542" y="5714"/>
                  <a:pt x="4287" y="5714"/>
                </a:cubicBezTo>
                <a:cubicBezTo>
                  <a:pt x="3120" y="5714"/>
                  <a:pt x="2196" y="4955"/>
                  <a:pt x="1817" y="3722"/>
                </a:cubicBezTo>
                <a:cubicBezTo>
                  <a:pt x="1405" y="2360"/>
                  <a:pt x="2627" y="1355"/>
                  <a:pt x="3887" y="1355"/>
                </a:cubicBezTo>
                <a:cubicBezTo>
                  <a:pt x="4073" y="1355"/>
                  <a:pt x="4260" y="1377"/>
                  <a:pt x="4442" y="1423"/>
                </a:cubicBezTo>
                <a:cubicBezTo>
                  <a:pt x="5209" y="1612"/>
                  <a:pt x="5482" y="2326"/>
                  <a:pt x="5398" y="3040"/>
                </a:cubicBezTo>
                <a:cubicBezTo>
                  <a:pt x="5337" y="3529"/>
                  <a:pt x="4949" y="4054"/>
                  <a:pt x="4463" y="4054"/>
                </a:cubicBezTo>
                <a:cubicBezTo>
                  <a:pt x="4365" y="4054"/>
                  <a:pt x="4263" y="4033"/>
                  <a:pt x="4158" y="3985"/>
                </a:cubicBezTo>
                <a:cubicBezTo>
                  <a:pt x="3854" y="3848"/>
                  <a:pt x="3717" y="3533"/>
                  <a:pt x="3822" y="3334"/>
                </a:cubicBezTo>
                <a:cubicBezTo>
                  <a:pt x="4316" y="3334"/>
                  <a:pt x="4925" y="2966"/>
                  <a:pt x="4600" y="2389"/>
                </a:cubicBezTo>
                <a:cubicBezTo>
                  <a:pt x="4444" y="2116"/>
                  <a:pt x="4204" y="2009"/>
                  <a:pt x="3944" y="2009"/>
                </a:cubicBezTo>
                <a:cubicBezTo>
                  <a:pt x="3484" y="2009"/>
                  <a:pt x="2962" y="2344"/>
                  <a:pt x="2741" y="2693"/>
                </a:cubicBezTo>
                <a:cubicBezTo>
                  <a:pt x="2121" y="3659"/>
                  <a:pt x="2898" y="4667"/>
                  <a:pt x="3791" y="4972"/>
                </a:cubicBezTo>
                <a:cubicBezTo>
                  <a:pt x="4044" y="5062"/>
                  <a:pt x="4300" y="5105"/>
                  <a:pt x="4548" y="5105"/>
                </a:cubicBezTo>
                <a:cubicBezTo>
                  <a:pt x="5351" y="5105"/>
                  <a:pt x="6080" y="4649"/>
                  <a:pt x="6417" y="3806"/>
                </a:cubicBezTo>
                <a:cubicBezTo>
                  <a:pt x="7219" y="1761"/>
                  <a:pt x="5423" y="1"/>
                  <a:pt x="35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oogle Shape;262;p14"/>
          <p:cNvGrpSpPr/>
          <p:nvPr/>
        </p:nvGrpSpPr>
        <p:grpSpPr>
          <a:xfrm>
            <a:off x="9019063" y="5781812"/>
            <a:ext cx="669748" cy="713997"/>
            <a:chOff x="1803100" y="543100"/>
            <a:chExt cx="145475" cy="155100"/>
          </a:xfrm>
        </p:grpSpPr>
        <p:sp>
          <p:nvSpPr>
            <p:cNvPr id="263" name="Google Shape;263;p14"/>
            <p:cNvSpPr/>
            <p:nvPr/>
          </p:nvSpPr>
          <p:spPr>
            <a:xfrm>
              <a:off x="1833025" y="543100"/>
              <a:ext cx="36500" cy="46250"/>
            </a:xfrm>
            <a:custGeom>
              <a:avLst/>
              <a:gdLst/>
              <a:ahLst/>
              <a:cxnLst/>
              <a:rect l="l" t="t" r="r" b="b"/>
              <a:pathLst>
                <a:path w="1460" h="1850" extrusionOk="0">
                  <a:moveTo>
                    <a:pt x="623" y="1"/>
                  </a:moveTo>
                  <a:cubicBezTo>
                    <a:pt x="524" y="1"/>
                    <a:pt x="424" y="33"/>
                    <a:pt x="337" y="108"/>
                  </a:cubicBezTo>
                  <a:cubicBezTo>
                    <a:pt x="316" y="129"/>
                    <a:pt x="295" y="161"/>
                    <a:pt x="274" y="182"/>
                  </a:cubicBezTo>
                  <a:cubicBezTo>
                    <a:pt x="221" y="234"/>
                    <a:pt x="179" y="287"/>
                    <a:pt x="158" y="360"/>
                  </a:cubicBezTo>
                  <a:cubicBezTo>
                    <a:pt x="95" y="539"/>
                    <a:pt x="64" y="728"/>
                    <a:pt x="43" y="917"/>
                  </a:cubicBezTo>
                  <a:cubicBezTo>
                    <a:pt x="1" y="1221"/>
                    <a:pt x="43" y="1547"/>
                    <a:pt x="295" y="1736"/>
                  </a:cubicBezTo>
                  <a:cubicBezTo>
                    <a:pt x="399" y="1815"/>
                    <a:pt x="515" y="1849"/>
                    <a:pt x="632" y="1849"/>
                  </a:cubicBezTo>
                  <a:cubicBezTo>
                    <a:pt x="950" y="1849"/>
                    <a:pt x="1271" y="1594"/>
                    <a:pt x="1355" y="1295"/>
                  </a:cubicBezTo>
                  <a:cubicBezTo>
                    <a:pt x="1460" y="917"/>
                    <a:pt x="1324" y="455"/>
                    <a:pt x="1040" y="182"/>
                  </a:cubicBezTo>
                  <a:cubicBezTo>
                    <a:pt x="926" y="74"/>
                    <a:pt x="774" y="1"/>
                    <a:pt x="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1882650" y="548050"/>
              <a:ext cx="43075" cy="44050"/>
            </a:xfrm>
            <a:custGeom>
              <a:avLst/>
              <a:gdLst/>
              <a:ahLst/>
              <a:cxnLst/>
              <a:rect l="l" t="t" r="r" b="b"/>
              <a:pathLst>
                <a:path w="1723" h="1762" extrusionOk="0">
                  <a:moveTo>
                    <a:pt x="844" y="0"/>
                  </a:moveTo>
                  <a:cubicBezTo>
                    <a:pt x="636" y="0"/>
                    <a:pt x="440" y="122"/>
                    <a:pt x="357" y="330"/>
                  </a:cubicBezTo>
                  <a:cubicBezTo>
                    <a:pt x="200" y="761"/>
                    <a:pt x="0" y="1496"/>
                    <a:pt x="588" y="1716"/>
                  </a:cubicBezTo>
                  <a:cubicBezTo>
                    <a:pt x="670" y="1747"/>
                    <a:pt x="758" y="1762"/>
                    <a:pt x="846" y="1762"/>
                  </a:cubicBezTo>
                  <a:cubicBezTo>
                    <a:pt x="1173" y="1762"/>
                    <a:pt x="1505" y="1558"/>
                    <a:pt x="1596" y="1244"/>
                  </a:cubicBezTo>
                  <a:cubicBezTo>
                    <a:pt x="1722" y="866"/>
                    <a:pt x="1512" y="509"/>
                    <a:pt x="1302" y="204"/>
                  </a:cubicBezTo>
                  <a:cubicBezTo>
                    <a:pt x="1239" y="120"/>
                    <a:pt x="1145" y="68"/>
                    <a:pt x="1040" y="47"/>
                  </a:cubicBezTo>
                  <a:cubicBezTo>
                    <a:pt x="1029" y="36"/>
                    <a:pt x="1019" y="36"/>
                    <a:pt x="1008" y="26"/>
                  </a:cubicBezTo>
                  <a:cubicBezTo>
                    <a:pt x="954" y="8"/>
                    <a:pt x="898" y="0"/>
                    <a:pt x="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1861900" y="596300"/>
              <a:ext cx="38350" cy="43925"/>
            </a:xfrm>
            <a:custGeom>
              <a:avLst/>
              <a:gdLst/>
              <a:ahLst/>
              <a:cxnLst/>
              <a:rect l="l" t="t" r="r" b="b"/>
              <a:pathLst>
                <a:path w="1534" h="1757" extrusionOk="0">
                  <a:moveTo>
                    <a:pt x="669" y="1"/>
                  </a:moveTo>
                  <a:cubicBezTo>
                    <a:pt x="464" y="1"/>
                    <a:pt x="272" y="116"/>
                    <a:pt x="190" y="322"/>
                  </a:cubicBezTo>
                  <a:cubicBezTo>
                    <a:pt x="127" y="500"/>
                    <a:pt x="64" y="679"/>
                    <a:pt x="43" y="878"/>
                  </a:cubicBezTo>
                  <a:cubicBezTo>
                    <a:pt x="1" y="1193"/>
                    <a:pt x="127" y="1508"/>
                    <a:pt x="421" y="1666"/>
                  </a:cubicBezTo>
                  <a:cubicBezTo>
                    <a:pt x="538" y="1726"/>
                    <a:pt x="667" y="1757"/>
                    <a:pt x="795" y="1757"/>
                  </a:cubicBezTo>
                  <a:cubicBezTo>
                    <a:pt x="1069" y="1757"/>
                    <a:pt x="1335" y="1617"/>
                    <a:pt x="1450" y="1330"/>
                  </a:cubicBezTo>
                  <a:cubicBezTo>
                    <a:pt x="1534" y="1141"/>
                    <a:pt x="1534" y="931"/>
                    <a:pt x="1450" y="742"/>
                  </a:cubicBezTo>
                  <a:cubicBezTo>
                    <a:pt x="1387" y="584"/>
                    <a:pt x="1271" y="458"/>
                    <a:pt x="1177" y="322"/>
                  </a:cubicBezTo>
                  <a:cubicBezTo>
                    <a:pt x="1156" y="290"/>
                    <a:pt x="1124" y="269"/>
                    <a:pt x="1093" y="238"/>
                  </a:cubicBezTo>
                  <a:cubicBezTo>
                    <a:pt x="1040" y="143"/>
                    <a:pt x="946" y="59"/>
                    <a:pt x="841" y="28"/>
                  </a:cubicBezTo>
                  <a:cubicBezTo>
                    <a:pt x="784" y="10"/>
                    <a:pt x="726" y="1"/>
                    <a:pt x="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1911275" y="601950"/>
              <a:ext cx="37300" cy="46550"/>
            </a:xfrm>
            <a:custGeom>
              <a:avLst/>
              <a:gdLst/>
              <a:ahLst/>
              <a:cxnLst/>
              <a:rect l="l" t="t" r="r" b="b"/>
              <a:pathLst>
                <a:path w="1492" h="1862" extrusionOk="0">
                  <a:moveTo>
                    <a:pt x="611" y="1"/>
                  </a:moveTo>
                  <a:cubicBezTo>
                    <a:pt x="373" y="1"/>
                    <a:pt x="84" y="187"/>
                    <a:pt x="94" y="463"/>
                  </a:cubicBezTo>
                  <a:cubicBezTo>
                    <a:pt x="105" y="715"/>
                    <a:pt x="0" y="946"/>
                    <a:pt x="42" y="1198"/>
                  </a:cubicBezTo>
                  <a:cubicBezTo>
                    <a:pt x="89" y="1547"/>
                    <a:pt x="373" y="1862"/>
                    <a:pt x="727" y="1862"/>
                  </a:cubicBezTo>
                  <a:cubicBezTo>
                    <a:pt x="767" y="1862"/>
                    <a:pt x="808" y="1858"/>
                    <a:pt x="850" y="1849"/>
                  </a:cubicBezTo>
                  <a:cubicBezTo>
                    <a:pt x="1249" y="1765"/>
                    <a:pt x="1491" y="1377"/>
                    <a:pt x="1438" y="978"/>
                  </a:cubicBezTo>
                  <a:cubicBezTo>
                    <a:pt x="1407" y="726"/>
                    <a:pt x="1249" y="526"/>
                    <a:pt x="1102" y="316"/>
                  </a:cubicBezTo>
                  <a:cubicBezTo>
                    <a:pt x="1071" y="274"/>
                    <a:pt x="1039" y="243"/>
                    <a:pt x="987" y="211"/>
                  </a:cubicBezTo>
                  <a:cubicBezTo>
                    <a:pt x="913" y="96"/>
                    <a:pt x="798" y="12"/>
                    <a:pt x="630" y="1"/>
                  </a:cubicBezTo>
                  <a:cubicBezTo>
                    <a:pt x="624" y="1"/>
                    <a:pt x="618" y="1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1803100" y="599550"/>
              <a:ext cx="41225" cy="48950"/>
            </a:xfrm>
            <a:custGeom>
              <a:avLst/>
              <a:gdLst/>
              <a:ahLst/>
              <a:cxnLst/>
              <a:rect l="l" t="t" r="r" b="b"/>
              <a:pathLst>
                <a:path w="1649" h="1958" extrusionOk="0">
                  <a:moveTo>
                    <a:pt x="859" y="0"/>
                  </a:moveTo>
                  <a:cubicBezTo>
                    <a:pt x="706" y="0"/>
                    <a:pt x="559" y="64"/>
                    <a:pt x="473" y="202"/>
                  </a:cubicBezTo>
                  <a:cubicBezTo>
                    <a:pt x="295" y="496"/>
                    <a:pt x="43" y="759"/>
                    <a:pt x="22" y="1126"/>
                  </a:cubicBezTo>
                  <a:cubicBezTo>
                    <a:pt x="1" y="1599"/>
                    <a:pt x="463" y="1924"/>
                    <a:pt x="893" y="1956"/>
                  </a:cubicBezTo>
                  <a:cubicBezTo>
                    <a:pt x="910" y="1957"/>
                    <a:pt x="928" y="1958"/>
                    <a:pt x="945" y="1958"/>
                  </a:cubicBezTo>
                  <a:cubicBezTo>
                    <a:pt x="1367" y="1958"/>
                    <a:pt x="1639" y="1593"/>
                    <a:pt x="1649" y="1189"/>
                  </a:cubicBezTo>
                  <a:cubicBezTo>
                    <a:pt x="1649" y="864"/>
                    <a:pt x="1576" y="444"/>
                    <a:pt x="1345" y="202"/>
                  </a:cubicBezTo>
                  <a:cubicBezTo>
                    <a:pt x="1282" y="139"/>
                    <a:pt x="1198" y="97"/>
                    <a:pt x="1124" y="66"/>
                  </a:cubicBezTo>
                  <a:cubicBezTo>
                    <a:pt x="1042" y="23"/>
                    <a:pt x="949" y="0"/>
                    <a:pt x="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1836700" y="649000"/>
              <a:ext cx="42300" cy="48575"/>
            </a:xfrm>
            <a:custGeom>
              <a:avLst/>
              <a:gdLst/>
              <a:ahLst/>
              <a:cxnLst/>
              <a:rect l="l" t="t" r="r" b="b"/>
              <a:pathLst>
                <a:path w="1692" h="1943" extrusionOk="0">
                  <a:moveTo>
                    <a:pt x="798" y="1"/>
                  </a:moveTo>
                  <a:cubicBezTo>
                    <a:pt x="642" y="1"/>
                    <a:pt x="486" y="67"/>
                    <a:pt x="400" y="209"/>
                  </a:cubicBezTo>
                  <a:cubicBezTo>
                    <a:pt x="295" y="387"/>
                    <a:pt x="211" y="576"/>
                    <a:pt x="127" y="776"/>
                  </a:cubicBezTo>
                  <a:cubicBezTo>
                    <a:pt x="64" y="933"/>
                    <a:pt x="1" y="1080"/>
                    <a:pt x="11" y="1259"/>
                  </a:cubicBezTo>
                  <a:cubicBezTo>
                    <a:pt x="22" y="1679"/>
                    <a:pt x="484" y="1920"/>
                    <a:pt x="862" y="1941"/>
                  </a:cubicBezTo>
                  <a:cubicBezTo>
                    <a:pt x="876" y="1942"/>
                    <a:pt x="891" y="1942"/>
                    <a:pt x="905" y="1942"/>
                  </a:cubicBezTo>
                  <a:cubicBezTo>
                    <a:pt x="1316" y="1942"/>
                    <a:pt x="1650" y="1654"/>
                    <a:pt x="1670" y="1238"/>
                  </a:cubicBezTo>
                  <a:cubicBezTo>
                    <a:pt x="1691" y="891"/>
                    <a:pt x="1534" y="555"/>
                    <a:pt x="1355" y="272"/>
                  </a:cubicBezTo>
                  <a:cubicBezTo>
                    <a:pt x="1303" y="209"/>
                    <a:pt x="1229" y="156"/>
                    <a:pt x="1156" y="135"/>
                  </a:cubicBezTo>
                  <a:cubicBezTo>
                    <a:pt x="1135" y="114"/>
                    <a:pt x="1124" y="104"/>
                    <a:pt x="1103" y="93"/>
                  </a:cubicBezTo>
                  <a:cubicBezTo>
                    <a:pt x="1017" y="33"/>
                    <a:pt x="907" y="1"/>
                    <a:pt x="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1889475" y="653725"/>
              <a:ext cx="42025" cy="44475"/>
            </a:xfrm>
            <a:custGeom>
              <a:avLst/>
              <a:gdLst/>
              <a:ahLst/>
              <a:cxnLst/>
              <a:rect l="l" t="t" r="r" b="b"/>
              <a:pathLst>
                <a:path w="1681" h="1779" extrusionOk="0">
                  <a:moveTo>
                    <a:pt x="818" y="0"/>
                  </a:moveTo>
                  <a:cubicBezTo>
                    <a:pt x="769" y="0"/>
                    <a:pt x="719" y="7"/>
                    <a:pt x="672" y="20"/>
                  </a:cubicBezTo>
                  <a:cubicBezTo>
                    <a:pt x="515" y="51"/>
                    <a:pt x="378" y="167"/>
                    <a:pt x="305" y="335"/>
                  </a:cubicBezTo>
                  <a:cubicBezTo>
                    <a:pt x="168" y="650"/>
                    <a:pt x="0" y="986"/>
                    <a:pt x="179" y="1322"/>
                  </a:cubicBezTo>
                  <a:cubicBezTo>
                    <a:pt x="326" y="1602"/>
                    <a:pt x="630" y="1778"/>
                    <a:pt x="935" y="1778"/>
                  </a:cubicBezTo>
                  <a:cubicBezTo>
                    <a:pt x="1042" y="1778"/>
                    <a:pt x="1149" y="1757"/>
                    <a:pt x="1250" y="1710"/>
                  </a:cubicBezTo>
                  <a:cubicBezTo>
                    <a:pt x="1638" y="1532"/>
                    <a:pt x="1680" y="1080"/>
                    <a:pt x="1533" y="734"/>
                  </a:cubicBezTo>
                  <a:cubicBezTo>
                    <a:pt x="1460" y="534"/>
                    <a:pt x="1313" y="356"/>
                    <a:pt x="1197" y="177"/>
                  </a:cubicBezTo>
                  <a:cubicBezTo>
                    <a:pt x="1111" y="59"/>
                    <a:pt x="965" y="0"/>
                    <a:pt x="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" name="Google Shape;270;p14"/>
          <p:cNvGrpSpPr/>
          <p:nvPr/>
        </p:nvGrpSpPr>
        <p:grpSpPr>
          <a:xfrm>
            <a:off x="-250941" y="-295816"/>
            <a:ext cx="794881" cy="825463"/>
            <a:chOff x="1524825" y="268825"/>
            <a:chExt cx="165050" cy="171400"/>
          </a:xfrm>
        </p:grpSpPr>
        <p:sp>
          <p:nvSpPr>
            <p:cNvPr id="271" name="Google Shape;271;p14"/>
            <p:cNvSpPr/>
            <p:nvPr/>
          </p:nvSpPr>
          <p:spPr>
            <a:xfrm>
              <a:off x="1602550" y="329250"/>
              <a:ext cx="45950" cy="35650"/>
            </a:xfrm>
            <a:custGeom>
              <a:avLst/>
              <a:gdLst/>
              <a:ahLst/>
              <a:cxnLst/>
              <a:rect l="l" t="t" r="r" b="b"/>
              <a:pathLst>
                <a:path w="1838" h="1426" extrusionOk="0">
                  <a:moveTo>
                    <a:pt x="404" y="1"/>
                  </a:moveTo>
                  <a:cubicBezTo>
                    <a:pt x="251" y="1"/>
                    <a:pt x="98" y="126"/>
                    <a:pt x="63" y="272"/>
                  </a:cubicBezTo>
                  <a:cubicBezTo>
                    <a:pt x="0" y="482"/>
                    <a:pt x="126" y="650"/>
                    <a:pt x="315" y="723"/>
                  </a:cubicBezTo>
                  <a:cubicBezTo>
                    <a:pt x="472" y="786"/>
                    <a:pt x="640" y="923"/>
                    <a:pt x="777" y="1017"/>
                  </a:cubicBezTo>
                  <a:cubicBezTo>
                    <a:pt x="934" y="1133"/>
                    <a:pt x="1081" y="1259"/>
                    <a:pt x="1239" y="1374"/>
                  </a:cubicBezTo>
                  <a:cubicBezTo>
                    <a:pt x="1288" y="1410"/>
                    <a:pt x="1344" y="1426"/>
                    <a:pt x="1402" y="1426"/>
                  </a:cubicBezTo>
                  <a:cubicBezTo>
                    <a:pt x="1532" y="1426"/>
                    <a:pt x="1667" y="1347"/>
                    <a:pt x="1732" y="1238"/>
                  </a:cubicBezTo>
                  <a:cubicBezTo>
                    <a:pt x="1837" y="1059"/>
                    <a:pt x="1764" y="860"/>
                    <a:pt x="1606" y="744"/>
                  </a:cubicBezTo>
                  <a:cubicBezTo>
                    <a:pt x="1249" y="492"/>
                    <a:pt x="913" y="177"/>
                    <a:pt x="504" y="20"/>
                  </a:cubicBezTo>
                  <a:cubicBezTo>
                    <a:pt x="472" y="7"/>
                    <a:pt x="438" y="1"/>
                    <a:pt x="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1548575" y="302575"/>
              <a:ext cx="54175" cy="37525"/>
            </a:xfrm>
            <a:custGeom>
              <a:avLst/>
              <a:gdLst/>
              <a:ahLst/>
              <a:cxnLst/>
              <a:rect l="l" t="t" r="r" b="b"/>
              <a:pathLst>
                <a:path w="2167" h="1501" extrusionOk="0">
                  <a:moveTo>
                    <a:pt x="1644" y="1"/>
                  </a:moveTo>
                  <a:cubicBezTo>
                    <a:pt x="1562" y="1"/>
                    <a:pt x="1478" y="33"/>
                    <a:pt x="1403" y="110"/>
                  </a:cubicBezTo>
                  <a:cubicBezTo>
                    <a:pt x="1077" y="436"/>
                    <a:pt x="615" y="583"/>
                    <a:pt x="279" y="887"/>
                  </a:cubicBezTo>
                  <a:cubicBezTo>
                    <a:pt x="1" y="1133"/>
                    <a:pt x="259" y="1501"/>
                    <a:pt x="551" y="1501"/>
                  </a:cubicBezTo>
                  <a:cubicBezTo>
                    <a:pt x="633" y="1501"/>
                    <a:pt x="718" y="1471"/>
                    <a:pt x="794" y="1402"/>
                  </a:cubicBezTo>
                  <a:cubicBezTo>
                    <a:pt x="1130" y="1097"/>
                    <a:pt x="1581" y="961"/>
                    <a:pt x="1907" y="625"/>
                  </a:cubicBezTo>
                  <a:cubicBezTo>
                    <a:pt x="2166" y="366"/>
                    <a:pt x="1920" y="1"/>
                    <a:pt x="1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1533350" y="347275"/>
              <a:ext cx="20925" cy="40500"/>
            </a:xfrm>
            <a:custGeom>
              <a:avLst/>
              <a:gdLst/>
              <a:ahLst/>
              <a:cxnLst/>
              <a:rect l="l" t="t" r="r" b="b"/>
              <a:pathLst>
                <a:path w="837" h="1620" extrusionOk="0">
                  <a:moveTo>
                    <a:pt x="451" y="0"/>
                  </a:moveTo>
                  <a:cubicBezTo>
                    <a:pt x="292" y="0"/>
                    <a:pt x="125" y="107"/>
                    <a:pt x="90" y="265"/>
                  </a:cubicBezTo>
                  <a:cubicBezTo>
                    <a:pt x="59" y="433"/>
                    <a:pt x="69" y="590"/>
                    <a:pt x="59" y="758"/>
                  </a:cubicBezTo>
                  <a:cubicBezTo>
                    <a:pt x="48" y="926"/>
                    <a:pt x="17" y="1094"/>
                    <a:pt x="6" y="1273"/>
                  </a:cubicBezTo>
                  <a:cubicBezTo>
                    <a:pt x="1" y="1504"/>
                    <a:pt x="180" y="1620"/>
                    <a:pt x="362" y="1620"/>
                  </a:cubicBezTo>
                  <a:cubicBezTo>
                    <a:pt x="544" y="1620"/>
                    <a:pt x="731" y="1504"/>
                    <a:pt x="741" y="1273"/>
                  </a:cubicBezTo>
                  <a:cubicBezTo>
                    <a:pt x="741" y="1115"/>
                    <a:pt x="762" y="968"/>
                    <a:pt x="783" y="821"/>
                  </a:cubicBezTo>
                  <a:cubicBezTo>
                    <a:pt x="794" y="706"/>
                    <a:pt x="773" y="569"/>
                    <a:pt x="794" y="464"/>
                  </a:cubicBezTo>
                  <a:cubicBezTo>
                    <a:pt x="836" y="265"/>
                    <a:pt x="741" y="65"/>
                    <a:pt x="542" y="13"/>
                  </a:cubicBezTo>
                  <a:cubicBezTo>
                    <a:pt x="513" y="5"/>
                    <a:pt x="482" y="0"/>
                    <a:pt x="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1569475" y="348375"/>
              <a:ext cx="29950" cy="38400"/>
            </a:xfrm>
            <a:custGeom>
              <a:avLst/>
              <a:gdLst/>
              <a:ahLst/>
              <a:cxnLst/>
              <a:rect l="l" t="t" r="r" b="b"/>
              <a:pathLst>
                <a:path w="1198" h="1536" extrusionOk="0">
                  <a:moveTo>
                    <a:pt x="829" y="0"/>
                  </a:moveTo>
                  <a:cubicBezTo>
                    <a:pt x="619" y="0"/>
                    <a:pt x="472" y="168"/>
                    <a:pt x="462" y="357"/>
                  </a:cubicBezTo>
                  <a:cubicBezTo>
                    <a:pt x="462" y="355"/>
                    <a:pt x="462" y="354"/>
                    <a:pt x="461" y="354"/>
                  </a:cubicBezTo>
                  <a:cubicBezTo>
                    <a:pt x="456" y="354"/>
                    <a:pt x="429" y="433"/>
                    <a:pt x="420" y="452"/>
                  </a:cubicBezTo>
                  <a:cubicBezTo>
                    <a:pt x="378" y="515"/>
                    <a:pt x="346" y="578"/>
                    <a:pt x="315" y="630"/>
                  </a:cubicBezTo>
                  <a:cubicBezTo>
                    <a:pt x="231" y="777"/>
                    <a:pt x="147" y="914"/>
                    <a:pt x="73" y="1071"/>
                  </a:cubicBezTo>
                  <a:cubicBezTo>
                    <a:pt x="0" y="1260"/>
                    <a:pt x="157" y="1470"/>
                    <a:pt x="325" y="1523"/>
                  </a:cubicBezTo>
                  <a:cubicBezTo>
                    <a:pt x="358" y="1531"/>
                    <a:pt x="389" y="1535"/>
                    <a:pt x="419" y="1535"/>
                  </a:cubicBezTo>
                  <a:cubicBezTo>
                    <a:pt x="585" y="1535"/>
                    <a:pt x="715" y="1422"/>
                    <a:pt x="777" y="1271"/>
                  </a:cubicBezTo>
                  <a:cubicBezTo>
                    <a:pt x="829" y="1134"/>
                    <a:pt x="945" y="1008"/>
                    <a:pt x="1008" y="872"/>
                  </a:cubicBezTo>
                  <a:cubicBezTo>
                    <a:pt x="1102" y="714"/>
                    <a:pt x="1176" y="557"/>
                    <a:pt x="1186" y="357"/>
                  </a:cubicBezTo>
                  <a:cubicBezTo>
                    <a:pt x="1197" y="168"/>
                    <a:pt x="1018" y="0"/>
                    <a:pt x="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1598125" y="375375"/>
              <a:ext cx="43825" cy="20350"/>
            </a:xfrm>
            <a:custGeom>
              <a:avLst/>
              <a:gdLst/>
              <a:ahLst/>
              <a:cxnLst/>
              <a:rect l="l" t="t" r="r" b="b"/>
              <a:pathLst>
                <a:path w="1753" h="814" extrusionOk="0">
                  <a:moveTo>
                    <a:pt x="462" y="0"/>
                  </a:moveTo>
                  <a:cubicBezTo>
                    <a:pt x="114" y="0"/>
                    <a:pt x="0" y="584"/>
                    <a:pt x="397" y="716"/>
                  </a:cubicBezTo>
                  <a:cubicBezTo>
                    <a:pt x="670" y="810"/>
                    <a:pt x="975" y="768"/>
                    <a:pt x="1258" y="810"/>
                  </a:cubicBezTo>
                  <a:cubicBezTo>
                    <a:pt x="1279" y="813"/>
                    <a:pt x="1300" y="814"/>
                    <a:pt x="1321" y="814"/>
                  </a:cubicBezTo>
                  <a:cubicBezTo>
                    <a:pt x="1489" y="814"/>
                    <a:pt x="1653" y="736"/>
                    <a:pt x="1699" y="558"/>
                  </a:cubicBezTo>
                  <a:cubicBezTo>
                    <a:pt x="1752" y="380"/>
                    <a:pt x="1647" y="138"/>
                    <a:pt x="1447" y="107"/>
                  </a:cubicBezTo>
                  <a:cubicBezTo>
                    <a:pt x="1279" y="86"/>
                    <a:pt x="1111" y="65"/>
                    <a:pt x="943" y="65"/>
                  </a:cubicBezTo>
                  <a:cubicBezTo>
                    <a:pt x="828" y="54"/>
                    <a:pt x="691" y="54"/>
                    <a:pt x="586" y="23"/>
                  </a:cubicBezTo>
                  <a:cubicBezTo>
                    <a:pt x="542" y="8"/>
                    <a:pt x="501" y="0"/>
                    <a:pt x="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1581800" y="401475"/>
              <a:ext cx="19725" cy="38750"/>
            </a:xfrm>
            <a:custGeom>
              <a:avLst/>
              <a:gdLst/>
              <a:ahLst/>
              <a:cxnLst/>
              <a:rect l="l" t="t" r="r" b="b"/>
              <a:pathLst>
                <a:path w="789" h="1550" extrusionOk="0">
                  <a:moveTo>
                    <a:pt x="381" y="0"/>
                  </a:moveTo>
                  <a:cubicBezTo>
                    <a:pt x="200" y="0"/>
                    <a:pt x="16" y="118"/>
                    <a:pt x="11" y="355"/>
                  </a:cubicBezTo>
                  <a:cubicBezTo>
                    <a:pt x="0" y="638"/>
                    <a:pt x="63" y="911"/>
                    <a:pt x="63" y="1195"/>
                  </a:cubicBezTo>
                  <a:cubicBezTo>
                    <a:pt x="58" y="1431"/>
                    <a:pt x="237" y="1549"/>
                    <a:pt x="418" y="1549"/>
                  </a:cubicBezTo>
                  <a:cubicBezTo>
                    <a:pt x="599" y="1549"/>
                    <a:pt x="783" y="1431"/>
                    <a:pt x="788" y="1195"/>
                  </a:cubicBezTo>
                  <a:cubicBezTo>
                    <a:pt x="788" y="911"/>
                    <a:pt x="725" y="638"/>
                    <a:pt x="735" y="355"/>
                  </a:cubicBezTo>
                  <a:cubicBezTo>
                    <a:pt x="741" y="118"/>
                    <a:pt x="562" y="0"/>
                    <a:pt x="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1537700" y="396025"/>
              <a:ext cx="34950" cy="31000"/>
            </a:xfrm>
            <a:custGeom>
              <a:avLst/>
              <a:gdLst/>
              <a:ahLst/>
              <a:cxnLst/>
              <a:rect l="l" t="t" r="r" b="b"/>
              <a:pathLst>
                <a:path w="1398" h="1240" extrusionOk="0">
                  <a:moveTo>
                    <a:pt x="982" y="0"/>
                  </a:moveTo>
                  <a:cubicBezTo>
                    <a:pt x="888" y="0"/>
                    <a:pt x="796" y="35"/>
                    <a:pt x="735" y="110"/>
                  </a:cubicBezTo>
                  <a:lnTo>
                    <a:pt x="609" y="236"/>
                  </a:lnTo>
                  <a:cubicBezTo>
                    <a:pt x="609" y="236"/>
                    <a:pt x="557" y="283"/>
                    <a:pt x="555" y="286"/>
                  </a:cubicBezTo>
                  <a:lnTo>
                    <a:pt x="555" y="286"/>
                  </a:lnTo>
                  <a:cubicBezTo>
                    <a:pt x="530" y="303"/>
                    <a:pt x="511" y="313"/>
                    <a:pt x="483" y="331"/>
                  </a:cubicBezTo>
                  <a:cubicBezTo>
                    <a:pt x="368" y="425"/>
                    <a:pt x="242" y="510"/>
                    <a:pt x="137" y="615"/>
                  </a:cubicBezTo>
                  <a:cubicBezTo>
                    <a:pt x="0" y="762"/>
                    <a:pt x="0" y="993"/>
                    <a:pt x="137" y="1129"/>
                  </a:cubicBezTo>
                  <a:cubicBezTo>
                    <a:pt x="205" y="1203"/>
                    <a:pt x="300" y="1240"/>
                    <a:pt x="394" y="1240"/>
                  </a:cubicBezTo>
                  <a:cubicBezTo>
                    <a:pt x="489" y="1240"/>
                    <a:pt x="583" y="1203"/>
                    <a:pt x="651" y="1129"/>
                  </a:cubicBezTo>
                  <a:cubicBezTo>
                    <a:pt x="756" y="1024"/>
                    <a:pt x="798" y="1003"/>
                    <a:pt x="914" y="919"/>
                  </a:cubicBezTo>
                  <a:cubicBezTo>
                    <a:pt x="1040" y="825"/>
                    <a:pt x="1155" y="741"/>
                    <a:pt x="1250" y="625"/>
                  </a:cubicBezTo>
                  <a:cubicBezTo>
                    <a:pt x="1376" y="467"/>
                    <a:pt x="1397" y="257"/>
                    <a:pt x="1250" y="110"/>
                  </a:cubicBezTo>
                  <a:cubicBezTo>
                    <a:pt x="1185" y="40"/>
                    <a:pt x="1083" y="0"/>
                    <a:pt x="9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1609900" y="402700"/>
              <a:ext cx="44200" cy="29800"/>
            </a:xfrm>
            <a:custGeom>
              <a:avLst/>
              <a:gdLst/>
              <a:ahLst/>
              <a:cxnLst/>
              <a:rect l="l" t="t" r="r" b="b"/>
              <a:pathLst>
                <a:path w="1768" h="1192" extrusionOk="0">
                  <a:moveTo>
                    <a:pt x="342" y="1"/>
                  </a:moveTo>
                  <a:cubicBezTo>
                    <a:pt x="159" y="1"/>
                    <a:pt x="0" y="185"/>
                    <a:pt x="0" y="369"/>
                  </a:cubicBezTo>
                  <a:cubicBezTo>
                    <a:pt x="0" y="579"/>
                    <a:pt x="168" y="715"/>
                    <a:pt x="357" y="726"/>
                  </a:cubicBezTo>
                  <a:cubicBezTo>
                    <a:pt x="304" y="726"/>
                    <a:pt x="409" y="768"/>
                    <a:pt x="420" y="778"/>
                  </a:cubicBezTo>
                  <a:cubicBezTo>
                    <a:pt x="483" y="810"/>
                    <a:pt x="535" y="841"/>
                    <a:pt x="598" y="883"/>
                  </a:cubicBezTo>
                  <a:cubicBezTo>
                    <a:pt x="745" y="967"/>
                    <a:pt x="892" y="1062"/>
                    <a:pt x="1050" y="1146"/>
                  </a:cubicBezTo>
                  <a:cubicBezTo>
                    <a:pt x="1110" y="1178"/>
                    <a:pt x="1168" y="1192"/>
                    <a:pt x="1224" y="1192"/>
                  </a:cubicBezTo>
                  <a:cubicBezTo>
                    <a:pt x="1550" y="1192"/>
                    <a:pt x="1768" y="704"/>
                    <a:pt x="1417" y="516"/>
                  </a:cubicBezTo>
                  <a:cubicBezTo>
                    <a:pt x="1239" y="411"/>
                    <a:pt x="1060" y="316"/>
                    <a:pt x="892" y="211"/>
                  </a:cubicBezTo>
                  <a:cubicBezTo>
                    <a:pt x="724" y="106"/>
                    <a:pt x="567" y="22"/>
                    <a:pt x="357" y="1"/>
                  </a:cubicBezTo>
                  <a:cubicBezTo>
                    <a:pt x="352" y="1"/>
                    <a:pt x="347" y="1"/>
                    <a:pt x="3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1618300" y="299250"/>
              <a:ext cx="45950" cy="20750"/>
            </a:xfrm>
            <a:custGeom>
              <a:avLst/>
              <a:gdLst/>
              <a:ahLst/>
              <a:cxnLst/>
              <a:rect l="l" t="t" r="r" b="b"/>
              <a:pathLst>
                <a:path w="1838" h="830" extrusionOk="0">
                  <a:moveTo>
                    <a:pt x="1122" y="1"/>
                  </a:moveTo>
                  <a:cubicBezTo>
                    <a:pt x="847" y="1"/>
                    <a:pt x="572" y="13"/>
                    <a:pt x="315" y="117"/>
                  </a:cubicBezTo>
                  <a:cubicBezTo>
                    <a:pt x="126" y="191"/>
                    <a:pt x="0" y="359"/>
                    <a:pt x="52" y="558"/>
                  </a:cubicBezTo>
                  <a:cubicBezTo>
                    <a:pt x="96" y="705"/>
                    <a:pt x="244" y="830"/>
                    <a:pt x="400" y="830"/>
                  </a:cubicBezTo>
                  <a:cubicBezTo>
                    <a:pt x="435" y="830"/>
                    <a:pt x="470" y="824"/>
                    <a:pt x="504" y="810"/>
                  </a:cubicBezTo>
                  <a:cubicBezTo>
                    <a:pt x="683" y="744"/>
                    <a:pt x="867" y="728"/>
                    <a:pt x="1052" y="728"/>
                  </a:cubicBezTo>
                  <a:cubicBezTo>
                    <a:pt x="1160" y="728"/>
                    <a:pt x="1268" y="733"/>
                    <a:pt x="1375" y="737"/>
                  </a:cubicBezTo>
                  <a:cubicBezTo>
                    <a:pt x="1837" y="737"/>
                    <a:pt x="1837" y="12"/>
                    <a:pt x="1375" y="2"/>
                  </a:cubicBezTo>
                  <a:cubicBezTo>
                    <a:pt x="1291" y="2"/>
                    <a:pt x="1206" y="1"/>
                    <a:pt x="1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1524825" y="288725"/>
              <a:ext cx="22350" cy="39750"/>
            </a:xfrm>
            <a:custGeom>
              <a:avLst/>
              <a:gdLst/>
              <a:ahLst/>
              <a:cxnLst/>
              <a:rect l="l" t="t" r="r" b="b"/>
              <a:pathLst>
                <a:path w="894" h="1590" extrusionOk="0">
                  <a:moveTo>
                    <a:pt x="375" y="1"/>
                  </a:moveTo>
                  <a:cubicBezTo>
                    <a:pt x="344" y="1"/>
                    <a:pt x="313" y="5"/>
                    <a:pt x="284" y="13"/>
                  </a:cubicBezTo>
                  <a:cubicBezTo>
                    <a:pt x="85" y="66"/>
                    <a:pt x="1" y="265"/>
                    <a:pt x="32" y="465"/>
                  </a:cubicBezTo>
                  <a:cubicBezTo>
                    <a:pt x="74" y="748"/>
                    <a:pt x="64" y="1053"/>
                    <a:pt x="127" y="1326"/>
                  </a:cubicBezTo>
                  <a:cubicBezTo>
                    <a:pt x="169" y="1510"/>
                    <a:pt x="305" y="1589"/>
                    <a:pt x="448" y="1589"/>
                  </a:cubicBezTo>
                  <a:cubicBezTo>
                    <a:pt x="664" y="1589"/>
                    <a:pt x="893" y="1409"/>
                    <a:pt x="830" y="1137"/>
                  </a:cubicBezTo>
                  <a:cubicBezTo>
                    <a:pt x="809" y="1021"/>
                    <a:pt x="809" y="885"/>
                    <a:pt x="799" y="769"/>
                  </a:cubicBezTo>
                  <a:lnTo>
                    <a:pt x="736" y="265"/>
                  </a:lnTo>
                  <a:cubicBezTo>
                    <a:pt x="709" y="107"/>
                    <a:pt x="536" y="1"/>
                    <a:pt x="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1555300" y="272025"/>
              <a:ext cx="35725" cy="27100"/>
            </a:xfrm>
            <a:custGeom>
              <a:avLst/>
              <a:gdLst/>
              <a:ahLst/>
              <a:cxnLst/>
              <a:rect l="l" t="t" r="r" b="b"/>
              <a:pathLst>
                <a:path w="1429" h="1084" extrusionOk="0">
                  <a:moveTo>
                    <a:pt x="984" y="0"/>
                  </a:moveTo>
                  <a:cubicBezTo>
                    <a:pt x="925" y="0"/>
                    <a:pt x="867" y="16"/>
                    <a:pt x="819" y="51"/>
                  </a:cubicBezTo>
                  <a:cubicBezTo>
                    <a:pt x="640" y="198"/>
                    <a:pt x="420" y="282"/>
                    <a:pt x="231" y="408"/>
                  </a:cubicBezTo>
                  <a:cubicBezTo>
                    <a:pt x="63" y="513"/>
                    <a:pt x="0" y="723"/>
                    <a:pt x="94" y="902"/>
                  </a:cubicBezTo>
                  <a:cubicBezTo>
                    <a:pt x="157" y="1014"/>
                    <a:pt x="286" y="1084"/>
                    <a:pt x="414" y="1084"/>
                  </a:cubicBezTo>
                  <a:cubicBezTo>
                    <a:pt x="478" y="1084"/>
                    <a:pt x="542" y="1066"/>
                    <a:pt x="598" y="1028"/>
                  </a:cubicBezTo>
                  <a:cubicBezTo>
                    <a:pt x="787" y="912"/>
                    <a:pt x="1008" y="818"/>
                    <a:pt x="1186" y="681"/>
                  </a:cubicBezTo>
                  <a:cubicBezTo>
                    <a:pt x="1344" y="566"/>
                    <a:pt x="1428" y="366"/>
                    <a:pt x="1312" y="188"/>
                  </a:cubicBezTo>
                  <a:cubicBezTo>
                    <a:pt x="1254" y="79"/>
                    <a:pt x="1116" y="0"/>
                    <a:pt x="9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1652675" y="329700"/>
              <a:ext cx="32550" cy="42675"/>
            </a:xfrm>
            <a:custGeom>
              <a:avLst/>
              <a:gdLst/>
              <a:ahLst/>
              <a:cxnLst/>
              <a:rect l="l" t="t" r="r" b="b"/>
              <a:pathLst>
                <a:path w="1302" h="1707" extrusionOk="0">
                  <a:moveTo>
                    <a:pt x="393" y="0"/>
                  </a:moveTo>
                  <a:cubicBezTo>
                    <a:pt x="326" y="0"/>
                    <a:pt x="261" y="15"/>
                    <a:pt x="210" y="44"/>
                  </a:cubicBezTo>
                  <a:cubicBezTo>
                    <a:pt x="21" y="159"/>
                    <a:pt x="0" y="359"/>
                    <a:pt x="74" y="548"/>
                  </a:cubicBezTo>
                  <a:cubicBezTo>
                    <a:pt x="210" y="852"/>
                    <a:pt x="420" y="1125"/>
                    <a:pt x="515" y="1451"/>
                  </a:cubicBezTo>
                  <a:cubicBezTo>
                    <a:pt x="569" y="1629"/>
                    <a:pt x="711" y="1706"/>
                    <a:pt x="855" y="1706"/>
                  </a:cubicBezTo>
                  <a:cubicBezTo>
                    <a:pt x="1076" y="1706"/>
                    <a:pt x="1301" y="1525"/>
                    <a:pt x="1218" y="1251"/>
                  </a:cubicBezTo>
                  <a:cubicBezTo>
                    <a:pt x="1103" y="863"/>
                    <a:pt x="861" y="548"/>
                    <a:pt x="704" y="180"/>
                  </a:cubicBezTo>
                  <a:cubicBezTo>
                    <a:pt x="656" y="56"/>
                    <a:pt x="521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1649625" y="379450"/>
              <a:ext cx="28450" cy="37875"/>
            </a:xfrm>
            <a:custGeom>
              <a:avLst/>
              <a:gdLst/>
              <a:ahLst/>
              <a:cxnLst/>
              <a:rect l="l" t="t" r="r" b="b"/>
              <a:pathLst>
                <a:path w="1138" h="1515" extrusionOk="0">
                  <a:moveTo>
                    <a:pt x="436" y="0"/>
                  </a:moveTo>
                  <a:cubicBezTo>
                    <a:pt x="223" y="0"/>
                    <a:pt x="1" y="177"/>
                    <a:pt x="70" y="448"/>
                  </a:cubicBezTo>
                  <a:cubicBezTo>
                    <a:pt x="133" y="731"/>
                    <a:pt x="301" y="973"/>
                    <a:pt x="374" y="1257"/>
                  </a:cubicBezTo>
                  <a:cubicBezTo>
                    <a:pt x="421" y="1436"/>
                    <a:pt x="558" y="1515"/>
                    <a:pt x="700" y="1515"/>
                  </a:cubicBezTo>
                  <a:cubicBezTo>
                    <a:pt x="914" y="1515"/>
                    <a:pt x="1137" y="1336"/>
                    <a:pt x="1067" y="1057"/>
                  </a:cubicBezTo>
                  <a:cubicBezTo>
                    <a:pt x="1004" y="784"/>
                    <a:pt x="836" y="532"/>
                    <a:pt x="763" y="259"/>
                  </a:cubicBezTo>
                  <a:cubicBezTo>
                    <a:pt x="717" y="79"/>
                    <a:pt x="578" y="0"/>
                    <a:pt x="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1612525" y="268825"/>
              <a:ext cx="46000" cy="23050"/>
            </a:xfrm>
            <a:custGeom>
              <a:avLst/>
              <a:gdLst/>
              <a:ahLst/>
              <a:cxnLst/>
              <a:rect l="l" t="t" r="r" b="b"/>
              <a:pathLst>
                <a:path w="1840" h="922" extrusionOk="0">
                  <a:moveTo>
                    <a:pt x="351" y="1"/>
                  </a:moveTo>
                  <a:cubicBezTo>
                    <a:pt x="159" y="1"/>
                    <a:pt x="0" y="184"/>
                    <a:pt x="0" y="368"/>
                  </a:cubicBezTo>
                  <a:cubicBezTo>
                    <a:pt x="0" y="578"/>
                    <a:pt x="168" y="715"/>
                    <a:pt x="367" y="725"/>
                  </a:cubicBezTo>
                  <a:cubicBezTo>
                    <a:pt x="661" y="746"/>
                    <a:pt x="955" y="820"/>
                    <a:pt x="1239" y="904"/>
                  </a:cubicBezTo>
                  <a:cubicBezTo>
                    <a:pt x="1279" y="916"/>
                    <a:pt x="1317" y="922"/>
                    <a:pt x="1353" y="922"/>
                  </a:cubicBezTo>
                  <a:cubicBezTo>
                    <a:pt x="1719" y="922"/>
                    <a:pt x="1839" y="335"/>
                    <a:pt x="1428" y="211"/>
                  </a:cubicBezTo>
                  <a:cubicBezTo>
                    <a:pt x="1081" y="106"/>
                    <a:pt x="724" y="32"/>
                    <a:pt x="367" y="1"/>
                  </a:cubicBezTo>
                  <a:cubicBezTo>
                    <a:pt x="362" y="1"/>
                    <a:pt x="356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1663450" y="281625"/>
              <a:ext cx="26425" cy="48800"/>
            </a:xfrm>
            <a:custGeom>
              <a:avLst/>
              <a:gdLst/>
              <a:ahLst/>
              <a:cxnLst/>
              <a:rect l="l" t="t" r="r" b="b"/>
              <a:pathLst>
                <a:path w="1057" h="1952" extrusionOk="0">
                  <a:moveTo>
                    <a:pt x="400" y="1"/>
                  </a:moveTo>
                  <a:cubicBezTo>
                    <a:pt x="332" y="1"/>
                    <a:pt x="265" y="16"/>
                    <a:pt x="210" y="45"/>
                  </a:cubicBezTo>
                  <a:cubicBezTo>
                    <a:pt x="21" y="150"/>
                    <a:pt x="0" y="360"/>
                    <a:pt x="84" y="539"/>
                  </a:cubicBezTo>
                  <a:cubicBezTo>
                    <a:pt x="136" y="686"/>
                    <a:pt x="136" y="906"/>
                    <a:pt x="168" y="1053"/>
                  </a:cubicBezTo>
                  <a:cubicBezTo>
                    <a:pt x="199" y="1263"/>
                    <a:pt x="231" y="1484"/>
                    <a:pt x="283" y="1694"/>
                  </a:cubicBezTo>
                  <a:cubicBezTo>
                    <a:pt x="330" y="1874"/>
                    <a:pt x="469" y="1952"/>
                    <a:pt x="612" y="1952"/>
                  </a:cubicBezTo>
                  <a:cubicBezTo>
                    <a:pt x="829" y="1952"/>
                    <a:pt x="1057" y="1773"/>
                    <a:pt x="987" y="1494"/>
                  </a:cubicBezTo>
                  <a:cubicBezTo>
                    <a:pt x="882" y="1064"/>
                    <a:pt x="882" y="581"/>
                    <a:pt x="703" y="171"/>
                  </a:cubicBezTo>
                  <a:cubicBezTo>
                    <a:pt x="656" y="55"/>
                    <a:pt x="527" y="1"/>
                    <a:pt x="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86" name="Google Shape;286;p14"/>
          <p:cNvSpPr txBox="1">
            <a:spLocks noGrp="1"/>
          </p:cNvSpPr>
          <p:nvPr>
            <p:ph type="title"/>
          </p:nvPr>
        </p:nvSpPr>
        <p:spPr>
          <a:xfrm>
            <a:off x="2204867" y="1585467"/>
            <a:ext cx="7799600" cy="2619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4"/>
          <p:cNvSpPr txBox="1">
            <a:spLocks noGrp="1"/>
          </p:cNvSpPr>
          <p:nvPr>
            <p:ph type="subTitle" idx="1"/>
          </p:nvPr>
        </p:nvSpPr>
        <p:spPr>
          <a:xfrm>
            <a:off x="2856067" y="4204667"/>
            <a:ext cx="6497200" cy="8968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3358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/>
          <p:nvPr/>
        </p:nvSpPr>
        <p:spPr>
          <a:xfrm>
            <a:off x="1647094" y="6231293"/>
            <a:ext cx="287081" cy="286891"/>
          </a:xfrm>
          <a:custGeom>
            <a:avLst/>
            <a:gdLst/>
            <a:ahLst/>
            <a:cxnLst/>
            <a:rect l="l" t="t" r="r" b="b"/>
            <a:pathLst>
              <a:path w="1470" h="1469" extrusionOk="0">
                <a:moveTo>
                  <a:pt x="730" y="0"/>
                </a:moveTo>
                <a:lnTo>
                  <a:pt x="730" y="730"/>
                </a:lnTo>
                <a:lnTo>
                  <a:pt x="1249" y="215"/>
                </a:lnTo>
                <a:lnTo>
                  <a:pt x="730" y="730"/>
                </a:lnTo>
                <a:lnTo>
                  <a:pt x="1469" y="730"/>
                </a:lnTo>
                <a:lnTo>
                  <a:pt x="730" y="730"/>
                </a:lnTo>
                <a:lnTo>
                  <a:pt x="1249" y="1254"/>
                </a:lnTo>
                <a:lnTo>
                  <a:pt x="730" y="730"/>
                </a:lnTo>
                <a:lnTo>
                  <a:pt x="730" y="1469"/>
                </a:lnTo>
                <a:lnTo>
                  <a:pt x="730" y="730"/>
                </a:lnTo>
                <a:lnTo>
                  <a:pt x="211" y="1254"/>
                </a:lnTo>
                <a:lnTo>
                  <a:pt x="730" y="730"/>
                </a:lnTo>
                <a:lnTo>
                  <a:pt x="0" y="730"/>
                </a:lnTo>
                <a:lnTo>
                  <a:pt x="730" y="730"/>
                </a:lnTo>
                <a:lnTo>
                  <a:pt x="211" y="215"/>
                </a:lnTo>
                <a:lnTo>
                  <a:pt x="730" y="730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57" name="Google Shape;57;p4"/>
          <p:cNvSpPr/>
          <p:nvPr/>
        </p:nvSpPr>
        <p:spPr>
          <a:xfrm>
            <a:off x="362346" y="1971260"/>
            <a:ext cx="288057" cy="286891"/>
          </a:xfrm>
          <a:custGeom>
            <a:avLst/>
            <a:gdLst/>
            <a:ahLst/>
            <a:cxnLst/>
            <a:rect l="l" t="t" r="r" b="b"/>
            <a:pathLst>
              <a:path w="1475" h="1469" extrusionOk="0">
                <a:moveTo>
                  <a:pt x="735" y="0"/>
                </a:moveTo>
                <a:lnTo>
                  <a:pt x="735" y="735"/>
                </a:lnTo>
                <a:lnTo>
                  <a:pt x="1255" y="215"/>
                </a:lnTo>
                <a:lnTo>
                  <a:pt x="735" y="735"/>
                </a:lnTo>
                <a:lnTo>
                  <a:pt x="1474" y="735"/>
                </a:lnTo>
                <a:lnTo>
                  <a:pt x="735" y="735"/>
                </a:lnTo>
                <a:lnTo>
                  <a:pt x="1255" y="1249"/>
                </a:lnTo>
                <a:lnTo>
                  <a:pt x="735" y="735"/>
                </a:lnTo>
                <a:lnTo>
                  <a:pt x="735" y="1469"/>
                </a:lnTo>
                <a:lnTo>
                  <a:pt x="735" y="735"/>
                </a:lnTo>
                <a:lnTo>
                  <a:pt x="216" y="1249"/>
                </a:lnTo>
                <a:lnTo>
                  <a:pt x="735" y="735"/>
                </a:lnTo>
                <a:lnTo>
                  <a:pt x="1" y="735"/>
                </a:lnTo>
                <a:lnTo>
                  <a:pt x="735" y="735"/>
                </a:lnTo>
                <a:lnTo>
                  <a:pt x="216" y="215"/>
                </a:lnTo>
                <a:lnTo>
                  <a:pt x="735" y="735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58" name="Google Shape;58;p4"/>
          <p:cNvSpPr/>
          <p:nvPr/>
        </p:nvSpPr>
        <p:spPr>
          <a:xfrm>
            <a:off x="5681524" y="6522733"/>
            <a:ext cx="55853" cy="55073"/>
          </a:xfrm>
          <a:custGeom>
            <a:avLst/>
            <a:gdLst/>
            <a:ahLst/>
            <a:cxnLst/>
            <a:rect l="l" t="t" r="r" b="b"/>
            <a:pathLst>
              <a:path w="286" h="282" extrusionOk="0">
                <a:moveTo>
                  <a:pt x="141" y="1"/>
                </a:moveTo>
                <a:cubicBezTo>
                  <a:pt x="66" y="1"/>
                  <a:pt x="0" y="66"/>
                  <a:pt x="0" y="141"/>
                </a:cubicBezTo>
                <a:cubicBezTo>
                  <a:pt x="0" y="216"/>
                  <a:pt x="66" y="281"/>
                  <a:pt x="141" y="281"/>
                </a:cubicBezTo>
                <a:cubicBezTo>
                  <a:pt x="220" y="281"/>
                  <a:pt x="286" y="216"/>
                  <a:pt x="286" y="141"/>
                </a:cubicBezTo>
                <a:cubicBezTo>
                  <a:pt x="286" y="66"/>
                  <a:pt x="220" y="1"/>
                  <a:pt x="1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59" name="Google Shape;59;p4"/>
          <p:cNvSpPr/>
          <p:nvPr/>
        </p:nvSpPr>
        <p:spPr>
          <a:xfrm>
            <a:off x="478837" y="2897724"/>
            <a:ext cx="55073" cy="55073"/>
          </a:xfrm>
          <a:custGeom>
            <a:avLst/>
            <a:gdLst/>
            <a:ahLst/>
            <a:cxnLst/>
            <a:rect l="l" t="t" r="r" b="b"/>
            <a:pathLst>
              <a:path w="282" h="282" extrusionOk="0">
                <a:moveTo>
                  <a:pt x="141" y="1"/>
                </a:moveTo>
                <a:cubicBezTo>
                  <a:pt x="66" y="1"/>
                  <a:pt x="0" y="66"/>
                  <a:pt x="0" y="141"/>
                </a:cubicBezTo>
                <a:cubicBezTo>
                  <a:pt x="0" y="216"/>
                  <a:pt x="66" y="282"/>
                  <a:pt x="141" y="282"/>
                </a:cubicBezTo>
                <a:cubicBezTo>
                  <a:pt x="216" y="282"/>
                  <a:pt x="281" y="216"/>
                  <a:pt x="281" y="141"/>
                </a:cubicBezTo>
                <a:cubicBezTo>
                  <a:pt x="281" y="66"/>
                  <a:pt x="216" y="1"/>
                  <a:pt x="14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0" name="Google Shape;60;p4"/>
          <p:cNvSpPr/>
          <p:nvPr/>
        </p:nvSpPr>
        <p:spPr>
          <a:xfrm>
            <a:off x="191165" y="1142401"/>
            <a:ext cx="313641" cy="354659"/>
          </a:xfrm>
          <a:custGeom>
            <a:avLst/>
            <a:gdLst/>
            <a:ahLst/>
            <a:cxnLst/>
            <a:rect l="l" t="t" r="r" b="b"/>
            <a:pathLst>
              <a:path w="1606" h="1816" extrusionOk="0">
                <a:moveTo>
                  <a:pt x="824" y="1"/>
                </a:moveTo>
                <a:lnTo>
                  <a:pt x="567" y="665"/>
                </a:lnTo>
                <a:lnTo>
                  <a:pt x="1" y="632"/>
                </a:lnTo>
                <a:lnTo>
                  <a:pt x="422" y="1086"/>
                </a:lnTo>
                <a:lnTo>
                  <a:pt x="263" y="1638"/>
                </a:lnTo>
                <a:lnTo>
                  <a:pt x="749" y="1207"/>
                </a:lnTo>
                <a:lnTo>
                  <a:pt x="1137" y="1816"/>
                </a:lnTo>
                <a:lnTo>
                  <a:pt x="1100" y="1207"/>
                </a:lnTo>
                <a:lnTo>
                  <a:pt x="1605" y="749"/>
                </a:lnTo>
                <a:lnTo>
                  <a:pt x="1044" y="679"/>
                </a:lnTo>
                <a:lnTo>
                  <a:pt x="8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1" name="Google Shape;61;p4"/>
          <p:cNvSpPr/>
          <p:nvPr/>
        </p:nvSpPr>
        <p:spPr>
          <a:xfrm>
            <a:off x="433373" y="4353429"/>
            <a:ext cx="226736" cy="257011"/>
          </a:xfrm>
          <a:custGeom>
            <a:avLst/>
            <a:gdLst/>
            <a:ahLst/>
            <a:cxnLst/>
            <a:rect l="l" t="t" r="r" b="b"/>
            <a:pathLst>
              <a:path w="1161" h="1316" extrusionOk="0">
                <a:moveTo>
                  <a:pt x="594" y="1"/>
                </a:moveTo>
                <a:lnTo>
                  <a:pt x="407" y="483"/>
                </a:lnTo>
                <a:lnTo>
                  <a:pt x="0" y="459"/>
                </a:lnTo>
                <a:lnTo>
                  <a:pt x="304" y="787"/>
                </a:lnTo>
                <a:lnTo>
                  <a:pt x="187" y="1189"/>
                </a:lnTo>
                <a:lnTo>
                  <a:pt x="187" y="1189"/>
                </a:lnTo>
                <a:lnTo>
                  <a:pt x="543" y="871"/>
                </a:lnTo>
                <a:lnTo>
                  <a:pt x="819" y="1315"/>
                </a:lnTo>
                <a:lnTo>
                  <a:pt x="795" y="871"/>
                </a:lnTo>
                <a:lnTo>
                  <a:pt x="1160" y="544"/>
                </a:lnTo>
                <a:lnTo>
                  <a:pt x="753" y="492"/>
                </a:lnTo>
                <a:lnTo>
                  <a:pt x="5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2" name="Google Shape;62;p4"/>
          <p:cNvSpPr/>
          <p:nvPr/>
        </p:nvSpPr>
        <p:spPr>
          <a:xfrm>
            <a:off x="1420375" y="242958"/>
            <a:ext cx="226736" cy="256815"/>
          </a:xfrm>
          <a:custGeom>
            <a:avLst/>
            <a:gdLst/>
            <a:ahLst/>
            <a:cxnLst/>
            <a:rect l="l" t="t" r="r" b="b"/>
            <a:pathLst>
              <a:path w="1161" h="1315" extrusionOk="0">
                <a:moveTo>
                  <a:pt x="599" y="0"/>
                </a:moveTo>
                <a:lnTo>
                  <a:pt x="412" y="482"/>
                </a:lnTo>
                <a:lnTo>
                  <a:pt x="1" y="459"/>
                </a:lnTo>
                <a:lnTo>
                  <a:pt x="300" y="786"/>
                </a:lnTo>
                <a:lnTo>
                  <a:pt x="188" y="1188"/>
                </a:lnTo>
                <a:lnTo>
                  <a:pt x="539" y="870"/>
                </a:lnTo>
                <a:lnTo>
                  <a:pt x="819" y="1315"/>
                </a:lnTo>
                <a:lnTo>
                  <a:pt x="819" y="1315"/>
                </a:lnTo>
                <a:lnTo>
                  <a:pt x="796" y="870"/>
                </a:lnTo>
                <a:lnTo>
                  <a:pt x="1161" y="538"/>
                </a:lnTo>
                <a:lnTo>
                  <a:pt x="754" y="491"/>
                </a:lnTo>
                <a:lnTo>
                  <a:pt x="59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3" name="Google Shape;63;p4"/>
          <p:cNvSpPr/>
          <p:nvPr/>
        </p:nvSpPr>
        <p:spPr>
          <a:xfrm>
            <a:off x="271046" y="5913135"/>
            <a:ext cx="470657" cy="532964"/>
          </a:xfrm>
          <a:custGeom>
            <a:avLst/>
            <a:gdLst/>
            <a:ahLst/>
            <a:cxnLst/>
            <a:rect l="l" t="t" r="r" b="b"/>
            <a:pathLst>
              <a:path w="2410" h="2729" extrusionOk="0">
                <a:moveTo>
                  <a:pt x="1236" y="1"/>
                </a:moveTo>
                <a:lnTo>
                  <a:pt x="848" y="997"/>
                </a:lnTo>
                <a:lnTo>
                  <a:pt x="1" y="950"/>
                </a:lnTo>
                <a:lnTo>
                  <a:pt x="632" y="1629"/>
                </a:lnTo>
                <a:lnTo>
                  <a:pt x="389" y="2457"/>
                </a:lnTo>
                <a:lnTo>
                  <a:pt x="1119" y="1807"/>
                </a:lnTo>
                <a:lnTo>
                  <a:pt x="1708" y="2728"/>
                </a:lnTo>
                <a:lnTo>
                  <a:pt x="1652" y="1807"/>
                </a:lnTo>
                <a:lnTo>
                  <a:pt x="2410" y="1119"/>
                </a:lnTo>
                <a:lnTo>
                  <a:pt x="1568" y="1011"/>
                </a:lnTo>
                <a:lnTo>
                  <a:pt x="12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4" name="Google Shape;64;p4"/>
          <p:cNvSpPr/>
          <p:nvPr/>
        </p:nvSpPr>
        <p:spPr>
          <a:xfrm>
            <a:off x="437944" y="5200303"/>
            <a:ext cx="333365" cy="326927"/>
          </a:xfrm>
          <a:custGeom>
            <a:avLst/>
            <a:gdLst/>
            <a:ahLst/>
            <a:cxnLst/>
            <a:rect l="l" t="t" r="r" b="b"/>
            <a:pathLst>
              <a:path w="1707" h="1674" extrusionOk="0">
                <a:moveTo>
                  <a:pt x="747" y="0"/>
                </a:moveTo>
                <a:cubicBezTo>
                  <a:pt x="710" y="0"/>
                  <a:pt x="673" y="26"/>
                  <a:pt x="665" y="67"/>
                </a:cubicBezTo>
                <a:lnTo>
                  <a:pt x="576" y="512"/>
                </a:lnTo>
                <a:cubicBezTo>
                  <a:pt x="572" y="549"/>
                  <a:pt x="548" y="572"/>
                  <a:pt x="515" y="577"/>
                </a:cubicBezTo>
                <a:lnTo>
                  <a:pt x="85" y="699"/>
                </a:lnTo>
                <a:cubicBezTo>
                  <a:pt x="15" y="717"/>
                  <a:pt x="1" y="811"/>
                  <a:pt x="66" y="844"/>
                </a:cubicBezTo>
                <a:lnTo>
                  <a:pt x="459" y="1068"/>
                </a:lnTo>
                <a:cubicBezTo>
                  <a:pt x="483" y="1078"/>
                  <a:pt x="501" y="1110"/>
                  <a:pt x="501" y="1138"/>
                </a:cubicBezTo>
                <a:lnTo>
                  <a:pt x="483" y="1587"/>
                </a:lnTo>
                <a:cubicBezTo>
                  <a:pt x="483" y="1640"/>
                  <a:pt x="521" y="1674"/>
                  <a:pt x="564" y="1674"/>
                </a:cubicBezTo>
                <a:cubicBezTo>
                  <a:pt x="582" y="1674"/>
                  <a:pt x="601" y="1667"/>
                  <a:pt x="618" y="1653"/>
                </a:cubicBezTo>
                <a:lnTo>
                  <a:pt x="950" y="1349"/>
                </a:lnTo>
                <a:cubicBezTo>
                  <a:pt x="966" y="1333"/>
                  <a:pt x="985" y="1326"/>
                  <a:pt x="1003" y="1326"/>
                </a:cubicBezTo>
                <a:cubicBezTo>
                  <a:pt x="1012" y="1326"/>
                  <a:pt x="1021" y="1327"/>
                  <a:pt x="1030" y="1330"/>
                </a:cubicBezTo>
                <a:lnTo>
                  <a:pt x="1460" y="1485"/>
                </a:lnTo>
                <a:cubicBezTo>
                  <a:pt x="1467" y="1487"/>
                  <a:pt x="1474" y="1488"/>
                  <a:pt x="1481" y="1488"/>
                </a:cubicBezTo>
                <a:cubicBezTo>
                  <a:pt x="1535" y="1488"/>
                  <a:pt x="1584" y="1426"/>
                  <a:pt x="1559" y="1372"/>
                </a:cubicBezTo>
                <a:lnTo>
                  <a:pt x="1371" y="961"/>
                </a:lnTo>
                <a:cubicBezTo>
                  <a:pt x="1357" y="937"/>
                  <a:pt x="1362" y="904"/>
                  <a:pt x="1381" y="881"/>
                </a:cubicBezTo>
                <a:lnTo>
                  <a:pt x="1661" y="526"/>
                </a:lnTo>
                <a:cubicBezTo>
                  <a:pt x="1707" y="467"/>
                  <a:pt x="1664" y="394"/>
                  <a:pt x="1598" y="394"/>
                </a:cubicBezTo>
                <a:cubicBezTo>
                  <a:pt x="1596" y="394"/>
                  <a:pt x="1593" y="394"/>
                  <a:pt x="1591" y="395"/>
                </a:cubicBezTo>
                <a:lnTo>
                  <a:pt x="1142" y="446"/>
                </a:lnTo>
                <a:cubicBezTo>
                  <a:pt x="1137" y="448"/>
                  <a:pt x="1132" y="449"/>
                  <a:pt x="1127" y="449"/>
                </a:cubicBezTo>
                <a:cubicBezTo>
                  <a:pt x="1104" y="449"/>
                  <a:pt x="1083" y="432"/>
                  <a:pt x="1067" y="413"/>
                </a:cubicBezTo>
                <a:lnTo>
                  <a:pt x="815" y="39"/>
                </a:lnTo>
                <a:cubicBezTo>
                  <a:pt x="798" y="12"/>
                  <a:pt x="772" y="0"/>
                  <a:pt x="747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5" name="Google Shape;65;p4"/>
          <p:cNvSpPr/>
          <p:nvPr/>
        </p:nvSpPr>
        <p:spPr>
          <a:xfrm>
            <a:off x="286176" y="3962958"/>
            <a:ext cx="123621" cy="117764"/>
          </a:xfrm>
          <a:custGeom>
            <a:avLst/>
            <a:gdLst/>
            <a:ahLst/>
            <a:cxnLst/>
            <a:rect l="l" t="t" r="r" b="b"/>
            <a:pathLst>
              <a:path w="633" h="603" extrusionOk="0">
                <a:moveTo>
                  <a:pt x="459" y="0"/>
                </a:moveTo>
                <a:cubicBezTo>
                  <a:pt x="456" y="0"/>
                  <a:pt x="453" y="1"/>
                  <a:pt x="450" y="2"/>
                </a:cubicBezTo>
                <a:lnTo>
                  <a:pt x="314" y="96"/>
                </a:lnTo>
                <a:cubicBezTo>
                  <a:pt x="312" y="98"/>
                  <a:pt x="309" y="100"/>
                  <a:pt x="304" y="100"/>
                </a:cubicBezTo>
                <a:cubicBezTo>
                  <a:pt x="299" y="100"/>
                  <a:pt x="293" y="98"/>
                  <a:pt x="286" y="96"/>
                </a:cubicBezTo>
                <a:lnTo>
                  <a:pt x="141" y="21"/>
                </a:lnTo>
                <a:cubicBezTo>
                  <a:pt x="136" y="18"/>
                  <a:pt x="132" y="17"/>
                  <a:pt x="127" y="17"/>
                </a:cubicBezTo>
                <a:cubicBezTo>
                  <a:pt x="109" y="17"/>
                  <a:pt x="96" y="35"/>
                  <a:pt x="99" y="54"/>
                </a:cubicBezTo>
                <a:lnTo>
                  <a:pt x="146" y="213"/>
                </a:lnTo>
                <a:cubicBezTo>
                  <a:pt x="151" y="227"/>
                  <a:pt x="146" y="236"/>
                  <a:pt x="141" y="241"/>
                </a:cubicBezTo>
                <a:lnTo>
                  <a:pt x="24" y="358"/>
                </a:lnTo>
                <a:cubicBezTo>
                  <a:pt x="1" y="377"/>
                  <a:pt x="20" y="414"/>
                  <a:pt x="43" y="414"/>
                </a:cubicBezTo>
                <a:lnTo>
                  <a:pt x="207" y="419"/>
                </a:lnTo>
                <a:cubicBezTo>
                  <a:pt x="211" y="419"/>
                  <a:pt x="221" y="423"/>
                  <a:pt x="230" y="438"/>
                </a:cubicBezTo>
                <a:lnTo>
                  <a:pt x="305" y="587"/>
                </a:lnTo>
                <a:cubicBezTo>
                  <a:pt x="309" y="598"/>
                  <a:pt x="319" y="603"/>
                  <a:pt x="329" y="603"/>
                </a:cubicBezTo>
                <a:cubicBezTo>
                  <a:pt x="341" y="603"/>
                  <a:pt x="354" y="595"/>
                  <a:pt x="356" y="583"/>
                </a:cubicBezTo>
                <a:lnTo>
                  <a:pt x="408" y="423"/>
                </a:lnTo>
                <a:cubicBezTo>
                  <a:pt x="417" y="419"/>
                  <a:pt x="422" y="405"/>
                  <a:pt x="431" y="405"/>
                </a:cubicBezTo>
                <a:lnTo>
                  <a:pt x="595" y="381"/>
                </a:lnTo>
                <a:cubicBezTo>
                  <a:pt x="618" y="377"/>
                  <a:pt x="632" y="349"/>
                  <a:pt x="609" y="330"/>
                </a:cubicBezTo>
                <a:lnTo>
                  <a:pt x="473" y="232"/>
                </a:lnTo>
                <a:cubicBezTo>
                  <a:pt x="464" y="227"/>
                  <a:pt x="464" y="213"/>
                  <a:pt x="464" y="204"/>
                </a:cubicBezTo>
                <a:lnTo>
                  <a:pt x="492" y="40"/>
                </a:lnTo>
                <a:cubicBezTo>
                  <a:pt x="496" y="20"/>
                  <a:pt x="477" y="0"/>
                  <a:pt x="459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6" name="Google Shape;66;p4"/>
          <p:cNvSpPr/>
          <p:nvPr/>
        </p:nvSpPr>
        <p:spPr>
          <a:xfrm>
            <a:off x="7190262" y="6593555"/>
            <a:ext cx="123425" cy="117764"/>
          </a:xfrm>
          <a:custGeom>
            <a:avLst/>
            <a:gdLst/>
            <a:ahLst/>
            <a:cxnLst/>
            <a:rect l="l" t="t" r="r" b="b"/>
            <a:pathLst>
              <a:path w="632" h="603" extrusionOk="0">
                <a:moveTo>
                  <a:pt x="462" y="0"/>
                </a:moveTo>
                <a:cubicBezTo>
                  <a:pt x="458" y="0"/>
                  <a:pt x="453" y="2"/>
                  <a:pt x="450" y="4"/>
                </a:cubicBezTo>
                <a:lnTo>
                  <a:pt x="319" y="98"/>
                </a:lnTo>
                <a:cubicBezTo>
                  <a:pt x="314" y="100"/>
                  <a:pt x="309" y="102"/>
                  <a:pt x="304" y="102"/>
                </a:cubicBezTo>
                <a:cubicBezTo>
                  <a:pt x="299" y="102"/>
                  <a:pt x="293" y="100"/>
                  <a:pt x="286" y="98"/>
                </a:cubicBezTo>
                <a:lnTo>
                  <a:pt x="141" y="19"/>
                </a:lnTo>
                <a:cubicBezTo>
                  <a:pt x="137" y="17"/>
                  <a:pt x="134" y="16"/>
                  <a:pt x="130" y="16"/>
                </a:cubicBezTo>
                <a:cubicBezTo>
                  <a:pt x="111" y="16"/>
                  <a:pt x="95" y="36"/>
                  <a:pt x="99" y="56"/>
                </a:cubicBezTo>
                <a:lnTo>
                  <a:pt x="145" y="215"/>
                </a:lnTo>
                <a:cubicBezTo>
                  <a:pt x="155" y="224"/>
                  <a:pt x="145" y="238"/>
                  <a:pt x="141" y="243"/>
                </a:cubicBezTo>
                <a:lnTo>
                  <a:pt x="24" y="360"/>
                </a:lnTo>
                <a:cubicBezTo>
                  <a:pt x="0" y="379"/>
                  <a:pt x="19" y="411"/>
                  <a:pt x="43" y="411"/>
                </a:cubicBezTo>
                <a:lnTo>
                  <a:pt x="206" y="416"/>
                </a:lnTo>
                <a:cubicBezTo>
                  <a:pt x="211" y="416"/>
                  <a:pt x="225" y="425"/>
                  <a:pt x="230" y="435"/>
                </a:cubicBezTo>
                <a:lnTo>
                  <a:pt x="305" y="589"/>
                </a:lnTo>
                <a:cubicBezTo>
                  <a:pt x="310" y="599"/>
                  <a:pt x="319" y="603"/>
                  <a:pt x="328" y="603"/>
                </a:cubicBezTo>
                <a:cubicBezTo>
                  <a:pt x="340" y="603"/>
                  <a:pt x="353" y="594"/>
                  <a:pt x="356" y="580"/>
                </a:cubicBezTo>
                <a:lnTo>
                  <a:pt x="412" y="425"/>
                </a:lnTo>
                <a:cubicBezTo>
                  <a:pt x="417" y="416"/>
                  <a:pt x="421" y="407"/>
                  <a:pt x="435" y="407"/>
                </a:cubicBezTo>
                <a:lnTo>
                  <a:pt x="599" y="383"/>
                </a:lnTo>
                <a:cubicBezTo>
                  <a:pt x="623" y="379"/>
                  <a:pt x="632" y="346"/>
                  <a:pt x="609" y="332"/>
                </a:cubicBezTo>
                <a:lnTo>
                  <a:pt x="473" y="229"/>
                </a:lnTo>
                <a:cubicBezTo>
                  <a:pt x="464" y="224"/>
                  <a:pt x="464" y="215"/>
                  <a:pt x="464" y="201"/>
                </a:cubicBezTo>
                <a:lnTo>
                  <a:pt x="492" y="37"/>
                </a:lnTo>
                <a:cubicBezTo>
                  <a:pt x="495" y="19"/>
                  <a:pt x="479" y="0"/>
                  <a:pt x="462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7" name="Google Shape;67;p4"/>
          <p:cNvSpPr/>
          <p:nvPr/>
        </p:nvSpPr>
        <p:spPr>
          <a:xfrm>
            <a:off x="542796" y="390223"/>
            <a:ext cx="123621" cy="117959"/>
          </a:xfrm>
          <a:custGeom>
            <a:avLst/>
            <a:gdLst/>
            <a:ahLst/>
            <a:cxnLst/>
            <a:rect l="l" t="t" r="r" b="b"/>
            <a:pathLst>
              <a:path w="633" h="604" extrusionOk="0">
                <a:moveTo>
                  <a:pt x="465" y="0"/>
                </a:moveTo>
                <a:cubicBezTo>
                  <a:pt x="461" y="0"/>
                  <a:pt x="458" y="1"/>
                  <a:pt x="455" y="3"/>
                </a:cubicBezTo>
                <a:lnTo>
                  <a:pt x="319" y="97"/>
                </a:lnTo>
                <a:cubicBezTo>
                  <a:pt x="317" y="99"/>
                  <a:pt x="312" y="100"/>
                  <a:pt x="307" y="100"/>
                </a:cubicBezTo>
                <a:cubicBezTo>
                  <a:pt x="301" y="100"/>
                  <a:pt x="296" y="99"/>
                  <a:pt x="291" y="97"/>
                </a:cubicBezTo>
                <a:lnTo>
                  <a:pt x="141" y="22"/>
                </a:lnTo>
                <a:cubicBezTo>
                  <a:pt x="136" y="19"/>
                  <a:pt x="131" y="17"/>
                  <a:pt x="127" y="17"/>
                </a:cubicBezTo>
                <a:cubicBezTo>
                  <a:pt x="110" y="17"/>
                  <a:pt x="96" y="36"/>
                  <a:pt x="104" y="54"/>
                </a:cubicBezTo>
                <a:lnTo>
                  <a:pt x="151" y="213"/>
                </a:lnTo>
                <a:cubicBezTo>
                  <a:pt x="155" y="228"/>
                  <a:pt x="151" y="237"/>
                  <a:pt x="141" y="242"/>
                </a:cubicBezTo>
                <a:lnTo>
                  <a:pt x="24" y="358"/>
                </a:lnTo>
                <a:cubicBezTo>
                  <a:pt x="1" y="377"/>
                  <a:pt x="20" y="415"/>
                  <a:pt x="43" y="415"/>
                </a:cubicBezTo>
                <a:lnTo>
                  <a:pt x="207" y="419"/>
                </a:lnTo>
                <a:cubicBezTo>
                  <a:pt x="211" y="419"/>
                  <a:pt x="225" y="424"/>
                  <a:pt x="230" y="438"/>
                </a:cubicBezTo>
                <a:lnTo>
                  <a:pt x="305" y="588"/>
                </a:lnTo>
                <a:cubicBezTo>
                  <a:pt x="311" y="598"/>
                  <a:pt x="321" y="603"/>
                  <a:pt x="332" y="603"/>
                </a:cubicBezTo>
                <a:cubicBezTo>
                  <a:pt x="344" y="603"/>
                  <a:pt x="356" y="596"/>
                  <a:pt x="361" y="583"/>
                </a:cubicBezTo>
                <a:lnTo>
                  <a:pt x="413" y="424"/>
                </a:lnTo>
                <a:cubicBezTo>
                  <a:pt x="417" y="419"/>
                  <a:pt x="422" y="405"/>
                  <a:pt x="436" y="405"/>
                </a:cubicBezTo>
                <a:lnTo>
                  <a:pt x="600" y="382"/>
                </a:lnTo>
                <a:cubicBezTo>
                  <a:pt x="623" y="377"/>
                  <a:pt x="632" y="349"/>
                  <a:pt x="609" y="330"/>
                </a:cubicBezTo>
                <a:lnTo>
                  <a:pt x="478" y="232"/>
                </a:lnTo>
                <a:cubicBezTo>
                  <a:pt x="464" y="228"/>
                  <a:pt x="464" y="213"/>
                  <a:pt x="464" y="204"/>
                </a:cubicBezTo>
                <a:lnTo>
                  <a:pt x="492" y="40"/>
                </a:lnTo>
                <a:cubicBezTo>
                  <a:pt x="500" y="14"/>
                  <a:pt x="480" y="0"/>
                  <a:pt x="465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8" name="Google Shape;68;p4"/>
          <p:cNvSpPr/>
          <p:nvPr/>
        </p:nvSpPr>
        <p:spPr>
          <a:xfrm>
            <a:off x="9403738" y="162019"/>
            <a:ext cx="388439" cy="418716"/>
          </a:xfrm>
          <a:custGeom>
            <a:avLst/>
            <a:gdLst/>
            <a:ahLst/>
            <a:cxnLst/>
            <a:rect l="l" t="t" r="r" b="b"/>
            <a:pathLst>
              <a:path w="1989" h="2144" extrusionOk="0">
                <a:moveTo>
                  <a:pt x="856" y="1"/>
                </a:moveTo>
                <a:lnTo>
                  <a:pt x="702" y="880"/>
                </a:lnTo>
                <a:lnTo>
                  <a:pt x="0" y="974"/>
                </a:lnTo>
                <a:lnTo>
                  <a:pt x="627" y="1423"/>
                </a:lnTo>
                <a:lnTo>
                  <a:pt x="571" y="2138"/>
                </a:lnTo>
                <a:lnTo>
                  <a:pt x="571" y="2138"/>
                </a:lnTo>
                <a:lnTo>
                  <a:pt x="1053" y="1488"/>
                </a:lnTo>
                <a:lnTo>
                  <a:pt x="1675" y="2143"/>
                </a:lnTo>
                <a:lnTo>
                  <a:pt x="1488" y="1404"/>
                </a:lnTo>
                <a:lnTo>
                  <a:pt x="1988" y="721"/>
                </a:lnTo>
                <a:lnTo>
                  <a:pt x="1988" y="721"/>
                </a:lnTo>
                <a:lnTo>
                  <a:pt x="1287" y="773"/>
                </a:lnTo>
                <a:lnTo>
                  <a:pt x="856" y="1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69" name="Google Shape;69;p4"/>
          <p:cNvSpPr/>
          <p:nvPr/>
        </p:nvSpPr>
        <p:spPr>
          <a:xfrm>
            <a:off x="10812360" y="212993"/>
            <a:ext cx="428669" cy="472423"/>
          </a:xfrm>
          <a:custGeom>
            <a:avLst/>
            <a:gdLst/>
            <a:ahLst/>
            <a:cxnLst/>
            <a:rect l="l" t="t" r="r" b="b"/>
            <a:pathLst>
              <a:path w="2195" h="2419" extrusionOk="0">
                <a:moveTo>
                  <a:pt x="1021" y="1"/>
                </a:moveTo>
                <a:lnTo>
                  <a:pt x="773" y="941"/>
                </a:lnTo>
                <a:lnTo>
                  <a:pt x="1" y="983"/>
                </a:lnTo>
                <a:lnTo>
                  <a:pt x="637" y="1530"/>
                </a:lnTo>
                <a:lnTo>
                  <a:pt x="511" y="2311"/>
                </a:lnTo>
                <a:lnTo>
                  <a:pt x="1100" y="1643"/>
                </a:lnTo>
                <a:lnTo>
                  <a:pt x="1722" y="2419"/>
                </a:lnTo>
                <a:lnTo>
                  <a:pt x="1582" y="1591"/>
                </a:lnTo>
                <a:lnTo>
                  <a:pt x="2195" y="894"/>
                </a:lnTo>
                <a:lnTo>
                  <a:pt x="1423" y="885"/>
                </a:lnTo>
                <a:lnTo>
                  <a:pt x="1021" y="1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0" name="Google Shape;70;p4"/>
          <p:cNvSpPr/>
          <p:nvPr/>
        </p:nvSpPr>
        <p:spPr>
          <a:xfrm>
            <a:off x="2630217" y="368158"/>
            <a:ext cx="256811" cy="288063"/>
          </a:xfrm>
          <a:custGeom>
            <a:avLst/>
            <a:gdLst/>
            <a:ahLst/>
            <a:cxnLst/>
            <a:rect l="l" t="t" r="r" b="b"/>
            <a:pathLst>
              <a:path w="1315" h="1475" extrusionOk="0">
                <a:moveTo>
                  <a:pt x="641" y="1"/>
                </a:moveTo>
                <a:lnTo>
                  <a:pt x="463" y="558"/>
                </a:lnTo>
                <a:lnTo>
                  <a:pt x="0" y="558"/>
                </a:lnTo>
                <a:lnTo>
                  <a:pt x="360" y="908"/>
                </a:lnTo>
                <a:lnTo>
                  <a:pt x="262" y="1372"/>
                </a:lnTo>
                <a:lnTo>
                  <a:pt x="262" y="1372"/>
                </a:lnTo>
                <a:lnTo>
                  <a:pt x="636" y="993"/>
                </a:lnTo>
                <a:lnTo>
                  <a:pt x="987" y="1474"/>
                </a:lnTo>
                <a:lnTo>
                  <a:pt x="931" y="974"/>
                </a:lnTo>
                <a:lnTo>
                  <a:pt x="1315" y="576"/>
                </a:lnTo>
                <a:lnTo>
                  <a:pt x="851" y="548"/>
                </a:lnTo>
                <a:lnTo>
                  <a:pt x="641" y="1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1" name="Google Shape;71;p4"/>
          <p:cNvSpPr/>
          <p:nvPr/>
        </p:nvSpPr>
        <p:spPr>
          <a:xfrm>
            <a:off x="3970544" y="6155899"/>
            <a:ext cx="390392" cy="437660"/>
          </a:xfrm>
          <a:custGeom>
            <a:avLst/>
            <a:gdLst/>
            <a:ahLst/>
            <a:cxnLst/>
            <a:rect l="l" t="t" r="r" b="b"/>
            <a:pathLst>
              <a:path w="1999" h="2241" extrusionOk="0">
                <a:moveTo>
                  <a:pt x="992" y="0"/>
                </a:moveTo>
                <a:lnTo>
                  <a:pt x="702" y="837"/>
                </a:lnTo>
                <a:lnTo>
                  <a:pt x="1" y="819"/>
                </a:lnTo>
                <a:lnTo>
                  <a:pt x="543" y="1361"/>
                </a:lnTo>
                <a:lnTo>
                  <a:pt x="375" y="2058"/>
                </a:lnTo>
                <a:lnTo>
                  <a:pt x="375" y="2058"/>
                </a:lnTo>
                <a:lnTo>
                  <a:pt x="960" y="1497"/>
                </a:lnTo>
                <a:lnTo>
                  <a:pt x="1465" y="2241"/>
                </a:lnTo>
                <a:lnTo>
                  <a:pt x="1390" y="1478"/>
                </a:lnTo>
                <a:lnTo>
                  <a:pt x="1998" y="889"/>
                </a:lnTo>
                <a:lnTo>
                  <a:pt x="1296" y="823"/>
                </a:lnTo>
                <a:lnTo>
                  <a:pt x="992" y="0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2" name="Google Shape;72;p4"/>
          <p:cNvSpPr/>
          <p:nvPr/>
        </p:nvSpPr>
        <p:spPr>
          <a:xfrm>
            <a:off x="11614512" y="4245726"/>
            <a:ext cx="428669" cy="472423"/>
          </a:xfrm>
          <a:custGeom>
            <a:avLst/>
            <a:gdLst/>
            <a:ahLst/>
            <a:cxnLst/>
            <a:rect l="l" t="t" r="r" b="b"/>
            <a:pathLst>
              <a:path w="2195" h="2419" extrusionOk="0">
                <a:moveTo>
                  <a:pt x="1021" y="1"/>
                </a:moveTo>
                <a:lnTo>
                  <a:pt x="773" y="941"/>
                </a:lnTo>
                <a:lnTo>
                  <a:pt x="1" y="983"/>
                </a:lnTo>
                <a:lnTo>
                  <a:pt x="637" y="1530"/>
                </a:lnTo>
                <a:lnTo>
                  <a:pt x="511" y="2311"/>
                </a:lnTo>
                <a:lnTo>
                  <a:pt x="1100" y="1643"/>
                </a:lnTo>
                <a:lnTo>
                  <a:pt x="1722" y="2419"/>
                </a:lnTo>
                <a:lnTo>
                  <a:pt x="1582" y="1591"/>
                </a:lnTo>
                <a:lnTo>
                  <a:pt x="2195" y="894"/>
                </a:lnTo>
                <a:lnTo>
                  <a:pt x="1423" y="885"/>
                </a:lnTo>
                <a:lnTo>
                  <a:pt x="1021" y="1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3" name="Google Shape;73;p4"/>
          <p:cNvSpPr/>
          <p:nvPr/>
        </p:nvSpPr>
        <p:spPr>
          <a:xfrm>
            <a:off x="9362629" y="6172419"/>
            <a:ext cx="470657" cy="532964"/>
          </a:xfrm>
          <a:custGeom>
            <a:avLst/>
            <a:gdLst/>
            <a:ahLst/>
            <a:cxnLst/>
            <a:rect l="l" t="t" r="r" b="b"/>
            <a:pathLst>
              <a:path w="2410" h="2729" extrusionOk="0">
                <a:moveTo>
                  <a:pt x="1236" y="1"/>
                </a:moveTo>
                <a:lnTo>
                  <a:pt x="848" y="997"/>
                </a:lnTo>
                <a:lnTo>
                  <a:pt x="1" y="950"/>
                </a:lnTo>
                <a:lnTo>
                  <a:pt x="632" y="1629"/>
                </a:lnTo>
                <a:lnTo>
                  <a:pt x="389" y="2457"/>
                </a:lnTo>
                <a:lnTo>
                  <a:pt x="1119" y="1807"/>
                </a:lnTo>
                <a:lnTo>
                  <a:pt x="1708" y="2728"/>
                </a:lnTo>
                <a:lnTo>
                  <a:pt x="1652" y="1807"/>
                </a:lnTo>
                <a:lnTo>
                  <a:pt x="2410" y="1119"/>
                </a:lnTo>
                <a:lnTo>
                  <a:pt x="1568" y="1011"/>
                </a:lnTo>
                <a:lnTo>
                  <a:pt x="12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4" name="Google Shape;74;p4"/>
          <p:cNvSpPr/>
          <p:nvPr/>
        </p:nvSpPr>
        <p:spPr>
          <a:xfrm>
            <a:off x="11495244" y="5527253"/>
            <a:ext cx="333365" cy="326927"/>
          </a:xfrm>
          <a:custGeom>
            <a:avLst/>
            <a:gdLst/>
            <a:ahLst/>
            <a:cxnLst/>
            <a:rect l="l" t="t" r="r" b="b"/>
            <a:pathLst>
              <a:path w="1707" h="1674" extrusionOk="0">
                <a:moveTo>
                  <a:pt x="747" y="0"/>
                </a:moveTo>
                <a:cubicBezTo>
                  <a:pt x="710" y="0"/>
                  <a:pt x="673" y="26"/>
                  <a:pt x="665" y="67"/>
                </a:cubicBezTo>
                <a:lnTo>
                  <a:pt x="576" y="512"/>
                </a:lnTo>
                <a:cubicBezTo>
                  <a:pt x="572" y="549"/>
                  <a:pt x="548" y="572"/>
                  <a:pt x="515" y="577"/>
                </a:cubicBezTo>
                <a:lnTo>
                  <a:pt x="85" y="699"/>
                </a:lnTo>
                <a:cubicBezTo>
                  <a:pt x="15" y="717"/>
                  <a:pt x="1" y="811"/>
                  <a:pt x="66" y="844"/>
                </a:cubicBezTo>
                <a:lnTo>
                  <a:pt x="459" y="1068"/>
                </a:lnTo>
                <a:cubicBezTo>
                  <a:pt x="483" y="1078"/>
                  <a:pt x="501" y="1110"/>
                  <a:pt x="501" y="1138"/>
                </a:cubicBezTo>
                <a:lnTo>
                  <a:pt x="483" y="1587"/>
                </a:lnTo>
                <a:cubicBezTo>
                  <a:pt x="483" y="1640"/>
                  <a:pt x="521" y="1674"/>
                  <a:pt x="564" y="1674"/>
                </a:cubicBezTo>
                <a:cubicBezTo>
                  <a:pt x="582" y="1674"/>
                  <a:pt x="601" y="1667"/>
                  <a:pt x="618" y="1653"/>
                </a:cubicBezTo>
                <a:lnTo>
                  <a:pt x="950" y="1349"/>
                </a:lnTo>
                <a:cubicBezTo>
                  <a:pt x="966" y="1333"/>
                  <a:pt x="985" y="1326"/>
                  <a:pt x="1003" y="1326"/>
                </a:cubicBezTo>
                <a:cubicBezTo>
                  <a:pt x="1012" y="1326"/>
                  <a:pt x="1021" y="1327"/>
                  <a:pt x="1030" y="1330"/>
                </a:cubicBezTo>
                <a:lnTo>
                  <a:pt x="1460" y="1485"/>
                </a:lnTo>
                <a:cubicBezTo>
                  <a:pt x="1467" y="1487"/>
                  <a:pt x="1474" y="1488"/>
                  <a:pt x="1481" y="1488"/>
                </a:cubicBezTo>
                <a:cubicBezTo>
                  <a:pt x="1535" y="1488"/>
                  <a:pt x="1584" y="1426"/>
                  <a:pt x="1559" y="1372"/>
                </a:cubicBezTo>
                <a:lnTo>
                  <a:pt x="1371" y="961"/>
                </a:lnTo>
                <a:cubicBezTo>
                  <a:pt x="1357" y="937"/>
                  <a:pt x="1362" y="904"/>
                  <a:pt x="1381" y="881"/>
                </a:cubicBezTo>
                <a:lnTo>
                  <a:pt x="1661" y="526"/>
                </a:lnTo>
                <a:cubicBezTo>
                  <a:pt x="1707" y="467"/>
                  <a:pt x="1664" y="394"/>
                  <a:pt x="1598" y="394"/>
                </a:cubicBezTo>
                <a:cubicBezTo>
                  <a:pt x="1596" y="394"/>
                  <a:pt x="1593" y="394"/>
                  <a:pt x="1591" y="395"/>
                </a:cubicBezTo>
                <a:lnTo>
                  <a:pt x="1142" y="446"/>
                </a:lnTo>
                <a:cubicBezTo>
                  <a:pt x="1137" y="448"/>
                  <a:pt x="1132" y="449"/>
                  <a:pt x="1127" y="449"/>
                </a:cubicBezTo>
                <a:cubicBezTo>
                  <a:pt x="1104" y="449"/>
                  <a:pt x="1083" y="432"/>
                  <a:pt x="1067" y="413"/>
                </a:cubicBezTo>
                <a:lnTo>
                  <a:pt x="815" y="39"/>
                </a:lnTo>
                <a:cubicBezTo>
                  <a:pt x="798" y="12"/>
                  <a:pt x="772" y="0"/>
                  <a:pt x="747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5" name="Google Shape;75;p4"/>
          <p:cNvSpPr/>
          <p:nvPr/>
        </p:nvSpPr>
        <p:spPr>
          <a:xfrm>
            <a:off x="8682896" y="6172393"/>
            <a:ext cx="287081" cy="286891"/>
          </a:xfrm>
          <a:custGeom>
            <a:avLst/>
            <a:gdLst/>
            <a:ahLst/>
            <a:cxnLst/>
            <a:rect l="l" t="t" r="r" b="b"/>
            <a:pathLst>
              <a:path w="1470" h="1469" extrusionOk="0">
                <a:moveTo>
                  <a:pt x="730" y="0"/>
                </a:moveTo>
                <a:lnTo>
                  <a:pt x="730" y="730"/>
                </a:lnTo>
                <a:lnTo>
                  <a:pt x="1249" y="215"/>
                </a:lnTo>
                <a:lnTo>
                  <a:pt x="730" y="730"/>
                </a:lnTo>
                <a:lnTo>
                  <a:pt x="1469" y="730"/>
                </a:lnTo>
                <a:lnTo>
                  <a:pt x="730" y="730"/>
                </a:lnTo>
                <a:lnTo>
                  <a:pt x="1249" y="1254"/>
                </a:lnTo>
                <a:lnTo>
                  <a:pt x="730" y="730"/>
                </a:lnTo>
                <a:lnTo>
                  <a:pt x="730" y="1469"/>
                </a:lnTo>
                <a:lnTo>
                  <a:pt x="730" y="730"/>
                </a:lnTo>
                <a:lnTo>
                  <a:pt x="211" y="1254"/>
                </a:lnTo>
                <a:lnTo>
                  <a:pt x="730" y="730"/>
                </a:lnTo>
                <a:lnTo>
                  <a:pt x="0" y="730"/>
                </a:lnTo>
                <a:lnTo>
                  <a:pt x="730" y="730"/>
                </a:lnTo>
                <a:lnTo>
                  <a:pt x="211" y="215"/>
                </a:lnTo>
                <a:lnTo>
                  <a:pt x="730" y="730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6" name="Google Shape;76;p4"/>
          <p:cNvSpPr/>
          <p:nvPr/>
        </p:nvSpPr>
        <p:spPr>
          <a:xfrm>
            <a:off x="11490673" y="1263593"/>
            <a:ext cx="226736" cy="257011"/>
          </a:xfrm>
          <a:custGeom>
            <a:avLst/>
            <a:gdLst/>
            <a:ahLst/>
            <a:cxnLst/>
            <a:rect l="l" t="t" r="r" b="b"/>
            <a:pathLst>
              <a:path w="1161" h="1316" extrusionOk="0">
                <a:moveTo>
                  <a:pt x="594" y="1"/>
                </a:moveTo>
                <a:lnTo>
                  <a:pt x="407" y="483"/>
                </a:lnTo>
                <a:lnTo>
                  <a:pt x="0" y="459"/>
                </a:lnTo>
                <a:lnTo>
                  <a:pt x="304" y="787"/>
                </a:lnTo>
                <a:lnTo>
                  <a:pt x="187" y="1189"/>
                </a:lnTo>
                <a:lnTo>
                  <a:pt x="187" y="1189"/>
                </a:lnTo>
                <a:lnTo>
                  <a:pt x="543" y="871"/>
                </a:lnTo>
                <a:lnTo>
                  <a:pt x="819" y="1315"/>
                </a:lnTo>
                <a:lnTo>
                  <a:pt x="795" y="871"/>
                </a:lnTo>
                <a:lnTo>
                  <a:pt x="1160" y="544"/>
                </a:lnTo>
                <a:lnTo>
                  <a:pt x="753" y="492"/>
                </a:lnTo>
                <a:lnTo>
                  <a:pt x="5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7" name="Google Shape;77;p4"/>
          <p:cNvSpPr/>
          <p:nvPr/>
        </p:nvSpPr>
        <p:spPr>
          <a:xfrm>
            <a:off x="11328345" y="2823303"/>
            <a:ext cx="470657" cy="532964"/>
          </a:xfrm>
          <a:custGeom>
            <a:avLst/>
            <a:gdLst/>
            <a:ahLst/>
            <a:cxnLst/>
            <a:rect l="l" t="t" r="r" b="b"/>
            <a:pathLst>
              <a:path w="2410" h="2729" extrusionOk="0">
                <a:moveTo>
                  <a:pt x="1236" y="1"/>
                </a:moveTo>
                <a:lnTo>
                  <a:pt x="848" y="997"/>
                </a:lnTo>
                <a:lnTo>
                  <a:pt x="1" y="950"/>
                </a:lnTo>
                <a:lnTo>
                  <a:pt x="632" y="1629"/>
                </a:lnTo>
                <a:lnTo>
                  <a:pt x="389" y="2457"/>
                </a:lnTo>
                <a:lnTo>
                  <a:pt x="1119" y="1807"/>
                </a:lnTo>
                <a:lnTo>
                  <a:pt x="1708" y="2728"/>
                </a:lnTo>
                <a:lnTo>
                  <a:pt x="1652" y="1807"/>
                </a:lnTo>
                <a:lnTo>
                  <a:pt x="2410" y="1119"/>
                </a:lnTo>
                <a:lnTo>
                  <a:pt x="1568" y="1011"/>
                </a:lnTo>
                <a:lnTo>
                  <a:pt x="12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8" name="Google Shape;78;p4"/>
          <p:cNvSpPr/>
          <p:nvPr/>
        </p:nvSpPr>
        <p:spPr>
          <a:xfrm>
            <a:off x="11662168" y="1878236"/>
            <a:ext cx="333365" cy="532968"/>
          </a:xfrm>
          <a:custGeom>
            <a:avLst/>
            <a:gdLst/>
            <a:ahLst/>
            <a:cxnLst/>
            <a:rect l="l" t="t" r="r" b="b"/>
            <a:pathLst>
              <a:path w="1707" h="1674" extrusionOk="0">
                <a:moveTo>
                  <a:pt x="747" y="0"/>
                </a:moveTo>
                <a:cubicBezTo>
                  <a:pt x="710" y="0"/>
                  <a:pt x="673" y="26"/>
                  <a:pt x="665" y="67"/>
                </a:cubicBezTo>
                <a:lnTo>
                  <a:pt x="576" y="512"/>
                </a:lnTo>
                <a:cubicBezTo>
                  <a:pt x="572" y="549"/>
                  <a:pt x="548" y="572"/>
                  <a:pt x="515" y="577"/>
                </a:cubicBezTo>
                <a:lnTo>
                  <a:pt x="85" y="699"/>
                </a:lnTo>
                <a:cubicBezTo>
                  <a:pt x="15" y="717"/>
                  <a:pt x="1" y="811"/>
                  <a:pt x="66" y="844"/>
                </a:cubicBezTo>
                <a:lnTo>
                  <a:pt x="459" y="1068"/>
                </a:lnTo>
                <a:cubicBezTo>
                  <a:pt x="483" y="1078"/>
                  <a:pt x="501" y="1110"/>
                  <a:pt x="501" y="1138"/>
                </a:cubicBezTo>
                <a:lnTo>
                  <a:pt x="483" y="1587"/>
                </a:lnTo>
                <a:cubicBezTo>
                  <a:pt x="483" y="1640"/>
                  <a:pt x="521" y="1674"/>
                  <a:pt x="564" y="1674"/>
                </a:cubicBezTo>
                <a:cubicBezTo>
                  <a:pt x="582" y="1674"/>
                  <a:pt x="601" y="1667"/>
                  <a:pt x="618" y="1653"/>
                </a:cubicBezTo>
                <a:lnTo>
                  <a:pt x="950" y="1349"/>
                </a:lnTo>
                <a:cubicBezTo>
                  <a:pt x="966" y="1333"/>
                  <a:pt x="985" y="1326"/>
                  <a:pt x="1003" y="1326"/>
                </a:cubicBezTo>
                <a:cubicBezTo>
                  <a:pt x="1012" y="1326"/>
                  <a:pt x="1021" y="1327"/>
                  <a:pt x="1030" y="1330"/>
                </a:cubicBezTo>
                <a:lnTo>
                  <a:pt x="1460" y="1485"/>
                </a:lnTo>
                <a:cubicBezTo>
                  <a:pt x="1467" y="1487"/>
                  <a:pt x="1474" y="1488"/>
                  <a:pt x="1481" y="1488"/>
                </a:cubicBezTo>
                <a:cubicBezTo>
                  <a:pt x="1535" y="1488"/>
                  <a:pt x="1584" y="1426"/>
                  <a:pt x="1559" y="1372"/>
                </a:cubicBezTo>
                <a:lnTo>
                  <a:pt x="1371" y="961"/>
                </a:lnTo>
                <a:cubicBezTo>
                  <a:pt x="1357" y="937"/>
                  <a:pt x="1362" y="904"/>
                  <a:pt x="1381" y="881"/>
                </a:cubicBezTo>
                <a:lnTo>
                  <a:pt x="1661" y="526"/>
                </a:lnTo>
                <a:cubicBezTo>
                  <a:pt x="1707" y="467"/>
                  <a:pt x="1664" y="394"/>
                  <a:pt x="1598" y="394"/>
                </a:cubicBezTo>
                <a:cubicBezTo>
                  <a:pt x="1596" y="394"/>
                  <a:pt x="1593" y="394"/>
                  <a:pt x="1591" y="395"/>
                </a:cubicBezTo>
                <a:lnTo>
                  <a:pt x="1142" y="446"/>
                </a:lnTo>
                <a:cubicBezTo>
                  <a:pt x="1137" y="448"/>
                  <a:pt x="1132" y="449"/>
                  <a:pt x="1127" y="449"/>
                </a:cubicBezTo>
                <a:cubicBezTo>
                  <a:pt x="1104" y="449"/>
                  <a:pt x="1083" y="432"/>
                  <a:pt x="1067" y="413"/>
                </a:cubicBezTo>
                <a:lnTo>
                  <a:pt x="815" y="39"/>
                </a:lnTo>
                <a:cubicBezTo>
                  <a:pt x="798" y="12"/>
                  <a:pt x="772" y="0"/>
                  <a:pt x="747" y="0"/>
                </a:cubicBez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79" name="Google Shape;79;p4"/>
          <p:cNvSpPr/>
          <p:nvPr/>
        </p:nvSpPr>
        <p:spPr>
          <a:xfrm>
            <a:off x="10524313" y="6295445"/>
            <a:ext cx="288057" cy="286891"/>
          </a:xfrm>
          <a:custGeom>
            <a:avLst/>
            <a:gdLst/>
            <a:ahLst/>
            <a:cxnLst/>
            <a:rect l="l" t="t" r="r" b="b"/>
            <a:pathLst>
              <a:path w="1475" h="1469" extrusionOk="0">
                <a:moveTo>
                  <a:pt x="735" y="0"/>
                </a:moveTo>
                <a:lnTo>
                  <a:pt x="735" y="735"/>
                </a:lnTo>
                <a:lnTo>
                  <a:pt x="1255" y="215"/>
                </a:lnTo>
                <a:lnTo>
                  <a:pt x="735" y="735"/>
                </a:lnTo>
                <a:lnTo>
                  <a:pt x="1474" y="735"/>
                </a:lnTo>
                <a:lnTo>
                  <a:pt x="735" y="735"/>
                </a:lnTo>
                <a:lnTo>
                  <a:pt x="1255" y="1249"/>
                </a:lnTo>
                <a:lnTo>
                  <a:pt x="735" y="735"/>
                </a:lnTo>
                <a:lnTo>
                  <a:pt x="735" y="1469"/>
                </a:lnTo>
                <a:lnTo>
                  <a:pt x="735" y="735"/>
                </a:lnTo>
                <a:lnTo>
                  <a:pt x="216" y="1249"/>
                </a:lnTo>
                <a:lnTo>
                  <a:pt x="735" y="735"/>
                </a:lnTo>
                <a:lnTo>
                  <a:pt x="1" y="735"/>
                </a:lnTo>
                <a:lnTo>
                  <a:pt x="735" y="735"/>
                </a:lnTo>
                <a:lnTo>
                  <a:pt x="216" y="215"/>
                </a:lnTo>
                <a:lnTo>
                  <a:pt x="735" y="735"/>
                </a:lnTo>
                <a:close/>
              </a:path>
            </a:pathLst>
          </a:custGeom>
          <a:solidFill>
            <a:schemeClr val="dk2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80" name="Google Shape;80;p4"/>
          <p:cNvSpPr txBox="1">
            <a:spLocks noGrp="1"/>
          </p:cNvSpPr>
          <p:nvPr>
            <p:ph type="title"/>
          </p:nvPr>
        </p:nvSpPr>
        <p:spPr>
          <a:xfrm>
            <a:off x="951001" y="719333"/>
            <a:ext cx="10290000" cy="7660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4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81" name="Google Shape;81;p4"/>
          <p:cNvSpPr txBox="1">
            <a:spLocks noGrp="1"/>
          </p:cNvSpPr>
          <p:nvPr>
            <p:ph type="body" idx="1"/>
          </p:nvPr>
        </p:nvSpPr>
        <p:spPr>
          <a:xfrm>
            <a:off x="950933" y="1485335"/>
            <a:ext cx="10290000" cy="467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marL="609507" lvl="0" indent="-423269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1219020" lvl="1" indent="-423269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529" lvl="2" indent="-423269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038" lvl="3" indent="-423269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546" lvl="4" indent="-423269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055" lvl="5" indent="-423269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564" lvl="6" indent="-423269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073" lvl="7" indent="-423269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5586" lvl="8" indent="-423269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0706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31;p13"/>
          <p:cNvGrpSpPr/>
          <p:nvPr/>
        </p:nvGrpSpPr>
        <p:grpSpPr>
          <a:xfrm>
            <a:off x="-11533" y="-829"/>
            <a:ext cx="12201861" cy="6860229"/>
            <a:chOff x="-8650" y="-622"/>
            <a:chExt cx="9151396" cy="5145172"/>
          </a:xfrm>
        </p:grpSpPr>
        <p:sp>
          <p:nvSpPr>
            <p:cNvPr id="432" name="Google Shape;432;p13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4" name="Google Shape;474;p13"/>
          <p:cNvSpPr txBox="1">
            <a:spLocks noGrp="1"/>
          </p:cNvSpPr>
          <p:nvPr>
            <p:ph type="title"/>
          </p:nvPr>
        </p:nvSpPr>
        <p:spPr>
          <a:xfrm>
            <a:off x="960000" y="2323700"/>
            <a:ext cx="3115200" cy="703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2" hasCustomPrompt="1"/>
          </p:nvPr>
        </p:nvSpPr>
        <p:spPr>
          <a:xfrm>
            <a:off x="1667400" y="1532800"/>
            <a:ext cx="1700400" cy="791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1"/>
          </p:nvPr>
        </p:nvSpPr>
        <p:spPr>
          <a:xfrm>
            <a:off x="960000" y="3105733"/>
            <a:ext cx="3115200" cy="646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3"/>
          </p:nvPr>
        </p:nvSpPr>
        <p:spPr>
          <a:xfrm>
            <a:off x="4538400" y="2323700"/>
            <a:ext cx="3115200" cy="7036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4" hasCustomPrompt="1"/>
          </p:nvPr>
        </p:nvSpPr>
        <p:spPr>
          <a:xfrm>
            <a:off x="5245800" y="1532800"/>
            <a:ext cx="1700400" cy="791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5"/>
          </p:nvPr>
        </p:nvSpPr>
        <p:spPr>
          <a:xfrm>
            <a:off x="4538400" y="3105733"/>
            <a:ext cx="3115200" cy="646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title" idx="6"/>
          </p:nvPr>
        </p:nvSpPr>
        <p:spPr>
          <a:xfrm>
            <a:off x="8116800" y="2323700"/>
            <a:ext cx="3115200" cy="7036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7" hasCustomPrompt="1"/>
          </p:nvPr>
        </p:nvSpPr>
        <p:spPr>
          <a:xfrm>
            <a:off x="8824200" y="1532800"/>
            <a:ext cx="1700400" cy="791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8"/>
          </p:nvPr>
        </p:nvSpPr>
        <p:spPr>
          <a:xfrm>
            <a:off x="8116800" y="3105733"/>
            <a:ext cx="3115200" cy="646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9"/>
          </p:nvPr>
        </p:nvSpPr>
        <p:spPr>
          <a:xfrm>
            <a:off x="2749200" y="4727733"/>
            <a:ext cx="3115200" cy="7036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3" hasCustomPrompt="1"/>
          </p:nvPr>
        </p:nvSpPr>
        <p:spPr>
          <a:xfrm>
            <a:off x="3456600" y="3936833"/>
            <a:ext cx="1700400" cy="791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5" name="Google Shape;485;p13"/>
          <p:cNvSpPr txBox="1">
            <a:spLocks noGrp="1"/>
          </p:cNvSpPr>
          <p:nvPr>
            <p:ph type="subTitle" idx="14"/>
          </p:nvPr>
        </p:nvSpPr>
        <p:spPr>
          <a:xfrm>
            <a:off x="2749200" y="5509767"/>
            <a:ext cx="3115200" cy="646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title" idx="15"/>
          </p:nvPr>
        </p:nvSpPr>
        <p:spPr>
          <a:xfrm>
            <a:off x="6327600" y="4727733"/>
            <a:ext cx="3115200" cy="7036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16" hasCustomPrompt="1"/>
          </p:nvPr>
        </p:nvSpPr>
        <p:spPr>
          <a:xfrm>
            <a:off x="7035000" y="3936833"/>
            <a:ext cx="1700400" cy="791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 txBox="1">
            <a:spLocks noGrp="1"/>
          </p:cNvSpPr>
          <p:nvPr>
            <p:ph type="subTitle" idx="17"/>
          </p:nvPr>
        </p:nvSpPr>
        <p:spPr>
          <a:xfrm>
            <a:off x="6327600" y="5509767"/>
            <a:ext cx="3115200" cy="646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18"/>
          </p:nvPr>
        </p:nvSpPr>
        <p:spPr>
          <a:xfrm>
            <a:off x="960000" y="710567"/>
            <a:ext cx="1027200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6839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10210249" y="-351264"/>
            <a:ext cx="4877331" cy="1235931"/>
          </a:xfrm>
          <a:custGeom>
            <a:avLst/>
            <a:gdLst/>
            <a:ahLst/>
            <a:cxnLst/>
            <a:rect l="l" t="t" r="r" b="b"/>
            <a:pathLst>
              <a:path w="12151" h="3079" extrusionOk="0">
                <a:moveTo>
                  <a:pt x="7914" y="0"/>
                </a:moveTo>
                <a:cubicBezTo>
                  <a:pt x="5048" y="0"/>
                  <a:pt x="3028" y="1732"/>
                  <a:pt x="1" y="3079"/>
                </a:cubicBezTo>
                <a:lnTo>
                  <a:pt x="12151" y="3079"/>
                </a:lnTo>
                <a:cubicBezTo>
                  <a:pt x="12151" y="1283"/>
                  <a:pt x="10428" y="348"/>
                  <a:pt x="9451" y="159"/>
                </a:cubicBezTo>
                <a:cubicBezTo>
                  <a:pt x="8909" y="50"/>
                  <a:pt x="8399" y="0"/>
                  <a:pt x="79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6"/>
          <p:cNvSpPr/>
          <p:nvPr/>
        </p:nvSpPr>
        <p:spPr>
          <a:xfrm>
            <a:off x="-1024867" y="5961171"/>
            <a:ext cx="1763424" cy="1444759"/>
          </a:xfrm>
          <a:custGeom>
            <a:avLst/>
            <a:gdLst/>
            <a:ahLst/>
            <a:cxnLst/>
            <a:rect l="l" t="t" r="r" b="b"/>
            <a:pathLst>
              <a:path w="7205" h="5903" extrusionOk="0">
                <a:moveTo>
                  <a:pt x="4491" y="0"/>
                </a:moveTo>
                <a:cubicBezTo>
                  <a:pt x="4028" y="0"/>
                  <a:pt x="3725" y="755"/>
                  <a:pt x="3655" y="1130"/>
                </a:cubicBezTo>
                <a:cubicBezTo>
                  <a:pt x="3571" y="1634"/>
                  <a:pt x="3550" y="2117"/>
                  <a:pt x="3560" y="2611"/>
                </a:cubicBezTo>
                <a:cubicBezTo>
                  <a:pt x="3392" y="2201"/>
                  <a:pt x="3224" y="1802"/>
                  <a:pt x="3046" y="1403"/>
                </a:cubicBezTo>
                <a:cubicBezTo>
                  <a:pt x="2869" y="1005"/>
                  <a:pt x="2528" y="436"/>
                  <a:pt x="2048" y="436"/>
                </a:cubicBezTo>
                <a:cubicBezTo>
                  <a:pt x="1958" y="436"/>
                  <a:pt x="1864" y="456"/>
                  <a:pt x="1765" y="500"/>
                </a:cubicBezTo>
                <a:cubicBezTo>
                  <a:pt x="1156" y="773"/>
                  <a:pt x="1250" y="1508"/>
                  <a:pt x="1513" y="2002"/>
                </a:cubicBezTo>
                <a:cubicBezTo>
                  <a:pt x="1691" y="2317"/>
                  <a:pt x="1912" y="2611"/>
                  <a:pt x="2174" y="2884"/>
                </a:cubicBezTo>
                <a:cubicBezTo>
                  <a:pt x="1922" y="2737"/>
                  <a:pt x="1670" y="2611"/>
                  <a:pt x="1418" y="2485"/>
                </a:cubicBezTo>
                <a:cubicBezTo>
                  <a:pt x="1223" y="2390"/>
                  <a:pt x="837" y="2249"/>
                  <a:pt x="517" y="2249"/>
                </a:cubicBezTo>
                <a:cubicBezTo>
                  <a:pt x="233" y="2249"/>
                  <a:pt x="1" y="2361"/>
                  <a:pt x="1" y="2716"/>
                </a:cubicBezTo>
                <a:cubicBezTo>
                  <a:pt x="1" y="3314"/>
                  <a:pt x="977" y="3734"/>
                  <a:pt x="1418" y="3934"/>
                </a:cubicBezTo>
                <a:cubicBezTo>
                  <a:pt x="1786" y="4091"/>
                  <a:pt x="2132" y="4207"/>
                  <a:pt x="2479" y="4270"/>
                </a:cubicBezTo>
                <a:cubicBezTo>
                  <a:pt x="1912" y="4564"/>
                  <a:pt x="1313" y="5005"/>
                  <a:pt x="1849" y="5415"/>
                </a:cubicBezTo>
                <a:cubicBezTo>
                  <a:pt x="1991" y="5520"/>
                  <a:pt x="2138" y="5568"/>
                  <a:pt x="2284" y="5568"/>
                </a:cubicBezTo>
                <a:cubicBezTo>
                  <a:pt x="2471" y="5568"/>
                  <a:pt x="2655" y="5488"/>
                  <a:pt x="2815" y="5352"/>
                </a:cubicBezTo>
                <a:cubicBezTo>
                  <a:pt x="2993" y="5194"/>
                  <a:pt x="3140" y="5015"/>
                  <a:pt x="3277" y="4826"/>
                </a:cubicBezTo>
                <a:cubicBezTo>
                  <a:pt x="3371" y="4700"/>
                  <a:pt x="3434" y="4532"/>
                  <a:pt x="3529" y="4385"/>
                </a:cubicBezTo>
                <a:cubicBezTo>
                  <a:pt x="3686" y="4637"/>
                  <a:pt x="3875" y="4868"/>
                  <a:pt x="4033" y="5110"/>
                </a:cubicBezTo>
                <a:cubicBezTo>
                  <a:pt x="4180" y="5320"/>
                  <a:pt x="4327" y="5520"/>
                  <a:pt x="4526" y="5677"/>
                </a:cubicBezTo>
                <a:cubicBezTo>
                  <a:pt x="4675" y="5792"/>
                  <a:pt x="4871" y="5902"/>
                  <a:pt x="5062" y="5902"/>
                </a:cubicBezTo>
                <a:cubicBezTo>
                  <a:pt x="5168" y="5902"/>
                  <a:pt x="5273" y="5868"/>
                  <a:pt x="5366" y="5782"/>
                </a:cubicBezTo>
                <a:cubicBezTo>
                  <a:pt x="5671" y="5509"/>
                  <a:pt x="5461" y="5089"/>
                  <a:pt x="5251" y="4826"/>
                </a:cubicBezTo>
                <a:cubicBezTo>
                  <a:pt x="5093" y="4627"/>
                  <a:pt x="4894" y="4385"/>
                  <a:pt x="4663" y="4186"/>
                </a:cubicBezTo>
                <a:cubicBezTo>
                  <a:pt x="5209" y="4144"/>
                  <a:pt x="5755" y="4018"/>
                  <a:pt x="6227" y="3745"/>
                </a:cubicBezTo>
                <a:cubicBezTo>
                  <a:pt x="6595" y="3524"/>
                  <a:pt x="7204" y="3073"/>
                  <a:pt x="7025" y="2579"/>
                </a:cubicBezTo>
                <a:cubicBezTo>
                  <a:pt x="6910" y="2259"/>
                  <a:pt x="6683" y="2133"/>
                  <a:pt x="6398" y="2133"/>
                </a:cubicBezTo>
                <a:cubicBezTo>
                  <a:pt x="5984" y="2133"/>
                  <a:pt x="5448" y="2399"/>
                  <a:pt x="4957" y="2716"/>
                </a:cubicBezTo>
                <a:cubicBezTo>
                  <a:pt x="5083" y="2453"/>
                  <a:pt x="5177" y="2180"/>
                  <a:pt x="5230" y="1907"/>
                </a:cubicBezTo>
                <a:cubicBezTo>
                  <a:pt x="5345" y="1361"/>
                  <a:pt x="5314" y="448"/>
                  <a:pt x="4789" y="101"/>
                </a:cubicBezTo>
                <a:cubicBezTo>
                  <a:pt x="4683" y="31"/>
                  <a:pt x="4584" y="0"/>
                  <a:pt x="44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oogle Shape;89;p6"/>
          <p:cNvGrpSpPr/>
          <p:nvPr/>
        </p:nvGrpSpPr>
        <p:grpSpPr>
          <a:xfrm flipH="1">
            <a:off x="-437077" y="1645021"/>
            <a:ext cx="794881" cy="825463"/>
            <a:chOff x="1524825" y="268825"/>
            <a:chExt cx="165050" cy="171400"/>
          </a:xfrm>
        </p:grpSpPr>
        <p:sp>
          <p:nvSpPr>
            <p:cNvPr id="90" name="Google Shape;90;p6"/>
            <p:cNvSpPr/>
            <p:nvPr/>
          </p:nvSpPr>
          <p:spPr>
            <a:xfrm>
              <a:off x="1602550" y="329250"/>
              <a:ext cx="45950" cy="35650"/>
            </a:xfrm>
            <a:custGeom>
              <a:avLst/>
              <a:gdLst/>
              <a:ahLst/>
              <a:cxnLst/>
              <a:rect l="l" t="t" r="r" b="b"/>
              <a:pathLst>
                <a:path w="1838" h="1426" extrusionOk="0">
                  <a:moveTo>
                    <a:pt x="404" y="1"/>
                  </a:moveTo>
                  <a:cubicBezTo>
                    <a:pt x="251" y="1"/>
                    <a:pt x="98" y="126"/>
                    <a:pt x="63" y="272"/>
                  </a:cubicBezTo>
                  <a:cubicBezTo>
                    <a:pt x="0" y="482"/>
                    <a:pt x="126" y="650"/>
                    <a:pt x="315" y="723"/>
                  </a:cubicBezTo>
                  <a:cubicBezTo>
                    <a:pt x="472" y="786"/>
                    <a:pt x="640" y="923"/>
                    <a:pt x="777" y="1017"/>
                  </a:cubicBezTo>
                  <a:cubicBezTo>
                    <a:pt x="934" y="1133"/>
                    <a:pt x="1081" y="1259"/>
                    <a:pt x="1239" y="1374"/>
                  </a:cubicBezTo>
                  <a:cubicBezTo>
                    <a:pt x="1288" y="1410"/>
                    <a:pt x="1344" y="1426"/>
                    <a:pt x="1402" y="1426"/>
                  </a:cubicBezTo>
                  <a:cubicBezTo>
                    <a:pt x="1532" y="1426"/>
                    <a:pt x="1667" y="1347"/>
                    <a:pt x="1732" y="1238"/>
                  </a:cubicBezTo>
                  <a:cubicBezTo>
                    <a:pt x="1837" y="1059"/>
                    <a:pt x="1764" y="860"/>
                    <a:pt x="1606" y="744"/>
                  </a:cubicBezTo>
                  <a:cubicBezTo>
                    <a:pt x="1249" y="492"/>
                    <a:pt x="913" y="177"/>
                    <a:pt x="504" y="20"/>
                  </a:cubicBezTo>
                  <a:cubicBezTo>
                    <a:pt x="472" y="7"/>
                    <a:pt x="438" y="1"/>
                    <a:pt x="4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1548575" y="302575"/>
              <a:ext cx="54175" cy="37525"/>
            </a:xfrm>
            <a:custGeom>
              <a:avLst/>
              <a:gdLst/>
              <a:ahLst/>
              <a:cxnLst/>
              <a:rect l="l" t="t" r="r" b="b"/>
              <a:pathLst>
                <a:path w="2167" h="1501" extrusionOk="0">
                  <a:moveTo>
                    <a:pt x="1644" y="1"/>
                  </a:moveTo>
                  <a:cubicBezTo>
                    <a:pt x="1562" y="1"/>
                    <a:pt x="1478" y="33"/>
                    <a:pt x="1403" y="110"/>
                  </a:cubicBezTo>
                  <a:cubicBezTo>
                    <a:pt x="1077" y="436"/>
                    <a:pt x="615" y="583"/>
                    <a:pt x="279" y="887"/>
                  </a:cubicBezTo>
                  <a:cubicBezTo>
                    <a:pt x="1" y="1133"/>
                    <a:pt x="259" y="1501"/>
                    <a:pt x="551" y="1501"/>
                  </a:cubicBezTo>
                  <a:cubicBezTo>
                    <a:pt x="633" y="1501"/>
                    <a:pt x="718" y="1471"/>
                    <a:pt x="794" y="1402"/>
                  </a:cubicBezTo>
                  <a:cubicBezTo>
                    <a:pt x="1130" y="1097"/>
                    <a:pt x="1581" y="961"/>
                    <a:pt x="1907" y="625"/>
                  </a:cubicBezTo>
                  <a:cubicBezTo>
                    <a:pt x="2166" y="366"/>
                    <a:pt x="1920" y="1"/>
                    <a:pt x="1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1533350" y="347275"/>
              <a:ext cx="20925" cy="40500"/>
            </a:xfrm>
            <a:custGeom>
              <a:avLst/>
              <a:gdLst/>
              <a:ahLst/>
              <a:cxnLst/>
              <a:rect l="l" t="t" r="r" b="b"/>
              <a:pathLst>
                <a:path w="837" h="1620" extrusionOk="0">
                  <a:moveTo>
                    <a:pt x="451" y="0"/>
                  </a:moveTo>
                  <a:cubicBezTo>
                    <a:pt x="292" y="0"/>
                    <a:pt x="125" y="107"/>
                    <a:pt x="90" y="265"/>
                  </a:cubicBezTo>
                  <a:cubicBezTo>
                    <a:pt x="59" y="433"/>
                    <a:pt x="69" y="590"/>
                    <a:pt x="59" y="758"/>
                  </a:cubicBezTo>
                  <a:cubicBezTo>
                    <a:pt x="48" y="926"/>
                    <a:pt x="17" y="1094"/>
                    <a:pt x="6" y="1273"/>
                  </a:cubicBezTo>
                  <a:cubicBezTo>
                    <a:pt x="1" y="1504"/>
                    <a:pt x="180" y="1620"/>
                    <a:pt x="362" y="1620"/>
                  </a:cubicBezTo>
                  <a:cubicBezTo>
                    <a:pt x="544" y="1620"/>
                    <a:pt x="731" y="1504"/>
                    <a:pt x="741" y="1273"/>
                  </a:cubicBezTo>
                  <a:cubicBezTo>
                    <a:pt x="741" y="1115"/>
                    <a:pt x="762" y="968"/>
                    <a:pt x="783" y="821"/>
                  </a:cubicBezTo>
                  <a:cubicBezTo>
                    <a:pt x="794" y="706"/>
                    <a:pt x="773" y="569"/>
                    <a:pt x="794" y="464"/>
                  </a:cubicBezTo>
                  <a:cubicBezTo>
                    <a:pt x="836" y="265"/>
                    <a:pt x="741" y="65"/>
                    <a:pt x="542" y="13"/>
                  </a:cubicBezTo>
                  <a:cubicBezTo>
                    <a:pt x="513" y="5"/>
                    <a:pt x="482" y="0"/>
                    <a:pt x="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569475" y="348375"/>
              <a:ext cx="29950" cy="38400"/>
            </a:xfrm>
            <a:custGeom>
              <a:avLst/>
              <a:gdLst/>
              <a:ahLst/>
              <a:cxnLst/>
              <a:rect l="l" t="t" r="r" b="b"/>
              <a:pathLst>
                <a:path w="1198" h="1536" extrusionOk="0">
                  <a:moveTo>
                    <a:pt x="829" y="0"/>
                  </a:moveTo>
                  <a:cubicBezTo>
                    <a:pt x="619" y="0"/>
                    <a:pt x="472" y="168"/>
                    <a:pt x="462" y="357"/>
                  </a:cubicBezTo>
                  <a:cubicBezTo>
                    <a:pt x="462" y="355"/>
                    <a:pt x="462" y="354"/>
                    <a:pt x="461" y="354"/>
                  </a:cubicBezTo>
                  <a:cubicBezTo>
                    <a:pt x="456" y="354"/>
                    <a:pt x="429" y="433"/>
                    <a:pt x="420" y="452"/>
                  </a:cubicBezTo>
                  <a:cubicBezTo>
                    <a:pt x="378" y="515"/>
                    <a:pt x="346" y="578"/>
                    <a:pt x="315" y="630"/>
                  </a:cubicBezTo>
                  <a:cubicBezTo>
                    <a:pt x="231" y="777"/>
                    <a:pt x="147" y="914"/>
                    <a:pt x="73" y="1071"/>
                  </a:cubicBezTo>
                  <a:cubicBezTo>
                    <a:pt x="0" y="1260"/>
                    <a:pt x="157" y="1470"/>
                    <a:pt x="325" y="1523"/>
                  </a:cubicBezTo>
                  <a:cubicBezTo>
                    <a:pt x="358" y="1531"/>
                    <a:pt x="389" y="1535"/>
                    <a:pt x="419" y="1535"/>
                  </a:cubicBezTo>
                  <a:cubicBezTo>
                    <a:pt x="585" y="1535"/>
                    <a:pt x="715" y="1422"/>
                    <a:pt x="777" y="1271"/>
                  </a:cubicBezTo>
                  <a:cubicBezTo>
                    <a:pt x="829" y="1134"/>
                    <a:pt x="945" y="1008"/>
                    <a:pt x="1008" y="872"/>
                  </a:cubicBezTo>
                  <a:cubicBezTo>
                    <a:pt x="1102" y="714"/>
                    <a:pt x="1176" y="557"/>
                    <a:pt x="1186" y="357"/>
                  </a:cubicBezTo>
                  <a:cubicBezTo>
                    <a:pt x="1197" y="168"/>
                    <a:pt x="1018" y="0"/>
                    <a:pt x="8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1598125" y="375375"/>
              <a:ext cx="43825" cy="20350"/>
            </a:xfrm>
            <a:custGeom>
              <a:avLst/>
              <a:gdLst/>
              <a:ahLst/>
              <a:cxnLst/>
              <a:rect l="l" t="t" r="r" b="b"/>
              <a:pathLst>
                <a:path w="1753" h="814" extrusionOk="0">
                  <a:moveTo>
                    <a:pt x="462" y="0"/>
                  </a:moveTo>
                  <a:cubicBezTo>
                    <a:pt x="114" y="0"/>
                    <a:pt x="0" y="584"/>
                    <a:pt x="397" y="716"/>
                  </a:cubicBezTo>
                  <a:cubicBezTo>
                    <a:pt x="670" y="810"/>
                    <a:pt x="975" y="768"/>
                    <a:pt x="1258" y="810"/>
                  </a:cubicBezTo>
                  <a:cubicBezTo>
                    <a:pt x="1279" y="813"/>
                    <a:pt x="1300" y="814"/>
                    <a:pt x="1321" y="814"/>
                  </a:cubicBezTo>
                  <a:cubicBezTo>
                    <a:pt x="1489" y="814"/>
                    <a:pt x="1653" y="736"/>
                    <a:pt x="1699" y="558"/>
                  </a:cubicBezTo>
                  <a:cubicBezTo>
                    <a:pt x="1752" y="380"/>
                    <a:pt x="1647" y="138"/>
                    <a:pt x="1447" y="107"/>
                  </a:cubicBezTo>
                  <a:cubicBezTo>
                    <a:pt x="1279" y="86"/>
                    <a:pt x="1111" y="65"/>
                    <a:pt x="943" y="65"/>
                  </a:cubicBezTo>
                  <a:cubicBezTo>
                    <a:pt x="828" y="54"/>
                    <a:pt x="691" y="54"/>
                    <a:pt x="586" y="23"/>
                  </a:cubicBezTo>
                  <a:cubicBezTo>
                    <a:pt x="542" y="8"/>
                    <a:pt x="501" y="0"/>
                    <a:pt x="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1581800" y="401475"/>
              <a:ext cx="19725" cy="38750"/>
            </a:xfrm>
            <a:custGeom>
              <a:avLst/>
              <a:gdLst/>
              <a:ahLst/>
              <a:cxnLst/>
              <a:rect l="l" t="t" r="r" b="b"/>
              <a:pathLst>
                <a:path w="789" h="1550" extrusionOk="0">
                  <a:moveTo>
                    <a:pt x="381" y="0"/>
                  </a:moveTo>
                  <a:cubicBezTo>
                    <a:pt x="200" y="0"/>
                    <a:pt x="16" y="118"/>
                    <a:pt x="11" y="355"/>
                  </a:cubicBezTo>
                  <a:cubicBezTo>
                    <a:pt x="0" y="638"/>
                    <a:pt x="63" y="911"/>
                    <a:pt x="63" y="1195"/>
                  </a:cubicBezTo>
                  <a:cubicBezTo>
                    <a:pt x="58" y="1431"/>
                    <a:pt x="237" y="1549"/>
                    <a:pt x="418" y="1549"/>
                  </a:cubicBezTo>
                  <a:cubicBezTo>
                    <a:pt x="599" y="1549"/>
                    <a:pt x="783" y="1431"/>
                    <a:pt x="788" y="1195"/>
                  </a:cubicBezTo>
                  <a:cubicBezTo>
                    <a:pt x="788" y="911"/>
                    <a:pt x="725" y="638"/>
                    <a:pt x="735" y="355"/>
                  </a:cubicBezTo>
                  <a:cubicBezTo>
                    <a:pt x="741" y="118"/>
                    <a:pt x="562" y="0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1537700" y="396025"/>
              <a:ext cx="34950" cy="31000"/>
            </a:xfrm>
            <a:custGeom>
              <a:avLst/>
              <a:gdLst/>
              <a:ahLst/>
              <a:cxnLst/>
              <a:rect l="l" t="t" r="r" b="b"/>
              <a:pathLst>
                <a:path w="1398" h="1240" extrusionOk="0">
                  <a:moveTo>
                    <a:pt x="982" y="0"/>
                  </a:moveTo>
                  <a:cubicBezTo>
                    <a:pt x="888" y="0"/>
                    <a:pt x="796" y="35"/>
                    <a:pt x="735" y="110"/>
                  </a:cubicBezTo>
                  <a:lnTo>
                    <a:pt x="609" y="236"/>
                  </a:lnTo>
                  <a:cubicBezTo>
                    <a:pt x="609" y="236"/>
                    <a:pt x="557" y="283"/>
                    <a:pt x="555" y="286"/>
                  </a:cubicBezTo>
                  <a:lnTo>
                    <a:pt x="555" y="286"/>
                  </a:lnTo>
                  <a:cubicBezTo>
                    <a:pt x="530" y="303"/>
                    <a:pt x="511" y="313"/>
                    <a:pt x="483" y="331"/>
                  </a:cubicBezTo>
                  <a:cubicBezTo>
                    <a:pt x="368" y="425"/>
                    <a:pt x="242" y="510"/>
                    <a:pt x="137" y="615"/>
                  </a:cubicBezTo>
                  <a:cubicBezTo>
                    <a:pt x="0" y="762"/>
                    <a:pt x="0" y="993"/>
                    <a:pt x="137" y="1129"/>
                  </a:cubicBezTo>
                  <a:cubicBezTo>
                    <a:pt x="205" y="1203"/>
                    <a:pt x="300" y="1240"/>
                    <a:pt x="394" y="1240"/>
                  </a:cubicBezTo>
                  <a:cubicBezTo>
                    <a:pt x="489" y="1240"/>
                    <a:pt x="583" y="1203"/>
                    <a:pt x="651" y="1129"/>
                  </a:cubicBezTo>
                  <a:cubicBezTo>
                    <a:pt x="756" y="1024"/>
                    <a:pt x="798" y="1003"/>
                    <a:pt x="914" y="919"/>
                  </a:cubicBezTo>
                  <a:cubicBezTo>
                    <a:pt x="1040" y="825"/>
                    <a:pt x="1155" y="741"/>
                    <a:pt x="1250" y="625"/>
                  </a:cubicBezTo>
                  <a:cubicBezTo>
                    <a:pt x="1376" y="467"/>
                    <a:pt x="1397" y="257"/>
                    <a:pt x="1250" y="110"/>
                  </a:cubicBezTo>
                  <a:cubicBezTo>
                    <a:pt x="1185" y="40"/>
                    <a:pt x="1083" y="0"/>
                    <a:pt x="9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1609900" y="402700"/>
              <a:ext cx="44200" cy="29800"/>
            </a:xfrm>
            <a:custGeom>
              <a:avLst/>
              <a:gdLst/>
              <a:ahLst/>
              <a:cxnLst/>
              <a:rect l="l" t="t" r="r" b="b"/>
              <a:pathLst>
                <a:path w="1768" h="1192" extrusionOk="0">
                  <a:moveTo>
                    <a:pt x="342" y="1"/>
                  </a:moveTo>
                  <a:cubicBezTo>
                    <a:pt x="159" y="1"/>
                    <a:pt x="0" y="185"/>
                    <a:pt x="0" y="369"/>
                  </a:cubicBezTo>
                  <a:cubicBezTo>
                    <a:pt x="0" y="579"/>
                    <a:pt x="168" y="715"/>
                    <a:pt x="357" y="726"/>
                  </a:cubicBezTo>
                  <a:cubicBezTo>
                    <a:pt x="304" y="726"/>
                    <a:pt x="409" y="768"/>
                    <a:pt x="420" y="778"/>
                  </a:cubicBezTo>
                  <a:cubicBezTo>
                    <a:pt x="483" y="810"/>
                    <a:pt x="535" y="841"/>
                    <a:pt x="598" y="883"/>
                  </a:cubicBezTo>
                  <a:cubicBezTo>
                    <a:pt x="745" y="967"/>
                    <a:pt x="892" y="1062"/>
                    <a:pt x="1050" y="1146"/>
                  </a:cubicBezTo>
                  <a:cubicBezTo>
                    <a:pt x="1110" y="1178"/>
                    <a:pt x="1168" y="1192"/>
                    <a:pt x="1224" y="1192"/>
                  </a:cubicBezTo>
                  <a:cubicBezTo>
                    <a:pt x="1550" y="1192"/>
                    <a:pt x="1768" y="704"/>
                    <a:pt x="1417" y="516"/>
                  </a:cubicBezTo>
                  <a:cubicBezTo>
                    <a:pt x="1239" y="411"/>
                    <a:pt x="1060" y="316"/>
                    <a:pt x="892" y="211"/>
                  </a:cubicBezTo>
                  <a:cubicBezTo>
                    <a:pt x="724" y="106"/>
                    <a:pt x="567" y="22"/>
                    <a:pt x="357" y="1"/>
                  </a:cubicBezTo>
                  <a:cubicBezTo>
                    <a:pt x="352" y="1"/>
                    <a:pt x="347" y="1"/>
                    <a:pt x="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618300" y="299250"/>
              <a:ext cx="45950" cy="20750"/>
            </a:xfrm>
            <a:custGeom>
              <a:avLst/>
              <a:gdLst/>
              <a:ahLst/>
              <a:cxnLst/>
              <a:rect l="l" t="t" r="r" b="b"/>
              <a:pathLst>
                <a:path w="1838" h="830" extrusionOk="0">
                  <a:moveTo>
                    <a:pt x="1122" y="1"/>
                  </a:moveTo>
                  <a:cubicBezTo>
                    <a:pt x="847" y="1"/>
                    <a:pt x="572" y="13"/>
                    <a:pt x="315" y="117"/>
                  </a:cubicBezTo>
                  <a:cubicBezTo>
                    <a:pt x="126" y="191"/>
                    <a:pt x="0" y="359"/>
                    <a:pt x="52" y="558"/>
                  </a:cubicBezTo>
                  <a:cubicBezTo>
                    <a:pt x="96" y="705"/>
                    <a:pt x="244" y="830"/>
                    <a:pt x="400" y="830"/>
                  </a:cubicBezTo>
                  <a:cubicBezTo>
                    <a:pt x="435" y="830"/>
                    <a:pt x="470" y="824"/>
                    <a:pt x="504" y="810"/>
                  </a:cubicBezTo>
                  <a:cubicBezTo>
                    <a:pt x="683" y="744"/>
                    <a:pt x="867" y="728"/>
                    <a:pt x="1052" y="728"/>
                  </a:cubicBezTo>
                  <a:cubicBezTo>
                    <a:pt x="1160" y="728"/>
                    <a:pt x="1268" y="733"/>
                    <a:pt x="1375" y="737"/>
                  </a:cubicBezTo>
                  <a:cubicBezTo>
                    <a:pt x="1837" y="737"/>
                    <a:pt x="1837" y="12"/>
                    <a:pt x="1375" y="2"/>
                  </a:cubicBezTo>
                  <a:cubicBezTo>
                    <a:pt x="1291" y="2"/>
                    <a:pt x="1206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4825" y="288725"/>
              <a:ext cx="22350" cy="39750"/>
            </a:xfrm>
            <a:custGeom>
              <a:avLst/>
              <a:gdLst/>
              <a:ahLst/>
              <a:cxnLst/>
              <a:rect l="l" t="t" r="r" b="b"/>
              <a:pathLst>
                <a:path w="894" h="1590" extrusionOk="0">
                  <a:moveTo>
                    <a:pt x="375" y="1"/>
                  </a:moveTo>
                  <a:cubicBezTo>
                    <a:pt x="344" y="1"/>
                    <a:pt x="313" y="5"/>
                    <a:pt x="284" y="13"/>
                  </a:cubicBezTo>
                  <a:cubicBezTo>
                    <a:pt x="85" y="66"/>
                    <a:pt x="1" y="265"/>
                    <a:pt x="32" y="465"/>
                  </a:cubicBezTo>
                  <a:cubicBezTo>
                    <a:pt x="74" y="748"/>
                    <a:pt x="64" y="1053"/>
                    <a:pt x="127" y="1326"/>
                  </a:cubicBezTo>
                  <a:cubicBezTo>
                    <a:pt x="169" y="1510"/>
                    <a:pt x="305" y="1589"/>
                    <a:pt x="448" y="1589"/>
                  </a:cubicBezTo>
                  <a:cubicBezTo>
                    <a:pt x="664" y="1589"/>
                    <a:pt x="893" y="1409"/>
                    <a:pt x="830" y="1137"/>
                  </a:cubicBezTo>
                  <a:cubicBezTo>
                    <a:pt x="809" y="1021"/>
                    <a:pt x="809" y="885"/>
                    <a:pt x="799" y="769"/>
                  </a:cubicBezTo>
                  <a:lnTo>
                    <a:pt x="736" y="265"/>
                  </a:lnTo>
                  <a:cubicBezTo>
                    <a:pt x="709" y="107"/>
                    <a:pt x="536" y="1"/>
                    <a:pt x="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1555300" y="272025"/>
              <a:ext cx="35725" cy="27100"/>
            </a:xfrm>
            <a:custGeom>
              <a:avLst/>
              <a:gdLst/>
              <a:ahLst/>
              <a:cxnLst/>
              <a:rect l="l" t="t" r="r" b="b"/>
              <a:pathLst>
                <a:path w="1429" h="1084" extrusionOk="0">
                  <a:moveTo>
                    <a:pt x="984" y="0"/>
                  </a:moveTo>
                  <a:cubicBezTo>
                    <a:pt x="925" y="0"/>
                    <a:pt x="867" y="16"/>
                    <a:pt x="819" y="51"/>
                  </a:cubicBezTo>
                  <a:cubicBezTo>
                    <a:pt x="640" y="198"/>
                    <a:pt x="420" y="282"/>
                    <a:pt x="231" y="408"/>
                  </a:cubicBezTo>
                  <a:cubicBezTo>
                    <a:pt x="63" y="513"/>
                    <a:pt x="0" y="723"/>
                    <a:pt x="94" y="902"/>
                  </a:cubicBezTo>
                  <a:cubicBezTo>
                    <a:pt x="157" y="1014"/>
                    <a:pt x="286" y="1084"/>
                    <a:pt x="414" y="1084"/>
                  </a:cubicBezTo>
                  <a:cubicBezTo>
                    <a:pt x="478" y="1084"/>
                    <a:pt x="542" y="1066"/>
                    <a:pt x="598" y="1028"/>
                  </a:cubicBezTo>
                  <a:cubicBezTo>
                    <a:pt x="787" y="912"/>
                    <a:pt x="1008" y="818"/>
                    <a:pt x="1186" y="681"/>
                  </a:cubicBezTo>
                  <a:cubicBezTo>
                    <a:pt x="1344" y="566"/>
                    <a:pt x="1428" y="366"/>
                    <a:pt x="1312" y="188"/>
                  </a:cubicBezTo>
                  <a:cubicBezTo>
                    <a:pt x="1254" y="79"/>
                    <a:pt x="1116" y="0"/>
                    <a:pt x="9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1652675" y="329700"/>
              <a:ext cx="32550" cy="42675"/>
            </a:xfrm>
            <a:custGeom>
              <a:avLst/>
              <a:gdLst/>
              <a:ahLst/>
              <a:cxnLst/>
              <a:rect l="l" t="t" r="r" b="b"/>
              <a:pathLst>
                <a:path w="1302" h="1707" extrusionOk="0">
                  <a:moveTo>
                    <a:pt x="393" y="0"/>
                  </a:moveTo>
                  <a:cubicBezTo>
                    <a:pt x="326" y="0"/>
                    <a:pt x="261" y="15"/>
                    <a:pt x="210" y="44"/>
                  </a:cubicBezTo>
                  <a:cubicBezTo>
                    <a:pt x="21" y="159"/>
                    <a:pt x="0" y="359"/>
                    <a:pt x="74" y="548"/>
                  </a:cubicBezTo>
                  <a:cubicBezTo>
                    <a:pt x="210" y="852"/>
                    <a:pt x="420" y="1125"/>
                    <a:pt x="515" y="1451"/>
                  </a:cubicBezTo>
                  <a:cubicBezTo>
                    <a:pt x="569" y="1629"/>
                    <a:pt x="711" y="1706"/>
                    <a:pt x="855" y="1706"/>
                  </a:cubicBezTo>
                  <a:cubicBezTo>
                    <a:pt x="1076" y="1706"/>
                    <a:pt x="1301" y="1525"/>
                    <a:pt x="1218" y="1251"/>
                  </a:cubicBezTo>
                  <a:cubicBezTo>
                    <a:pt x="1103" y="863"/>
                    <a:pt x="861" y="548"/>
                    <a:pt x="704" y="180"/>
                  </a:cubicBezTo>
                  <a:cubicBezTo>
                    <a:pt x="656" y="56"/>
                    <a:pt x="521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1649625" y="379450"/>
              <a:ext cx="28450" cy="37875"/>
            </a:xfrm>
            <a:custGeom>
              <a:avLst/>
              <a:gdLst/>
              <a:ahLst/>
              <a:cxnLst/>
              <a:rect l="l" t="t" r="r" b="b"/>
              <a:pathLst>
                <a:path w="1138" h="1515" extrusionOk="0">
                  <a:moveTo>
                    <a:pt x="436" y="0"/>
                  </a:moveTo>
                  <a:cubicBezTo>
                    <a:pt x="223" y="0"/>
                    <a:pt x="1" y="177"/>
                    <a:pt x="70" y="448"/>
                  </a:cubicBezTo>
                  <a:cubicBezTo>
                    <a:pt x="133" y="731"/>
                    <a:pt x="301" y="973"/>
                    <a:pt x="374" y="1257"/>
                  </a:cubicBezTo>
                  <a:cubicBezTo>
                    <a:pt x="421" y="1436"/>
                    <a:pt x="558" y="1515"/>
                    <a:pt x="700" y="1515"/>
                  </a:cubicBezTo>
                  <a:cubicBezTo>
                    <a:pt x="914" y="1515"/>
                    <a:pt x="1137" y="1336"/>
                    <a:pt x="1067" y="1057"/>
                  </a:cubicBezTo>
                  <a:cubicBezTo>
                    <a:pt x="1004" y="784"/>
                    <a:pt x="836" y="532"/>
                    <a:pt x="763" y="259"/>
                  </a:cubicBezTo>
                  <a:cubicBezTo>
                    <a:pt x="717" y="79"/>
                    <a:pt x="578" y="0"/>
                    <a:pt x="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1612525" y="268825"/>
              <a:ext cx="46000" cy="23050"/>
            </a:xfrm>
            <a:custGeom>
              <a:avLst/>
              <a:gdLst/>
              <a:ahLst/>
              <a:cxnLst/>
              <a:rect l="l" t="t" r="r" b="b"/>
              <a:pathLst>
                <a:path w="1840" h="922" extrusionOk="0">
                  <a:moveTo>
                    <a:pt x="351" y="1"/>
                  </a:moveTo>
                  <a:cubicBezTo>
                    <a:pt x="159" y="1"/>
                    <a:pt x="0" y="184"/>
                    <a:pt x="0" y="368"/>
                  </a:cubicBezTo>
                  <a:cubicBezTo>
                    <a:pt x="0" y="578"/>
                    <a:pt x="168" y="715"/>
                    <a:pt x="367" y="725"/>
                  </a:cubicBezTo>
                  <a:cubicBezTo>
                    <a:pt x="661" y="746"/>
                    <a:pt x="955" y="820"/>
                    <a:pt x="1239" y="904"/>
                  </a:cubicBezTo>
                  <a:cubicBezTo>
                    <a:pt x="1279" y="916"/>
                    <a:pt x="1317" y="922"/>
                    <a:pt x="1353" y="922"/>
                  </a:cubicBezTo>
                  <a:cubicBezTo>
                    <a:pt x="1719" y="922"/>
                    <a:pt x="1839" y="335"/>
                    <a:pt x="1428" y="211"/>
                  </a:cubicBezTo>
                  <a:cubicBezTo>
                    <a:pt x="1081" y="106"/>
                    <a:pt x="724" y="32"/>
                    <a:pt x="367" y="1"/>
                  </a:cubicBezTo>
                  <a:cubicBezTo>
                    <a:pt x="362" y="1"/>
                    <a:pt x="356" y="1"/>
                    <a:pt x="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1663450" y="281625"/>
              <a:ext cx="26425" cy="48800"/>
            </a:xfrm>
            <a:custGeom>
              <a:avLst/>
              <a:gdLst/>
              <a:ahLst/>
              <a:cxnLst/>
              <a:rect l="l" t="t" r="r" b="b"/>
              <a:pathLst>
                <a:path w="1057" h="1952" extrusionOk="0">
                  <a:moveTo>
                    <a:pt x="400" y="1"/>
                  </a:moveTo>
                  <a:cubicBezTo>
                    <a:pt x="332" y="1"/>
                    <a:pt x="265" y="16"/>
                    <a:pt x="210" y="45"/>
                  </a:cubicBezTo>
                  <a:cubicBezTo>
                    <a:pt x="21" y="150"/>
                    <a:pt x="0" y="360"/>
                    <a:pt x="84" y="539"/>
                  </a:cubicBezTo>
                  <a:cubicBezTo>
                    <a:pt x="136" y="686"/>
                    <a:pt x="136" y="906"/>
                    <a:pt x="168" y="1053"/>
                  </a:cubicBezTo>
                  <a:cubicBezTo>
                    <a:pt x="199" y="1263"/>
                    <a:pt x="231" y="1484"/>
                    <a:pt x="283" y="1694"/>
                  </a:cubicBezTo>
                  <a:cubicBezTo>
                    <a:pt x="330" y="1874"/>
                    <a:pt x="469" y="1952"/>
                    <a:pt x="612" y="1952"/>
                  </a:cubicBezTo>
                  <a:cubicBezTo>
                    <a:pt x="829" y="1952"/>
                    <a:pt x="1057" y="1773"/>
                    <a:pt x="987" y="1494"/>
                  </a:cubicBezTo>
                  <a:cubicBezTo>
                    <a:pt x="882" y="1064"/>
                    <a:pt x="882" y="581"/>
                    <a:pt x="703" y="171"/>
                  </a:cubicBezTo>
                  <a:cubicBezTo>
                    <a:pt x="656" y="55"/>
                    <a:pt x="527" y="1"/>
                    <a:pt x="4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00519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C174E5BC-BBB5-E401-41FD-50D2F37070E1}"/>
              </a:ext>
            </a:extLst>
          </p:cNvPr>
          <p:cNvSpPr txBox="1"/>
          <p:nvPr userDrawn="1"/>
        </p:nvSpPr>
        <p:spPr>
          <a:xfrm>
            <a:off x="0" y="-949643"/>
            <a:ext cx="12192000" cy="492443"/>
          </a:xfrm>
          <a:prstGeom prst="rect">
            <a:avLst/>
          </a:prstGeom>
          <a:noFill/>
        </p:spPr>
        <p:txBody>
          <a:bodyPr vert="horz" lIns="121909" tIns="60954" rIns="121909" bIns="60954" rtlCol="0">
            <a:spAutoFit/>
          </a:bodyPr>
          <a:lstStyle/>
          <a:p>
            <a:pPr algn="ctr"/>
            <a:r>
              <a:rPr lang="en-US" sz="2400" dirty="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60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878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C174E5BC-BBB5-E401-41FD-50D2F37070E1}"/>
              </a:ext>
            </a:extLst>
          </p:cNvPr>
          <p:cNvSpPr txBox="1"/>
          <p:nvPr userDrawn="1"/>
        </p:nvSpPr>
        <p:spPr>
          <a:xfrm>
            <a:off x="0" y="-949643"/>
            <a:ext cx="12192000" cy="492443"/>
          </a:xfrm>
          <a:prstGeom prst="rect">
            <a:avLst/>
          </a:prstGeom>
          <a:noFill/>
        </p:spPr>
        <p:txBody>
          <a:bodyPr vert="horz" lIns="121914" tIns="60957" rIns="121914" bIns="60957" rtlCol="0">
            <a:spAutoFit/>
          </a:bodyPr>
          <a:lstStyle/>
          <a:p>
            <a:pPr algn="ctr"/>
            <a:r>
              <a:rPr lang="en-US" sz="2400" dirty="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60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878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C174E5BC-BBB5-E401-41FD-50D2F37070E1}"/>
              </a:ext>
            </a:extLst>
          </p:cNvPr>
          <p:cNvSpPr txBox="1"/>
          <p:nvPr userDrawn="1"/>
        </p:nvSpPr>
        <p:spPr>
          <a:xfrm>
            <a:off x="0" y="-949643"/>
            <a:ext cx="12192000" cy="492443"/>
          </a:xfrm>
          <a:prstGeom prst="rect">
            <a:avLst/>
          </a:prstGeom>
          <a:noFill/>
        </p:spPr>
        <p:txBody>
          <a:bodyPr vert="horz" lIns="121917" tIns="60958" rIns="121917" bIns="60958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60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87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7.gif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gif"/><Relationship Id="rId5" Type="http://schemas.openxmlformats.org/officeDocument/2006/relationships/image" Target="../media/image5.gif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gif"/><Relationship Id="rId5" Type="http://schemas.openxmlformats.org/officeDocument/2006/relationships/image" Target="../media/image8.gif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gif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.gif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gif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gi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.gif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.gif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p27"/>
          <p:cNvSpPr txBox="1">
            <a:spLocks noGrp="1"/>
          </p:cNvSpPr>
          <p:nvPr>
            <p:ph type="ctrTitle"/>
          </p:nvPr>
        </p:nvSpPr>
        <p:spPr>
          <a:xfrm>
            <a:off x="1212252" y="1288251"/>
            <a:ext cx="9616085" cy="2772764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5300" b="1" dirty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  <a:ea typeface="Ebrima" pitchFamily="2" charset="0"/>
                <a:cs typeface="Ebrima" pitchFamily="2" charset="0"/>
              </a:rPr>
              <a:t>Grade 3 </a:t>
            </a:r>
            <a:r>
              <a:rPr lang="en-US" sz="5300" b="1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  <a:ea typeface="Ebrima" pitchFamily="2" charset="0"/>
                <a:cs typeface="Ebrima" pitchFamily="2" charset="0"/>
              </a:rPr>
              <a:t/>
            </a:r>
            <a:br>
              <a:rPr lang="en-US" sz="5300" b="1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  <a:ea typeface="Ebrima" pitchFamily="2" charset="0"/>
                <a:cs typeface="Ebrima" pitchFamily="2" charset="0"/>
              </a:rPr>
            </a:br>
            <a:r>
              <a:rPr lang="en-US" sz="5300" b="1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  <a:ea typeface="Ebrima" pitchFamily="2" charset="0"/>
                <a:cs typeface="Ebrima" pitchFamily="2" charset="0"/>
              </a:rPr>
              <a:t>REVIEW unit </a:t>
            </a:r>
            <a:r>
              <a:rPr lang="en-US" sz="5300" b="1" dirty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  <a:ea typeface="Ebrima" pitchFamily="2" charset="0"/>
                <a:cs typeface="Ebrima" pitchFamily="2" charset="0"/>
              </a:rPr>
              <a:t>15</a:t>
            </a:r>
            <a:r>
              <a:rPr lang="en-US" sz="5300" b="1" dirty="0">
                <a:solidFill>
                  <a:schemeClr val="tx1">
                    <a:lumMod val="75000"/>
                  </a:schemeClr>
                </a:solidFill>
                <a:latin typeface="Cooper Black" pitchFamily="18" charset="0"/>
                <a:ea typeface="Ebrima" pitchFamily="2" charset="0"/>
                <a:cs typeface="Ebrima" pitchFamily="2" charset="0"/>
              </a:rPr>
              <a:t/>
            </a:r>
            <a:br>
              <a:rPr lang="en-US" sz="5300" b="1" dirty="0">
                <a:solidFill>
                  <a:schemeClr val="tx1">
                    <a:lumMod val="75000"/>
                  </a:schemeClr>
                </a:solidFill>
                <a:latin typeface="Cooper Black" pitchFamily="18" charset="0"/>
                <a:ea typeface="Ebrima" pitchFamily="2" charset="0"/>
                <a:cs typeface="Ebrima" pitchFamily="2" charset="0"/>
              </a:rPr>
            </a:br>
            <a:r>
              <a:rPr lang="en-US" sz="5300" b="1" dirty="0">
                <a:solidFill>
                  <a:schemeClr val="bg2">
                    <a:lumMod val="75000"/>
                  </a:schemeClr>
                </a:solidFill>
                <a:latin typeface="Cooper Black" pitchFamily="18" charset="0"/>
                <a:ea typeface="Ebrima" pitchFamily="2" charset="0"/>
                <a:cs typeface="Ebrima" pitchFamily="2" charset="0"/>
              </a:rPr>
              <a:t>At the dining table </a:t>
            </a:r>
            <a:endParaRPr sz="7200" b="1" dirty="0">
              <a:solidFill>
                <a:schemeClr val="bg2">
                  <a:lumMod val="75000"/>
                </a:schemeClr>
              </a:solidFill>
              <a:latin typeface="Cooper Black" pitchFamily="18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2432" name="Google Shape;2432;p27"/>
          <p:cNvSpPr txBox="1">
            <a:spLocks noGrp="1"/>
          </p:cNvSpPr>
          <p:nvPr>
            <p:ph type="subTitle" idx="1"/>
          </p:nvPr>
        </p:nvSpPr>
        <p:spPr>
          <a:xfrm>
            <a:off x="4094792" y="4332839"/>
            <a:ext cx="4193121" cy="620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spcFirstLastPara="1" wrap="square" lIns="121886" tIns="121886" rIns="121886" bIns="121886" anchor="t" anchorCtr="0">
            <a:noAutofit/>
          </a:bodyPr>
          <a:lstStyle/>
          <a:p>
            <a:pPr marL="0" indent="0"/>
            <a:r>
              <a:rPr lang="en-US" sz="27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itchFamily="18" charset="0"/>
              </a:rPr>
              <a:t>Teacher </a:t>
            </a:r>
            <a:r>
              <a:rPr lang="en-US" sz="27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itchFamily="18" charset="0"/>
              </a:rPr>
              <a:t>Saida</a:t>
            </a:r>
            <a:endParaRPr sz="2700" dirty="0">
              <a:solidFill>
                <a:schemeClr val="accent6">
                  <a:lumMod val="60000"/>
                  <a:lumOff val="40000"/>
                </a:schemeClr>
              </a:solidFill>
              <a:latin typeface="Cooper Black" pitchFamily="18" charset="0"/>
            </a:endParaRPr>
          </a:p>
        </p:txBody>
      </p:sp>
      <p:grpSp>
        <p:nvGrpSpPr>
          <p:cNvPr id="2" name="Google Shape;2433;p27"/>
          <p:cNvGrpSpPr/>
          <p:nvPr/>
        </p:nvGrpSpPr>
        <p:grpSpPr>
          <a:xfrm>
            <a:off x="407193" y="3860805"/>
            <a:ext cx="2483091" cy="2078935"/>
            <a:chOff x="618234" y="2296066"/>
            <a:chExt cx="2372938" cy="2140298"/>
          </a:xfrm>
        </p:grpSpPr>
        <p:sp>
          <p:nvSpPr>
            <p:cNvPr id="2434" name="Google Shape;2434;p27"/>
            <p:cNvSpPr/>
            <p:nvPr/>
          </p:nvSpPr>
          <p:spPr>
            <a:xfrm>
              <a:off x="1940059" y="4069881"/>
              <a:ext cx="366484" cy="36648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5" name="Google Shape;2435;p27"/>
            <p:cNvSpPr/>
            <p:nvPr/>
          </p:nvSpPr>
          <p:spPr>
            <a:xfrm>
              <a:off x="2255851" y="4231937"/>
              <a:ext cx="0" cy="2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D8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6" name="Google Shape;2436;p27"/>
            <p:cNvSpPr/>
            <p:nvPr/>
          </p:nvSpPr>
          <p:spPr>
            <a:xfrm>
              <a:off x="618234" y="2296066"/>
              <a:ext cx="2351364" cy="2079462"/>
            </a:xfrm>
            <a:custGeom>
              <a:avLst/>
              <a:gdLst/>
              <a:ahLst/>
              <a:cxnLst/>
              <a:rect l="l" t="t" r="r" b="b"/>
              <a:pathLst>
                <a:path w="38431" h="33987" extrusionOk="0">
                  <a:moveTo>
                    <a:pt x="8001" y="0"/>
                  </a:moveTo>
                  <a:cubicBezTo>
                    <a:pt x="5965" y="0"/>
                    <a:pt x="4112" y="1694"/>
                    <a:pt x="4223" y="2326"/>
                  </a:cubicBezTo>
                  <a:cubicBezTo>
                    <a:pt x="4295" y="2744"/>
                    <a:pt x="5078" y="2811"/>
                    <a:pt x="5969" y="2811"/>
                  </a:cubicBezTo>
                  <a:cubicBezTo>
                    <a:pt x="6390" y="2811"/>
                    <a:pt x="6835" y="2796"/>
                    <a:pt x="7241" y="2796"/>
                  </a:cubicBezTo>
                  <a:cubicBezTo>
                    <a:pt x="8074" y="2796"/>
                    <a:pt x="8740" y="2860"/>
                    <a:pt x="8686" y="3246"/>
                  </a:cubicBezTo>
                  <a:cubicBezTo>
                    <a:pt x="8365" y="5534"/>
                    <a:pt x="0" y="10571"/>
                    <a:pt x="1246" y="15284"/>
                  </a:cubicBezTo>
                  <a:cubicBezTo>
                    <a:pt x="1345" y="15666"/>
                    <a:pt x="1490" y="16039"/>
                    <a:pt x="1675" y="16391"/>
                  </a:cubicBezTo>
                  <a:cubicBezTo>
                    <a:pt x="1792" y="16687"/>
                    <a:pt x="1962" y="17057"/>
                    <a:pt x="2175" y="17190"/>
                  </a:cubicBezTo>
                  <a:lnTo>
                    <a:pt x="2193" y="17177"/>
                  </a:lnTo>
                  <a:cubicBezTo>
                    <a:pt x="2366" y="17390"/>
                    <a:pt x="2554" y="17587"/>
                    <a:pt x="2758" y="17773"/>
                  </a:cubicBezTo>
                  <a:cubicBezTo>
                    <a:pt x="2761" y="17779"/>
                    <a:pt x="2767" y="17788"/>
                    <a:pt x="2770" y="17794"/>
                  </a:cubicBezTo>
                  <a:cubicBezTo>
                    <a:pt x="2924" y="18013"/>
                    <a:pt x="3319" y="18251"/>
                    <a:pt x="3609" y="18405"/>
                  </a:cubicBezTo>
                  <a:cubicBezTo>
                    <a:pt x="3902" y="18587"/>
                    <a:pt x="4210" y="18747"/>
                    <a:pt x="4525" y="18883"/>
                  </a:cubicBezTo>
                  <a:cubicBezTo>
                    <a:pt x="4528" y="18892"/>
                    <a:pt x="4534" y="18901"/>
                    <a:pt x="4540" y="18911"/>
                  </a:cubicBezTo>
                  <a:cubicBezTo>
                    <a:pt x="4821" y="19256"/>
                    <a:pt x="6129" y="19410"/>
                    <a:pt x="6129" y="19410"/>
                  </a:cubicBezTo>
                  <a:lnTo>
                    <a:pt x="6129" y="19407"/>
                  </a:lnTo>
                  <a:cubicBezTo>
                    <a:pt x="6780" y="19555"/>
                    <a:pt x="7443" y="19651"/>
                    <a:pt x="8109" y="19691"/>
                  </a:cubicBezTo>
                  <a:cubicBezTo>
                    <a:pt x="8026" y="22778"/>
                    <a:pt x="8242" y="25055"/>
                    <a:pt x="8242" y="25055"/>
                  </a:cubicBezTo>
                  <a:cubicBezTo>
                    <a:pt x="8242" y="25055"/>
                    <a:pt x="4824" y="27994"/>
                    <a:pt x="3914" y="28931"/>
                  </a:cubicBezTo>
                  <a:cubicBezTo>
                    <a:pt x="3721" y="29134"/>
                    <a:pt x="3889" y="29215"/>
                    <a:pt x="4287" y="29215"/>
                  </a:cubicBezTo>
                  <a:cubicBezTo>
                    <a:pt x="4294" y="29215"/>
                    <a:pt x="4302" y="29215"/>
                    <a:pt x="4309" y="29215"/>
                  </a:cubicBezTo>
                  <a:cubicBezTo>
                    <a:pt x="4312" y="29252"/>
                    <a:pt x="4337" y="29283"/>
                    <a:pt x="4374" y="29295"/>
                  </a:cubicBezTo>
                  <a:lnTo>
                    <a:pt x="4396" y="29295"/>
                  </a:lnTo>
                  <a:cubicBezTo>
                    <a:pt x="4436" y="29295"/>
                    <a:pt x="4470" y="29268"/>
                    <a:pt x="4479" y="29231"/>
                  </a:cubicBezTo>
                  <a:cubicBezTo>
                    <a:pt x="4479" y="29221"/>
                    <a:pt x="4482" y="29215"/>
                    <a:pt x="4488" y="29209"/>
                  </a:cubicBezTo>
                  <a:cubicBezTo>
                    <a:pt x="6113" y="29123"/>
                    <a:pt x="10274" y="28105"/>
                    <a:pt x="11058" y="27781"/>
                  </a:cubicBezTo>
                  <a:cubicBezTo>
                    <a:pt x="11326" y="27670"/>
                    <a:pt x="12819" y="27596"/>
                    <a:pt x="14876" y="27544"/>
                  </a:cubicBezTo>
                  <a:cubicBezTo>
                    <a:pt x="14888" y="28083"/>
                    <a:pt x="14944" y="28651"/>
                    <a:pt x="15076" y="29147"/>
                  </a:cubicBezTo>
                  <a:cubicBezTo>
                    <a:pt x="15086" y="29184"/>
                    <a:pt x="15120" y="29212"/>
                    <a:pt x="15160" y="29212"/>
                  </a:cubicBezTo>
                  <a:lnTo>
                    <a:pt x="15172" y="29212"/>
                  </a:lnTo>
                  <a:cubicBezTo>
                    <a:pt x="15610" y="30831"/>
                    <a:pt x="16776" y="32525"/>
                    <a:pt x="19539" y="33456"/>
                  </a:cubicBezTo>
                  <a:cubicBezTo>
                    <a:pt x="20039" y="33623"/>
                    <a:pt x="20443" y="33749"/>
                    <a:pt x="20767" y="33839"/>
                  </a:cubicBezTo>
                  <a:cubicBezTo>
                    <a:pt x="20773" y="33845"/>
                    <a:pt x="20776" y="33851"/>
                    <a:pt x="20779" y="33857"/>
                  </a:cubicBezTo>
                  <a:cubicBezTo>
                    <a:pt x="20795" y="33885"/>
                    <a:pt x="20822" y="33903"/>
                    <a:pt x="20856" y="33903"/>
                  </a:cubicBezTo>
                  <a:cubicBezTo>
                    <a:pt x="20869" y="33903"/>
                    <a:pt x="20884" y="33903"/>
                    <a:pt x="20896" y="33897"/>
                  </a:cubicBezTo>
                  <a:cubicBezTo>
                    <a:pt x="20906" y="33891"/>
                    <a:pt x="20915" y="33885"/>
                    <a:pt x="20921" y="33876"/>
                  </a:cubicBezTo>
                  <a:cubicBezTo>
                    <a:pt x="21219" y="33950"/>
                    <a:pt x="21439" y="33986"/>
                    <a:pt x="21593" y="33986"/>
                  </a:cubicBezTo>
                  <a:cubicBezTo>
                    <a:pt x="22929" y="33986"/>
                    <a:pt x="19302" y="31273"/>
                    <a:pt x="18688" y="27476"/>
                  </a:cubicBezTo>
                  <a:cubicBezTo>
                    <a:pt x="18929" y="27473"/>
                    <a:pt x="19169" y="27470"/>
                    <a:pt x="19413" y="27470"/>
                  </a:cubicBezTo>
                  <a:cubicBezTo>
                    <a:pt x="21063" y="28160"/>
                    <a:pt x="22855" y="28657"/>
                    <a:pt x="24554" y="28669"/>
                  </a:cubicBezTo>
                  <a:cubicBezTo>
                    <a:pt x="24594" y="28670"/>
                    <a:pt x="24633" y="28670"/>
                    <a:pt x="24672" y="28670"/>
                  </a:cubicBezTo>
                  <a:cubicBezTo>
                    <a:pt x="25891" y="28670"/>
                    <a:pt x="26969" y="28484"/>
                    <a:pt x="27922" y="28176"/>
                  </a:cubicBezTo>
                  <a:lnTo>
                    <a:pt x="27922" y="28176"/>
                  </a:lnTo>
                  <a:cubicBezTo>
                    <a:pt x="27907" y="30301"/>
                    <a:pt x="27839" y="32762"/>
                    <a:pt x="27611" y="33385"/>
                  </a:cubicBezTo>
                  <a:cubicBezTo>
                    <a:pt x="27549" y="33552"/>
                    <a:pt x="27580" y="33657"/>
                    <a:pt x="27682" y="33700"/>
                  </a:cubicBezTo>
                  <a:cubicBezTo>
                    <a:pt x="27685" y="33752"/>
                    <a:pt x="27726" y="33780"/>
                    <a:pt x="27767" y="33780"/>
                  </a:cubicBezTo>
                  <a:cubicBezTo>
                    <a:pt x="27801" y="33780"/>
                    <a:pt x="27836" y="33760"/>
                    <a:pt x="27848" y="33718"/>
                  </a:cubicBezTo>
                  <a:cubicBezTo>
                    <a:pt x="28570" y="33660"/>
                    <a:pt x="30541" y="32185"/>
                    <a:pt x="31099" y="29046"/>
                  </a:cubicBezTo>
                  <a:lnTo>
                    <a:pt x="31118" y="29046"/>
                  </a:lnTo>
                  <a:cubicBezTo>
                    <a:pt x="31158" y="29046"/>
                    <a:pt x="31195" y="29018"/>
                    <a:pt x="31204" y="28978"/>
                  </a:cubicBezTo>
                  <a:cubicBezTo>
                    <a:pt x="31300" y="28478"/>
                    <a:pt x="31328" y="27935"/>
                    <a:pt x="31328" y="27454"/>
                  </a:cubicBezTo>
                  <a:cubicBezTo>
                    <a:pt x="31887" y="27560"/>
                    <a:pt x="35152" y="28171"/>
                    <a:pt x="36953" y="28171"/>
                  </a:cubicBezTo>
                  <a:cubicBezTo>
                    <a:pt x="37457" y="28171"/>
                    <a:pt x="37846" y="28123"/>
                    <a:pt x="38030" y="28003"/>
                  </a:cubicBezTo>
                  <a:cubicBezTo>
                    <a:pt x="38045" y="28022"/>
                    <a:pt x="38070" y="28031"/>
                    <a:pt x="38094" y="28031"/>
                  </a:cubicBezTo>
                  <a:cubicBezTo>
                    <a:pt x="38098" y="28032"/>
                    <a:pt x="38100" y="28033"/>
                    <a:pt x="38102" y="28033"/>
                  </a:cubicBezTo>
                  <a:cubicBezTo>
                    <a:pt x="38104" y="28033"/>
                    <a:pt x="38107" y="28032"/>
                    <a:pt x="38110" y="28031"/>
                  </a:cubicBezTo>
                  <a:cubicBezTo>
                    <a:pt x="38156" y="28025"/>
                    <a:pt x="38187" y="27982"/>
                    <a:pt x="38178" y="27932"/>
                  </a:cubicBezTo>
                  <a:cubicBezTo>
                    <a:pt x="38175" y="27904"/>
                    <a:pt x="38165" y="27874"/>
                    <a:pt x="38153" y="27846"/>
                  </a:cubicBezTo>
                  <a:cubicBezTo>
                    <a:pt x="38431" y="27032"/>
                    <a:pt x="34387" y="25554"/>
                    <a:pt x="33002" y="24647"/>
                  </a:cubicBezTo>
                  <a:cubicBezTo>
                    <a:pt x="32956" y="24610"/>
                    <a:pt x="32913" y="24567"/>
                    <a:pt x="32882" y="24515"/>
                  </a:cubicBezTo>
                  <a:lnTo>
                    <a:pt x="32894" y="24496"/>
                  </a:lnTo>
                  <a:lnTo>
                    <a:pt x="35596" y="24012"/>
                  </a:lnTo>
                  <a:cubicBezTo>
                    <a:pt x="35704" y="23994"/>
                    <a:pt x="35682" y="23841"/>
                    <a:pt x="35585" y="23841"/>
                  </a:cubicBezTo>
                  <a:cubicBezTo>
                    <a:pt x="35580" y="23841"/>
                    <a:pt x="35574" y="23841"/>
                    <a:pt x="35568" y="23842"/>
                  </a:cubicBezTo>
                  <a:lnTo>
                    <a:pt x="33033" y="24299"/>
                  </a:lnTo>
                  <a:cubicBezTo>
                    <a:pt x="33277" y="23938"/>
                    <a:pt x="33496" y="23562"/>
                    <a:pt x="33684" y="23170"/>
                  </a:cubicBezTo>
                  <a:lnTo>
                    <a:pt x="34733" y="22778"/>
                  </a:lnTo>
                  <a:cubicBezTo>
                    <a:pt x="34827" y="22742"/>
                    <a:pt x="34789" y="22612"/>
                    <a:pt x="34705" y="22612"/>
                  </a:cubicBezTo>
                  <a:cubicBezTo>
                    <a:pt x="34695" y="22612"/>
                    <a:pt x="34685" y="22614"/>
                    <a:pt x="34674" y="22618"/>
                  </a:cubicBezTo>
                  <a:lnTo>
                    <a:pt x="33789" y="22951"/>
                  </a:lnTo>
                  <a:cubicBezTo>
                    <a:pt x="33934" y="22615"/>
                    <a:pt x="33995" y="22377"/>
                    <a:pt x="33983" y="22297"/>
                  </a:cubicBezTo>
                  <a:cubicBezTo>
                    <a:pt x="33958" y="22195"/>
                    <a:pt x="33921" y="22094"/>
                    <a:pt x="33875" y="21998"/>
                  </a:cubicBezTo>
                  <a:lnTo>
                    <a:pt x="33875" y="21998"/>
                  </a:lnTo>
                  <a:cubicBezTo>
                    <a:pt x="33943" y="22054"/>
                    <a:pt x="34005" y="22115"/>
                    <a:pt x="34060" y="22180"/>
                  </a:cubicBezTo>
                  <a:cubicBezTo>
                    <a:pt x="34060" y="22180"/>
                    <a:pt x="34036" y="19685"/>
                    <a:pt x="32459" y="16354"/>
                  </a:cubicBezTo>
                  <a:lnTo>
                    <a:pt x="32459" y="16354"/>
                  </a:lnTo>
                  <a:cubicBezTo>
                    <a:pt x="32474" y="16365"/>
                    <a:pt x="32491" y="16370"/>
                    <a:pt x="32509" y="16370"/>
                  </a:cubicBezTo>
                  <a:cubicBezTo>
                    <a:pt x="32521" y="16370"/>
                    <a:pt x="32533" y="16368"/>
                    <a:pt x="32546" y="16363"/>
                  </a:cubicBezTo>
                  <a:cubicBezTo>
                    <a:pt x="32589" y="16345"/>
                    <a:pt x="32607" y="16295"/>
                    <a:pt x="32589" y="16252"/>
                  </a:cubicBezTo>
                  <a:cubicBezTo>
                    <a:pt x="32333" y="15580"/>
                    <a:pt x="30760" y="13026"/>
                    <a:pt x="30495" y="12933"/>
                  </a:cubicBezTo>
                  <a:cubicBezTo>
                    <a:pt x="30488" y="12931"/>
                    <a:pt x="30480" y="12928"/>
                    <a:pt x="30469" y="12928"/>
                  </a:cubicBezTo>
                  <a:cubicBezTo>
                    <a:pt x="30426" y="12928"/>
                    <a:pt x="30334" y="12968"/>
                    <a:pt x="30075" y="13217"/>
                  </a:cubicBezTo>
                  <a:cubicBezTo>
                    <a:pt x="28289" y="8538"/>
                    <a:pt x="25039" y="4014"/>
                    <a:pt x="18605" y="3144"/>
                  </a:cubicBezTo>
                  <a:cubicBezTo>
                    <a:pt x="18167" y="3085"/>
                    <a:pt x="17747" y="3056"/>
                    <a:pt x="17344" y="3056"/>
                  </a:cubicBezTo>
                  <a:cubicBezTo>
                    <a:pt x="10868" y="3056"/>
                    <a:pt x="8842" y="10445"/>
                    <a:pt x="8282" y="16656"/>
                  </a:cubicBezTo>
                  <a:cubicBezTo>
                    <a:pt x="7994" y="16677"/>
                    <a:pt x="7668" y="16692"/>
                    <a:pt x="7325" y="16692"/>
                  </a:cubicBezTo>
                  <a:cubicBezTo>
                    <a:pt x="5265" y="16692"/>
                    <a:pt x="2596" y="16145"/>
                    <a:pt x="3924" y="13057"/>
                  </a:cubicBezTo>
                  <a:cubicBezTo>
                    <a:pt x="4306" y="12168"/>
                    <a:pt x="5361" y="11064"/>
                    <a:pt x="6573" y="9880"/>
                  </a:cubicBezTo>
                  <a:cubicBezTo>
                    <a:pt x="6712" y="9846"/>
                    <a:pt x="7144" y="9393"/>
                    <a:pt x="7434" y="9050"/>
                  </a:cubicBezTo>
                  <a:lnTo>
                    <a:pt x="7813" y="8683"/>
                  </a:lnTo>
                  <a:cubicBezTo>
                    <a:pt x="7813" y="8689"/>
                    <a:pt x="7816" y="8699"/>
                    <a:pt x="7819" y="8705"/>
                  </a:cubicBezTo>
                  <a:cubicBezTo>
                    <a:pt x="7819" y="8705"/>
                    <a:pt x="8858" y="7891"/>
                    <a:pt x="8883" y="7631"/>
                  </a:cubicBezTo>
                  <a:cubicBezTo>
                    <a:pt x="8979" y="7536"/>
                    <a:pt x="9074" y="7437"/>
                    <a:pt x="9170" y="7342"/>
                  </a:cubicBezTo>
                  <a:lnTo>
                    <a:pt x="9173" y="7348"/>
                  </a:lnTo>
                  <a:cubicBezTo>
                    <a:pt x="9466" y="7348"/>
                    <a:pt x="10135" y="6425"/>
                    <a:pt x="10135" y="6425"/>
                  </a:cubicBezTo>
                  <a:cubicBezTo>
                    <a:pt x="10123" y="6395"/>
                    <a:pt x="10111" y="6367"/>
                    <a:pt x="10095" y="6336"/>
                  </a:cubicBezTo>
                  <a:cubicBezTo>
                    <a:pt x="11314" y="4927"/>
                    <a:pt x="12069" y="3594"/>
                    <a:pt x="11548" y="2564"/>
                  </a:cubicBezTo>
                  <a:cubicBezTo>
                    <a:pt x="10573" y="641"/>
                    <a:pt x="9252" y="0"/>
                    <a:pt x="8001" y="0"/>
                  </a:cubicBezTo>
                  <a:close/>
                </a:path>
              </a:pathLst>
            </a:custGeom>
            <a:solidFill>
              <a:srgbClr val="261D2A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7" name="Google Shape;2437;p27"/>
            <p:cNvSpPr/>
            <p:nvPr/>
          </p:nvSpPr>
          <p:spPr>
            <a:xfrm>
              <a:off x="1970509" y="4098600"/>
              <a:ext cx="315220" cy="315037"/>
            </a:xfrm>
            <a:custGeom>
              <a:avLst/>
              <a:gdLst/>
              <a:ahLst/>
              <a:cxnLst/>
              <a:rect l="l" t="t" r="r" b="b"/>
              <a:pathLst>
                <a:path w="5152" h="5149" extrusionOk="0">
                  <a:moveTo>
                    <a:pt x="2576" y="1"/>
                  </a:moveTo>
                  <a:cubicBezTo>
                    <a:pt x="1154" y="1"/>
                    <a:pt x="0" y="1154"/>
                    <a:pt x="0" y="2576"/>
                  </a:cubicBezTo>
                  <a:cubicBezTo>
                    <a:pt x="0" y="3998"/>
                    <a:pt x="1154" y="5149"/>
                    <a:pt x="2576" y="5149"/>
                  </a:cubicBezTo>
                  <a:cubicBezTo>
                    <a:pt x="3998" y="5149"/>
                    <a:pt x="5151" y="3998"/>
                    <a:pt x="5151" y="2576"/>
                  </a:cubicBezTo>
                  <a:cubicBezTo>
                    <a:pt x="5151" y="1154"/>
                    <a:pt x="3998" y="1"/>
                    <a:pt x="25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8" name="Google Shape;2438;p27"/>
            <p:cNvSpPr/>
            <p:nvPr/>
          </p:nvSpPr>
          <p:spPr>
            <a:xfrm>
              <a:off x="2149716" y="4117261"/>
              <a:ext cx="131852" cy="171621"/>
            </a:xfrm>
            <a:custGeom>
              <a:avLst/>
              <a:gdLst/>
              <a:ahLst/>
              <a:cxnLst/>
              <a:rect l="l" t="t" r="r" b="b"/>
              <a:pathLst>
                <a:path w="2155" h="2805" extrusionOk="0">
                  <a:moveTo>
                    <a:pt x="120" y="1"/>
                  </a:moveTo>
                  <a:cubicBezTo>
                    <a:pt x="61" y="1"/>
                    <a:pt x="0" y="62"/>
                    <a:pt x="42" y="131"/>
                  </a:cubicBezTo>
                  <a:cubicBezTo>
                    <a:pt x="79" y="205"/>
                    <a:pt x="973" y="1886"/>
                    <a:pt x="2003" y="2783"/>
                  </a:cubicBezTo>
                  <a:cubicBezTo>
                    <a:pt x="2019" y="2796"/>
                    <a:pt x="2037" y="2805"/>
                    <a:pt x="2059" y="2805"/>
                  </a:cubicBezTo>
                  <a:cubicBezTo>
                    <a:pt x="2083" y="2805"/>
                    <a:pt x="2108" y="2793"/>
                    <a:pt x="2123" y="2774"/>
                  </a:cubicBezTo>
                  <a:cubicBezTo>
                    <a:pt x="2154" y="2740"/>
                    <a:pt x="2151" y="2685"/>
                    <a:pt x="2114" y="2654"/>
                  </a:cubicBezTo>
                  <a:cubicBezTo>
                    <a:pt x="1112" y="1778"/>
                    <a:pt x="202" y="69"/>
                    <a:pt x="193" y="51"/>
                  </a:cubicBezTo>
                  <a:cubicBezTo>
                    <a:pt x="177" y="15"/>
                    <a:pt x="148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9" name="Google Shape;2439;p27"/>
            <p:cNvSpPr/>
            <p:nvPr/>
          </p:nvSpPr>
          <p:spPr>
            <a:xfrm>
              <a:off x="2096792" y="4100252"/>
              <a:ext cx="176638" cy="226014"/>
            </a:xfrm>
            <a:custGeom>
              <a:avLst/>
              <a:gdLst/>
              <a:ahLst/>
              <a:cxnLst/>
              <a:rect l="l" t="t" r="r" b="b"/>
              <a:pathLst>
                <a:path w="2887" h="3694" extrusionOk="0">
                  <a:moveTo>
                    <a:pt x="112" y="0"/>
                  </a:moveTo>
                  <a:cubicBezTo>
                    <a:pt x="56" y="0"/>
                    <a:pt x="0" y="53"/>
                    <a:pt x="34" y="122"/>
                  </a:cubicBezTo>
                  <a:cubicBezTo>
                    <a:pt x="77" y="230"/>
                    <a:pt x="1172" y="2802"/>
                    <a:pt x="2726" y="3684"/>
                  </a:cubicBezTo>
                  <a:cubicBezTo>
                    <a:pt x="2742" y="3691"/>
                    <a:pt x="2754" y="3694"/>
                    <a:pt x="2769" y="3694"/>
                  </a:cubicBezTo>
                  <a:cubicBezTo>
                    <a:pt x="2856" y="3694"/>
                    <a:pt x="2887" y="3579"/>
                    <a:pt x="2813" y="3536"/>
                  </a:cubicBezTo>
                  <a:cubicBezTo>
                    <a:pt x="1308" y="2682"/>
                    <a:pt x="200" y="82"/>
                    <a:pt x="191" y="57"/>
                  </a:cubicBezTo>
                  <a:cubicBezTo>
                    <a:pt x="175" y="17"/>
                    <a:pt x="14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0" name="Google Shape;2440;p27"/>
            <p:cNvSpPr/>
            <p:nvPr/>
          </p:nvSpPr>
          <p:spPr>
            <a:xfrm>
              <a:off x="2035792" y="4136779"/>
              <a:ext cx="188936" cy="234029"/>
            </a:xfrm>
            <a:custGeom>
              <a:avLst/>
              <a:gdLst/>
              <a:ahLst/>
              <a:cxnLst/>
              <a:rect l="l" t="t" r="r" b="b"/>
              <a:pathLst>
                <a:path w="3088" h="3825" extrusionOk="0">
                  <a:moveTo>
                    <a:pt x="106" y="0"/>
                  </a:moveTo>
                  <a:cubicBezTo>
                    <a:pt x="54" y="0"/>
                    <a:pt x="0" y="44"/>
                    <a:pt x="19" y="111"/>
                  </a:cubicBezTo>
                  <a:cubicBezTo>
                    <a:pt x="53" y="225"/>
                    <a:pt x="852" y="2927"/>
                    <a:pt x="2934" y="3818"/>
                  </a:cubicBezTo>
                  <a:cubicBezTo>
                    <a:pt x="2946" y="3821"/>
                    <a:pt x="2955" y="3824"/>
                    <a:pt x="2968" y="3824"/>
                  </a:cubicBezTo>
                  <a:cubicBezTo>
                    <a:pt x="3063" y="3824"/>
                    <a:pt x="3088" y="3698"/>
                    <a:pt x="3002" y="3661"/>
                  </a:cubicBezTo>
                  <a:cubicBezTo>
                    <a:pt x="994" y="2801"/>
                    <a:pt x="195" y="89"/>
                    <a:pt x="186" y="62"/>
                  </a:cubicBezTo>
                  <a:cubicBezTo>
                    <a:pt x="173" y="19"/>
                    <a:pt x="140" y="0"/>
                    <a:pt x="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1" name="Google Shape;2441;p27"/>
            <p:cNvSpPr/>
            <p:nvPr/>
          </p:nvSpPr>
          <p:spPr>
            <a:xfrm>
              <a:off x="1989170" y="4266672"/>
              <a:ext cx="118575" cy="67914"/>
            </a:xfrm>
            <a:custGeom>
              <a:avLst/>
              <a:gdLst/>
              <a:ahLst/>
              <a:cxnLst/>
              <a:rect l="l" t="t" r="r" b="b"/>
              <a:pathLst>
                <a:path w="1938" h="1110" extrusionOk="0">
                  <a:moveTo>
                    <a:pt x="1821" y="0"/>
                  </a:moveTo>
                  <a:cubicBezTo>
                    <a:pt x="1799" y="0"/>
                    <a:pt x="1777" y="9"/>
                    <a:pt x="1759" y="30"/>
                  </a:cubicBezTo>
                  <a:cubicBezTo>
                    <a:pt x="1432" y="443"/>
                    <a:pt x="106" y="937"/>
                    <a:pt x="93" y="943"/>
                  </a:cubicBezTo>
                  <a:cubicBezTo>
                    <a:pt x="1" y="974"/>
                    <a:pt x="25" y="1109"/>
                    <a:pt x="124" y="1109"/>
                  </a:cubicBezTo>
                  <a:cubicBezTo>
                    <a:pt x="133" y="1109"/>
                    <a:pt x="143" y="1106"/>
                    <a:pt x="152" y="1103"/>
                  </a:cubicBezTo>
                  <a:cubicBezTo>
                    <a:pt x="207" y="1082"/>
                    <a:pt x="1537" y="588"/>
                    <a:pt x="1895" y="135"/>
                  </a:cubicBezTo>
                  <a:cubicBezTo>
                    <a:pt x="1938" y="71"/>
                    <a:pt x="1882" y="0"/>
                    <a:pt x="1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2" name="Google Shape;2442;p27"/>
            <p:cNvSpPr/>
            <p:nvPr/>
          </p:nvSpPr>
          <p:spPr>
            <a:xfrm>
              <a:off x="1967756" y="4219866"/>
              <a:ext cx="117657" cy="66568"/>
            </a:xfrm>
            <a:custGeom>
              <a:avLst/>
              <a:gdLst/>
              <a:ahLst/>
              <a:cxnLst/>
              <a:rect l="l" t="t" r="r" b="b"/>
              <a:pathLst>
                <a:path w="1923" h="1088" extrusionOk="0">
                  <a:moveTo>
                    <a:pt x="1795" y="1"/>
                  </a:moveTo>
                  <a:cubicBezTo>
                    <a:pt x="1779" y="1"/>
                    <a:pt x="1762" y="6"/>
                    <a:pt x="1745" y="18"/>
                  </a:cubicBezTo>
                  <a:cubicBezTo>
                    <a:pt x="1736" y="27"/>
                    <a:pt x="650" y="804"/>
                    <a:pt x="101" y="918"/>
                  </a:cubicBezTo>
                  <a:cubicBezTo>
                    <a:pt x="0" y="940"/>
                    <a:pt x="14" y="1088"/>
                    <a:pt x="116" y="1088"/>
                  </a:cubicBezTo>
                  <a:cubicBezTo>
                    <a:pt x="117" y="1088"/>
                    <a:pt x="118" y="1088"/>
                    <a:pt x="119" y="1088"/>
                  </a:cubicBezTo>
                  <a:lnTo>
                    <a:pt x="138" y="1088"/>
                  </a:lnTo>
                  <a:cubicBezTo>
                    <a:pt x="721" y="961"/>
                    <a:pt x="1800" y="190"/>
                    <a:pt x="1847" y="159"/>
                  </a:cubicBezTo>
                  <a:cubicBezTo>
                    <a:pt x="1922" y="104"/>
                    <a:pt x="1868" y="1"/>
                    <a:pt x="17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3" name="Google Shape;2443;p27"/>
            <p:cNvSpPr/>
            <p:nvPr/>
          </p:nvSpPr>
          <p:spPr>
            <a:xfrm>
              <a:off x="1965431" y="4175141"/>
              <a:ext cx="98384" cy="49253"/>
            </a:xfrm>
            <a:custGeom>
              <a:avLst/>
              <a:gdLst/>
              <a:ahLst/>
              <a:cxnLst/>
              <a:rect l="l" t="t" r="r" b="b"/>
              <a:pathLst>
                <a:path w="1608" h="805" extrusionOk="0">
                  <a:moveTo>
                    <a:pt x="1483" y="1"/>
                  </a:moveTo>
                  <a:cubicBezTo>
                    <a:pt x="1470" y="1"/>
                    <a:pt x="1455" y="4"/>
                    <a:pt x="1440" y="11"/>
                  </a:cubicBezTo>
                  <a:cubicBezTo>
                    <a:pt x="1431" y="15"/>
                    <a:pt x="318" y="567"/>
                    <a:pt x="93" y="638"/>
                  </a:cubicBezTo>
                  <a:cubicBezTo>
                    <a:pt x="0" y="668"/>
                    <a:pt x="22" y="804"/>
                    <a:pt x="117" y="804"/>
                  </a:cubicBezTo>
                  <a:cubicBezTo>
                    <a:pt x="127" y="804"/>
                    <a:pt x="136" y="804"/>
                    <a:pt x="145" y="801"/>
                  </a:cubicBezTo>
                  <a:cubicBezTo>
                    <a:pt x="386" y="724"/>
                    <a:pt x="1471" y="187"/>
                    <a:pt x="1518" y="166"/>
                  </a:cubicBezTo>
                  <a:cubicBezTo>
                    <a:pt x="1608" y="121"/>
                    <a:pt x="1564" y="1"/>
                    <a:pt x="1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4" name="Google Shape;2444;p27"/>
            <p:cNvSpPr/>
            <p:nvPr/>
          </p:nvSpPr>
          <p:spPr>
            <a:xfrm>
              <a:off x="2045276" y="4303872"/>
              <a:ext cx="114781" cy="33712"/>
            </a:xfrm>
            <a:custGeom>
              <a:avLst/>
              <a:gdLst/>
              <a:ahLst/>
              <a:cxnLst/>
              <a:rect l="l" t="t" r="r" b="b"/>
              <a:pathLst>
                <a:path w="1876" h="551" extrusionOk="0">
                  <a:moveTo>
                    <a:pt x="123" y="1"/>
                  </a:moveTo>
                  <a:cubicBezTo>
                    <a:pt x="59" y="1"/>
                    <a:pt x="0" y="77"/>
                    <a:pt x="55" y="144"/>
                  </a:cubicBezTo>
                  <a:cubicBezTo>
                    <a:pt x="71" y="162"/>
                    <a:pt x="401" y="551"/>
                    <a:pt x="1249" y="551"/>
                  </a:cubicBezTo>
                  <a:cubicBezTo>
                    <a:pt x="1425" y="551"/>
                    <a:pt x="1597" y="535"/>
                    <a:pt x="1770" y="507"/>
                  </a:cubicBezTo>
                  <a:cubicBezTo>
                    <a:pt x="1875" y="490"/>
                    <a:pt x="1856" y="336"/>
                    <a:pt x="1759" y="336"/>
                  </a:cubicBezTo>
                  <a:cubicBezTo>
                    <a:pt x="1754" y="336"/>
                    <a:pt x="1748" y="337"/>
                    <a:pt x="1742" y="338"/>
                  </a:cubicBezTo>
                  <a:cubicBezTo>
                    <a:pt x="1563" y="367"/>
                    <a:pt x="1402" y="379"/>
                    <a:pt x="1257" y="379"/>
                  </a:cubicBezTo>
                  <a:cubicBezTo>
                    <a:pt x="490" y="379"/>
                    <a:pt x="191" y="38"/>
                    <a:pt x="188" y="33"/>
                  </a:cubicBezTo>
                  <a:cubicBezTo>
                    <a:pt x="169" y="10"/>
                    <a:pt x="146" y="1"/>
                    <a:pt x="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5" name="Google Shape;2445;p27"/>
            <p:cNvSpPr/>
            <p:nvPr/>
          </p:nvSpPr>
          <p:spPr>
            <a:xfrm>
              <a:off x="2005200" y="4327427"/>
              <a:ext cx="180126" cy="52618"/>
            </a:xfrm>
            <a:custGeom>
              <a:avLst/>
              <a:gdLst/>
              <a:ahLst/>
              <a:cxnLst/>
              <a:rect l="l" t="t" r="r" b="b"/>
              <a:pathLst>
                <a:path w="2944" h="860" extrusionOk="0">
                  <a:moveTo>
                    <a:pt x="95" y="1"/>
                  </a:moveTo>
                  <a:cubicBezTo>
                    <a:pt x="60" y="1"/>
                    <a:pt x="29" y="23"/>
                    <a:pt x="16" y="58"/>
                  </a:cubicBezTo>
                  <a:cubicBezTo>
                    <a:pt x="1" y="101"/>
                    <a:pt x="23" y="150"/>
                    <a:pt x="66" y="166"/>
                  </a:cubicBezTo>
                  <a:cubicBezTo>
                    <a:pt x="103" y="190"/>
                    <a:pt x="140" y="215"/>
                    <a:pt x="174" y="243"/>
                  </a:cubicBezTo>
                  <a:cubicBezTo>
                    <a:pt x="430" y="434"/>
                    <a:pt x="994" y="860"/>
                    <a:pt x="1842" y="860"/>
                  </a:cubicBezTo>
                  <a:cubicBezTo>
                    <a:pt x="2185" y="860"/>
                    <a:pt x="2527" y="795"/>
                    <a:pt x="2848" y="671"/>
                  </a:cubicBezTo>
                  <a:cubicBezTo>
                    <a:pt x="2943" y="636"/>
                    <a:pt x="2908" y="504"/>
                    <a:pt x="2824" y="504"/>
                  </a:cubicBezTo>
                  <a:cubicBezTo>
                    <a:pt x="2813" y="504"/>
                    <a:pt x="2802" y="506"/>
                    <a:pt x="2789" y="511"/>
                  </a:cubicBezTo>
                  <a:cubicBezTo>
                    <a:pt x="2444" y="639"/>
                    <a:pt x="2129" y="689"/>
                    <a:pt x="1848" y="689"/>
                  </a:cubicBezTo>
                  <a:cubicBezTo>
                    <a:pt x="1052" y="689"/>
                    <a:pt x="517" y="287"/>
                    <a:pt x="275" y="107"/>
                  </a:cubicBezTo>
                  <a:cubicBezTo>
                    <a:pt x="229" y="67"/>
                    <a:pt x="177" y="33"/>
                    <a:pt x="121" y="5"/>
                  </a:cubicBezTo>
                  <a:cubicBezTo>
                    <a:pt x="112" y="2"/>
                    <a:pt x="104" y="1"/>
                    <a:pt x="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6" name="Google Shape;2446;p27"/>
            <p:cNvSpPr/>
            <p:nvPr/>
          </p:nvSpPr>
          <p:spPr>
            <a:xfrm>
              <a:off x="2205821" y="4166575"/>
              <a:ext cx="58370" cy="41911"/>
            </a:xfrm>
            <a:custGeom>
              <a:avLst/>
              <a:gdLst/>
              <a:ahLst/>
              <a:cxnLst/>
              <a:rect l="l" t="t" r="r" b="b"/>
              <a:pathLst>
                <a:path w="954" h="685" extrusionOk="0">
                  <a:moveTo>
                    <a:pt x="830" y="1"/>
                  </a:moveTo>
                  <a:cubicBezTo>
                    <a:pt x="816" y="1"/>
                    <a:pt x="800" y="5"/>
                    <a:pt x="784" y="16"/>
                  </a:cubicBezTo>
                  <a:cubicBezTo>
                    <a:pt x="759" y="31"/>
                    <a:pt x="195" y="380"/>
                    <a:pt x="31" y="537"/>
                  </a:cubicBezTo>
                  <a:cubicBezTo>
                    <a:pt x="1" y="571"/>
                    <a:pt x="1" y="623"/>
                    <a:pt x="31" y="657"/>
                  </a:cubicBezTo>
                  <a:cubicBezTo>
                    <a:pt x="50" y="676"/>
                    <a:pt x="71" y="685"/>
                    <a:pt x="93" y="685"/>
                  </a:cubicBezTo>
                  <a:cubicBezTo>
                    <a:pt x="115" y="685"/>
                    <a:pt x="136" y="676"/>
                    <a:pt x="152" y="660"/>
                  </a:cubicBezTo>
                  <a:cubicBezTo>
                    <a:pt x="303" y="515"/>
                    <a:pt x="867" y="164"/>
                    <a:pt x="873" y="161"/>
                  </a:cubicBezTo>
                  <a:cubicBezTo>
                    <a:pt x="953" y="112"/>
                    <a:pt x="904" y="1"/>
                    <a:pt x="8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7" name="Google Shape;2447;p27"/>
            <p:cNvSpPr/>
            <p:nvPr/>
          </p:nvSpPr>
          <p:spPr>
            <a:xfrm>
              <a:off x="2227724" y="4201817"/>
              <a:ext cx="58492" cy="37261"/>
            </a:xfrm>
            <a:custGeom>
              <a:avLst/>
              <a:gdLst/>
              <a:ahLst/>
              <a:cxnLst/>
              <a:rect l="l" t="t" r="r" b="b"/>
              <a:pathLst>
                <a:path w="956" h="609" extrusionOk="0">
                  <a:moveTo>
                    <a:pt x="830" y="0"/>
                  </a:moveTo>
                  <a:cubicBezTo>
                    <a:pt x="815" y="0"/>
                    <a:pt x="800" y="4"/>
                    <a:pt x="784" y="13"/>
                  </a:cubicBezTo>
                  <a:cubicBezTo>
                    <a:pt x="762" y="26"/>
                    <a:pt x="201" y="350"/>
                    <a:pt x="68" y="454"/>
                  </a:cubicBezTo>
                  <a:cubicBezTo>
                    <a:pt x="0" y="504"/>
                    <a:pt x="37" y="609"/>
                    <a:pt x="121" y="609"/>
                  </a:cubicBezTo>
                  <a:cubicBezTo>
                    <a:pt x="139" y="606"/>
                    <a:pt x="158" y="599"/>
                    <a:pt x="173" y="587"/>
                  </a:cubicBezTo>
                  <a:cubicBezTo>
                    <a:pt x="272" y="510"/>
                    <a:pt x="673" y="276"/>
                    <a:pt x="870" y="161"/>
                  </a:cubicBezTo>
                  <a:cubicBezTo>
                    <a:pt x="956" y="115"/>
                    <a:pt x="908" y="0"/>
                    <a:pt x="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8" name="Google Shape;2448;p27"/>
            <p:cNvSpPr/>
            <p:nvPr/>
          </p:nvSpPr>
          <p:spPr>
            <a:xfrm>
              <a:off x="2182204" y="4136106"/>
              <a:ext cx="58614" cy="37139"/>
            </a:xfrm>
            <a:custGeom>
              <a:avLst/>
              <a:gdLst/>
              <a:ahLst/>
              <a:cxnLst/>
              <a:rect l="l" t="t" r="r" b="b"/>
              <a:pathLst>
                <a:path w="958" h="607" extrusionOk="0">
                  <a:moveTo>
                    <a:pt x="835" y="0"/>
                  </a:moveTo>
                  <a:cubicBezTo>
                    <a:pt x="822" y="0"/>
                    <a:pt x="808" y="4"/>
                    <a:pt x="794" y="11"/>
                  </a:cubicBezTo>
                  <a:cubicBezTo>
                    <a:pt x="686" y="60"/>
                    <a:pt x="143" y="329"/>
                    <a:pt x="32" y="464"/>
                  </a:cubicBezTo>
                  <a:cubicBezTo>
                    <a:pt x="1" y="501"/>
                    <a:pt x="7" y="557"/>
                    <a:pt x="44" y="585"/>
                  </a:cubicBezTo>
                  <a:cubicBezTo>
                    <a:pt x="60" y="597"/>
                    <a:pt x="78" y="606"/>
                    <a:pt x="97" y="606"/>
                  </a:cubicBezTo>
                  <a:cubicBezTo>
                    <a:pt x="124" y="603"/>
                    <a:pt x="146" y="594"/>
                    <a:pt x="164" y="572"/>
                  </a:cubicBezTo>
                  <a:cubicBezTo>
                    <a:pt x="229" y="495"/>
                    <a:pt x="615" y="285"/>
                    <a:pt x="868" y="165"/>
                  </a:cubicBezTo>
                  <a:cubicBezTo>
                    <a:pt x="958" y="120"/>
                    <a:pt x="914" y="0"/>
                    <a:pt x="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9" name="Google Shape;2449;p27"/>
            <p:cNvSpPr/>
            <p:nvPr/>
          </p:nvSpPr>
          <p:spPr>
            <a:xfrm>
              <a:off x="2069321" y="4104596"/>
              <a:ext cx="187529" cy="250182"/>
            </a:xfrm>
            <a:custGeom>
              <a:avLst/>
              <a:gdLst/>
              <a:ahLst/>
              <a:cxnLst/>
              <a:rect l="l" t="t" r="r" b="b"/>
              <a:pathLst>
                <a:path w="3065" h="4089" extrusionOk="0">
                  <a:moveTo>
                    <a:pt x="96" y="0"/>
                  </a:moveTo>
                  <a:cubicBezTo>
                    <a:pt x="48" y="0"/>
                    <a:pt x="0" y="38"/>
                    <a:pt x="11" y="100"/>
                  </a:cubicBezTo>
                  <a:cubicBezTo>
                    <a:pt x="14" y="125"/>
                    <a:pt x="569" y="2759"/>
                    <a:pt x="2904" y="4076"/>
                  </a:cubicBezTo>
                  <a:cubicBezTo>
                    <a:pt x="2916" y="4085"/>
                    <a:pt x="2932" y="4088"/>
                    <a:pt x="2947" y="4088"/>
                  </a:cubicBezTo>
                  <a:cubicBezTo>
                    <a:pt x="3033" y="4088"/>
                    <a:pt x="3064" y="3971"/>
                    <a:pt x="2987" y="3928"/>
                  </a:cubicBezTo>
                  <a:cubicBezTo>
                    <a:pt x="723" y="2648"/>
                    <a:pt x="184" y="91"/>
                    <a:pt x="177" y="66"/>
                  </a:cubicBezTo>
                  <a:cubicBezTo>
                    <a:pt x="166" y="21"/>
                    <a:pt x="131" y="0"/>
                    <a:pt x="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0" name="Google Shape;2450;p27"/>
            <p:cNvSpPr/>
            <p:nvPr/>
          </p:nvSpPr>
          <p:spPr>
            <a:xfrm>
              <a:off x="618234" y="2304556"/>
              <a:ext cx="2372938" cy="2079556"/>
            </a:xfrm>
            <a:custGeom>
              <a:avLst/>
              <a:gdLst/>
              <a:ahLst/>
              <a:cxnLst/>
              <a:rect l="l" t="t" r="r" b="b"/>
              <a:pathLst>
                <a:path w="38783" h="33988" extrusionOk="0">
                  <a:moveTo>
                    <a:pt x="7997" y="1"/>
                  </a:moveTo>
                  <a:cubicBezTo>
                    <a:pt x="5962" y="1"/>
                    <a:pt x="4109" y="1693"/>
                    <a:pt x="4220" y="2325"/>
                  </a:cubicBezTo>
                  <a:cubicBezTo>
                    <a:pt x="4292" y="2746"/>
                    <a:pt x="5081" y="2813"/>
                    <a:pt x="5976" y="2813"/>
                  </a:cubicBezTo>
                  <a:cubicBezTo>
                    <a:pt x="6393" y="2813"/>
                    <a:pt x="6834" y="2798"/>
                    <a:pt x="7236" y="2798"/>
                  </a:cubicBezTo>
                  <a:cubicBezTo>
                    <a:pt x="8071" y="2798"/>
                    <a:pt x="8740" y="2861"/>
                    <a:pt x="8686" y="3248"/>
                  </a:cubicBezTo>
                  <a:cubicBezTo>
                    <a:pt x="8365" y="5536"/>
                    <a:pt x="0" y="10573"/>
                    <a:pt x="1246" y="15286"/>
                  </a:cubicBezTo>
                  <a:cubicBezTo>
                    <a:pt x="2206" y="18919"/>
                    <a:pt x="6289" y="19579"/>
                    <a:pt x="8109" y="19690"/>
                  </a:cubicBezTo>
                  <a:cubicBezTo>
                    <a:pt x="8026" y="22780"/>
                    <a:pt x="8239" y="25053"/>
                    <a:pt x="8239" y="25053"/>
                  </a:cubicBezTo>
                  <a:cubicBezTo>
                    <a:pt x="8239" y="25053"/>
                    <a:pt x="4824" y="27996"/>
                    <a:pt x="3914" y="28933"/>
                  </a:cubicBezTo>
                  <a:cubicBezTo>
                    <a:pt x="3719" y="29135"/>
                    <a:pt x="3888" y="29216"/>
                    <a:pt x="4285" y="29216"/>
                  </a:cubicBezTo>
                  <a:cubicBezTo>
                    <a:pt x="5738" y="29216"/>
                    <a:pt x="10241" y="28120"/>
                    <a:pt x="11058" y="27786"/>
                  </a:cubicBezTo>
                  <a:cubicBezTo>
                    <a:pt x="11329" y="27672"/>
                    <a:pt x="12853" y="27595"/>
                    <a:pt x="14947" y="27542"/>
                  </a:cubicBezTo>
                  <a:cubicBezTo>
                    <a:pt x="14978" y="29529"/>
                    <a:pt x="15792" y="32194"/>
                    <a:pt x="19539" y="33455"/>
                  </a:cubicBezTo>
                  <a:cubicBezTo>
                    <a:pt x="20616" y="33818"/>
                    <a:pt x="21259" y="33988"/>
                    <a:pt x="21592" y="33988"/>
                  </a:cubicBezTo>
                  <a:cubicBezTo>
                    <a:pt x="22930" y="33988"/>
                    <a:pt x="19303" y="31274"/>
                    <a:pt x="18688" y="27478"/>
                  </a:cubicBezTo>
                  <a:cubicBezTo>
                    <a:pt x="21511" y="27445"/>
                    <a:pt x="24601" y="27434"/>
                    <a:pt x="27010" y="27434"/>
                  </a:cubicBezTo>
                  <a:cubicBezTo>
                    <a:pt x="27328" y="27434"/>
                    <a:pt x="27634" y="27434"/>
                    <a:pt x="27926" y="27435"/>
                  </a:cubicBezTo>
                  <a:cubicBezTo>
                    <a:pt x="27919" y="29686"/>
                    <a:pt x="27864" y="32690"/>
                    <a:pt x="27608" y="33384"/>
                  </a:cubicBezTo>
                  <a:cubicBezTo>
                    <a:pt x="27526" y="33607"/>
                    <a:pt x="27612" y="33721"/>
                    <a:pt x="27803" y="33721"/>
                  </a:cubicBezTo>
                  <a:cubicBezTo>
                    <a:pt x="28593" y="33721"/>
                    <a:pt x="31192" y="31765"/>
                    <a:pt x="31244" y="27441"/>
                  </a:cubicBezTo>
                  <a:cubicBezTo>
                    <a:pt x="31244" y="27441"/>
                    <a:pt x="34975" y="28173"/>
                    <a:pt x="36950" y="28173"/>
                  </a:cubicBezTo>
                  <a:cubicBezTo>
                    <a:pt x="37526" y="28173"/>
                    <a:pt x="37953" y="28110"/>
                    <a:pt x="38094" y="27950"/>
                  </a:cubicBezTo>
                  <a:cubicBezTo>
                    <a:pt x="38782" y="27160"/>
                    <a:pt x="34446" y="25593"/>
                    <a:pt x="33002" y="24646"/>
                  </a:cubicBezTo>
                  <a:cubicBezTo>
                    <a:pt x="31562" y="23699"/>
                    <a:pt x="32407" y="5015"/>
                    <a:pt x="18602" y="3146"/>
                  </a:cubicBezTo>
                  <a:cubicBezTo>
                    <a:pt x="18164" y="3087"/>
                    <a:pt x="17743" y="3058"/>
                    <a:pt x="17340" y="3058"/>
                  </a:cubicBezTo>
                  <a:cubicBezTo>
                    <a:pt x="10865" y="3058"/>
                    <a:pt x="8839" y="10444"/>
                    <a:pt x="8279" y="16658"/>
                  </a:cubicBezTo>
                  <a:cubicBezTo>
                    <a:pt x="7991" y="16679"/>
                    <a:pt x="7665" y="16694"/>
                    <a:pt x="7322" y="16694"/>
                  </a:cubicBezTo>
                  <a:cubicBezTo>
                    <a:pt x="5262" y="16694"/>
                    <a:pt x="2593" y="16147"/>
                    <a:pt x="3921" y="13059"/>
                  </a:cubicBezTo>
                  <a:cubicBezTo>
                    <a:pt x="5120" y="10267"/>
                    <a:pt x="12948" y="5339"/>
                    <a:pt x="11545" y="2563"/>
                  </a:cubicBezTo>
                  <a:cubicBezTo>
                    <a:pt x="10570" y="641"/>
                    <a:pt x="9249" y="1"/>
                    <a:pt x="7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1" name="Google Shape;2451;p27"/>
            <p:cNvSpPr/>
            <p:nvPr/>
          </p:nvSpPr>
          <p:spPr>
            <a:xfrm>
              <a:off x="1860502" y="4267406"/>
              <a:ext cx="64794" cy="103034"/>
            </a:xfrm>
            <a:custGeom>
              <a:avLst/>
              <a:gdLst/>
              <a:ahLst/>
              <a:cxnLst/>
              <a:rect l="l" t="t" r="r" b="b"/>
              <a:pathLst>
                <a:path w="1059" h="1684" extrusionOk="0">
                  <a:moveTo>
                    <a:pt x="127" y="0"/>
                  </a:moveTo>
                  <a:cubicBezTo>
                    <a:pt x="57" y="0"/>
                    <a:pt x="0" y="99"/>
                    <a:pt x="77" y="157"/>
                  </a:cubicBezTo>
                  <a:cubicBezTo>
                    <a:pt x="808" y="780"/>
                    <a:pt x="842" y="1144"/>
                    <a:pt x="885" y="1606"/>
                  </a:cubicBezTo>
                  <a:cubicBezTo>
                    <a:pt x="889" y="1649"/>
                    <a:pt x="926" y="1683"/>
                    <a:pt x="972" y="1683"/>
                  </a:cubicBezTo>
                  <a:lnTo>
                    <a:pt x="978" y="1683"/>
                  </a:lnTo>
                  <a:cubicBezTo>
                    <a:pt x="1024" y="1680"/>
                    <a:pt x="1058" y="1637"/>
                    <a:pt x="1055" y="1591"/>
                  </a:cubicBezTo>
                  <a:cubicBezTo>
                    <a:pt x="1009" y="1110"/>
                    <a:pt x="969" y="693"/>
                    <a:pt x="188" y="27"/>
                  </a:cubicBezTo>
                  <a:cubicBezTo>
                    <a:pt x="169" y="8"/>
                    <a:pt x="147" y="0"/>
                    <a:pt x="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2" name="Google Shape;2452;p27"/>
            <p:cNvSpPr/>
            <p:nvPr/>
          </p:nvSpPr>
          <p:spPr>
            <a:xfrm>
              <a:off x="1799441" y="4298365"/>
              <a:ext cx="100954" cy="72075"/>
            </a:xfrm>
            <a:custGeom>
              <a:avLst/>
              <a:gdLst/>
              <a:ahLst/>
              <a:cxnLst/>
              <a:rect l="l" t="t" r="r" b="b"/>
              <a:pathLst>
                <a:path w="1650" h="1178" extrusionOk="0">
                  <a:moveTo>
                    <a:pt x="121" y="1"/>
                  </a:moveTo>
                  <a:cubicBezTo>
                    <a:pt x="34" y="1"/>
                    <a:pt x="0" y="138"/>
                    <a:pt x="101" y="169"/>
                  </a:cubicBezTo>
                  <a:cubicBezTo>
                    <a:pt x="110" y="172"/>
                    <a:pt x="1159" y="502"/>
                    <a:pt x="1473" y="1131"/>
                  </a:cubicBezTo>
                  <a:cubicBezTo>
                    <a:pt x="1489" y="1159"/>
                    <a:pt x="1516" y="1177"/>
                    <a:pt x="1550" y="1177"/>
                  </a:cubicBezTo>
                  <a:cubicBezTo>
                    <a:pt x="1563" y="1177"/>
                    <a:pt x="1575" y="1174"/>
                    <a:pt x="1587" y="1171"/>
                  </a:cubicBezTo>
                  <a:cubicBezTo>
                    <a:pt x="1631" y="1150"/>
                    <a:pt x="1649" y="1097"/>
                    <a:pt x="1627" y="1054"/>
                  </a:cubicBezTo>
                  <a:cubicBezTo>
                    <a:pt x="1279" y="360"/>
                    <a:pt x="196" y="21"/>
                    <a:pt x="150" y="5"/>
                  </a:cubicBezTo>
                  <a:cubicBezTo>
                    <a:pt x="140" y="2"/>
                    <a:pt x="130" y="1"/>
                    <a:pt x="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3" name="Google Shape;2453;p27"/>
            <p:cNvSpPr/>
            <p:nvPr/>
          </p:nvSpPr>
          <p:spPr>
            <a:xfrm>
              <a:off x="2334551" y="4234061"/>
              <a:ext cx="67058" cy="110682"/>
            </a:xfrm>
            <a:custGeom>
              <a:avLst/>
              <a:gdLst/>
              <a:ahLst/>
              <a:cxnLst/>
              <a:rect l="l" t="t" r="r" b="b"/>
              <a:pathLst>
                <a:path w="1096" h="1809" extrusionOk="0">
                  <a:moveTo>
                    <a:pt x="971" y="1"/>
                  </a:moveTo>
                  <a:cubicBezTo>
                    <a:pt x="948" y="1"/>
                    <a:pt x="923" y="11"/>
                    <a:pt x="904" y="35"/>
                  </a:cubicBezTo>
                  <a:cubicBezTo>
                    <a:pt x="867" y="82"/>
                    <a:pt x="0" y="1164"/>
                    <a:pt x="133" y="1744"/>
                  </a:cubicBezTo>
                  <a:cubicBezTo>
                    <a:pt x="142" y="1781"/>
                    <a:pt x="179" y="1809"/>
                    <a:pt x="219" y="1809"/>
                  </a:cubicBezTo>
                  <a:cubicBezTo>
                    <a:pt x="271" y="1809"/>
                    <a:pt x="315" y="1760"/>
                    <a:pt x="302" y="1704"/>
                  </a:cubicBezTo>
                  <a:cubicBezTo>
                    <a:pt x="207" y="1291"/>
                    <a:pt x="802" y="439"/>
                    <a:pt x="1039" y="143"/>
                  </a:cubicBezTo>
                  <a:cubicBezTo>
                    <a:pt x="1096" y="78"/>
                    <a:pt x="1036" y="1"/>
                    <a:pt x="9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4" name="Google Shape;2454;p27"/>
            <p:cNvSpPr/>
            <p:nvPr/>
          </p:nvSpPr>
          <p:spPr>
            <a:xfrm>
              <a:off x="2311852" y="4234489"/>
              <a:ext cx="44970" cy="128181"/>
            </a:xfrm>
            <a:custGeom>
              <a:avLst/>
              <a:gdLst/>
              <a:ahLst/>
              <a:cxnLst/>
              <a:rect l="l" t="t" r="r" b="b"/>
              <a:pathLst>
                <a:path w="735" h="2095" extrusionOk="0">
                  <a:moveTo>
                    <a:pt x="627" y="0"/>
                  </a:moveTo>
                  <a:cubicBezTo>
                    <a:pt x="598" y="0"/>
                    <a:pt x="569" y="15"/>
                    <a:pt x="553" y="50"/>
                  </a:cubicBezTo>
                  <a:cubicBezTo>
                    <a:pt x="528" y="106"/>
                    <a:pt x="1" y="1373"/>
                    <a:pt x="1" y="2012"/>
                  </a:cubicBezTo>
                  <a:cubicBezTo>
                    <a:pt x="1" y="2058"/>
                    <a:pt x="38" y="2095"/>
                    <a:pt x="87" y="2095"/>
                  </a:cubicBezTo>
                  <a:cubicBezTo>
                    <a:pt x="134" y="2095"/>
                    <a:pt x="171" y="2058"/>
                    <a:pt x="171" y="2012"/>
                  </a:cubicBezTo>
                  <a:cubicBezTo>
                    <a:pt x="171" y="1407"/>
                    <a:pt x="704" y="130"/>
                    <a:pt x="710" y="118"/>
                  </a:cubicBezTo>
                  <a:cubicBezTo>
                    <a:pt x="734" y="50"/>
                    <a:pt x="681" y="0"/>
                    <a:pt x="62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5" name="Google Shape;2455;p27"/>
            <p:cNvSpPr/>
            <p:nvPr/>
          </p:nvSpPr>
          <p:spPr>
            <a:xfrm>
              <a:off x="881262" y="4029218"/>
              <a:ext cx="116372" cy="59287"/>
            </a:xfrm>
            <a:custGeom>
              <a:avLst/>
              <a:gdLst/>
              <a:ahLst/>
              <a:cxnLst/>
              <a:rect l="l" t="t" r="r" b="b"/>
              <a:pathLst>
                <a:path w="1902" h="969" extrusionOk="0">
                  <a:moveTo>
                    <a:pt x="1779" y="0"/>
                  </a:moveTo>
                  <a:cubicBezTo>
                    <a:pt x="1769" y="0"/>
                    <a:pt x="1758" y="2"/>
                    <a:pt x="1747" y="6"/>
                  </a:cubicBezTo>
                  <a:cubicBezTo>
                    <a:pt x="1475" y="86"/>
                    <a:pt x="106" y="500"/>
                    <a:pt x="13" y="864"/>
                  </a:cubicBezTo>
                  <a:cubicBezTo>
                    <a:pt x="1" y="910"/>
                    <a:pt x="29" y="956"/>
                    <a:pt x="75" y="968"/>
                  </a:cubicBezTo>
                  <a:lnTo>
                    <a:pt x="97" y="968"/>
                  </a:lnTo>
                  <a:cubicBezTo>
                    <a:pt x="137" y="968"/>
                    <a:pt x="171" y="941"/>
                    <a:pt x="180" y="904"/>
                  </a:cubicBezTo>
                  <a:cubicBezTo>
                    <a:pt x="223" y="728"/>
                    <a:pt x="1053" y="385"/>
                    <a:pt x="1796" y="170"/>
                  </a:cubicBezTo>
                  <a:cubicBezTo>
                    <a:pt x="1901" y="145"/>
                    <a:pt x="1870" y="0"/>
                    <a:pt x="1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6" name="Google Shape;2456;p27"/>
            <p:cNvSpPr/>
            <p:nvPr/>
          </p:nvSpPr>
          <p:spPr>
            <a:xfrm>
              <a:off x="866027" y="3988286"/>
              <a:ext cx="103217" cy="90002"/>
            </a:xfrm>
            <a:custGeom>
              <a:avLst/>
              <a:gdLst/>
              <a:ahLst/>
              <a:cxnLst/>
              <a:rect l="l" t="t" r="r" b="b"/>
              <a:pathLst>
                <a:path w="1687" h="1471" extrusionOk="0">
                  <a:moveTo>
                    <a:pt x="1562" y="0"/>
                  </a:moveTo>
                  <a:cubicBezTo>
                    <a:pt x="1547" y="0"/>
                    <a:pt x="1531" y="5"/>
                    <a:pt x="1514" y="15"/>
                  </a:cubicBezTo>
                  <a:cubicBezTo>
                    <a:pt x="1370" y="108"/>
                    <a:pt x="99" y="925"/>
                    <a:pt x="9" y="1369"/>
                  </a:cubicBezTo>
                  <a:cubicBezTo>
                    <a:pt x="0" y="1415"/>
                    <a:pt x="31" y="1459"/>
                    <a:pt x="77" y="1468"/>
                  </a:cubicBezTo>
                  <a:cubicBezTo>
                    <a:pt x="83" y="1471"/>
                    <a:pt x="90" y="1471"/>
                    <a:pt x="93" y="1471"/>
                  </a:cubicBezTo>
                  <a:cubicBezTo>
                    <a:pt x="136" y="1471"/>
                    <a:pt x="170" y="1443"/>
                    <a:pt x="179" y="1403"/>
                  </a:cubicBezTo>
                  <a:cubicBezTo>
                    <a:pt x="231" y="1122"/>
                    <a:pt x="1083" y="493"/>
                    <a:pt x="1607" y="160"/>
                  </a:cubicBezTo>
                  <a:cubicBezTo>
                    <a:pt x="1686" y="109"/>
                    <a:pt x="1636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7" name="Google Shape;2457;p27"/>
            <p:cNvSpPr/>
            <p:nvPr/>
          </p:nvSpPr>
          <p:spPr>
            <a:xfrm>
              <a:off x="2822121" y="3975560"/>
              <a:ext cx="99179" cy="41238"/>
            </a:xfrm>
            <a:custGeom>
              <a:avLst/>
              <a:gdLst/>
              <a:ahLst/>
              <a:cxnLst/>
              <a:rect l="l" t="t" r="r" b="b"/>
              <a:pathLst>
                <a:path w="1621" h="674" extrusionOk="0">
                  <a:moveTo>
                    <a:pt x="119" y="0"/>
                  </a:moveTo>
                  <a:cubicBezTo>
                    <a:pt x="29" y="0"/>
                    <a:pt x="1" y="142"/>
                    <a:pt x="103" y="168"/>
                  </a:cubicBezTo>
                  <a:cubicBezTo>
                    <a:pt x="112" y="171"/>
                    <a:pt x="1179" y="461"/>
                    <a:pt x="1457" y="658"/>
                  </a:cubicBezTo>
                  <a:cubicBezTo>
                    <a:pt x="1469" y="667"/>
                    <a:pt x="1487" y="673"/>
                    <a:pt x="1506" y="673"/>
                  </a:cubicBezTo>
                  <a:cubicBezTo>
                    <a:pt x="1586" y="670"/>
                    <a:pt x="1620" y="569"/>
                    <a:pt x="1555" y="519"/>
                  </a:cubicBezTo>
                  <a:cubicBezTo>
                    <a:pt x="1253" y="303"/>
                    <a:pt x="192" y="13"/>
                    <a:pt x="146" y="4"/>
                  </a:cubicBezTo>
                  <a:cubicBezTo>
                    <a:pt x="136" y="2"/>
                    <a:pt x="12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8" name="Google Shape;2458;p27"/>
            <p:cNvSpPr/>
            <p:nvPr/>
          </p:nvSpPr>
          <p:spPr>
            <a:xfrm>
              <a:off x="2842740" y="3947354"/>
              <a:ext cx="111906" cy="63937"/>
            </a:xfrm>
            <a:custGeom>
              <a:avLst/>
              <a:gdLst/>
              <a:ahLst/>
              <a:cxnLst/>
              <a:rect l="l" t="t" r="r" b="b"/>
              <a:pathLst>
                <a:path w="1829" h="1045" extrusionOk="0">
                  <a:moveTo>
                    <a:pt x="117" y="1"/>
                  </a:moveTo>
                  <a:cubicBezTo>
                    <a:pt x="21" y="1"/>
                    <a:pt x="0" y="152"/>
                    <a:pt x="105" y="169"/>
                  </a:cubicBezTo>
                  <a:cubicBezTo>
                    <a:pt x="509" y="243"/>
                    <a:pt x="1573" y="533"/>
                    <a:pt x="1650" y="974"/>
                  </a:cubicBezTo>
                  <a:cubicBezTo>
                    <a:pt x="1659" y="1014"/>
                    <a:pt x="1693" y="1045"/>
                    <a:pt x="1736" y="1045"/>
                  </a:cubicBezTo>
                  <a:cubicBezTo>
                    <a:pt x="1740" y="1045"/>
                    <a:pt x="1746" y="1042"/>
                    <a:pt x="1752" y="1042"/>
                  </a:cubicBezTo>
                  <a:cubicBezTo>
                    <a:pt x="1798" y="1036"/>
                    <a:pt x="1829" y="989"/>
                    <a:pt x="1820" y="943"/>
                  </a:cubicBezTo>
                  <a:cubicBezTo>
                    <a:pt x="1709" y="311"/>
                    <a:pt x="299" y="30"/>
                    <a:pt x="136" y="2"/>
                  </a:cubicBezTo>
                  <a:cubicBezTo>
                    <a:pt x="129" y="1"/>
                    <a:pt x="123" y="1"/>
                    <a:pt x="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9" name="Google Shape;2459;p27"/>
            <p:cNvSpPr/>
            <p:nvPr/>
          </p:nvSpPr>
          <p:spPr>
            <a:xfrm>
              <a:off x="1514938" y="3839732"/>
              <a:ext cx="36527" cy="243696"/>
            </a:xfrm>
            <a:custGeom>
              <a:avLst/>
              <a:gdLst/>
              <a:ahLst/>
              <a:cxnLst/>
              <a:rect l="l" t="t" r="r" b="b"/>
              <a:pathLst>
                <a:path w="597" h="3983" extrusionOk="0">
                  <a:moveTo>
                    <a:pt x="460" y="1"/>
                  </a:moveTo>
                  <a:cubicBezTo>
                    <a:pt x="423" y="1"/>
                    <a:pt x="385" y="23"/>
                    <a:pt x="377" y="71"/>
                  </a:cubicBezTo>
                  <a:cubicBezTo>
                    <a:pt x="362" y="164"/>
                    <a:pt x="1" y="2369"/>
                    <a:pt x="420" y="3920"/>
                  </a:cubicBezTo>
                  <a:cubicBezTo>
                    <a:pt x="430" y="3957"/>
                    <a:pt x="464" y="3982"/>
                    <a:pt x="504" y="3982"/>
                  </a:cubicBezTo>
                  <a:cubicBezTo>
                    <a:pt x="510" y="3982"/>
                    <a:pt x="519" y="3982"/>
                    <a:pt x="525" y="3979"/>
                  </a:cubicBezTo>
                  <a:cubicBezTo>
                    <a:pt x="572" y="3967"/>
                    <a:pt x="596" y="3920"/>
                    <a:pt x="584" y="3874"/>
                  </a:cubicBezTo>
                  <a:cubicBezTo>
                    <a:pt x="177" y="2360"/>
                    <a:pt x="544" y="121"/>
                    <a:pt x="547" y="99"/>
                  </a:cubicBezTo>
                  <a:cubicBezTo>
                    <a:pt x="557" y="37"/>
                    <a:pt x="508" y="1"/>
                    <a:pt x="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0" name="Google Shape;2460;p27"/>
            <p:cNvSpPr/>
            <p:nvPr/>
          </p:nvSpPr>
          <p:spPr>
            <a:xfrm>
              <a:off x="2516449" y="3885925"/>
              <a:ext cx="26248" cy="187284"/>
            </a:xfrm>
            <a:custGeom>
              <a:avLst/>
              <a:gdLst/>
              <a:ahLst/>
              <a:cxnLst/>
              <a:rect l="l" t="t" r="r" b="b"/>
              <a:pathLst>
                <a:path w="429" h="3061" extrusionOk="0">
                  <a:moveTo>
                    <a:pt x="135" y="0"/>
                  </a:moveTo>
                  <a:cubicBezTo>
                    <a:pt x="131" y="0"/>
                    <a:pt x="127" y="0"/>
                    <a:pt x="124" y="1"/>
                  </a:cubicBezTo>
                  <a:cubicBezTo>
                    <a:pt x="77" y="7"/>
                    <a:pt x="43" y="50"/>
                    <a:pt x="50" y="97"/>
                  </a:cubicBezTo>
                  <a:cubicBezTo>
                    <a:pt x="53" y="112"/>
                    <a:pt x="256" y="1691"/>
                    <a:pt x="10" y="2959"/>
                  </a:cubicBezTo>
                  <a:cubicBezTo>
                    <a:pt x="0" y="3005"/>
                    <a:pt x="31" y="3051"/>
                    <a:pt x="77" y="3061"/>
                  </a:cubicBezTo>
                  <a:lnTo>
                    <a:pt x="93" y="3061"/>
                  </a:lnTo>
                  <a:cubicBezTo>
                    <a:pt x="133" y="3061"/>
                    <a:pt x="170" y="3033"/>
                    <a:pt x="176" y="2993"/>
                  </a:cubicBezTo>
                  <a:cubicBezTo>
                    <a:pt x="429" y="1694"/>
                    <a:pt x="222" y="90"/>
                    <a:pt x="219" y="75"/>
                  </a:cubicBezTo>
                  <a:cubicBezTo>
                    <a:pt x="214" y="32"/>
                    <a:pt x="176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1" name="Google Shape;2461;p27"/>
            <p:cNvSpPr/>
            <p:nvPr/>
          </p:nvSpPr>
          <p:spPr>
            <a:xfrm>
              <a:off x="1415699" y="3082094"/>
              <a:ext cx="1285722" cy="968115"/>
            </a:xfrm>
            <a:custGeom>
              <a:avLst/>
              <a:gdLst/>
              <a:ahLst/>
              <a:cxnLst/>
              <a:rect l="l" t="t" r="r" b="b"/>
              <a:pathLst>
                <a:path w="21014" h="15823" extrusionOk="0">
                  <a:moveTo>
                    <a:pt x="2456" y="1"/>
                  </a:moveTo>
                  <a:cubicBezTo>
                    <a:pt x="2409" y="1"/>
                    <a:pt x="2383" y="20"/>
                    <a:pt x="2382" y="62"/>
                  </a:cubicBezTo>
                  <a:cubicBezTo>
                    <a:pt x="2369" y="632"/>
                    <a:pt x="2132" y="4525"/>
                    <a:pt x="2132" y="4525"/>
                  </a:cubicBezTo>
                  <a:cubicBezTo>
                    <a:pt x="2132" y="4525"/>
                    <a:pt x="96" y="9564"/>
                    <a:pt x="50" y="10298"/>
                  </a:cubicBezTo>
                  <a:cubicBezTo>
                    <a:pt x="1" y="11029"/>
                    <a:pt x="6200" y="15776"/>
                    <a:pt x="11520" y="15822"/>
                  </a:cubicBezTo>
                  <a:cubicBezTo>
                    <a:pt x="11556" y="15823"/>
                    <a:pt x="11592" y="15823"/>
                    <a:pt x="11628" y="15823"/>
                  </a:cubicBezTo>
                  <a:cubicBezTo>
                    <a:pt x="18514" y="15823"/>
                    <a:pt x="21014" y="9920"/>
                    <a:pt x="20946" y="9450"/>
                  </a:cubicBezTo>
                  <a:cubicBezTo>
                    <a:pt x="20881" y="8978"/>
                    <a:pt x="18392" y="4478"/>
                    <a:pt x="18241" y="4386"/>
                  </a:cubicBezTo>
                  <a:cubicBezTo>
                    <a:pt x="18087" y="4296"/>
                    <a:pt x="16520" y="1314"/>
                    <a:pt x="16520" y="1314"/>
                  </a:cubicBezTo>
                  <a:cubicBezTo>
                    <a:pt x="16520" y="1314"/>
                    <a:pt x="14608" y="3594"/>
                    <a:pt x="14415" y="3594"/>
                  </a:cubicBezTo>
                  <a:cubicBezTo>
                    <a:pt x="14413" y="3594"/>
                    <a:pt x="14412" y="3593"/>
                    <a:pt x="14410" y="3593"/>
                  </a:cubicBezTo>
                  <a:cubicBezTo>
                    <a:pt x="14247" y="3556"/>
                    <a:pt x="7579" y="3448"/>
                    <a:pt x="7384" y="3291"/>
                  </a:cubicBezTo>
                  <a:cubicBezTo>
                    <a:pt x="7204" y="3142"/>
                    <a:pt x="3066" y="1"/>
                    <a:pt x="24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2" name="Google Shape;2462;p27"/>
            <p:cNvSpPr/>
            <p:nvPr/>
          </p:nvSpPr>
          <p:spPr>
            <a:xfrm>
              <a:off x="2106398" y="3092250"/>
              <a:ext cx="595810" cy="635029"/>
            </a:xfrm>
            <a:custGeom>
              <a:avLst/>
              <a:gdLst/>
              <a:ahLst/>
              <a:cxnLst/>
              <a:rect l="l" t="t" r="r" b="b"/>
              <a:pathLst>
                <a:path w="9738" h="10379" extrusionOk="0">
                  <a:moveTo>
                    <a:pt x="6138" y="1"/>
                  </a:moveTo>
                  <a:lnTo>
                    <a:pt x="3621" y="2903"/>
                  </a:lnTo>
                  <a:lnTo>
                    <a:pt x="0" y="3156"/>
                  </a:lnTo>
                  <a:cubicBezTo>
                    <a:pt x="0" y="3156"/>
                    <a:pt x="191" y="7304"/>
                    <a:pt x="1413" y="8905"/>
                  </a:cubicBezTo>
                  <a:cubicBezTo>
                    <a:pt x="2253" y="10005"/>
                    <a:pt x="3117" y="10379"/>
                    <a:pt x="3966" y="10379"/>
                  </a:cubicBezTo>
                  <a:cubicBezTo>
                    <a:pt x="5762" y="10379"/>
                    <a:pt x="7488" y="8708"/>
                    <a:pt x="8774" y="8708"/>
                  </a:cubicBezTo>
                  <a:cubicBezTo>
                    <a:pt x="9132" y="8708"/>
                    <a:pt x="9456" y="8837"/>
                    <a:pt x="9737" y="9167"/>
                  </a:cubicBezTo>
                  <a:cubicBezTo>
                    <a:pt x="9737" y="9167"/>
                    <a:pt x="9694" y="4852"/>
                    <a:pt x="61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3" name="Google Shape;2463;p27"/>
            <p:cNvSpPr/>
            <p:nvPr/>
          </p:nvSpPr>
          <p:spPr>
            <a:xfrm>
              <a:off x="1416066" y="3048932"/>
              <a:ext cx="635641" cy="703800"/>
            </a:xfrm>
            <a:custGeom>
              <a:avLst/>
              <a:gdLst/>
              <a:ahLst/>
              <a:cxnLst/>
              <a:rect l="l" t="t" r="r" b="b"/>
              <a:pathLst>
                <a:path w="10389" h="11503" extrusionOk="0">
                  <a:moveTo>
                    <a:pt x="2441" y="0"/>
                  </a:moveTo>
                  <a:cubicBezTo>
                    <a:pt x="2097" y="0"/>
                    <a:pt x="2245" y="2330"/>
                    <a:pt x="1216" y="5471"/>
                  </a:cubicBezTo>
                  <a:cubicBezTo>
                    <a:pt x="608" y="7327"/>
                    <a:pt x="1" y="10924"/>
                    <a:pt x="1" y="10924"/>
                  </a:cubicBezTo>
                  <a:cubicBezTo>
                    <a:pt x="486" y="10058"/>
                    <a:pt x="1234" y="9753"/>
                    <a:pt x="2097" y="9753"/>
                  </a:cubicBezTo>
                  <a:cubicBezTo>
                    <a:pt x="4165" y="9753"/>
                    <a:pt x="6899" y="11502"/>
                    <a:pt x="8310" y="11502"/>
                  </a:cubicBezTo>
                  <a:cubicBezTo>
                    <a:pt x="8492" y="11502"/>
                    <a:pt x="8651" y="11473"/>
                    <a:pt x="8785" y="11408"/>
                  </a:cubicBezTo>
                  <a:cubicBezTo>
                    <a:pt x="10389" y="10621"/>
                    <a:pt x="9827" y="3888"/>
                    <a:pt x="9827" y="3888"/>
                  </a:cubicBezTo>
                  <a:lnTo>
                    <a:pt x="6977" y="3389"/>
                  </a:lnTo>
                  <a:cubicBezTo>
                    <a:pt x="6977" y="3389"/>
                    <a:pt x="2959" y="357"/>
                    <a:pt x="2514" y="30"/>
                  </a:cubicBezTo>
                  <a:cubicBezTo>
                    <a:pt x="2488" y="10"/>
                    <a:pt x="2463" y="0"/>
                    <a:pt x="24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4" name="Google Shape;2464;p27"/>
            <p:cNvSpPr/>
            <p:nvPr/>
          </p:nvSpPr>
          <p:spPr>
            <a:xfrm>
              <a:off x="2036649" y="3689281"/>
              <a:ext cx="176394" cy="187284"/>
            </a:xfrm>
            <a:custGeom>
              <a:avLst/>
              <a:gdLst/>
              <a:ahLst/>
              <a:cxnLst/>
              <a:rect l="l" t="t" r="r" b="b"/>
              <a:pathLst>
                <a:path w="2883" h="3061" extrusionOk="0">
                  <a:moveTo>
                    <a:pt x="1538" y="1"/>
                  </a:moveTo>
                  <a:cubicBezTo>
                    <a:pt x="1494" y="1"/>
                    <a:pt x="1454" y="31"/>
                    <a:pt x="1449" y="78"/>
                  </a:cubicBezTo>
                  <a:lnTo>
                    <a:pt x="1106" y="2839"/>
                  </a:lnTo>
                  <a:cubicBezTo>
                    <a:pt x="588" y="2555"/>
                    <a:pt x="264" y="1275"/>
                    <a:pt x="181" y="775"/>
                  </a:cubicBezTo>
                  <a:cubicBezTo>
                    <a:pt x="173" y="727"/>
                    <a:pt x="136" y="705"/>
                    <a:pt x="98" y="705"/>
                  </a:cubicBezTo>
                  <a:cubicBezTo>
                    <a:pt x="50" y="705"/>
                    <a:pt x="1" y="741"/>
                    <a:pt x="11" y="803"/>
                  </a:cubicBezTo>
                  <a:cubicBezTo>
                    <a:pt x="27" y="886"/>
                    <a:pt x="360" y="2805"/>
                    <a:pt x="1149" y="3039"/>
                  </a:cubicBezTo>
                  <a:lnTo>
                    <a:pt x="1152" y="3039"/>
                  </a:lnTo>
                  <a:cubicBezTo>
                    <a:pt x="1199" y="3055"/>
                    <a:pt x="1251" y="3061"/>
                    <a:pt x="1300" y="3061"/>
                  </a:cubicBezTo>
                  <a:cubicBezTo>
                    <a:pt x="2068" y="3061"/>
                    <a:pt x="2830" y="1438"/>
                    <a:pt x="2864" y="1364"/>
                  </a:cubicBezTo>
                  <a:cubicBezTo>
                    <a:pt x="2883" y="1324"/>
                    <a:pt x="2864" y="1275"/>
                    <a:pt x="2824" y="1256"/>
                  </a:cubicBezTo>
                  <a:cubicBezTo>
                    <a:pt x="2812" y="1250"/>
                    <a:pt x="2799" y="1247"/>
                    <a:pt x="2786" y="1247"/>
                  </a:cubicBezTo>
                  <a:cubicBezTo>
                    <a:pt x="2754" y="1247"/>
                    <a:pt x="2723" y="1266"/>
                    <a:pt x="2710" y="1297"/>
                  </a:cubicBezTo>
                  <a:cubicBezTo>
                    <a:pt x="2492" y="1763"/>
                    <a:pt x="1843" y="2892"/>
                    <a:pt x="1303" y="2892"/>
                  </a:cubicBezTo>
                  <a:cubicBezTo>
                    <a:pt x="1293" y="2892"/>
                    <a:pt x="1283" y="2892"/>
                    <a:pt x="1273" y="2891"/>
                  </a:cubicBezTo>
                  <a:lnTo>
                    <a:pt x="1618" y="97"/>
                  </a:lnTo>
                  <a:cubicBezTo>
                    <a:pt x="1624" y="51"/>
                    <a:pt x="1590" y="7"/>
                    <a:pt x="1544" y="1"/>
                  </a:cubicBezTo>
                  <a:cubicBezTo>
                    <a:pt x="1542" y="1"/>
                    <a:pt x="1540" y="1"/>
                    <a:pt x="1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5" name="Google Shape;2465;p27"/>
            <p:cNvSpPr/>
            <p:nvPr/>
          </p:nvSpPr>
          <p:spPr>
            <a:xfrm>
              <a:off x="2083943" y="3647125"/>
              <a:ext cx="99852" cy="46867"/>
            </a:xfrm>
            <a:custGeom>
              <a:avLst/>
              <a:gdLst/>
              <a:ahLst/>
              <a:cxnLst/>
              <a:rect l="l" t="t" r="r" b="b"/>
              <a:pathLst>
                <a:path w="1632" h="766" extrusionOk="0">
                  <a:moveTo>
                    <a:pt x="747" y="1"/>
                  </a:moveTo>
                  <a:cubicBezTo>
                    <a:pt x="339" y="1"/>
                    <a:pt x="0" y="120"/>
                    <a:pt x="0" y="120"/>
                  </a:cubicBezTo>
                  <a:cubicBezTo>
                    <a:pt x="0" y="120"/>
                    <a:pt x="716" y="730"/>
                    <a:pt x="820" y="764"/>
                  </a:cubicBezTo>
                  <a:cubicBezTo>
                    <a:pt x="824" y="765"/>
                    <a:pt x="828" y="766"/>
                    <a:pt x="832" y="766"/>
                  </a:cubicBezTo>
                  <a:cubicBezTo>
                    <a:pt x="969" y="766"/>
                    <a:pt x="1632" y="274"/>
                    <a:pt x="1632" y="274"/>
                  </a:cubicBezTo>
                  <a:cubicBezTo>
                    <a:pt x="1368" y="62"/>
                    <a:pt x="1040" y="1"/>
                    <a:pt x="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6" name="Google Shape;2466;p27"/>
            <p:cNvSpPr/>
            <p:nvPr/>
          </p:nvSpPr>
          <p:spPr>
            <a:xfrm>
              <a:off x="1775212" y="3549721"/>
              <a:ext cx="161404" cy="138704"/>
            </a:xfrm>
            <a:custGeom>
              <a:avLst/>
              <a:gdLst/>
              <a:ahLst/>
              <a:cxnLst/>
              <a:rect l="l" t="t" r="r" b="b"/>
              <a:pathLst>
                <a:path w="2638" h="2267" extrusionOk="0">
                  <a:moveTo>
                    <a:pt x="117" y="1"/>
                  </a:moveTo>
                  <a:cubicBezTo>
                    <a:pt x="22" y="1"/>
                    <a:pt x="1" y="152"/>
                    <a:pt x="105" y="173"/>
                  </a:cubicBezTo>
                  <a:cubicBezTo>
                    <a:pt x="130" y="176"/>
                    <a:pt x="2446" y="601"/>
                    <a:pt x="2258" y="2174"/>
                  </a:cubicBezTo>
                  <a:cubicBezTo>
                    <a:pt x="2255" y="2220"/>
                    <a:pt x="2286" y="2264"/>
                    <a:pt x="2335" y="2267"/>
                  </a:cubicBezTo>
                  <a:lnTo>
                    <a:pt x="2344" y="2267"/>
                  </a:lnTo>
                  <a:cubicBezTo>
                    <a:pt x="2387" y="2267"/>
                    <a:pt x="2424" y="2236"/>
                    <a:pt x="2428" y="2193"/>
                  </a:cubicBezTo>
                  <a:cubicBezTo>
                    <a:pt x="2637" y="462"/>
                    <a:pt x="161" y="6"/>
                    <a:pt x="136" y="3"/>
                  </a:cubicBezTo>
                  <a:cubicBezTo>
                    <a:pt x="129" y="2"/>
                    <a:pt x="123" y="1"/>
                    <a:pt x="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7" name="Google Shape;2467;p27"/>
            <p:cNvSpPr/>
            <p:nvPr/>
          </p:nvSpPr>
          <p:spPr>
            <a:xfrm>
              <a:off x="2299064" y="3555962"/>
              <a:ext cx="162872" cy="125856"/>
            </a:xfrm>
            <a:custGeom>
              <a:avLst/>
              <a:gdLst/>
              <a:ahLst/>
              <a:cxnLst/>
              <a:rect l="l" t="t" r="r" b="b"/>
              <a:pathLst>
                <a:path w="2662" h="2057" extrusionOk="0">
                  <a:moveTo>
                    <a:pt x="1605" y="1"/>
                  </a:moveTo>
                  <a:cubicBezTo>
                    <a:pt x="1522" y="1"/>
                    <a:pt x="1436" y="11"/>
                    <a:pt x="1348" y="34"/>
                  </a:cubicBezTo>
                  <a:cubicBezTo>
                    <a:pt x="774" y="182"/>
                    <a:pt x="327" y="826"/>
                    <a:pt x="16" y="1946"/>
                  </a:cubicBezTo>
                  <a:cubicBezTo>
                    <a:pt x="0" y="1992"/>
                    <a:pt x="28" y="2038"/>
                    <a:pt x="74" y="2054"/>
                  </a:cubicBezTo>
                  <a:cubicBezTo>
                    <a:pt x="80" y="2054"/>
                    <a:pt x="90" y="2054"/>
                    <a:pt x="96" y="2057"/>
                  </a:cubicBezTo>
                  <a:cubicBezTo>
                    <a:pt x="136" y="2054"/>
                    <a:pt x="170" y="2029"/>
                    <a:pt x="179" y="1992"/>
                  </a:cubicBezTo>
                  <a:cubicBezTo>
                    <a:pt x="472" y="934"/>
                    <a:pt x="879" y="333"/>
                    <a:pt x="1388" y="200"/>
                  </a:cubicBezTo>
                  <a:cubicBezTo>
                    <a:pt x="1460" y="181"/>
                    <a:pt x="1531" y="173"/>
                    <a:pt x="1600" y="173"/>
                  </a:cubicBezTo>
                  <a:cubicBezTo>
                    <a:pt x="2078" y="173"/>
                    <a:pt x="2471" y="565"/>
                    <a:pt x="2477" y="570"/>
                  </a:cubicBezTo>
                  <a:cubicBezTo>
                    <a:pt x="2495" y="589"/>
                    <a:pt x="2516" y="597"/>
                    <a:pt x="2537" y="597"/>
                  </a:cubicBezTo>
                  <a:cubicBezTo>
                    <a:pt x="2603" y="597"/>
                    <a:pt x="2662" y="511"/>
                    <a:pt x="2600" y="450"/>
                  </a:cubicBezTo>
                  <a:cubicBezTo>
                    <a:pt x="2579" y="428"/>
                    <a:pt x="2151" y="1"/>
                    <a:pt x="16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8" name="Google Shape;2468;p27"/>
            <p:cNvSpPr/>
            <p:nvPr/>
          </p:nvSpPr>
          <p:spPr>
            <a:xfrm>
              <a:off x="1595516" y="3127614"/>
              <a:ext cx="125366" cy="134054"/>
            </a:xfrm>
            <a:custGeom>
              <a:avLst/>
              <a:gdLst/>
              <a:ahLst/>
              <a:cxnLst/>
              <a:rect l="l" t="t" r="r" b="b"/>
              <a:pathLst>
                <a:path w="2049" h="2191" extrusionOk="0">
                  <a:moveTo>
                    <a:pt x="175" y="0"/>
                  </a:moveTo>
                  <a:cubicBezTo>
                    <a:pt x="165" y="0"/>
                    <a:pt x="160" y="5"/>
                    <a:pt x="158" y="15"/>
                  </a:cubicBezTo>
                  <a:cubicBezTo>
                    <a:pt x="130" y="221"/>
                    <a:pt x="1" y="1979"/>
                    <a:pt x="16" y="2152"/>
                  </a:cubicBezTo>
                  <a:cubicBezTo>
                    <a:pt x="19" y="2179"/>
                    <a:pt x="70" y="2190"/>
                    <a:pt x="155" y="2190"/>
                  </a:cubicBezTo>
                  <a:cubicBezTo>
                    <a:pt x="613" y="2190"/>
                    <a:pt x="2049" y="1856"/>
                    <a:pt x="2049" y="1856"/>
                  </a:cubicBezTo>
                  <a:cubicBezTo>
                    <a:pt x="2049" y="1856"/>
                    <a:pt x="363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9" name="Google Shape;2469;p27"/>
            <p:cNvSpPr/>
            <p:nvPr/>
          </p:nvSpPr>
          <p:spPr>
            <a:xfrm>
              <a:off x="1400036" y="3051012"/>
              <a:ext cx="1213769" cy="657056"/>
            </a:xfrm>
            <a:custGeom>
              <a:avLst/>
              <a:gdLst/>
              <a:ahLst/>
              <a:cxnLst/>
              <a:rect l="l" t="t" r="r" b="b"/>
              <a:pathLst>
                <a:path w="19838" h="10739" extrusionOk="0">
                  <a:moveTo>
                    <a:pt x="3110" y="1"/>
                  </a:moveTo>
                  <a:cubicBezTo>
                    <a:pt x="3103" y="1"/>
                    <a:pt x="3097" y="1"/>
                    <a:pt x="3091" y="2"/>
                  </a:cubicBezTo>
                  <a:cubicBezTo>
                    <a:pt x="2644" y="67"/>
                    <a:pt x="2184" y="3302"/>
                    <a:pt x="2008" y="4703"/>
                  </a:cubicBezTo>
                  <a:cubicBezTo>
                    <a:pt x="1885" y="5026"/>
                    <a:pt x="10" y="10017"/>
                    <a:pt x="1" y="10652"/>
                  </a:cubicBezTo>
                  <a:cubicBezTo>
                    <a:pt x="1" y="10698"/>
                    <a:pt x="38" y="10739"/>
                    <a:pt x="87" y="10739"/>
                  </a:cubicBezTo>
                  <a:cubicBezTo>
                    <a:pt x="89" y="10739"/>
                    <a:pt x="90" y="10739"/>
                    <a:pt x="92" y="10739"/>
                  </a:cubicBezTo>
                  <a:cubicBezTo>
                    <a:pt x="136" y="10739"/>
                    <a:pt x="173" y="10700"/>
                    <a:pt x="173" y="10652"/>
                  </a:cubicBezTo>
                  <a:cubicBezTo>
                    <a:pt x="180" y="10165"/>
                    <a:pt x="1484" y="6578"/>
                    <a:pt x="2175" y="4752"/>
                  </a:cubicBezTo>
                  <a:cubicBezTo>
                    <a:pt x="2178" y="4746"/>
                    <a:pt x="2178" y="4740"/>
                    <a:pt x="2178" y="4733"/>
                  </a:cubicBezTo>
                  <a:cubicBezTo>
                    <a:pt x="2453" y="2571"/>
                    <a:pt x="2881" y="274"/>
                    <a:pt x="3119" y="172"/>
                  </a:cubicBezTo>
                  <a:lnTo>
                    <a:pt x="3125" y="172"/>
                  </a:lnTo>
                  <a:cubicBezTo>
                    <a:pt x="3412" y="172"/>
                    <a:pt x="5370" y="1797"/>
                    <a:pt x="6422" y="2673"/>
                  </a:cubicBezTo>
                  <a:cubicBezTo>
                    <a:pt x="7091" y="3228"/>
                    <a:pt x="7625" y="3669"/>
                    <a:pt x="7785" y="3768"/>
                  </a:cubicBezTo>
                  <a:cubicBezTo>
                    <a:pt x="8059" y="3932"/>
                    <a:pt x="10127" y="3969"/>
                    <a:pt x="11956" y="3969"/>
                  </a:cubicBezTo>
                  <a:cubicBezTo>
                    <a:pt x="13297" y="3969"/>
                    <a:pt x="14510" y="3949"/>
                    <a:pt x="14793" y="3944"/>
                  </a:cubicBezTo>
                  <a:cubicBezTo>
                    <a:pt x="14818" y="3944"/>
                    <a:pt x="14842" y="3935"/>
                    <a:pt x="14858" y="3913"/>
                  </a:cubicBezTo>
                  <a:cubicBezTo>
                    <a:pt x="15808" y="2763"/>
                    <a:pt x="17387" y="924"/>
                    <a:pt x="17670" y="767"/>
                  </a:cubicBezTo>
                  <a:cubicBezTo>
                    <a:pt x="17939" y="995"/>
                    <a:pt x="19382" y="3281"/>
                    <a:pt x="19651" y="3975"/>
                  </a:cubicBezTo>
                  <a:cubicBezTo>
                    <a:pt x="19664" y="4014"/>
                    <a:pt x="19695" y="4031"/>
                    <a:pt x="19727" y="4031"/>
                  </a:cubicBezTo>
                  <a:cubicBezTo>
                    <a:pt x="19781" y="4031"/>
                    <a:pt x="19837" y="3981"/>
                    <a:pt x="19808" y="3913"/>
                  </a:cubicBezTo>
                  <a:cubicBezTo>
                    <a:pt x="19552" y="3241"/>
                    <a:pt x="17979" y="687"/>
                    <a:pt x="17717" y="594"/>
                  </a:cubicBezTo>
                  <a:cubicBezTo>
                    <a:pt x="17709" y="592"/>
                    <a:pt x="17701" y="589"/>
                    <a:pt x="17689" y="589"/>
                  </a:cubicBezTo>
                  <a:cubicBezTo>
                    <a:pt x="17581" y="589"/>
                    <a:pt x="17186" y="826"/>
                    <a:pt x="14747" y="3774"/>
                  </a:cubicBezTo>
                  <a:cubicBezTo>
                    <a:pt x="13931" y="3789"/>
                    <a:pt x="12982" y="3798"/>
                    <a:pt x="12055" y="3798"/>
                  </a:cubicBezTo>
                  <a:cubicBezTo>
                    <a:pt x="10026" y="3798"/>
                    <a:pt x="8096" y="3753"/>
                    <a:pt x="7872" y="3620"/>
                  </a:cubicBezTo>
                  <a:cubicBezTo>
                    <a:pt x="7721" y="3531"/>
                    <a:pt x="7168" y="3071"/>
                    <a:pt x="6530" y="2540"/>
                  </a:cubicBezTo>
                  <a:cubicBezTo>
                    <a:pt x="4466" y="826"/>
                    <a:pt x="3414" y="1"/>
                    <a:pt x="3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0" name="Google Shape;2470;p27"/>
            <p:cNvSpPr/>
            <p:nvPr/>
          </p:nvSpPr>
          <p:spPr>
            <a:xfrm>
              <a:off x="2398854" y="3167690"/>
              <a:ext cx="122062" cy="123347"/>
            </a:xfrm>
            <a:custGeom>
              <a:avLst/>
              <a:gdLst/>
              <a:ahLst/>
              <a:cxnLst/>
              <a:rect l="l" t="t" r="r" b="b"/>
              <a:pathLst>
                <a:path w="1995" h="2016" extrusionOk="0">
                  <a:moveTo>
                    <a:pt x="1171" y="0"/>
                  </a:moveTo>
                  <a:cubicBezTo>
                    <a:pt x="822" y="0"/>
                    <a:pt x="1" y="1839"/>
                    <a:pt x="1" y="1839"/>
                  </a:cubicBezTo>
                  <a:cubicBezTo>
                    <a:pt x="1" y="1839"/>
                    <a:pt x="1589" y="1984"/>
                    <a:pt x="1796" y="2015"/>
                  </a:cubicBezTo>
                  <a:cubicBezTo>
                    <a:pt x="1798" y="2016"/>
                    <a:pt x="1799" y="2016"/>
                    <a:pt x="1801" y="2016"/>
                  </a:cubicBezTo>
                  <a:cubicBezTo>
                    <a:pt x="1994" y="2016"/>
                    <a:pt x="1531" y="322"/>
                    <a:pt x="1238" y="29"/>
                  </a:cubicBezTo>
                  <a:cubicBezTo>
                    <a:pt x="1218" y="10"/>
                    <a:pt x="1196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1" name="Google Shape;2471;p27"/>
            <p:cNvSpPr/>
            <p:nvPr/>
          </p:nvSpPr>
          <p:spPr>
            <a:xfrm>
              <a:off x="2454898" y="3679492"/>
              <a:ext cx="294112" cy="115026"/>
            </a:xfrm>
            <a:custGeom>
              <a:avLst/>
              <a:gdLst/>
              <a:ahLst/>
              <a:cxnLst/>
              <a:rect l="l" t="t" r="r" b="b"/>
              <a:pathLst>
                <a:path w="4807" h="1880" extrusionOk="0">
                  <a:moveTo>
                    <a:pt x="4688" y="0"/>
                  </a:moveTo>
                  <a:cubicBezTo>
                    <a:pt x="4678" y="0"/>
                    <a:pt x="4667" y="2"/>
                    <a:pt x="4655" y="7"/>
                  </a:cubicBezTo>
                  <a:lnTo>
                    <a:pt x="90" y="1713"/>
                  </a:lnTo>
                  <a:cubicBezTo>
                    <a:pt x="1" y="1746"/>
                    <a:pt x="22" y="1879"/>
                    <a:pt x="118" y="1879"/>
                  </a:cubicBezTo>
                  <a:cubicBezTo>
                    <a:pt x="130" y="1879"/>
                    <a:pt x="140" y="1876"/>
                    <a:pt x="149" y="1873"/>
                  </a:cubicBezTo>
                  <a:lnTo>
                    <a:pt x="4714" y="167"/>
                  </a:lnTo>
                  <a:cubicBezTo>
                    <a:pt x="4807" y="129"/>
                    <a:pt x="4771" y="0"/>
                    <a:pt x="4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2" name="Google Shape;2472;p27"/>
            <p:cNvSpPr/>
            <p:nvPr/>
          </p:nvSpPr>
          <p:spPr>
            <a:xfrm>
              <a:off x="2469093" y="3754686"/>
              <a:ext cx="333637" cy="67731"/>
            </a:xfrm>
            <a:custGeom>
              <a:avLst/>
              <a:gdLst/>
              <a:ahLst/>
              <a:cxnLst/>
              <a:rect l="l" t="t" r="r" b="b"/>
              <a:pathLst>
                <a:path w="5453" h="1107" extrusionOk="0">
                  <a:moveTo>
                    <a:pt x="5334" y="1"/>
                  </a:moveTo>
                  <a:cubicBezTo>
                    <a:pt x="5328" y="1"/>
                    <a:pt x="5321" y="1"/>
                    <a:pt x="5314" y="2"/>
                  </a:cubicBezTo>
                  <a:lnTo>
                    <a:pt x="102" y="937"/>
                  </a:lnTo>
                  <a:cubicBezTo>
                    <a:pt x="0" y="955"/>
                    <a:pt x="12" y="1107"/>
                    <a:pt x="117" y="1107"/>
                  </a:cubicBezTo>
                  <a:lnTo>
                    <a:pt x="130" y="1107"/>
                  </a:lnTo>
                  <a:lnTo>
                    <a:pt x="5345" y="172"/>
                  </a:lnTo>
                  <a:cubicBezTo>
                    <a:pt x="5452" y="152"/>
                    <a:pt x="5432" y="1"/>
                    <a:pt x="5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3" name="Google Shape;2473;p27"/>
            <p:cNvSpPr/>
            <p:nvPr/>
          </p:nvSpPr>
          <p:spPr>
            <a:xfrm>
              <a:off x="2473009" y="3848481"/>
              <a:ext cx="280896" cy="54699"/>
            </a:xfrm>
            <a:custGeom>
              <a:avLst/>
              <a:gdLst/>
              <a:ahLst/>
              <a:cxnLst/>
              <a:rect l="l" t="t" r="r" b="b"/>
              <a:pathLst>
                <a:path w="4591" h="894" extrusionOk="0">
                  <a:moveTo>
                    <a:pt x="89" y="1"/>
                  </a:moveTo>
                  <a:cubicBezTo>
                    <a:pt x="50" y="1"/>
                    <a:pt x="15" y="30"/>
                    <a:pt x="7" y="73"/>
                  </a:cubicBezTo>
                  <a:cubicBezTo>
                    <a:pt x="1" y="119"/>
                    <a:pt x="32" y="163"/>
                    <a:pt x="78" y="172"/>
                  </a:cubicBezTo>
                  <a:lnTo>
                    <a:pt x="4461" y="894"/>
                  </a:lnTo>
                  <a:lnTo>
                    <a:pt x="4473" y="894"/>
                  </a:lnTo>
                  <a:cubicBezTo>
                    <a:pt x="4578" y="894"/>
                    <a:pt x="4590" y="743"/>
                    <a:pt x="4489" y="724"/>
                  </a:cubicBezTo>
                  <a:lnTo>
                    <a:pt x="106" y="2"/>
                  </a:lnTo>
                  <a:cubicBezTo>
                    <a:pt x="100" y="1"/>
                    <a:pt x="95" y="1"/>
                    <a:pt x="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4" name="Google Shape;2474;p27"/>
            <p:cNvSpPr/>
            <p:nvPr/>
          </p:nvSpPr>
          <p:spPr>
            <a:xfrm>
              <a:off x="1512919" y="3670130"/>
              <a:ext cx="336268" cy="150574"/>
            </a:xfrm>
            <a:custGeom>
              <a:avLst/>
              <a:gdLst/>
              <a:ahLst/>
              <a:cxnLst/>
              <a:rect l="l" t="t" r="r" b="b"/>
              <a:pathLst>
                <a:path w="5496" h="2461" extrusionOk="0">
                  <a:moveTo>
                    <a:pt x="123" y="0"/>
                  </a:moveTo>
                  <a:cubicBezTo>
                    <a:pt x="41" y="0"/>
                    <a:pt x="1" y="126"/>
                    <a:pt x="93" y="166"/>
                  </a:cubicBezTo>
                  <a:lnTo>
                    <a:pt x="5345" y="2455"/>
                  </a:lnTo>
                  <a:cubicBezTo>
                    <a:pt x="5354" y="2458"/>
                    <a:pt x="5366" y="2461"/>
                    <a:pt x="5378" y="2461"/>
                  </a:cubicBezTo>
                  <a:lnTo>
                    <a:pt x="5378" y="2461"/>
                  </a:lnTo>
                  <a:cubicBezTo>
                    <a:pt x="5472" y="2459"/>
                    <a:pt x="5496" y="2331"/>
                    <a:pt x="5413" y="2297"/>
                  </a:cubicBezTo>
                  <a:lnTo>
                    <a:pt x="160" y="9"/>
                  </a:lnTo>
                  <a:cubicBezTo>
                    <a:pt x="147" y="3"/>
                    <a:pt x="135" y="0"/>
                    <a:pt x="123" y="0"/>
                  </a:cubicBezTo>
                  <a:close/>
                  <a:moveTo>
                    <a:pt x="5378" y="2461"/>
                  </a:moveTo>
                  <a:cubicBezTo>
                    <a:pt x="5377" y="2461"/>
                    <a:pt x="5376" y="2461"/>
                    <a:pt x="5376" y="2461"/>
                  </a:cubicBezTo>
                  <a:lnTo>
                    <a:pt x="5379" y="2461"/>
                  </a:lnTo>
                  <a:cubicBezTo>
                    <a:pt x="5379" y="2461"/>
                    <a:pt x="5378" y="2461"/>
                    <a:pt x="5378" y="24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5" name="Google Shape;2475;p27"/>
            <p:cNvSpPr/>
            <p:nvPr/>
          </p:nvSpPr>
          <p:spPr>
            <a:xfrm>
              <a:off x="1456202" y="3757684"/>
              <a:ext cx="376404" cy="89268"/>
            </a:xfrm>
            <a:custGeom>
              <a:avLst/>
              <a:gdLst/>
              <a:ahLst/>
              <a:cxnLst/>
              <a:rect l="l" t="t" r="r" b="b"/>
              <a:pathLst>
                <a:path w="6152" h="1459" extrusionOk="0">
                  <a:moveTo>
                    <a:pt x="119" y="0"/>
                  </a:moveTo>
                  <a:cubicBezTo>
                    <a:pt x="25" y="0"/>
                    <a:pt x="0" y="149"/>
                    <a:pt x="107" y="172"/>
                  </a:cubicBezTo>
                  <a:lnTo>
                    <a:pt x="6013" y="1455"/>
                  </a:lnTo>
                  <a:lnTo>
                    <a:pt x="6032" y="1455"/>
                  </a:lnTo>
                  <a:lnTo>
                    <a:pt x="6032" y="1459"/>
                  </a:lnTo>
                  <a:cubicBezTo>
                    <a:pt x="6133" y="1459"/>
                    <a:pt x="6152" y="1310"/>
                    <a:pt x="6050" y="1289"/>
                  </a:cubicBezTo>
                  <a:lnTo>
                    <a:pt x="141" y="3"/>
                  </a:lnTo>
                  <a:cubicBezTo>
                    <a:pt x="133" y="1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6" name="Google Shape;2476;p27"/>
            <p:cNvSpPr/>
            <p:nvPr/>
          </p:nvSpPr>
          <p:spPr>
            <a:xfrm>
              <a:off x="1467582" y="3861758"/>
              <a:ext cx="361292" cy="32366"/>
            </a:xfrm>
            <a:custGeom>
              <a:avLst/>
              <a:gdLst/>
              <a:ahLst/>
              <a:cxnLst/>
              <a:rect l="l" t="t" r="r" b="b"/>
              <a:pathLst>
                <a:path w="5905" h="529" extrusionOk="0">
                  <a:moveTo>
                    <a:pt x="5789" y="1"/>
                  </a:moveTo>
                  <a:cubicBezTo>
                    <a:pt x="5787" y="1"/>
                    <a:pt x="5784" y="1"/>
                    <a:pt x="5781" y="1"/>
                  </a:cubicBezTo>
                  <a:lnTo>
                    <a:pt x="99" y="359"/>
                  </a:lnTo>
                  <a:cubicBezTo>
                    <a:pt x="1" y="374"/>
                    <a:pt x="4" y="519"/>
                    <a:pt x="106" y="529"/>
                  </a:cubicBezTo>
                  <a:lnTo>
                    <a:pt x="112" y="529"/>
                  </a:lnTo>
                  <a:lnTo>
                    <a:pt x="5793" y="171"/>
                  </a:lnTo>
                  <a:cubicBezTo>
                    <a:pt x="5904" y="165"/>
                    <a:pt x="5895" y="1"/>
                    <a:pt x="57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7" name="Google Shape;2477;p27"/>
            <p:cNvSpPr/>
            <p:nvPr/>
          </p:nvSpPr>
          <p:spPr>
            <a:xfrm>
              <a:off x="1522525" y="3410405"/>
              <a:ext cx="26615" cy="41422"/>
            </a:xfrm>
            <a:custGeom>
              <a:avLst/>
              <a:gdLst/>
              <a:ahLst/>
              <a:cxnLst/>
              <a:rect l="l" t="t" r="r" b="b"/>
              <a:pathLst>
                <a:path w="435" h="677" extrusionOk="0">
                  <a:moveTo>
                    <a:pt x="313" y="0"/>
                  </a:moveTo>
                  <a:cubicBezTo>
                    <a:pt x="292" y="0"/>
                    <a:pt x="269" y="9"/>
                    <a:pt x="250" y="31"/>
                  </a:cubicBezTo>
                  <a:cubicBezTo>
                    <a:pt x="238" y="44"/>
                    <a:pt x="0" y="324"/>
                    <a:pt x="50" y="605"/>
                  </a:cubicBezTo>
                  <a:cubicBezTo>
                    <a:pt x="59" y="645"/>
                    <a:pt x="93" y="676"/>
                    <a:pt x="136" y="676"/>
                  </a:cubicBezTo>
                  <a:lnTo>
                    <a:pt x="151" y="676"/>
                  </a:lnTo>
                  <a:cubicBezTo>
                    <a:pt x="198" y="667"/>
                    <a:pt x="229" y="621"/>
                    <a:pt x="219" y="574"/>
                  </a:cubicBezTo>
                  <a:cubicBezTo>
                    <a:pt x="182" y="374"/>
                    <a:pt x="380" y="146"/>
                    <a:pt x="380" y="142"/>
                  </a:cubicBezTo>
                  <a:cubicBezTo>
                    <a:pt x="435" y="78"/>
                    <a:pt x="377" y="0"/>
                    <a:pt x="31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8" name="Google Shape;2478;p27"/>
            <p:cNvSpPr/>
            <p:nvPr/>
          </p:nvSpPr>
          <p:spPr>
            <a:xfrm>
              <a:off x="1540819" y="3453173"/>
              <a:ext cx="26615" cy="41483"/>
            </a:xfrm>
            <a:custGeom>
              <a:avLst/>
              <a:gdLst/>
              <a:ahLst/>
              <a:cxnLst/>
              <a:rect l="l" t="t" r="r" b="b"/>
              <a:pathLst>
                <a:path w="435" h="678" extrusionOk="0">
                  <a:moveTo>
                    <a:pt x="314" y="0"/>
                  </a:moveTo>
                  <a:cubicBezTo>
                    <a:pt x="292" y="0"/>
                    <a:pt x="269" y="10"/>
                    <a:pt x="250" y="33"/>
                  </a:cubicBezTo>
                  <a:cubicBezTo>
                    <a:pt x="241" y="42"/>
                    <a:pt x="0" y="326"/>
                    <a:pt x="53" y="606"/>
                  </a:cubicBezTo>
                  <a:cubicBezTo>
                    <a:pt x="59" y="646"/>
                    <a:pt x="96" y="674"/>
                    <a:pt x="136" y="677"/>
                  </a:cubicBezTo>
                  <a:cubicBezTo>
                    <a:pt x="142" y="674"/>
                    <a:pt x="145" y="674"/>
                    <a:pt x="152" y="674"/>
                  </a:cubicBezTo>
                  <a:cubicBezTo>
                    <a:pt x="198" y="665"/>
                    <a:pt x="229" y="622"/>
                    <a:pt x="219" y="575"/>
                  </a:cubicBezTo>
                  <a:cubicBezTo>
                    <a:pt x="186" y="375"/>
                    <a:pt x="380" y="147"/>
                    <a:pt x="380" y="144"/>
                  </a:cubicBezTo>
                  <a:cubicBezTo>
                    <a:pt x="435" y="79"/>
                    <a:pt x="378" y="0"/>
                    <a:pt x="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9" name="Google Shape;2479;p27"/>
            <p:cNvSpPr/>
            <p:nvPr/>
          </p:nvSpPr>
          <p:spPr>
            <a:xfrm>
              <a:off x="2609386" y="3425946"/>
              <a:ext cx="29001" cy="39464"/>
            </a:xfrm>
            <a:custGeom>
              <a:avLst/>
              <a:gdLst/>
              <a:ahLst/>
              <a:cxnLst/>
              <a:rect l="l" t="t" r="r" b="b"/>
              <a:pathLst>
                <a:path w="474" h="645" extrusionOk="0">
                  <a:moveTo>
                    <a:pt x="128" y="0"/>
                  </a:moveTo>
                  <a:cubicBezTo>
                    <a:pt x="52" y="0"/>
                    <a:pt x="0" y="111"/>
                    <a:pt x="85" y="160"/>
                  </a:cubicBezTo>
                  <a:cubicBezTo>
                    <a:pt x="258" y="268"/>
                    <a:pt x="298" y="567"/>
                    <a:pt x="298" y="570"/>
                  </a:cubicBezTo>
                  <a:cubicBezTo>
                    <a:pt x="301" y="613"/>
                    <a:pt x="338" y="644"/>
                    <a:pt x="381" y="644"/>
                  </a:cubicBezTo>
                  <a:lnTo>
                    <a:pt x="394" y="644"/>
                  </a:lnTo>
                  <a:cubicBezTo>
                    <a:pt x="440" y="638"/>
                    <a:pt x="474" y="595"/>
                    <a:pt x="468" y="549"/>
                  </a:cubicBezTo>
                  <a:cubicBezTo>
                    <a:pt x="464" y="533"/>
                    <a:pt x="418" y="166"/>
                    <a:pt x="175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0" name="Google Shape;2480;p27"/>
            <p:cNvSpPr/>
            <p:nvPr/>
          </p:nvSpPr>
          <p:spPr>
            <a:xfrm>
              <a:off x="2596905" y="3462167"/>
              <a:ext cx="28879" cy="39464"/>
            </a:xfrm>
            <a:custGeom>
              <a:avLst/>
              <a:gdLst/>
              <a:ahLst/>
              <a:cxnLst/>
              <a:rect l="l" t="t" r="r" b="b"/>
              <a:pathLst>
                <a:path w="472" h="645" extrusionOk="0">
                  <a:moveTo>
                    <a:pt x="127" y="0"/>
                  </a:moveTo>
                  <a:cubicBezTo>
                    <a:pt x="51" y="0"/>
                    <a:pt x="0" y="111"/>
                    <a:pt x="82" y="160"/>
                  </a:cubicBezTo>
                  <a:cubicBezTo>
                    <a:pt x="258" y="268"/>
                    <a:pt x="295" y="567"/>
                    <a:pt x="295" y="570"/>
                  </a:cubicBezTo>
                  <a:cubicBezTo>
                    <a:pt x="301" y="610"/>
                    <a:pt x="338" y="644"/>
                    <a:pt x="382" y="644"/>
                  </a:cubicBezTo>
                  <a:lnTo>
                    <a:pt x="391" y="644"/>
                  </a:lnTo>
                  <a:cubicBezTo>
                    <a:pt x="440" y="638"/>
                    <a:pt x="471" y="595"/>
                    <a:pt x="465" y="549"/>
                  </a:cubicBezTo>
                  <a:cubicBezTo>
                    <a:pt x="465" y="533"/>
                    <a:pt x="416" y="166"/>
                    <a:pt x="175" y="15"/>
                  </a:cubicBezTo>
                  <a:cubicBezTo>
                    <a:pt x="158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1" name="Google Shape;2481;p27"/>
            <p:cNvSpPr/>
            <p:nvPr/>
          </p:nvSpPr>
          <p:spPr>
            <a:xfrm>
              <a:off x="2635818" y="3481317"/>
              <a:ext cx="28818" cy="39525"/>
            </a:xfrm>
            <a:custGeom>
              <a:avLst/>
              <a:gdLst/>
              <a:ahLst/>
              <a:cxnLst/>
              <a:rect l="l" t="t" r="r" b="b"/>
              <a:pathLst>
                <a:path w="471" h="646" extrusionOk="0">
                  <a:moveTo>
                    <a:pt x="125" y="1"/>
                  </a:moveTo>
                  <a:cubicBezTo>
                    <a:pt x="49" y="1"/>
                    <a:pt x="0" y="111"/>
                    <a:pt x="82" y="162"/>
                  </a:cubicBezTo>
                  <a:cubicBezTo>
                    <a:pt x="258" y="270"/>
                    <a:pt x="295" y="566"/>
                    <a:pt x="295" y="569"/>
                  </a:cubicBezTo>
                  <a:cubicBezTo>
                    <a:pt x="301" y="612"/>
                    <a:pt x="338" y="646"/>
                    <a:pt x="381" y="646"/>
                  </a:cubicBezTo>
                  <a:lnTo>
                    <a:pt x="390" y="646"/>
                  </a:lnTo>
                  <a:cubicBezTo>
                    <a:pt x="436" y="640"/>
                    <a:pt x="470" y="597"/>
                    <a:pt x="464" y="550"/>
                  </a:cubicBezTo>
                  <a:cubicBezTo>
                    <a:pt x="464" y="535"/>
                    <a:pt x="415" y="168"/>
                    <a:pt x="174" y="17"/>
                  </a:cubicBezTo>
                  <a:cubicBezTo>
                    <a:pt x="157" y="5"/>
                    <a:pt x="140" y="1"/>
                    <a:pt x="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2" name="Google Shape;2482;p27"/>
            <p:cNvSpPr/>
            <p:nvPr/>
          </p:nvSpPr>
          <p:spPr>
            <a:xfrm>
              <a:off x="2610916" y="3521148"/>
              <a:ext cx="28818" cy="39525"/>
            </a:xfrm>
            <a:custGeom>
              <a:avLst/>
              <a:gdLst/>
              <a:ahLst/>
              <a:cxnLst/>
              <a:rect l="l" t="t" r="r" b="b"/>
              <a:pathLst>
                <a:path w="471" h="646" extrusionOk="0">
                  <a:moveTo>
                    <a:pt x="126" y="0"/>
                  </a:moveTo>
                  <a:cubicBezTo>
                    <a:pt x="51" y="0"/>
                    <a:pt x="1" y="110"/>
                    <a:pt x="85" y="161"/>
                  </a:cubicBezTo>
                  <a:cubicBezTo>
                    <a:pt x="257" y="269"/>
                    <a:pt x="298" y="565"/>
                    <a:pt x="298" y="569"/>
                  </a:cubicBezTo>
                  <a:cubicBezTo>
                    <a:pt x="301" y="612"/>
                    <a:pt x="338" y="643"/>
                    <a:pt x="381" y="646"/>
                  </a:cubicBezTo>
                  <a:lnTo>
                    <a:pt x="390" y="643"/>
                  </a:lnTo>
                  <a:cubicBezTo>
                    <a:pt x="439" y="636"/>
                    <a:pt x="470" y="596"/>
                    <a:pt x="467" y="547"/>
                  </a:cubicBezTo>
                  <a:cubicBezTo>
                    <a:pt x="464" y="532"/>
                    <a:pt x="418" y="168"/>
                    <a:pt x="174" y="16"/>
                  </a:cubicBezTo>
                  <a:cubicBezTo>
                    <a:pt x="158" y="5"/>
                    <a:pt x="141" y="0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3" name="Google Shape;2483;p27"/>
            <p:cNvSpPr/>
            <p:nvPr/>
          </p:nvSpPr>
          <p:spPr>
            <a:xfrm>
              <a:off x="2647320" y="3545499"/>
              <a:ext cx="28818" cy="39341"/>
            </a:xfrm>
            <a:custGeom>
              <a:avLst/>
              <a:gdLst/>
              <a:ahLst/>
              <a:cxnLst/>
              <a:rect l="l" t="t" r="r" b="b"/>
              <a:pathLst>
                <a:path w="471" h="643" extrusionOk="0">
                  <a:moveTo>
                    <a:pt x="125" y="0"/>
                  </a:moveTo>
                  <a:cubicBezTo>
                    <a:pt x="49" y="0"/>
                    <a:pt x="0" y="110"/>
                    <a:pt x="82" y="161"/>
                  </a:cubicBezTo>
                  <a:cubicBezTo>
                    <a:pt x="258" y="269"/>
                    <a:pt x="295" y="565"/>
                    <a:pt x="295" y="568"/>
                  </a:cubicBezTo>
                  <a:cubicBezTo>
                    <a:pt x="301" y="612"/>
                    <a:pt x="338" y="642"/>
                    <a:pt x="381" y="642"/>
                  </a:cubicBezTo>
                  <a:lnTo>
                    <a:pt x="390" y="642"/>
                  </a:lnTo>
                  <a:cubicBezTo>
                    <a:pt x="437" y="636"/>
                    <a:pt x="471" y="593"/>
                    <a:pt x="464" y="547"/>
                  </a:cubicBezTo>
                  <a:cubicBezTo>
                    <a:pt x="464" y="531"/>
                    <a:pt x="415" y="167"/>
                    <a:pt x="174" y="16"/>
                  </a:cubicBezTo>
                  <a:cubicBezTo>
                    <a:pt x="157" y="5"/>
                    <a:pt x="140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4" name="Google Shape;2484;p27"/>
            <p:cNvSpPr/>
            <p:nvPr/>
          </p:nvSpPr>
          <p:spPr>
            <a:xfrm>
              <a:off x="1500070" y="3475688"/>
              <a:ext cx="26676" cy="41422"/>
            </a:xfrm>
            <a:custGeom>
              <a:avLst/>
              <a:gdLst/>
              <a:ahLst/>
              <a:cxnLst/>
              <a:rect l="l" t="t" r="r" b="b"/>
              <a:pathLst>
                <a:path w="436" h="677" extrusionOk="0">
                  <a:moveTo>
                    <a:pt x="312" y="1"/>
                  </a:moveTo>
                  <a:cubicBezTo>
                    <a:pt x="291" y="1"/>
                    <a:pt x="269" y="10"/>
                    <a:pt x="250" y="32"/>
                  </a:cubicBezTo>
                  <a:cubicBezTo>
                    <a:pt x="238" y="44"/>
                    <a:pt x="0" y="325"/>
                    <a:pt x="50" y="608"/>
                  </a:cubicBezTo>
                  <a:cubicBezTo>
                    <a:pt x="59" y="648"/>
                    <a:pt x="93" y="676"/>
                    <a:pt x="136" y="676"/>
                  </a:cubicBezTo>
                  <a:lnTo>
                    <a:pt x="151" y="676"/>
                  </a:lnTo>
                  <a:cubicBezTo>
                    <a:pt x="198" y="667"/>
                    <a:pt x="229" y="624"/>
                    <a:pt x="219" y="578"/>
                  </a:cubicBezTo>
                  <a:cubicBezTo>
                    <a:pt x="182" y="377"/>
                    <a:pt x="377" y="146"/>
                    <a:pt x="380" y="146"/>
                  </a:cubicBezTo>
                  <a:cubicBezTo>
                    <a:pt x="435" y="81"/>
                    <a:pt x="376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5" name="Google Shape;2485;p27"/>
            <p:cNvSpPr/>
            <p:nvPr/>
          </p:nvSpPr>
          <p:spPr>
            <a:xfrm>
              <a:off x="1519710" y="3510869"/>
              <a:ext cx="26737" cy="41483"/>
            </a:xfrm>
            <a:custGeom>
              <a:avLst/>
              <a:gdLst/>
              <a:ahLst/>
              <a:cxnLst/>
              <a:rect l="l" t="t" r="r" b="b"/>
              <a:pathLst>
                <a:path w="437" h="678" extrusionOk="0">
                  <a:moveTo>
                    <a:pt x="314" y="1"/>
                  </a:moveTo>
                  <a:cubicBezTo>
                    <a:pt x="292" y="1"/>
                    <a:pt x="269" y="10"/>
                    <a:pt x="250" y="33"/>
                  </a:cubicBezTo>
                  <a:cubicBezTo>
                    <a:pt x="238" y="46"/>
                    <a:pt x="0" y="326"/>
                    <a:pt x="49" y="607"/>
                  </a:cubicBezTo>
                  <a:cubicBezTo>
                    <a:pt x="59" y="647"/>
                    <a:pt x="93" y="678"/>
                    <a:pt x="136" y="678"/>
                  </a:cubicBezTo>
                  <a:lnTo>
                    <a:pt x="151" y="678"/>
                  </a:lnTo>
                  <a:cubicBezTo>
                    <a:pt x="197" y="669"/>
                    <a:pt x="228" y="622"/>
                    <a:pt x="219" y="576"/>
                  </a:cubicBezTo>
                  <a:cubicBezTo>
                    <a:pt x="182" y="376"/>
                    <a:pt x="379" y="147"/>
                    <a:pt x="379" y="144"/>
                  </a:cubicBezTo>
                  <a:cubicBezTo>
                    <a:pt x="437" y="80"/>
                    <a:pt x="378" y="1"/>
                    <a:pt x="3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6" name="Google Shape;2486;p27"/>
            <p:cNvSpPr/>
            <p:nvPr/>
          </p:nvSpPr>
          <p:spPr>
            <a:xfrm>
              <a:off x="1486855" y="3530754"/>
              <a:ext cx="26615" cy="41422"/>
            </a:xfrm>
            <a:custGeom>
              <a:avLst/>
              <a:gdLst/>
              <a:ahLst/>
              <a:cxnLst/>
              <a:rect l="l" t="t" r="r" b="b"/>
              <a:pathLst>
                <a:path w="435" h="677" extrusionOk="0">
                  <a:moveTo>
                    <a:pt x="313" y="1"/>
                  </a:moveTo>
                  <a:cubicBezTo>
                    <a:pt x="292" y="1"/>
                    <a:pt x="269" y="10"/>
                    <a:pt x="250" y="32"/>
                  </a:cubicBezTo>
                  <a:cubicBezTo>
                    <a:pt x="241" y="45"/>
                    <a:pt x="0" y="325"/>
                    <a:pt x="53" y="606"/>
                  </a:cubicBezTo>
                  <a:cubicBezTo>
                    <a:pt x="59" y="649"/>
                    <a:pt x="93" y="677"/>
                    <a:pt x="136" y="677"/>
                  </a:cubicBezTo>
                  <a:lnTo>
                    <a:pt x="152" y="677"/>
                  </a:lnTo>
                  <a:cubicBezTo>
                    <a:pt x="198" y="668"/>
                    <a:pt x="229" y="624"/>
                    <a:pt x="219" y="578"/>
                  </a:cubicBezTo>
                  <a:cubicBezTo>
                    <a:pt x="182" y="375"/>
                    <a:pt x="377" y="146"/>
                    <a:pt x="380" y="143"/>
                  </a:cubicBezTo>
                  <a:cubicBezTo>
                    <a:pt x="435" y="79"/>
                    <a:pt x="377" y="1"/>
                    <a:pt x="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7" name="Google Shape;2487;p27"/>
            <p:cNvSpPr/>
            <p:nvPr/>
          </p:nvSpPr>
          <p:spPr>
            <a:xfrm>
              <a:off x="1663675" y="2783578"/>
              <a:ext cx="609393" cy="269455"/>
            </a:xfrm>
            <a:custGeom>
              <a:avLst/>
              <a:gdLst/>
              <a:ahLst/>
              <a:cxnLst/>
              <a:rect l="l" t="t" r="r" b="b"/>
              <a:pathLst>
                <a:path w="9960" h="4404" extrusionOk="0">
                  <a:moveTo>
                    <a:pt x="4435" y="1"/>
                  </a:moveTo>
                  <a:cubicBezTo>
                    <a:pt x="3955" y="1"/>
                    <a:pt x="3478" y="90"/>
                    <a:pt x="3017" y="299"/>
                  </a:cubicBezTo>
                  <a:cubicBezTo>
                    <a:pt x="1401" y="1036"/>
                    <a:pt x="0" y="4404"/>
                    <a:pt x="0" y="4404"/>
                  </a:cubicBezTo>
                  <a:cubicBezTo>
                    <a:pt x="2099" y="2411"/>
                    <a:pt x="4212" y="1838"/>
                    <a:pt x="5948" y="1838"/>
                  </a:cubicBezTo>
                  <a:cubicBezTo>
                    <a:pt x="8299" y="1838"/>
                    <a:pt x="9960" y="2890"/>
                    <a:pt x="9960" y="2890"/>
                  </a:cubicBezTo>
                  <a:cubicBezTo>
                    <a:pt x="9960" y="2890"/>
                    <a:pt x="7169" y="1"/>
                    <a:pt x="4435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8" name="Google Shape;2488;p27"/>
            <p:cNvSpPr/>
            <p:nvPr/>
          </p:nvSpPr>
          <p:spPr>
            <a:xfrm>
              <a:off x="1472783" y="2625908"/>
              <a:ext cx="729130" cy="319809"/>
            </a:xfrm>
            <a:custGeom>
              <a:avLst/>
              <a:gdLst/>
              <a:ahLst/>
              <a:cxnLst/>
              <a:rect l="l" t="t" r="r" b="b"/>
              <a:pathLst>
                <a:path w="11917" h="5227" extrusionOk="0">
                  <a:moveTo>
                    <a:pt x="5406" y="1"/>
                  </a:moveTo>
                  <a:cubicBezTo>
                    <a:pt x="5227" y="1"/>
                    <a:pt x="5051" y="10"/>
                    <a:pt x="4878" y="29"/>
                  </a:cubicBezTo>
                  <a:cubicBezTo>
                    <a:pt x="1911" y="360"/>
                    <a:pt x="0" y="5227"/>
                    <a:pt x="335" y="5227"/>
                  </a:cubicBezTo>
                  <a:cubicBezTo>
                    <a:pt x="341" y="5227"/>
                    <a:pt x="347" y="5226"/>
                    <a:pt x="354" y="5223"/>
                  </a:cubicBezTo>
                  <a:cubicBezTo>
                    <a:pt x="773" y="5056"/>
                    <a:pt x="3453" y="2123"/>
                    <a:pt x="5298" y="1620"/>
                  </a:cubicBezTo>
                  <a:cubicBezTo>
                    <a:pt x="5588" y="1541"/>
                    <a:pt x="5952" y="1508"/>
                    <a:pt x="6359" y="1508"/>
                  </a:cubicBezTo>
                  <a:cubicBezTo>
                    <a:pt x="8528" y="1508"/>
                    <a:pt x="11917" y="2459"/>
                    <a:pt x="11917" y="2459"/>
                  </a:cubicBezTo>
                  <a:cubicBezTo>
                    <a:pt x="11917" y="2459"/>
                    <a:pt x="8342" y="1"/>
                    <a:pt x="5406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9" name="Google Shape;2489;p27"/>
            <p:cNvSpPr/>
            <p:nvPr/>
          </p:nvSpPr>
          <p:spPr>
            <a:xfrm>
              <a:off x="1093996" y="2610122"/>
              <a:ext cx="144211" cy="135523"/>
            </a:xfrm>
            <a:custGeom>
              <a:avLst/>
              <a:gdLst/>
              <a:ahLst/>
              <a:cxnLst/>
              <a:rect l="l" t="t" r="r" b="b"/>
              <a:pathLst>
                <a:path w="2357" h="2215" extrusionOk="0">
                  <a:moveTo>
                    <a:pt x="519" y="0"/>
                  </a:moveTo>
                  <a:cubicBezTo>
                    <a:pt x="197" y="0"/>
                    <a:pt x="0" y="88"/>
                    <a:pt x="96" y="120"/>
                  </a:cubicBezTo>
                  <a:cubicBezTo>
                    <a:pt x="348" y="204"/>
                    <a:pt x="1394" y="2215"/>
                    <a:pt x="1394" y="2215"/>
                  </a:cubicBezTo>
                  <a:cubicBezTo>
                    <a:pt x="1687" y="2215"/>
                    <a:pt x="2356" y="1292"/>
                    <a:pt x="2356" y="1292"/>
                  </a:cubicBezTo>
                  <a:cubicBezTo>
                    <a:pt x="1891" y="230"/>
                    <a:pt x="1040" y="0"/>
                    <a:pt x="519" y="0"/>
                  </a:cubicBezTo>
                  <a:close/>
                </a:path>
              </a:pathLst>
            </a:custGeom>
            <a:solidFill>
              <a:srgbClr val="8C8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0" name="Google Shape;2490;p27"/>
            <p:cNvSpPr/>
            <p:nvPr/>
          </p:nvSpPr>
          <p:spPr>
            <a:xfrm>
              <a:off x="1002099" y="2684032"/>
              <a:ext cx="164402" cy="144639"/>
            </a:xfrm>
            <a:custGeom>
              <a:avLst/>
              <a:gdLst/>
              <a:ahLst/>
              <a:cxnLst/>
              <a:rect l="l" t="t" r="r" b="b"/>
              <a:pathLst>
                <a:path w="2687" h="2364" extrusionOk="0">
                  <a:moveTo>
                    <a:pt x="610" y="0"/>
                  </a:moveTo>
                  <a:cubicBezTo>
                    <a:pt x="0" y="0"/>
                    <a:pt x="1417" y="1618"/>
                    <a:pt x="1542" y="2364"/>
                  </a:cubicBezTo>
                  <a:cubicBezTo>
                    <a:pt x="1542" y="2364"/>
                    <a:pt x="2686" y="1466"/>
                    <a:pt x="2603" y="1257"/>
                  </a:cubicBezTo>
                  <a:cubicBezTo>
                    <a:pt x="2603" y="1257"/>
                    <a:pt x="1305" y="41"/>
                    <a:pt x="635" y="1"/>
                  </a:cubicBezTo>
                  <a:cubicBezTo>
                    <a:pt x="627" y="1"/>
                    <a:pt x="618" y="0"/>
                    <a:pt x="610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1" name="Google Shape;2491;p27"/>
            <p:cNvSpPr/>
            <p:nvPr/>
          </p:nvSpPr>
          <p:spPr>
            <a:xfrm>
              <a:off x="954804" y="2760818"/>
              <a:ext cx="129771" cy="139867"/>
            </a:xfrm>
            <a:custGeom>
              <a:avLst/>
              <a:gdLst/>
              <a:ahLst/>
              <a:cxnLst/>
              <a:rect l="l" t="t" r="r" b="b"/>
              <a:pathLst>
                <a:path w="2121" h="2286" extrusionOk="0">
                  <a:moveTo>
                    <a:pt x="226" y="1"/>
                  </a:moveTo>
                  <a:cubicBezTo>
                    <a:pt x="1" y="1"/>
                    <a:pt x="919" y="2241"/>
                    <a:pt x="1044" y="2284"/>
                  </a:cubicBezTo>
                  <a:cubicBezTo>
                    <a:pt x="1047" y="2285"/>
                    <a:pt x="1051" y="2285"/>
                    <a:pt x="1055" y="2285"/>
                  </a:cubicBezTo>
                  <a:cubicBezTo>
                    <a:pt x="1203" y="2285"/>
                    <a:pt x="1874" y="1544"/>
                    <a:pt x="2121" y="1217"/>
                  </a:cubicBezTo>
                  <a:cubicBezTo>
                    <a:pt x="2121" y="1217"/>
                    <a:pt x="486" y="45"/>
                    <a:pt x="233" y="2"/>
                  </a:cubicBezTo>
                  <a:cubicBezTo>
                    <a:pt x="231" y="1"/>
                    <a:pt x="229" y="1"/>
                    <a:pt x="226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2" name="Google Shape;2492;p27"/>
            <p:cNvSpPr/>
            <p:nvPr/>
          </p:nvSpPr>
          <p:spPr>
            <a:xfrm>
              <a:off x="884504" y="3345122"/>
              <a:ext cx="112885" cy="138582"/>
            </a:xfrm>
            <a:custGeom>
              <a:avLst/>
              <a:gdLst/>
              <a:ahLst/>
              <a:cxnLst/>
              <a:rect l="l" t="t" r="r" b="b"/>
              <a:pathLst>
                <a:path w="1845" h="2265" extrusionOk="0">
                  <a:moveTo>
                    <a:pt x="1552" y="0"/>
                  </a:moveTo>
                  <a:cubicBezTo>
                    <a:pt x="1259" y="0"/>
                    <a:pt x="0" y="1533"/>
                    <a:pt x="188" y="1765"/>
                  </a:cubicBezTo>
                  <a:cubicBezTo>
                    <a:pt x="469" y="2110"/>
                    <a:pt x="1777" y="2264"/>
                    <a:pt x="1777" y="2264"/>
                  </a:cubicBezTo>
                  <a:cubicBezTo>
                    <a:pt x="1777" y="2264"/>
                    <a:pt x="1845" y="0"/>
                    <a:pt x="1552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3" name="Google Shape;2493;p27"/>
            <p:cNvSpPr/>
            <p:nvPr/>
          </p:nvSpPr>
          <p:spPr>
            <a:xfrm>
              <a:off x="775170" y="3316917"/>
              <a:ext cx="122246" cy="115454"/>
            </a:xfrm>
            <a:custGeom>
              <a:avLst/>
              <a:gdLst/>
              <a:ahLst/>
              <a:cxnLst/>
              <a:rect l="l" t="t" r="r" b="b"/>
              <a:pathLst>
                <a:path w="1998" h="1887" extrusionOk="0">
                  <a:moveTo>
                    <a:pt x="1770" y="0"/>
                  </a:moveTo>
                  <a:cubicBezTo>
                    <a:pt x="1501" y="0"/>
                    <a:pt x="0" y="823"/>
                    <a:pt x="205" y="1109"/>
                  </a:cubicBezTo>
                  <a:cubicBezTo>
                    <a:pt x="461" y="1467"/>
                    <a:pt x="1371" y="1886"/>
                    <a:pt x="1371" y="1886"/>
                  </a:cubicBezTo>
                  <a:cubicBezTo>
                    <a:pt x="1371" y="1886"/>
                    <a:pt x="1997" y="45"/>
                    <a:pt x="1787" y="2"/>
                  </a:cubicBezTo>
                  <a:cubicBezTo>
                    <a:pt x="1782" y="1"/>
                    <a:pt x="1776" y="0"/>
                    <a:pt x="1770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4" name="Google Shape;2494;p27"/>
            <p:cNvSpPr/>
            <p:nvPr/>
          </p:nvSpPr>
          <p:spPr>
            <a:xfrm>
              <a:off x="708541" y="3267480"/>
              <a:ext cx="142804" cy="80335"/>
            </a:xfrm>
            <a:custGeom>
              <a:avLst/>
              <a:gdLst/>
              <a:ahLst/>
              <a:cxnLst/>
              <a:rect l="l" t="t" r="r" b="b"/>
              <a:pathLst>
                <a:path w="2334" h="1313" extrusionOk="0">
                  <a:moveTo>
                    <a:pt x="1068" y="0"/>
                  </a:moveTo>
                  <a:cubicBezTo>
                    <a:pt x="538" y="0"/>
                    <a:pt x="0" y="39"/>
                    <a:pt x="48" y="134"/>
                  </a:cubicBezTo>
                  <a:cubicBezTo>
                    <a:pt x="134" y="301"/>
                    <a:pt x="366" y="1103"/>
                    <a:pt x="699" y="1313"/>
                  </a:cubicBezTo>
                  <a:cubicBezTo>
                    <a:pt x="699" y="1313"/>
                    <a:pt x="2334" y="141"/>
                    <a:pt x="1997" y="57"/>
                  </a:cubicBezTo>
                  <a:cubicBezTo>
                    <a:pt x="1855" y="22"/>
                    <a:pt x="1464" y="0"/>
                    <a:pt x="1068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5" name="Google Shape;2495;p27"/>
            <p:cNvSpPr/>
            <p:nvPr/>
          </p:nvSpPr>
          <p:spPr>
            <a:xfrm>
              <a:off x="1763465" y="2946510"/>
              <a:ext cx="605233" cy="214817"/>
            </a:xfrm>
            <a:custGeom>
              <a:avLst/>
              <a:gdLst/>
              <a:ahLst/>
              <a:cxnLst/>
              <a:rect l="l" t="t" r="r" b="b"/>
              <a:pathLst>
                <a:path w="9892" h="3511" extrusionOk="0">
                  <a:moveTo>
                    <a:pt x="4794" y="1"/>
                  </a:moveTo>
                  <a:cubicBezTo>
                    <a:pt x="4432" y="1"/>
                    <a:pt x="4050" y="35"/>
                    <a:pt x="3647" y="109"/>
                  </a:cubicBezTo>
                  <a:cubicBezTo>
                    <a:pt x="1386" y="529"/>
                    <a:pt x="44" y="3459"/>
                    <a:pt x="44" y="3459"/>
                  </a:cubicBezTo>
                  <a:cubicBezTo>
                    <a:pt x="9" y="3494"/>
                    <a:pt x="0" y="3510"/>
                    <a:pt x="14" y="3510"/>
                  </a:cubicBezTo>
                  <a:cubicBezTo>
                    <a:pt x="169" y="3510"/>
                    <a:pt x="3078" y="1582"/>
                    <a:pt x="4486" y="1531"/>
                  </a:cubicBezTo>
                  <a:cubicBezTo>
                    <a:pt x="4540" y="1529"/>
                    <a:pt x="4594" y="1528"/>
                    <a:pt x="4649" y="1528"/>
                  </a:cubicBezTo>
                  <a:cubicBezTo>
                    <a:pt x="6865" y="1528"/>
                    <a:pt x="9725" y="3051"/>
                    <a:pt x="9883" y="3051"/>
                  </a:cubicBezTo>
                  <a:cubicBezTo>
                    <a:pt x="9891" y="3051"/>
                    <a:pt x="9892" y="3047"/>
                    <a:pt x="9886" y="3039"/>
                  </a:cubicBezTo>
                  <a:cubicBezTo>
                    <a:pt x="9775" y="2889"/>
                    <a:pt x="8146" y="1"/>
                    <a:pt x="4794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6" name="Google Shape;2496;p27"/>
            <p:cNvSpPr/>
            <p:nvPr/>
          </p:nvSpPr>
          <p:spPr>
            <a:xfrm>
              <a:off x="1183018" y="3046852"/>
              <a:ext cx="28573" cy="51701"/>
            </a:xfrm>
            <a:custGeom>
              <a:avLst/>
              <a:gdLst/>
              <a:ahLst/>
              <a:cxnLst/>
              <a:rect l="l" t="t" r="r" b="b"/>
              <a:pathLst>
                <a:path w="467" h="845" extrusionOk="0">
                  <a:moveTo>
                    <a:pt x="343" y="1"/>
                  </a:moveTo>
                  <a:cubicBezTo>
                    <a:pt x="323" y="1"/>
                    <a:pt x="303" y="9"/>
                    <a:pt x="284" y="27"/>
                  </a:cubicBezTo>
                  <a:cubicBezTo>
                    <a:pt x="272" y="39"/>
                    <a:pt x="1" y="314"/>
                    <a:pt x="118" y="780"/>
                  </a:cubicBezTo>
                  <a:cubicBezTo>
                    <a:pt x="127" y="817"/>
                    <a:pt x="161" y="844"/>
                    <a:pt x="201" y="844"/>
                  </a:cubicBezTo>
                  <a:cubicBezTo>
                    <a:pt x="207" y="844"/>
                    <a:pt x="217" y="844"/>
                    <a:pt x="223" y="841"/>
                  </a:cubicBezTo>
                  <a:cubicBezTo>
                    <a:pt x="269" y="829"/>
                    <a:pt x="297" y="783"/>
                    <a:pt x="284" y="736"/>
                  </a:cubicBezTo>
                  <a:cubicBezTo>
                    <a:pt x="192" y="369"/>
                    <a:pt x="395" y="160"/>
                    <a:pt x="405" y="150"/>
                  </a:cubicBezTo>
                  <a:cubicBezTo>
                    <a:pt x="467" y="88"/>
                    <a:pt x="409" y="1"/>
                    <a:pt x="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7" name="Google Shape;2497;p27"/>
            <p:cNvSpPr/>
            <p:nvPr/>
          </p:nvSpPr>
          <p:spPr>
            <a:xfrm>
              <a:off x="1200394" y="2977700"/>
              <a:ext cx="28941" cy="51885"/>
            </a:xfrm>
            <a:custGeom>
              <a:avLst/>
              <a:gdLst/>
              <a:ahLst/>
              <a:cxnLst/>
              <a:rect l="l" t="t" r="r" b="b"/>
              <a:pathLst>
                <a:path w="473" h="848" extrusionOk="0">
                  <a:moveTo>
                    <a:pt x="347" y="0"/>
                  </a:moveTo>
                  <a:cubicBezTo>
                    <a:pt x="325" y="0"/>
                    <a:pt x="303" y="9"/>
                    <a:pt x="284" y="30"/>
                  </a:cubicBezTo>
                  <a:cubicBezTo>
                    <a:pt x="272" y="43"/>
                    <a:pt x="0" y="317"/>
                    <a:pt x="118" y="783"/>
                  </a:cubicBezTo>
                  <a:cubicBezTo>
                    <a:pt x="130" y="820"/>
                    <a:pt x="164" y="848"/>
                    <a:pt x="201" y="848"/>
                  </a:cubicBezTo>
                  <a:cubicBezTo>
                    <a:pt x="210" y="848"/>
                    <a:pt x="216" y="845"/>
                    <a:pt x="223" y="845"/>
                  </a:cubicBezTo>
                  <a:cubicBezTo>
                    <a:pt x="269" y="832"/>
                    <a:pt x="297" y="786"/>
                    <a:pt x="284" y="740"/>
                  </a:cubicBezTo>
                  <a:cubicBezTo>
                    <a:pt x="192" y="373"/>
                    <a:pt x="395" y="160"/>
                    <a:pt x="404" y="151"/>
                  </a:cubicBezTo>
                  <a:cubicBezTo>
                    <a:pt x="473" y="90"/>
                    <a:pt x="414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8" name="Google Shape;2498;p27"/>
            <p:cNvSpPr/>
            <p:nvPr/>
          </p:nvSpPr>
          <p:spPr>
            <a:xfrm>
              <a:off x="1237594" y="2962832"/>
              <a:ext cx="28696" cy="51640"/>
            </a:xfrm>
            <a:custGeom>
              <a:avLst/>
              <a:gdLst/>
              <a:ahLst/>
              <a:cxnLst/>
              <a:rect l="l" t="t" r="r" b="b"/>
              <a:pathLst>
                <a:path w="469" h="844" extrusionOk="0">
                  <a:moveTo>
                    <a:pt x="345" y="0"/>
                  </a:moveTo>
                  <a:cubicBezTo>
                    <a:pt x="324" y="0"/>
                    <a:pt x="303" y="8"/>
                    <a:pt x="284" y="27"/>
                  </a:cubicBezTo>
                  <a:cubicBezTo>
                    <a:pt x="275" y="39"/>
                    <a:pt x="0" y="313"/>
                    <a:pt x="120" y="779"/>
                  </a:cubicBezTo>
                  <a:cubicBezTo>
                    <a:pt x="130" y="816"/>
                    <a:pt x="164" y="844"/>
                    <a:pt x="204" y="844"/>
                  </a:cubicBezTo>
                  <a:cubicBezTo>
                    <a:pt x="210" y="844"/>
                    <a:pt x="216" y="841"/>
                    <a:pt x="222" y="841"/>
                  </a:cubicBezTo>
                  <a:cubicBezTo>
                    <a:pt x="268" y="828"/>
                    <a:pt x="296" y="782"/>
                    <a:pt x="284" y="736"/>
                  </a:cubicBezTo>
                  <a:cubicBezTo>
                    <a:pt x="191" y="369"/>
                    <a:pt x="398" y="156"/>
                    <a:pt x="407" y="150"/>
                  </a:cubicBezTo>
                  <a:cubicBezTo>
                    <a:pt x="469" y="86"/>
                    <a:pt x="412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9" name="Google Shape;2499;p27"/>
            <p:cNvSpPr/>
            <p:nvPr/>
          </p:nvSpPr>
          <p:spPr>
            <a:xfrm>
              <a:off x="1227927" y="2915353"/>
              <a:ext cx="33162" cy="47602"/>
            </a:xfrm>
            <a:custGeom>
              <a:avLst/>
              <a:gdLst/>
              <a:ahLst/>
              <a:cxnLst/>
              <a:rect l="l" t="t" r="r" b="b"/>
              <a:pathLst>
                <a:path w="542" h="778" extrusionOk="0">
                  <a:moveTo>
                    <a:pt x="418" y="1"/>
                  </a:moveTo>
                  <a:cubicBezTo>
                    <a:pt x="404" y="1"/>
                    <a:pt x="389" y="5"/>
                    <a:pt x="374" y="13"/>
                  </a:cubicBezTo>
                  <a:cubicBezTo>
                    <a:pt x="362" y="19"/>
                    <a:pt x="22" y="210"/>
                    <a:pt x="4" y="688"/>
                  </a:cubicBezTo>
                  <a:cubicBezTo>
                    <a:pt x="1" y="738"/>
                    <a:pt x="38" y="775"/>
                    <a:pt x="87" y="778"/>
                  </a:cubicBezTo>
                  <a:lnTo>
                    <a:pt x="90" y="778"/>
                  </a:lnTo>
                  <a:cubicBezTo>
                    <a:pt x="136" y="778"/>
                    <a:pt x="173" y="741"/>
                    <a:pt x="173" y="695"/>
                  </a:cubicBezTo>
                  <a:cubicBezTo>
                    <a:pt x="186" y="318"/>
                    <a:pt x="445" y="170"/>
                    <a:pt x="457" y="164"/>
                  </a:cubicBezTo>
                  <a:cubicBezTo>
                    <a:pt x="541" y="117"/>
                    <a:pt x="496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0" name="Google Shape;2500;p27"/>
            <p:cNvSpPr/>
            <p:nvPr/>
          </p:nvSpPr>
          <p:spPr>
            <a:xfrm>
              <a:off x="1811616" y="2544947"/>
              <a:ext cx="56902" cy="16092"/>
            </a:xfrm>
            <a:custGeom>
              <a:avLst/>
              <a:gdLst/>
              <a:ahLst/>
              <a:cxnLst/>
              <a:rect l="l" t="t" r="r" b="b"/>
              <a:pathLst>
                <a:path w="930" h="263" extrusionOk="0">
                  <a:moveTo>
                    <a:pt x="481" y="1"/>
                  </a:moveTo>
                  <a:cubicBezTo>
                    <a:pt x="365" y="1"/>
                    <a:pt x="228" y="26"/>
                    <a:pt x="81" y="102"/>
                  </a:cubicBezTo>
                  <a:cubicBezTo>
                    <a:pt x="0" y="142"/>
                    <a:pt x="28" y="262"/>
                    <a:pt x="121" y="262"/>
                  </a:cubicBezTo>
                  <a:cubicBezTo>
                    <a:pt x="133" y="262"/>
                    <a:pt x="145" y="259"/>
                    <a:pt x="158" y="253"/>
                  </a:cubicBezTo>
                  <a:cubicBezTo>
                    <a:pt x="278" y="192"/>
                    <a:pt x="387" y="172"/>
                    <a:pt x="479" y="172"/>
                  </a:cubicBezTo>
                  <a:cubicBezTo>
                    <a:pt x="645" y="172"/>
                    <a:pt x="754" y="237"/>
                    <a:pt x="762" y="241"/>
                  </a:cubicBezTo>
                  <a:cubicBezTo>
                    <a:pt x="777" y="250"/>
                    <a:pt x="792" y="253"/>
                    <a:pt x="806" y="253"/>
                  </a:cubicBezTo>
                  <a:cubicBezTo>
                    <a:pt x="881" y="253"/>
                    <a:pt x="930" y="145"/>
                    <a:pt x="852" y="96"/>
                  </a:cubicBezTo>
                  <a:cubicBezTo>
                    <a:pt x="844" y="90"/>
                    <a:pt x="699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1" name="Google Shape;2501;p27"/>
            <p:cNvSpPr/>
            <p:nvPr/>
          </p:nvSpPr>
          <p:spPr>
            <a:xfrm>
              <a:off x="1891583" y="2558591"/>
              <a:ext cx="55189" cy="21292"/>
            </a:xfrm>
            <a:custGeom>
              <a:avLst/>
              <a:gdLst/>
              <a:ahLst/>
              <a:cxnLst/>
              <a:rect l="l" t="t" r="r" b="b"/>
              <a:pathLst>
                <a:path w="902" h="348" extrusionOk="0">
                  <a:moveTo>
                    <a:pt x="317" y="1"/>
                  </a:moveTo>
                  <a:cubicBezTo>
                    <a:pt x="251" y="1"/>
                    <a:pt x="178" y="8"/>
                    <a:pt x="100" y="27"/>
                  </a:cubicBezTo>
                  <a:cubicBezTo>
                    <a:pt x="1" y="56"/>
                    <a:pt x="26" y="195"/>
                    <a:pt x="119" y="195"/>
                  </a:cubicBezTo>
                  <a:cubicBezTo>
                    <a:pt x="125" y="195"/>
                    <a:pt x="131" y="195"/>
                    <a:pt x="137" y="194"/>
                  </a:cubicBezTo>
                  <a:cubicBezTo>
                    <a:pt x="202" y="178"/>
                    <a:pt x="262" y="171"/>
                    <a:pt x="317" y="171"/>
                  </a:cubicBezTo>
                  <a:cubicBezTo>
                    <a:pt x="572" y="171"/>
                    <a:pt x="716" y="313"/>
                    <a:pt x="726" y="323"/>
                  </a:cubicBezTo>
                  <a:cubicBezTo>
                    <a:pt x="741" y="339"/>
                    <a:pt x="763" y="348"/>
                    <a:pt x="788" y="348"/>
                  </a:cubicBezTo>
                  <a:cubicBezTo>
                    <a:pt x="865" y="348"/>
                    <a:pt x="902" y="255"/>
                    <a:pt x="849" y="203"/>
                  </a:cubicBezTo>
                  <a:cubicBezTo>
                    <a:pt x="839" y="193"/>
                    <a:pt x="649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2" name="Google Shape;2502;p27"/>
            <p:cNvSpPr/>
            <p:nvPr/>
          </p:nvSpPr>
          <p:spPr>
            <a:xfrm>
              <a:off x="1752758" y="2570583"/>
              <a:ext cx="56963" cy="16092"/>
            </a:xfrm>
            <a:custGeom>
              <a:avLst/>
              <a:gdLst/>
              <a:ahLst/>
              <a:cxnLst/>
              <a:rect l="l" t="t" r="r" b="b"/>
              <a:pathLst>
                <a:path w="931" h="263" extrusionOk="0">
                  <a:moveTo>
                    <a:pt x="477" y="0"/>
                  </a:moveTo>
                  <a:cubicBezTo>
                    <a:pt x="362" y="0"/>
                    <a:pt x="227" y="25"/>
                    <a:pt x="80" y="99"/>
                  </a:cubicBezTo>
                  <a:cubicBezTo>
                    <a:pt x="0" y="139"/>
                    <a:pt x="28" y="263"/>
                    <a:pt x="117" y="263"/>
                  </a:cubicBezTo>
                  <a:cubicBezTo>
                    <a:pt x="133" y="263"/>
                    <a:pt x="145" y="260"/>
                    <a:pt x="157" y="254"/>
                  </a:cubicBezTo>
                  <a:cubicBezTo>
                    <a:pt x="279" y="191"/>
                    <a:pt x="390" y="171"/>
                    <a:pt x="482" y="171"/>
                  </a:cubicBezTo>
                  <a:cubicBezTo>
                    <a:pt x="646" y="171"/>
                    <a:pt x="753" y="234"/>
                    <a:pt x="759" y="238"/>
                  </a:cubicBezTo>
                  <a:cubicBezTo>
                    <a:pt x="776" y="249"/>
                    <a:pt x="792" y="253"/>
                    <a:pt x="807" y="253"/>
                  </a:cubicBezTo>
                  <a:cubicBezTo>
                    <a:pt x="883" y="253"/>
                    <a:pt x="931" y="144"/>
                    <a:pt x="851" y="93"/>
                  </a:cubicBezTo>
                  <a:cubicBezTo>
                    <a:pt x="841" y="89"/>
                    <a:pt x="696" y="0"/>
                    <a:pt x="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3" name="Google Shape;2503;p27"/>
            <p:cNvSpPr/>
            <p:nvPr/>
          </p:nvSpPr>
          <p:spPr>
            <a:xfrm>
              <a:off x="1729508" y="2521881"/>
              <a:ext cx="57208" cy="16153"/>
            </a:xfrm>
            <a:custGeom>
              <a:avLst/>
              <a:gdLst/>
              <a:ahLst/>
              <a:cxnLst/>
              <a:rect l="l" t="t" r="r" b="b"/>
              <a:pathLst>
                <a:path w="935" h="264" extrusionOk="0">
                  <a:moveTo>
                    <a:pt x="480" y="1"/>
                  </a:moveTo>
                  <a:cubicBezTo>
                    <a:pt x="365" y="1"/>
                    <a:pt x="229" y="25"/>
                    <a:pt x="81" y="100"/>
                  </a:cubicBezTo>
                  <a:cubicBezTo>
                    <a:pt x="1" y="140"/>
                    <a:pt x="32" y="263"/>
                    <a:pt x="121" y="263"/>
                  </a:cubicBezTo>
                  <a:cubicBezTo>
                    <a:pt x="133" y="263"/>
                    <a:pt x="149" y="260"/>
                    <a:pt x="161" y="254"/>
                  </a:cubicBezTo>
                  <a:cubicBezTo>
                    <a:pt x="283" y="191"/>
                    <a:pt x="393" y="171"/>
                    <a:pt x="485" y="171"/>
                  </a:cubicBezTo>
                  <a:cubicBezTo>
                    <a:pt x="649" y="171"/>
                    <a:pt x="755" y="234"/>
                    <a:pt x="763" y="238"/>
                  </a:cubicBezTo>
                  <a:cubicBezTo>
                    <a:pt x="779" y="249"/>
                    <a:pt x="795" y="253"/>
                    <a:pt x="810" y="253"/>
                  </a:cubicBezTo>
                  <a:cubicBezTo>
                    <a:pt x="884" y="253"/>
                    <a:pt x="934" y="145"/>
                    <a:pt x="852" y="93"/>
                  </a:cubicBezTo>
                  <a:cubicBezTo>
                    <a:pt x="844" y="89"/>
                    <a:pt x="699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4" name="Google Shape;2504;p27"/>
            <p:cNvSpPr/>
            <p:nvPr/>
          </p:nvSpPr>
          <p:spPr>
            <a:xfrm>
              <a:off x="1698794" y="2547394"/>
              <a:ext cx="57024" cy="16275"/>
            </a:xfrm>
            <a:custGeom>
              <a:avLst/>
              <a:gdLst/>
              <a:ahLst/>
              <a:cxnLst/>
              <a:rect l="l" t="t" r="r" b="b"/>
              <a:pathLst>
                <a:path w="932" h="266" extrusionOk="0">
                  <a:moveTo>
                    <a:pt x="482" y="1"/>
                  </a:moveTo>
                  <a:cubicBezTo>
                    <a:pt x="366" y="1"/>
                    <a:pt x="229" y="26"/>
                    <a:pt x="80" y="102"/>
                  </a:cubicBezTo>
                  <a:cubicBezTo>
                    <a:pt x="0" y="142"/>
                    <a:pt x="31" y="266"/>
                    <a:pt x="120" y="266"/>
                  </a:cubicBezTo>
                  <a:cubicBezTo>
                    <a:pt x="133" y="266"/>
                    <a:pt x="148" y="262"/>
                    <a:pt x="160" y="256"/>
                  </a:cubicBezTo>
                  <a:cubicBezTo>
                    <a:pt x="282" y="194"/>
                    <a:pt x="392" y="174"/>
                    <a:pt x="485" y="174"/>
                  </a:cubicBezTo>
                  <a:cubicBezTo>
                    <a:pt x="648" y="174"/>
                    <a:pt x="754" y="237"/>
                    <a:pt x="762" y="241"/>
                  </a:cubicBezTo>
                  <a:cubicBezTo>
                    <a:pt x="778" y="251"/>
                    <a:pt x="793" y="255"/>
                    <a:pt x="808" y="255"/>
                  </a:cubicBezTo>
                  <a:cubicBezTo>
                    <a:pt x="882" y="255"/>
                    <a:pt x="931" y="147"/>
                    <a:pt x="851" y="96"/>
                  </a:cubicBezTo>
                  <a:cubicBezTo>
                    <a:pt x="843" y="90"/>
                    <a:pt x="700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5" name="Google Shape;2505;p27"/>
            <p:cNvSpPr/>
            <p:nvPr/>
          </p:nvSpPr>
          <p:spPr>
            <a:xfrm>
              <a:off x="1847470" y="2578170"/>
              <a:ext cx="57024" cy="16275"/>
            </a:xfrm>
            <a:custGeom>
              <a:avLst/>
              <a:gdLst/>
              <a:ahLst/>
              <a:cxnLst/>
              <a:rect l="l" t="t" r="r" b="b"/>
              <a:pathLst>
                <a:path w="932" h="266" extrusionOk="0">
                  <a:moveTo>
                    <a:pt x="481" y="1"/>
                  </a:moveTo>
                  <a:cubicBezTo>
                    <a:pt x="365" y="1"/>
                    <a:pt x="228" y="26"/>
                    <a:pt x="81" y="102"/>
                  </a:cubicBezTo>
                  <a:cubicBezTo>
                    <a:pt x="0" y="142"/>
                    <a:pt x="28" y="262"/>
                    <a:pt x="121" y="265"/>
                  </a:cubicBezTo>
                  <a:cubicBezTo>
                    <a:pt x="133" y="262"/>
                    <a:pt x="145" y="259"/>
                    <a:pt x="158" y="256"/>
                  </a:cubicBezTo>
                  <a:cubicBezTo>
                    <a:pt x="280" y="194"/>
                    <a:pt x="391" y="174"/>
                    <a:pt x="484" y="174"/>
                  </a:cubicBezTo>
                  <a:cubicBezTo>
                    <a:pt x="648" y="174"/>
                    <a:pt x="754" y="237"/>
                    <a:pt x="762" y="241"/>
                  </a:cubicBezTo>
                  <a:cubicBezTo>
                    <a:pt x="778" y="251"/>
                    <a:pt x="794" y="256"/>
                    <a:pt x="809" y="256"/>
                  </a:cubicBezTo>
                  <a:cubicBezTo>
                    <a:pt x="883" y="256"/>
                    <a:pt x="931" y="147"/>
                    <a:pt x="852" y="96"/>
                  </a:cubicBezTo>
                  <a:cubicBezTo>
                    <a:pt x="844" y="90"/>
                    <a:pt x="699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6" name="Google Shape;2506;p27"/>
            <p:cNvSpPr/>
            <p:nvPr/>
          </p:nvSpPr>
          <p:spPr>
            <a:xfrm>
              <a:off x="1228906" y="3025131"/>
              <a:ext cx="28940" cy="51884"/>
            </a:xfrm>
            <a:custGeom>
              <a:avLst/>
              <a:gdLst/>
              <a:ahLst/>
              <a:cxnLst/>
              <a:rect l="l" t="t" r="r" b="b"/>
              <a:pathLst>
                <a:path w="473" h="848" extrusionOk="0">
                  <a:moveTo>
                    <a:pt x="345" y="1"/>
                  </a:moveTo>
                  <a:cubicBezTo>
                    <a:pt x="324" y="1"/>
                    <a:pt x="303" y="9"/>
                    <a:pt x="284" y="30"/>
                  </a:cubicBezTo>
                  <a:cubicBezTo>
                    <a:pt x="272" y="43"/>
                    <a:pt x="0" y="317"/>
                    <a:pt x="117" y="783"/>
                  </a:cubicBezTo>
                  <a:cubicBezTo>
                    <a:pt x="127" y="820"/>
                    <a:pt x="161" y="848"/>
                    <a:pt x="201" y="848"/>
                  </a:cubicBezTo>
                  <a:cubicBezTo>
                    <a:pt x="207" y="848"/>
                    <a:pt x="216" y="848"/>
                    <a:pt x="222" y="845"/>
                  </a:cubicBezTo>
                  <a:cubicBezTo>
                    <a:pt x="268" y="832"/>
                    <a:pt x="296" y="786"/>
                    <a:pt x="284" y="740"/>
                  </a:cubicBezTo>
                  <a:cubicBezTo>
                    <a:pt x="191" y="376"/>
                    <a:pt x="395" y="163"/>
                    <a:pt x="404" y="154"/>
                  </a:cubicBezTo>
                  <a:cubicBezTo>
                    <a:pt x="473" y="92"/>
                    <a:pt x="413" y="1"/>
                    <a:pt x="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7" name="Google Shape;2507;p27"/>
            <p:cNvSpPr/>
            <p:nvPr/>
          </p:nvSpPr>
          <p:spPr>
            <a:xfrm>
              <a:off x="1202658" y="3096533"/>
              <a:ext cx="28573" cy="51639"/>
            </a:xfrm>
            <a:custGeom>
              <a:avLst/>
              <a:gdLst/>
              <a:ahLst/>
              <a:cxnLst/>
              <a:rect l="l" t="t" r="r" b="b"/>
              <a:pathLst>
                <a:path w="467" h="844" extrusionOk="0">
                  <a:moveTo>
                    <a:pt x="343" y="0"/>
                  </a:moveTo>
                  <a:cubicBezTo>
                    <a:pt x="323" y="0"/>
                    <a:pt x="303" y="8"/>
                    <a:pt x="284" y="26"/>
                  </a:cubicBezTo>
                  <a:cubicBezTo>
                    <a:pt x="272" y="38"/>
                    <a:pt x="0" y="313"/>
                    <a:pt x="118" y="779"/>
                  </a:cubicBezTo>
                  <a:cubicBezTo>
                    <a:pt x="127" y="816"/>
                    <a:pt x="161" y="843"/>
                    <a:pt x="201" y="843"/>
                  </a:cubicBezTo>
                  <a:cubicBezTo>
                    <a:pt x="207" y="843"/>
                    <a:pt x="213" y="840"/>
                    <a:pt x="223" y="840"/>
                  </a:cubicBezTo>
                  <a:cubicBezTo>
                    <a:pt x="269" y="828"/>
                    <a:pt x="293" y="782"/>
                    <a:pt x="284" y="735"/>
                  </a:cubicBezTo>
                  <a:cubicBezTo>
                    <a:pt x="192" y="368"/>
                    <a:pt x="395" y="156"/>
                    <a:pt x="404" y="149"/>
                  </a:cubicBezTo>
                  <a:cubicBezTo>
                    <a:pt x="466" y="88"/>
                    <a:pt x="409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8" name="Google Shape;2508;p27"/>
            <p:cNvSpPr/>
            <p:nvPr/>
          </p:nvSpPr>
          <p:spPr>
            <a:xfrm>
              <a:off x="1170965" y="3136792"/>
              <a:ext cx="24780" cy="52496"/>
            </a:xfrm>
            <a:custGeom>
              <a:avLst/>
              <a:gdLst/>
              <a:ahLst/>
              <a:cxnLst/>
              <a:rect l="l" t="t" r="r" b="b"/>
              <a:pathLst>
                <a:path w="405" h="858" extrusionOk="0">
                  <a:moveTo>
                    <a:pt x="287" y="1"/>
                  </a:moveTo>
                  <a:cubicBezTo>
                    <a:pt x="262" y="1"/>
                    <a:pt x="237" y="12"/>
                    <a:pt x="219" y="40"/>
                  </a:cubicBezTo>
                  <a:cubicBezTo>
                    <a:pt x="210" y="56"/>
                    <a:pt x="0" y="380"/>
                    <a:pt x="210" y="812"/>
                  </a:cubicBezTo>
                  <a:cubicBezTo>
                    <a:pt x="225" y="839"/>
                    <a:pt x="256" y="858"/>
                    <a:pt x="287" y="858"/>
                  </a:cubicBezTo>
                  <a:cubicBezTo>
                    <a:pt x="352" y="858"/>
                    <a:pt x="392" y="790"/>
                    <a:pt x="364" y="734"/>
                  </a:cubicBezTo>
                  <a:cubicBezTo>
                    <a:pt x="198" y="395"/>
                    <a:pt x="355" y="145"/>
                    <a:pt x="361" y="136"/>
                  </a:cubicBezTo>
                  <a:cubicBezTo>
                    <a:pt x="405" y="68"/>
                    <a:pt x="347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9" name="Google Shape;2509;p27"/>
            <p:cNvSpPr/>
            <p:nvPr/>
          </p:nvSpPr>
          <p:spPr>
            <a:xfrm>
              <a:off x="1615462" y="3189899"/>
              <a:ext cx="69750" cy="71891"/>
            </a:xfrm>
            <a:custGeom>
              <a:avLst/>
              <a:gdLst/>
              <a:ahLst/>
              <a:cxnLst/>
              <a:rect l="l" t="t" r="r" b="b"/>
              <a:pathLst>
                <a:path w="1140" h="1175" extrusionOk="0">
                  <a:moveTo>
                    <a:pt x="708" y="0"/>
                  </a:moveTo>
                  <a:cubicBezTo>
                    <a:pt x="655" y="0"/>
                    <a:pt x="600" y="49"/>
                    <a:pt x="625" y="116"/>
                  </a:cubicBezTo>
                  <a:cubicBezTo>
                    <a:pt x="727" y="385"/>
                    <a:pt x="813" y="659"/>
                    <a:pt x="881" y="940"/>
                  </a:cubicBezTo>
                  <a:cubicBezTo>
                    <a:pt x="727" y="804"/>
                    <a:pt x="431" y="489"/>
                    <a:pt x="184" y="203"/>
                  </a:cubicBezTo>
                  <a:cubicBezTo>
                    <a:pt x="165" y="183"/>
                    <a:pt x="143" y="174"/>
                    <a:pt x="122" y="174"/>
                  </a:cubicBezTo>
                  <a:cubicBezTo>
                    <a:pt x="58" y="174"/>
                    <a:pt x="1" y="251"/>
                    <a:pt x="54" y="314"/>
                  </a:cubicBezTo>
                  <a:cubicBezTo>
                    <a:pt x="267" y="560"/>
                    <a:pt x="779" y="1134"/>
                    <a:pt x="927" y="1171"/>
                  </a:cubicBezTo>
                  <a:cubicBezTo>
                    <a:pt x="936" y="1174"/>
                    <a:pt x="946" y="1174"/>
                    <a:pt x="955" y="1174"/>
                  </a:cubicBezTo>
                  <a:cubicBezTo>
                    <a:pt x="983" y="1174"/>
                    <a:pt x="1010" y="1162"/>
                    <a:pt x="1032" y="1140"/>
                  </a:cubicBezTo>
                  <a:cubicBezTo>
                    <a:pt x="1063" y="1103"/>
                    <a:pt x="1140" y="1020"/>
                    <a:pt x="785" y="58"/>
                  </a:cubicBezTo>
                  <a:cubicBezTo>
                    <a:pt x="771" y="17"/>
                    <a:pt x="740" y="0"/>
                    <a:pt x="7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0" name="Google Shape;2510;p27"/>
            <p:cNvSpPr/>
            <p:nvPr/>
          </p:nvSpPr>
          <p:spPr>
            <a:xfrm>
              <a:off x="2436421" y="3208744"/>
              <a:ext cx="55616" cy="87004"/>
            </a:xfrm>
            <a:custGeom>
              <a:avLst/>
              <a:gdLst/>
              <a:ahLst/>
              <a:cxnLst/>
              <a:rect l="l" t="t" r="r" b="b"/>
              <a:pathLst>
                <a:path w="909" h="1422" extrusionOk="0">
                  <a:moveTo>
                    <a:pt x="421" y="1"/>
                  </a:moveTo>
                  <a:cubicBezTo>
                    <a:pt x="387" y="1"/>
                    <a:pt x="355" y="19"/>
                    <a:pt x="343" y="61"/>
                  </a:cubicBezTo>
                  <a:cubicBezTo>
                    <a:pt x="207" y="481"/>
                    <a:pt x="1" y="1205"/>
                    <a:pt x="139" y="1372"/>
                  </a:cubicBezTo>
                  <a:cubicBezTo>
                    <a:pt x="164" y="1403"/>
                    <a:pt x="201" y="1421"/>
                    <a:pt x="241" y="1421"/>
                  </a:cubicBezTo>
                  <a:cubicBezTo>
                    <a:pt x="247" y="1421"/>
                    <a:pt x="257" y="1418"/>
                    <a:pt x="263" y="1418"/>
                  </a:cubicBezTo>
                  <a:cubicBezTo>
                    <a:pt x="531" y="1381"/>
                    <a:pt x="787" y="638"/>
                    <a:pt x="886" y="320"/>
                  </a:cubicBezTo>
                  <a:cubicBezTo>
                    <a:pt x="908" y="253"/>
                    <a:pt x="854" y="207"/>
                    <a:pt x="802" y="207"/>
                  </a:cubicBezTo>
                  <a:cubicBezTo>
                    <a:pt x="768" y="207"/>
                    <a:pt x="734" y="226"/>
                    <a:pt x="722" y="271"/>
                  </a:cubicBezTo>
                  <a:cubicBezTo>
                    <a:pt x="577" y="740"/>
                    <a:pt x="371" y="1168"/>
                    <a:pt x="263" y="1239"/>
                  </a:cubicBezTo>
                  <a:cubicBezTo>
                    <a:pt x="235" y="1098"/>
                    <a:pt x="358" y="564"/>
                    <a:pt x="506" y="117"/>
                  </a:cubicBezTo>
                  <a:cubicBezTo>
                    <a:pt x="531" y="48"/>
                    <a:pt x="475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1" name="Google Shape;2511;p27"/>
            <p:cNvSpPr/>
            <p:nvPr/>
          </p:nvSpPr>
          <p:spPr>
            <a:xfrm>
              <a:off x="1196111" y="2365679"/>
              <a:ext cx="46256" cy="30042"/>
            </a:xfrm>
            <a:custGeom>
              <a:avLst/>
              <a:gdLst/>
              <a:ahLst/>
              <a:cxnLst/>
              <a:rect l="l" t="t" r="r" b="b"/>
              <a:pathLst>
                <a:path w="756" h="491" extrusionOk="0">
                  <a:moveTo>
                    <a:pt x="175" y="0"/>
                  </a:moveTo>
                  <a:cubicBezTo>
                    <a:pt x="152" y="0"/>
                    <a:pt x="130" y="1"/>
                    <a:pt x="111" y="3"/>
                  </a:cubicBezTo>
                  <a:cubicBezTo>
                    <a:pt x="0" y="12"/>
                    <a:pt x="11" y="173"/>
                    <a:pt x="115" y="173"/>
                  </a:cubicBezTo>
                  <a:cubicBezTo>
                    <a:pt x="118" y="173"/>
                    <a:pt x="122" y="173"/>
                    <a:pt x="126" y="173"/>
                  </a:cubicBezTo>
                  <a:cubicBezTo>
                    <a:pt x="127" y="173"/>
                    <a:pt x="142" y="172"/>
                    <a:pt x="165" y="172"/>
                  </a:cubicBezTo>
                  <a:cubicBezTo>
                    <a:pt x="264" y="172"/>
                    <a:pt x="519" y="194"/>
                    <a:pt x="576" y="426"/>
                  </a:cubicBezTo>
                  <a:cubicBezTo>
                    <a:pt x="586" y="463"/>
                    <a:pt x="623" y="491"/>
                    <a:pt x="660" y="491"/>
                  </a:cubicBezTo>
                  <a:cubicBezTo>
                    <a:pt x="669" y="491"/>
                    <a:pt x="675" y="487"/>
                    <a:pt x="681" y="487"/>
                  </a:cubicBezTo>
                  <a:cubicBezTo>
                    <a:pt x="727" y="475"/>
                    <a:pt x="755" y="429"/>
                    <a:pt x="743" y="383"/>
                  </a:cubicBezTo>
                  <a:cubicBezTo>
                    <a:pt x="666" y="77"/>
                    <a:pt x="368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2" name="Google Shape;2512;p27"/>
            <p:cNvSpPr/>
            <p:nvPr/>
          </p:nvSpPr>
          <p:spPr>
            <a:xfrm>
              <a:off x="1224194" y="2406488"/>
              <a:ext cx="36833" cy="42462"/>
            </a:xfrm>
            <a:custGeom>
              <a:avLst/>
              <a:gdLst/>
              <a:ahLst/>
              <a:cxnLst/>
              <a:rect l="l" t="t" r="r" b="b"/>
              <a:pathLst>
                <a:path w="602" h="694" extrusionOk="0">
                  <a:moveTo>
                    <a:pt x="97" y="1"/>
                  </a:moveTo>
                  <a:cubicBezTo>
                    <a:pt x="62" y="1"/>
                    <a:pt x="28" y="21"/>
                    <a:pt x="15" y="55"/>
                  </a:cubicBezTo>
                  <a:cubicBezTo>
                    <a:pt x="0" y="101"/>
                    <a:pt x="22" y="150"/>
                    <a:pt x="65" y="166"/>
                  </a:cubicBezTo>
                  <a:cubicBezTo>
                    <a:pt x="80" y="169"/>
                    <a:pt x="420" y="305"/>
                    <a:pt x="358" y="592"/>
                  </a:cubicBezTo>
                  <a:cubicBezTo>
                    <a:pt x="349" y="635"/>
                    <a:pt x="376" y="681"/>
                    <a:pt x="423" y="693"/>
                  </a:cubicBezTo>
                  <a:lnTo>
                    <a:pt x="441" y="693"/>
                  </a:lnTo>
                  <a:cubicBezTo>
                    <a:pt x="481" y="693"/>
                    <a:pt x="515" y="666"/>
                    <a:pt x="524" y="629"/>
                  </a:cubicBezTo>
                  <a:cubicBezTo>
                    <a:pt x="601" y="283"/>
                    <a:pt x="296" y="70"/>
                    <a:pt x="127" y="6"/>
                  </a:cubicBezTo>
                  <a:cubicBezTo>
                    <a:pt x="117" y="2"/>
                    <a:pt x="107" y="1"/>
                    <a:pt x="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3" name="Google Shape;2513;p27"/>
            <p:cNvSpPr/>
            <p:nvPr/>
          </p:nvSpPr>
          <p:spPr>
            <a:xfrm>
              <a:off x="1136641" y="2333741"/>
              <a:ext cx="46256" cy="30103"/>
            </a:xfrm>
            <a:custGeom>
              <a:avLst/>
              <a:gdLst/>
              <a:ahLst/>
              <a:cxnLst/>
              <a:rect l="l" t="t" r="r" b="b"/>
              <a:pathLst>
                <a:path w="756" h="492" extrusionOk="0">
                  <a:moveTo>
                    <a:pt x="174" y="1"/>
                  </a:moveTo>
                  <a:cubicBezTo>
                    <a:pt x="151" y="1"/>
                    <a:pt x="130" y="2"/>
                    <a:pt x="111" y="4"/>
                  </a:cubicBezTo>
                  <a:cubicBezTo>
                    <a:pt x="1" y="16"/>
                    <a:pt x="14" y="174"/>
                    <a:pt x="118" y="174"/>
                  </a:cubicBezTo>
                  <a:cubicBezTo>
                    <a:pt x="122" y="174"/>
                    <a:pt x="125" y="174"/>
                    <a:pt x="129" y="174"/>
                  </a:cubicBezTo>
                  <a:cubicBezTo>
                    <a:pt x="130" y="174"/>
                    <a:pt x="144" y="172"/>
                    <a:pt x="167" y="172"/>
                  </a:cubicBezTo>
                  <a:cubicBezTo>
                    <a:pt x="264" y="172"/>
                    <a:pt x="520" y="195"/>
                    <a:pt x="580" y="427"/>
                  </a:cubicBezTo>
                  <a:cubicBezTo>
                    <a:pt x="589" y="464"/>
                    <a:pt x="623" y="491"/>
                    <a:pt x="660" y="491"/>
                  </a:cubicBezTo>
                  <a:cubicBezTo>
                    <a:pt x="669" y="491"/>
                    <a:pt x="675" y="491"/>
                    <a:pt x="682" y="488"/>
                  </a:cubicBezTo>
                  <a:cubicBezTo>
                    <a:pt x="728" y="476"/>
                    <a:pt x="756" y="430"/>
                    <a:pt x="743" y="383"/>
                  </a:cubicBezTo>
                  <a:cubicBezTo>
                    <a:pt x="669" y="80"/>
                    <a:pt x="367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4" name="Google Shape;2514;p27"/>
            <p:cNvSpPr/>
            <p:nvPr/>
          </p:nvSpPr>
          <p:spPr>
            <a:xfrm>
              <a:off x="1140802" y="2378099"/>
              <a:ext cx="46256" cy="30103"/>
            </a:xfrm>
            <a:custGeom>
              <a:avLst/>
              <a:gdLst/>
              <a:ahLst/>
              <a:cxnLst/>
              <a:rect l="l" t="t" r="r" b="b"/>
              <a:pathLst>
                <a:path w="756" h="492" extrusionOk="0">
                  <a:moveTo>
                    <a:pt x="176" y="1"/>
                  </a:moveTo>
                  <a:cubicBezTo>
                    <a:pt x="152" y="1"/>
                    <a:pt x="131" y="2"/>
                    <a:pt x="111" y="4"/>
                  </a:cubicBezTo>
                  <a:cubicBezTo>
                    <a:pt x="1" y="13"/>
                    <a:pt x="11" y="174"/>
                    <a:pt x="115" y="174"/>
                  </a:cubicBezTo>
                  <a:cubicBezTo>
                    <a:pt x="119" y="174"/>
                    <a:pt x="122" y="174"/>
                    <a:pt x="126" y="173"/>
                  </a:cubicBezTo>
                  <a:cubicBezTo>
                    <a:pt x="127" y="173"/>
                    <a:pt x="141" y="172"/>
                    <a:pt x="164" y="172"/>
                  </a:cubicBezTo>
                  <a:cubicBezTo>
                    <a:pt x="262" y="172"/>
                    <a:pt x="519" y="194"/>
                    <a:pt x="577" y="426"/>
                  </a:cubicBezTo>
                  <a:cubicBezTo>
                    <a:pt x="586" y="463"/>
                    <a:pt x="620" y="491"/>
                    <a:pt x="660" y="491"/>
                  </a:cubicBezTo>
                  <a:cubicBezTo>
                    <a:pt x="666" y="488"/>
                    <a:pt x="675" y="488"/>
                    <a:pt x="681" y="488"/>
                  </a:cubicBezTo>
                  <a:cubicBezTo>
                    <a:pt x="728" y="476"/>
                    <a:pt x="755" y="429"/>
                    <a:pt x="743" y="383"/>
                  </a:cubicBezTo>
                  <a:cubicBezTo>
                    <a:pt x="666" y="78"/>
                    <a:pt x="368" y="1"/>
                    <a:pt x="1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5" name="Google Shape;2515;p27"/>
            <p:cNvSpPr/>
            <p:nvPr/>
          </p:nvSpPr>
          <p:spPr>
            <a:xfrm>
              <a:off x="1088245" y="2345978"/>
              <a:ext cx="51824" cy="21048"/>
            </a:xfrm>
            <a:custGeom>
              <a:avLst/>
              <a:gdLst/>
              <a:ahLst/>
              <a:cxnLst/>
              <a:rect l="l" t="t" r="r" b="b"/>
              <a:pathLst>
                <a:path w="847" h="344" extrusionOk="0">
                  <a:moveTo>
                    <a:pt x="412" y="1"/>
                  </a:moveTo>
                  <a:cubicBezTo>
                    <a:pt x="286" y="1"/>
                    <a:pt x="167" y="38"/>
                    <a:pt x="91" y="75"/>
                  </a:cubicBezTo>
                  <a:cubicBezTo>
                    <a:pt x="1" y="120"/>
                    <a:pt x="45" y="240"/>
                    <a:pt x="125" y="240"/>
                  </a:cubicBezTo>
                  <a:cubicBezTo>
                    <a:pt x="139" y="240"/>
                    <a:pt x="153" y="237"/>
                    <a:pt x="168" y="230"/>
                  </a:cubicBezTo>
                  <a:cubicBezTo>
                    <a:pt x="170" y="230"/>
                    <a:pt x="284" y="173"/>
                    <a:pt x="412" y="173"/>
                  </a:cubicBezTo>
                  <a:cubicBezTo>
                    <a:pt x="505" y="173"/>
                    <a:pt x="606" y="203"/>
                    <a:pt x="677" y="304"/>
                  </a:cubicBezTo>
                  <a:cubicBezTo>
                    <a:pt x="692" y="328"/>
                    <a:pt x="720" y="341"/>
                    <a:pt x="748" y="344"/>
                  </a:cubicBezTo>
                  <a:cubicBezTo>
                    <a:pt x="766" y="341"/>
                    <a:pt x="782" y="334"/>
                    <a:pt x="797" y="322"/>
                  </a:cubicBezTo>
                  <a:cubicBezTo>
                    <a:pt x="837" y="294"/>
                    <a:pt x="846" y="242"/>
                    <a:pt x="819" y="205"/>
                  </a:cubicBezTo>
                  <a:cubicBezTo>
                    <a:pt x="710" y="50"/>
                    <a:pt x="556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" name="Google Shape;2516;p27"/>
          <p:cNvGrpSpPr/>
          <p:nvPr/>
        </p:nvGrpSpPr>
        <p:grpSpPr>
          <a:xfrm>
            <a:off x="1002886" y="981944"/>
            <a:ext cx="1732075" cy="1696976"/>
            <a:chOff x="1356960" y="599573"/>
            <a:chExt cx="1862318" cy="1690852"/>
          </a:xfrm>
        </p:grpSpPr>
        <p:grpSp>
          <p:nvGrpSpPr>
            <p:cNvPr id="4" name="Google Shape;2517;p27"/>
            <p:cNvGrpSpPr/>
            <p:nvPr/>
          </p:nvGrpSpPr>
          <p:grpSpPr>
            <a:xfrm>
              <a:off x="1356960" y="599573"/>
              <a:ext cx="1862318" cy="1690852"/>
              <a:chOff x="635396" y="-1744961"/>
              <a:chExt cx="1103989" cy="1002283"/>
            </a:xfrm>
          </p:grpSpPr>
          <p:sp>
            <p:nvSpPr>
              <p:cNvPr id="2518" name="Google Shape;2518;p27"/>
              <p:cNvSpPr/>
              <p:nvPr/>
            </p:nvSpPr>
            <p:spPr>
              <a:xfrm>
                <a:off x="650164" y="-1744897"/>
                <a:ext cx="1079729" cy="1002219"/>
              </a:xfrm>
              <a:custGeom>
                <a:avLst/>
                <a:gdLst/>
                <a:ahLst/>
                <a:cxnLst/>
                <a:rect l="l" t="t" r="r" b="b"/>
                <a:pathLst>
                  <a:path w="33558" h="31149" extrusionOk="0">
                    <a:moveTo>
                      <a:pt x="26128" y="23404"/>
                    </a:moveTo>
                    <a:lnTo>
                      <a:pt x="26128" y="23404"/>
                    </a:lnTo>
                    <a:cubicBezTo>
                      <a:pt x="25918" y="23515"/>
                      <a:pt x="25693" y="23626"/>
                      <a:pt x="25446" y="23731"/>
                    </a:cubicBezTo>
                    <a:cubicBezTo>
                      <a:pt x="25443" y="23722"/>
                      <a:pt x="25440" y="23713"/>
                      <a:pt x="25434" y="23706"/>
                    </a:cubicBezTo>
                    <a:cubicBezTo>
                      <a:pt x="25662" y="23611"/>
                      <a:pt x="25894" y="23512"/>
                      <a:pt x="26128" y="23404"/>
                    </a:cubicBezTo>
                    <a:close/>
                    <a:moveTo>
                      <a:pt x="21811" y="1"/>
                    </a:moveTo>
                    <a:cubicBezTo>
                      <a:pt x="20889" y="1"/>
                      <a:pt x="20414" y="2925"/>
                      <a:pt x="19407" y="3588"/>
                    </a:cubicBezTo>
                    <a:cubicBezTo>
                      <a:pt x="19391" y="3587"/>
                      <a:pt x="19373" y="3586"/>
                      <a:pt x="19354" y="3586"/>
                    </a:cubicBezTo>
                    <a:cubicBezTo>
                      <a:pt x="19103" y="3586"/>
                      <a:pt x="18608" y="3676"/>
                      <a:pt x="18281" y="3739"/>
                    </a:cubicBezTo>
                    <a:cubicBezTo>
                      <a:pt x="17988" y="3751"/>
                      <a:pt x="17705" y="3773"/>
                      <a:pt x="17424" y="3797"/>
                    </a:cubicBezTo>
                    <a:cubicBezTo>
                      <a:pt x="17032" y="3797"/>
                      <a:pt x="16320" y="3912"/>
                      <a:pt x="16320" y="3912"/>
                    </a:cubicBezTo>
                    <a:lnTo>
                      <a:pt x="16323" y="3930"/>
                    </a:lnTo>
                    <a:cubicBezTo>
                      <a:pt x="16200" y="3949"/>
                      <a:pt x="16079" y="3970"/>
                      <a:pt x="15962" y="3989"/>
                    </a:cubicBezTo>
                    <a:cubicBezTo>
                      <a:pt x="15953" y="3970"/>
                      <a:pt x="15944" y="3961"/>
                      <a:pt x="15934" y="3958"/>
                    </a:cubicBezTo>
                    <a:cubicBezTo>
                      <a:pt x="15925" y="3956"/>
                      <a:pt x="15914" y="3955"/>
                      <a:pt x="15900" y="3955"/>
                    </a:cubicBezTo>
                    <a:cubicBezTo>
                      <a:pt x="15726" y="3955"/>
                      <a:pt x="15196" y="4093"/>
                      <a:pt x="14793" y="4205"/>
                    </a:cubicBezTo>
                    <a:cubicBezTo>
                      <a:pt x="14500" y="4263"/>
                      <a:pt x="14219" y="4319"/>
                      <a:pt x="13951" y="4374"/>
                    </a:cubicBezTo>
                    <a:cubicBezTo>
                      <a:pt x="13948" y="4356"/>
                      <a:pt x="13948" y="4343"/>
                      <a:pt x="13948" y="4343"/>
                    </a:cubicBezTo>
                    <a:cubicBezTo>
                      <a:pt x="13948" y="4343"/>
                      <a:pt x="12832" y="4513"/>
                      <a:pt x="12468" y="4624"/>
                    </a:cubicBezTo>
                    <a:cubicBezTo>
                      <a:pt x="12438" y="4625"/>
                      <a:pt x="12409" y="4626"/>
                      <a:pt x="12379" y="4626"/>
                    </a:cubicBezTo>
                    <a:cubicBezTo>
                      <a:pt x="10937" y="4626"/>
                      <a:pt x="9790" y="2874"/>
                      <a:pt x="8683" y="2505"/>
                    </a:cubicBezTo>
                    <a:cubicBezTo>
                      <a:pt x="8646" y="2493"/>
                      <a:pt x="8610" y="2487"/>
                      <a:pt x="8574" y="2487"/>
                    </a:cubicBezTo>
                    <a:cubicBezTo>
                      <a:pt x="7512" y="2487"/>
                      <a:pt x="7345" y="7930"/>
                      <a:pt x="7345" y="7930"/>
                    </a:cubicBezTo>
                    <a:cubicBezTo>
                      <a:pt x="7135" y="8708"/>
                      <a:pt x="7045" y="9513"/>
                      <a:pt x="7086" y="10315"/>
                    </a:cubicBezTo>
                    <a:cubicBezTo>
                      <a:pt x="7092" y="11083"/>
                      <a:pt x="7215" y="11755"/>
                      <a:pt x="7428" y="12344"/>
                    </a:cubicBezTo>
                    <a:cubicBezTo>
                      <a:pt x="7295" y="12816"/>
                      <a:pt x="7184" y="13346"/>
                      <a:pt x="7061" y="13972"/>
                    </a:cubicBezTo>
                    <a:lnTo>
                      <a:pt x="7049" y="13960"/>
                    </a:lnTo>
                    <a:cubicBezTo>
                      <a:pt x="7049" y="14053"/>
                      <a:pt x="6870" y="14901"/>
                      <a:pt x="6774" y="15422"/>
                    </a:cubicBezTo>
                    <a:cubicBezTo>
                      <a:pt x="6681" y="15872"/>
                      <a:pt x="6577" y="16366"/>
                      <a:pt x="6453" y="16906"/>
                    </a:cubicBezTo>
                    <a:cubicBezTo>
                      <a:pt x="6438" y="16973"/>
                      <a:pt x="6419" y="17041"/>
                      <a:pt x="6398" y="17109"/>
                    </a:cubicBezTo>
                    <a:cubicBezTo>
                      <a:pt x="6250" y="17418"/>
                      <a:pt x="6068" y="17741"/>
                      <a:pt x="5991" y="17942"/>
                    </a:cubicBezTo>
                    <a:cubicBezTo>
                      <a:pt x="4427" y="20422"/>
                      <a:pt x="1" y="23117"/>
                      <a:pt x="3218" y="23457"/>
                    </a:cubicBezTo>
                    <a:cubicBezTo>
                      <a:pt x="4452" y="23586"/>
                      <a:pt x="6891" y="23929"/>
                      <a:pt x="9831" y="24188"/>
                    </a:cubicBezTo>
                    <a:lnTo>
                      <a:pt x="9824" y="24212"/>
                    </a:lnTo>
                    <a:cubicBezTo>
                      <a:pt x="9824" y="24212"/>
                      <a:pt x="10684" y="24348"/>
                      <a:pt x="11106" y="24348"/>
                    </a:cubicBezTo>
                    <a:cubicBezTo>
                      <a:pt x="11232" y="24348"/>
                      <a:pt x="11318" y="24336"/>
                      <a:pt x="11333" y="24305"/>
                    </a:cubicBezTo>
                    <a:cubicBezTo>
                      <a:pt x="12181" y="24366"/>
                      <a:pt x="13060" y="24419"/>
                      <a:pt x="13954" y="24453"/>
                    </a:cubicBezTo>
                    <a:cubicBezTo>
                      <a:pt x="14904" y="25042"/>
                      <a:pt x="15746" y="25372"/>
                      <a:pt x="16261" y="25394"/>
                    </a:cubicBezTo>
                    <a:lnTo>
                      <a:pt x="16314" y="25394"/>
                    </a:lnTo>
                    <a:cubicBezTo>
                      <a:pt x="16570" y="25394"/>
                      <a:pt x="16746" y="25316"/>
                      <a:pt x="16835" y="25168"/>
                    </a:cubicBezTo>
                    <a:cubicBezTo>
                      <a:pt x="16927" y="25020"/>
                      <a:pt x="16924" y="24798"/>
                      <a:pt x="16823" y="24518"/>
                    </a:cubicBezTo>
                    <a:lnTo>
                      <a:pt x="16823" y="24518"/>
                    </a:lnTo>
                    <a:cubicBezTo>
                      <a:pt x="17992" y="24737"/>
                      <a:pt x="19179" y="24848"/>
                      <a:pt x="20370" y="24857"/>
                    </a:cubicBezTo>
                    <a:cubicBezTo>
                      <a:pt x="20909" y="24857"/>
                      <a:pt x="21449" y="24829"/>
                      <a:pt x="21989" y="24774"/>
                    </a:cubicBezTo>
                    <a:lnTo>
                      <a:pt x="21989" y="24774"/>
                    </a:lnTo>
                    <a:cubicBezTo>
                      <a:pt x="22384" y="25674"/>
                      <a:pt x="22044" y="26652"/>
                      <a:pt x="19907" y="27463"/>
                    </a:cubicBezTo>
                    <a:cubicBezTo>
                      <a:pt x="19219" y="27725"/>
                      <a:pt x="18504" y="27892"/>
                      <a:pt x="17773" y="27957"/>
                    </a:cubicBezTo>
                    <a:lnTo>
                      <a:pt x="17776" y="27944"/>
                    </a:lnTo>
                    <a:lnTo>
                      <a:pt x="17776" y="27944"/>
                    </a:lnTo>
                    <a:cubicBezTo>
                      <a:pt x="17736" y="27958"/>
                      <a:pt x="17570" y="27962"/>
                      <a:pt x="17359" y="27962"/>
                    </a:cubicBezTo>
                    <a:cubicBezTo>
                      <a:pt x="16937" y="27962"/>
                      <a:pt x="16335" y="27944"/>
                      <a:pt x="16200" y="27944"/>
                    </a:cubicBezTo>
                    <a:cubicBezTo>
                      <a:pt x="16193" y="27944"/>
                      <a:pt x="16190" y="27947"/>
                      <a:pt x="16187" y="27950"/>
                    </a:cubicBezTo>
                    <a:cubicBezTo>
                      <a:pt x="16024" y="27935"/>
                      <a:pt x="15863" y="27917"/>
                      <a:pt x="15703" y="27895"/>
                    </a:cubicBezTo>
                    <a:cubicBezTo>
                      <a:pt x="15290" y="27805"/>
                      <a:pt x="14207" y="27580"/>
                      <a:pt x="14016" y="27543"/>
                    </a:cubicBezTo>
                    <a:cubicBezTo>
                      <a:pt x="14014" y="27542"/>
                      <a:pt x="14012" y="27542"/>
                      <a:pt x="14011" y="27542"/>
                    </a:cubicBezTo>
                    <a:cubicBezTo>
                      <a:pt x="14006" y="27542"/>
                      <a:pt x="14003" y="27544"/>
                      <a:pt x="14000" y="27546"/>
                    </a:cubicBezTo>
                    <a:cubicBezTo>
                      <a:pt x="13914" y="27525"/>
                      <a:pt x="13831" y="27503"/>
                      <a:pt x="13748" y="27482"/>
                    </a:cubicBezTo>
                    <a:cubicBezTo>
                      <a:pt x="13751" y="27469"/>
                      <a:pt x="13754" y="27463"/>
                      <a:pt x="13754" y="27463"/>
                    </a:cubicBezTo>
                    <a:cubicBezTo>
                      <a:pt x="13618" y="27442"/>
                      <a:pt x="13485" y="27411"/>
                      <a:pt x="13353" y="27374"/>
                    </a:cubicBezTo>
                    <a:lnTo>
                      <a:pt x="13322" y="27364"/>
                    </a:lnTo>
                    <a:cubicBezTo>
                      <a:pt x="12890" y="27247"/>
                      <a:pt x="12428" y="27071"/>
                      <a:pt x="12276" y="27056"/>
                    </a:cubicBezTo>
                    <a:cubicBezTo>
                      <a:pt x="12267" y="27056"/>
                      <a:pt x="12258" y="27059"/>
                      <a:pt x="12252" y="27068"/>
                    </a:cubicBezTo>
                    <a:cubicBezTo>
                      <a:pt x="11198" y="26780"/>
                      <a:pt x="10162" y="26536"/>
                      <a:pt x="9111" y="26536"/>
                    </a:cubicBezTo>
                    <a:cubicBezTo>
                      <a:pt x="7970" y="26536"/>
                      <a:pt x="6810" y="26824"/>
                      <a:pt x="5590" y="27654"/>
                    </a:cubicBezTo>
                    <a:cubicBezTo>
                      <a:pt x="1806" y="30228"/>
                      <a:pt x="2758" y="31142"/>
                      <a:pt x="4556" y="31142"/>
                    </a:cubicBezTo>
                    <a:cubicBezTo>
                      <a:pt x="4702" y="31142"/>
                      <a:pt x="4852" y="31136"/>
                      <a:pt x="5007" y="31124"/>
                    </a:cubicBezTo>
                    <a:cubicBezTo>
                      <a:pt x="5010" y="31133"/>
                      <a:pt x="5013" y="31140"/>
                      <a:pt x="5016" y="31140"/>
                    </a:cubicBezTo>
                    <a:cubicBezTo>
                      <a:pt x="5046" y="31145"/>
                      <a:pt x="5084" y="31148"/>
                      <a:pt x="5129" y="31148"/>
                    </a:cubicBezTo>
                    <a:cubicBezTo>
                      <a:pt x="5387" y="31148"/>
                      <a:pt x="5856" y="31056"/>
                      <a:pt x="6166" y="30948"/>
                    </a:cubicBezTo>
                    <a:cubicBezTo>
                      <a:pt x="6293" y="30918"/>
                      <a:pt x="6425" y="30890"/>
                      <a:pt x="6558" y="30859"/>
                    </a:cubicBezTo>
                    <a:cubicBezTo>
                      <a:pt x="7070" y="30782"/>
                      <a:pt x="7400" y="30705"/>
                      <a:pt x="7579" y="30662"/>
                    </a:cubicBezTo>
                    <a:cubicBezTo>
                      <a:pt x="7749" y="30631"/>
                      <a:pt x="7924" y="30603"/>
                      <a:pt x="8103" y="30575"/>
                    </a:cubicBezTo>
                    <a:cubicBezTo>
                      <a:pt x="8106" y="30575"/>
                      <a:pt x="8106" y="30575"/>
                      <a:pt x="8110" y="30578"/>
                    </a:cubicBezTo>
                    <a:cubicBezTo>
                      <a:pt x="8112" y="30578"/>
                      <a:pt x="8116" y="30578"/>
                      <a:pt x="8120" y="30578"/>
                    </a:cubicBezTo>
                    <a:cubicBezTo>
                      <a:pt x="8259" y="30578"/>
                      <a:pt x="8953" y="30472"/>
                      <a:pt x="9328" y="30412"/>
                    </a:cubicBezTo>
                    <a:cubicBezTo>
                      <a:pt x="10308" y="30306"/>
                      <a:pt x="11416" y="30237"/>
                      <a:pt x="12662" y="30237"/>
                    </a:cubicBezTo>
                    <a:cubicBezTo>
                      <a:pt x="14456" y="30237"/>
                      <a:pt x="16536" y="30379"/>
                      <a:pt x="18935" y="30754"/>
                    </a:cubicBezTo>
                    <a:cubicBezTo>
                      <a:pt x="19377" y="30823"/>
                      <a:pt x="19801" y="30856"/>
                      <a:pt x="20206" y="30856"/>
                    </a:cubicBezTo>
                    <a:cubicBezTo>
                      <a:pt x="21283" y="30856"/>
                      <a:pt x="22228" y="30624"/>
                      <a:pt x="23022" y="30230"/>
                    </a:cubicBezTo>
                    <a:cubicBezTo>
                      <a:pt x="23377" y="30057"/>
                      <a:pt x="23756" y="29832"/>
                      <a:pt x="23861" y="29712"/>
                    </a:cubicBezTo>
                    <a:cubicBezTo>
                      <a:pt x="24021" y="29591"/>
                      <a:pt x="24176" y="29462"/>
                      <a:pt x="24321" y="29323"/>
                    </a:cubicBezTo>
                    <a:lnTo>
                      <a:pt x="24324" y="29323"/>
                    </a:lnTo>
                    <a:cubicBezTo>
                      <a:pt x="24478" y="29246"/>
                      <a:pt x="25147" y="28638"/>
                      <a:pt x="25341" y="27969"/>
                    </a:cubicBezTo>
                    <a:cubicBezTo>
                      <a:pt x="25443" y="27765"/>
                      <a:pt x="25536" y="27559"/>
                      <a:pt x="25610" y="27343"/>
                    </a:cubicBezTo>
                    <a:cubicBezTo>
                      <a:pt x="25662" y="27226"/>
                      <a:pt x="25702" y="27099"/>
                      <a:pt x="25727" y="26973"/>
                    </a:cubicBezTo>
                    <a:cubicBezTo>
                      <a:pt x="25813" y="26649"/>
                      <a:pt x="25866" y="26319"/>
                      <a:pt x="25881" y="25983"/>
                    </a:cubicBezTo>
                    <a:cubicBezTo>
                      <a:pt x="25897" y="25875"/>
                      <a:pt x="25903" y="25807"/>
                      <a:pt x="25903" y="25807"/>
                    </a:cubicBezTo>
                    <a:lnTo>
                      <a:pt x="25887" y="25807"/>
                    </a:lnTo>
                    <a:cubicBezTo>
                      <a:pt x="25900" y="25147"/>
                      <a:pt x="25770" y="24490"/>
                      <a:pt x="25511" y="23882"/>
                    </a:cubicBezTo>
                    <a:cubicBezTo>
                      <a:pt x="26220" y="23580"/>
                      <a:pt x="26890" y="23185"/>
                      <a:pt x="27494" y="22704"/>
                    </a:cubicBezTo>
                    <a:cubicBezTo>
                      <a:pt x="27658" y="22605"/>
                      <a:pt x="27824" y="22510"/>
                      <a:pt x="27991" y="22408"/>
                    </a:cubicBezTo>
                    <a:cubicBezTo>
                      <a:pt x="27991" y="22408"/>
                      <a:pt x="27991" y="22352"/>
                      <a:pt x="27991" y="22257"/>
                    </a:cubicBezTo>
                    <a:cubicBezTo>
                      <a:pt x="28037" y="22211"/>
                      <a:pt x="28080" y="22167"/>
                      <a:pt x="28111" y="22130"/>
                    </a:cubicBezTo>
                    <a:cubicBezTo>
                      <a:pt x="29329" y="21264"/>
                      <a:pt x="30282" y="19910"/>
                      <a:pt x="31013" y="18312"/>
                    </a:cubicBezTo>
                    <a:cubicBezTo>
                      <a:pt x="31168" y="18028"/>
                      <a:pt x="31350" y="17612"/>
                      <a:pt x="31377" y="17458"/>
                    </a:cubicBezTo>
                    <a:cubicBezTo>
                      <a:pt x="31670" y="16705"/>
                      <a:pt x="31920" y="15934"/>
                      <a:pt x="32127" y="15154"/>
                    </a:cubicBezTo>
                    <a:lnTo>
                      <a:pt x="32170" y="15172"/>
                    </a:lnTo>
                    <a:cubicBezTo>
                      <a:pt x="32266" y="14981"/>
                      <a:pt x="32432" y="14046"/>
                      <a:pt x="32435" y="13861"/>
                    </a:cubicBezTo>
                    <a:cubicBezTo>
                      <a:pt x="33557" y="8623"/>
                      <a:pt x="33203" y="3118"/>
                      <a:pt x="32444" y="3118"/>
                    </a:cubicBezTo>
                    <a:cubicBezTo>
                      <a:pt x="32408" y="3118"/>
                      <a:pt x="32371" y="3130"/>
                      <a:pt x="32334" y="3156"/>
                    </a:cubicBezTo>
                    <a:cubicBezTo>
                      <a:pt x="31377" y="3801"/>
                      <a:pt x="30551" y="4377"/>
                      <a:pt x="29829" y="4889"/>
                    </a:cubicBezTo>
                    <a:cubicBezTo>
                      <a:pt x="29826" y="4889"/>
                      <a:pt x="29823" y="4886"/>
                      <a:pt x="29823" y="4883"/>
                    </a:cubicBezTo>
                    <a:cubicBezTo>
                      <a:pt x="29822" y="4883"/>
                      <a:pt x="29820" y="4882"/>
                      <a:pt x="29819" y="4882"/>
                    </a:cubicBezTo>
                    <a:cubicBezTo>
                      <a:pt x="29758" y="4882"/>
                      <a:pt x="29423" y="5152"/>
                      <a:pt x="29135" y="5392"/>
                    </a:cubicBezTo>
                    <a:cubicBezTo>
                      <a:pt x="28876" y="5580"/>
                      <a:pt x="28632" y="5759"/>
                      <a:pt x="28407" y="5932"/>
                    </a:cubicBezTo>
                    <a:cubicBezTo>
                      <a:pt x="28394" y="5911"/>
                      <a:pt x="28384" y="5899"/>
                      <a:pt x="28373" y="5899"/>
                    </a:cubicBezTo>
                    <a:cubicBezTo>
                      <a:pt x="28371" y="5899"/>
                      <a:pt x="28369" y="5900"/>
                      <a:pt x="28367" y="5901"/>
                    </a:cubicBezTo>
                    <a:cubicBezTo>
                      <a:pt x="27806" y="6216"/>
                      <a:pt x="27500" y="6542"/>
                      <a:pt x="27349" y="6749"/>
                    </a:cubicBezTo>
                    <a:cubicBezTo>
                      <a:pt x="26951" y="7070"/>
                      <a:pt x="26624" y="7344"/>
                      <a:pt x="26353" y="7582"/>
                    </a:cubicBezTo>
                    <a:cubicBezTo>
                      <a:pt x="26125" y="6774"/>
                      <a:pt x="25819" y="5990"/>
                      <a:pt x="25440" y="5241"/>
                    </a:cubicBezTo>
                    <a:cubicBezTo>
                      <a:pt x="24447" y="2780"/>
                      <a:pt x="22871" y="735"/>
                      <a:pt x="22226" y="186"/>
                    </a:cubicBezTo>
                    <a:cubicBezTo>
                      <a:pt x="22077" y="58"/>
                      <a:pt x="21940" y="1"/>
                      <a:pt x="2181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19" name="Google Shape;2519;p27"/>
              <p:cNvSpPr/>
              <p:nvPr/>
            </p:nvSpPr>
            <p:spPr>
              <a:xfrm>
                <a:off x="635396" y="-1744961"/>
                <a:ext cx="1103989" cy="788352"/>
              </a:xfrm>
              <a:custGeom>
                <a:avLst/>
                <a:gdLst/>
                <a:ahLst/>
                <a:cxnLst/>
                <a:rect l="l" t="t" r="r" b="b"/>
                <a:pathLst>
                  <a:path w="34312" h="24502" extrusionOk="0">
                    <a:moveTo>
                      <a:pt x="22270" y="1"/>
                    </a:moveTo>
                    <a:cubicBezTo>
                      <a:pt x="21228" y="1"/>
                      <a:pt x="20759" y="3722"/>
                      <a:pt x="19447" y="3722"/>
                    </a:cubicBezTo>
                    <a:cubicBezTo>
                      <a:pt x="16699" y="3722"/>
                      <a:pt x="14608" y="4419"/>
                      <a:pt x="13059" y="4614"/>
                    </a:cubicBezTo>
                    <a:cubicBezTo>
                      <a:pt x="12985" y="4623"/>
                      <a:pt x="12911" y="4627"/>
                      <a:pt x="12838" y="4627"/>
                    </a:cubicBezTo>
                    <a:cubicBezTo>
                      <a:pt x="11395" y="4627"/>
                      <a:pt x="10249" y="2874"/>
                      <a:pt x="9142" y="2507"/>
                    </a:cubicBezTo>
                    <a:cubicBezTo>
                      <a:pt x="9105" y="2495"/>
                      <a:pt x="9068" y="2488"/>
                      <a:pt x="9033" y="2488"/>
                    </a:cubicBezTo>
                    <a:cubicBezTo>
                      <a:pt x="7971" y="2488"/>
                      <a:pt x="7801" y="7929"/>
                      <a:pt x="7801" y="7929"/>
                    </a:cubicBezTo>
                    <a:cubicBezTo>
                      <a:pt x="7801" y="7929"/>
                      <a:pt x="7125" y="10141"/>
                      <a:pt x="7927" y="12195"/>
                    </a:cubicBezTo>
                    <a:cubicBezTo>
                      <a:pt x="7603" y="13287"/>
                      <a:pt x="7418" y="14678"/>
                      <a:pt x="6912" y="16908"/>
                    </a:cubicBezTo>
                    <a:cubicBezTo>
                      <a:pt x="6298" y="19606"/>
                      <a:pt x="0" y="23070"/>
                      <a:pt x="3677" y="23456"/>
                    </a:cubicBezTo>
                    <a:cubicBezTo>
                      <a:pt x="5764" y="23676"/>
                      <a:pt x="11295" y="24501"/>
                      <a:pt x="16855" y="24501"/>
                    </a:cubicBezTo>
                    <a:cubicBezTo>
                      <a:pt x="21090" y="24501"/>
                      <a:pt x="25341" y="24023"/>
                      <a:pt x="28101" y="22435"/>
                    </a:cubicBezTo>
                    <a:cubicBezTo>
                      <a:pt x="34311" y="18859"/>
                      <a:pt x="34183" y="3120"/>
                      <a:pt x="32903" y="3120"/>
                    </a:cubicBezTo>
                    <a:cubicBezTo>
                      <a:pt x="32867" y="3120"/>
                      <a:pt x="32830" y="3132"/>
                      <a:pt x="32793" y="3158"/>
                    </a:cubicBezTo>
                    <a:cubicBezTo>
                      <a:pt x="29378" y="5462"/>
                      <a:pt x="27574" y="6884"/>
                      <a:pt x="26627" y="7750"/>
                    </a:cubicBezTo>
                    <a:cubicBezTo>
                      <a:pt x="26038" y="4274"/>
                      <a:pt x="23540" y="916"/>
                      <a:pt x="22685" y="185"/>
                    </a:cubicBezTo>
                    <a:cubicBezTo>
                      <a:pt x="22537" y="57"/>
                      <a:pt x="22399" y="1"/>
                      <a:pt x="22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0" name="Google Shape;2520;p27"/>
              <p:cNvSpPr/>
              <p:nvPr/>
            </p:nvSpPr>
            <p:spPr>
              <a:xfrm>
                <a:off x="708337" y="-1078134"/>
                <a:ext cx="829536" cy="335199"/>
              </a:xfrm>
              <a:custGeom>
                <a:avLst/>
                <a:gdLst/>
                <a:ahLst/>
                <a:cxnLst/>
                <a:rect l="l" t="t" r="r" b="b"/>
                <a:pathLst>
                  <a:path w="25782" h="10418" extrusionOk="0">
                    <a:moveTo>
                      <a:pt x="19443" y="1"/>
                    </a:moveTo>
                    <a:cubicBezTo>
                      <a:pt x="17844" y="1"/>
                      <a:pt x="16936" y="1321"/>
                      <a:pt x="16936" y="1321"/>
                    </a:cubicBezTo>
                    <a:cubicBezTo>
                      <a:pt x="16936" y="1321"/>
                      <a:pt x="23709" y="4609"/>
                      <a:pt x="18099" y="6737"/>
                    </a:cubicBezTo>
                    <a:cubicBezTo>
                      <a:pt x="17091" y="7119"/>
                      <a:pt x="16139" y="7264"/>
                      <a:pt x="15228" y="7264"/>
                    </a:cubicBezTo>
                    <a:cubicBezTo>
                      <a:pt x="12347" y="7264"/>
                      <a:pt x="9872" y="5813"/>
                      <a:pt x="7306" y="5813"/>
                    </a:cubicBezTo>
                    <a:cubicBezTo>
                      <a:pt x="6164" y="5813"/>
                      <a:pt x="5004" y="6101"/>
                      <a:pt x="3782" y="6931"/>
                    </a:cubicBezTo>
                    <a:cubicBezTo>
                      <a:pt x="1" y="9502"/>
                      <a:pt x="950" y="10417"/>
                      <a:pt x="2745" y="10417"/>
                    </a:cubicBezTo>
                    <a:cubicBezTo>
                      <a:pt x="3246" y="10417"/>
                      <a:pt x="3813" y="10346"/>
                      <a:pt x="4361" y="10219"/>
                    </a:cubicBezTo>
                    <a:cubicBezTo>
                      <a:pt x="5902" y="9864"/>
                      <a:pt x="8021" y="9509"/>
                      <a:pt x="10852" y="9509"/>
                    </a:cubicBezTo>
                    <a:cubicBezTo>
                      <a:pt x="12647" y="9509"/>
                      <a:pt x="14728" y="9652"/>
                      <a:pt x="17130" y="10028"/>
                    </a:cubicBezTo>
                    <a:cubicBezTo>
                      <a:pt x="17570" y="10096"/>
                      <a:pt x="17992" y="10129"/>
                      <a:pt x="18395" y="10129"/>
                    </a:cubicBezTo>
                    <a:cubicBezTo>
                      <a:pt x="23674" y="10129"/>
                      <a:pt x="25781" y="4570"/>
                      <a:pt x="22546" y="1515"/>
                    </a:cubicBezTo>
                    <a:cubicBezTo>
                      <a:pt x="21338" y="373"/>
                      <a:pt x="20293" y="1"/>
                      <a:pt x="19443" y="1"/>
                    </a:cubicBezTo>
                    <a:close/>
                  </a:path>
                </a:pathLst>
              </a:custGeom>
              <a:solidFill>
                <a:srgbClr val="D0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1" name="Google Shape;2521;p27"/>
              <p:cNvSpPr/>
              <p:nvPr/>
            </p:nvSpPr>
            <p:spPr>
              <a:xfrm>
                <a:off x="1025872" y="-1441326"/>
                <a:ext cx="87966" cy="55019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1710" extrusionOk="0">
                    <a:moveTo>
                      <a:pt x="110" y="0"/>
                    </a:moveTo>
                    <a:cubicBezTo>
                      <a:pt x="7" y="0"/>
                      <a:pt x="1" y="161"/>
                      <a:pt x="109" y="164"/>
                    </a:cubicBezTo>
                    <a:cubicBezTo>
                      <a:pt x="131" y="164"/>
                      <a:pt x="2092" y="287"/>
                      <a:pt x="2564" y="1657"/>
                    </a:cubicBezTo>
                    <a:cubicBezTo>
                      <a:pt x="2576" y="1688"/>
                      <a:pt x="2607" y="1709"/>
                      <a:pt x="2641" y="1709"/>
                    </a:cubicBezTo>
                    <a:cubicBezTo>
                      <a:pt x="2650" y="1709"/>
                      <a:pt x="2660" y="1709"/>
                      <a:pt x="2669" y="1706"/>
                    </a:cubicBezTo>
                    <a:cubicBezTo>
                      <a:pt x="2709" y="1691"/>
                      <a:pt x="2734" y="1644"/>
                      <a:pt x="2718" y="1601"/>
                    </a:cubicBezTo>
                    <a:cubicBezTo>
                      <a:pt x="2209" y="130"/>
                      <a:pt x="205" y="7"/>
                      <a:pt x="118" y="1"/>
                    </a:cubicBezTo>
                    <a:cubicBezTo>
                      <a:pt x="115" y="0"/>
                      <a:pt x="112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2" name="Google Shape;2522;p27"/>
              <p:cNvSpPr/>
              <p:nvPr/>
            </p:nvSpPr>
            <p:spPr>
              <a:xfrm>
                <a:off x="1298201" y="-1493803"/>
                <a:ext cx="57915" cy="8983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2792" extrusionOk="0">
                    <a:moveTo>
                      <a:pt x="1683" y="1"/>
                    </a:moveTo>
                    <a:cubicBezTo>
                      <a:pt x="1670" y="1"/>
                      <a:pt x="1656" y="4"/>
                      <a:pt x="1641" y="12"/>
                    </a:cubicBezTo>
                    <a:cubicBezTo>
                      <a:pt x="1626" y="22"/>
                      <a:pt x="0" y="904"/>
                      <a:pt x="235" y="2720"/>
                    </a:cubicBezTo>
                    <a:cubicBezTo>
                      <a:pt x="238" y="2760"/>
                      <a:pt x="272" y="2791"/>
                      <a:pt x="315" y="2791"/>
                    </a:cubicBezTo>
                    <a:lnTo>
                      <a:pt x="327" y="2788"/>
                    </a:lnTo>
                    <a:cubicBezTo>
                      <a:pt x="370" y="2782"/>
                      <a:pt x="401" y="2742"/>
                      <a:pt x="395" y="2699"/>
                    </a:cubicBezTo>
                    <a:cubicBezTo>
                      <a:pt x="176" y="996"/>
                      <a:pt x="1703" y="163"/>
                      <a:pt x="1718" y="154"/>
                    </a:cubicBezTo>
                    <a:cubicBezTo>
                      <a:pt x="1799" y="110"/>
                      <a:pt x="1756" y="1"/>
                      <a:pt x="1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3" name="Google Shape;2523;p27"/>
              <p:cNvSpPr/>
              <p:nvPr/>
            </p:nvSpPr>
            <p:spPr>
              <a:xfrm>
                <a:off x="941219" y="-1614845"/>
                <a:ext cx="79054" cy="88996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766" extrusionOk="0">
                    <a:moveTo>
                      <a:pt x="254" y="0"/>
                    </a:moveTo>
                    <a:cubicBezTo>
                      <a:pt x="1" y="0"/>
                      <a:pt x="54" y="2766"/>
                      <a:pt x="54" y="2766"/>
                    </a:cubicBezTo>
                    <a:cubicBezTo>
                      <a:pt x="54" y="2766"/>
                      <a:pt x="2456" y="1800"/>
                      <a:pt x="2345" y="1523"/>
                    </a:cubicBezTo>
                    <a:cubicBezTo>
                      <a:pt x="2234" y="1248"/>
                      <a:pt x="550" y="141"/>
                      <a:pt x="273" y="5"/>
                    </a:cubicBezTo>
                    <a:cubicBezTo>
                      <a:pt x="266" y="2"/>
                      <a:pt x="260" y="0"/>
                      <a:pt x="254" y="0"/>
                    </a:cubicBezTo>
                    <a:close/>
                  </a:path>
                </a:pathLst>
              </a:custGeom>
              <a:solidFill>
                <a:srgbClr val="F6F7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4" name="Google Shape;2524;p27"/>
              <p:cNvSpPr/>
              <p:nvPr/>
            </p:nvSpPr>
            <p:spPr>
              <a:xfrm>
                <a:off x="953028" y="-1589845"/>
                <a:ext cx="38642" cy="404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1256" extrusionOk="0">
                    <a:moveTo>
                      <a:pt x="403" y="0"/>
                    </a:moveTo>
                    <a:cubicBezTo>
                      <a:pt x="346" y="0"/>
                      <a:pt x="291" y="67"/>
                      <a:pt x="337" y="129"/>
                    </a:cubicBezTo>
                    <a:cubicBezTo>
                      <a:pt x="603" y="502"/>
                      <a:pt x="880" y="952"/>
                      <a:pt x="911" y="1097"/>
                    </a:cubicBezTo>
                    <a:cubicBezTo>
                      <a:pt x="800" y="1085"/>
                      <a:pt x="482" y="928"/>
                      <a:pt x="168" y="733"/>
                    </a:cubicBezTo>
                    <a:cubicBezTo>
                      <a:pt x="151" y="721"/>
                      <a:pt x="134" y="716"/>
                      <a:pt x="119" y="716"/>
                    </a:cubicBezTo>
                    <a:cubicBezTo>
                      <a:pt x="48" y="716"/>
                      <a:pt x="0" y="824"/>
                      <a:pt x="81" y="869"/>
                    </a:cubicBezTo>
                    <a:cubicBezTo>
                      <a:pt x="488" y="1125"/>
                      <a:pt x="772" y="1255"/>
                      <a:pt x="930" y="1255"/>
                    </a:cubicBezTo>
                    <a:cubicBezTo>
                      <a:pt x="933" y="1255"/>
                      <a:pt x="936" y="1255"/>
                      <a:pt x="940" y="1255"/>
                    </a:cubicBezTo>
                    <a:cubicBezTo>
                      <a:pt x="976" y="1255"/>
                      <a:pt x="1012" y="1240"/>
                      <a:pt x="1041" y="1218"/>
                    </a:cubicBezTo>
                    <a:cubicBezTo>
                      <a:pt x="1084" y="1174"/>
                      <a:pt x="1201" y="1057"/>
                      <a:pt x="467" y="36"/>
                    </a:cubicBezTo>
                    <a:cubicBezTo>
                      <a:pt x="449" y="11"/>
                      <a:pt x="426" y="0"/>
                      <a:pt x="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5" name="Google Shape;2525;p27"/>
              <p:cNvSpPr/>
              <p:nvPr/>
            </p:nvSpPr>
            <p:spPr>
              <a:xfrm>
                <a:off x="1312680" y="-1676364"/>
                <a:ext cx="83591" cy="86969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703" extrusionOk="0">
                    <a:moveTo>
                      <a:pt x="1445" y="0"/>
                    </a:moveTo>
                    <a:cubicBezTo>
                      <a:pt x="1214" y="0"/>
                      <a:pt x="1" y="2220"/>
                      <a:pt x="1" y="2220"/>
                    </a:cubicBezTo>
                    <a:cubicBezTo>
                      <a:pt x="1" y="2220"/>
                      <a:pt x="2076" y="2702"/>
                      <a:pt x="2479" y="2702"/>
                    </a:cubicBezTo>
                    <a:cubicBezTo>
                      <a:pt x="2517" y="2702"/>
                      <a:pt x="2541" y="2698"/>
                      <a:pt x="2545" y="2688"/>
                    </a:cubicBezTo>
                    <a:cubicBezTo>
                      <a:pt x="2598" y="2580"/>
                      <a:pt x="1632" y="175"/>
                      <a:pt x="1466" y="8"/>
                    </a:cubicBezTo>
                    <a:cubicBezTo>
                      <a:pt x="1460" y="3"/>
                      <a:pt x="1453" y="0"/>
                      <a:pt x="1445" y="0"/>
                    </a:cubicBezTo>
                    <a:close/>
                  </a:path>
                </a:pathLst>
              </a:custGeom>
              <a:solidFill>
                <a:srgbClr val="F6F7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6" name="Google Shape;2526;p27"/>
              <p:cNvSpPr/>
              <p:nvPr/>
            </p:nvSpPr>
            <p:spPr>
              <a:xfrm>
                <a:off x="1347622" y="-1641293"/>
                <a:ext cx="30019" cy="44401"/>
              </a:xfrm>
              <a:custGeom>
                <a:avLst/>
                <a:gdLst/>
                <a:ahLst/>
                <a:cxnLst/>
                <a:rect l="l" t="t" r="r" b="b"/>
                <a:pathLst>
                  <a:path w="933" h="1380" extrusionOk="0">
                    <a:moveTo>
                      <a:pt x="158" y="0"/>
                    </a:moveTo>
                    <a:cubicBezTo>
                      <a:pt x="117" y="0"/>
                      <a:pt x="80" y="33"/>
                      <a:pt x="80" y="78"/>
                    </a:cubicBezTo>
                    <a:cubicBezTo>
                      <a:pt x="0" y="1281"/>
                      <a:pt x="90" y="1339"/>
                      <a:pt x="130" y="1364"/>
                    </a:cubicBezTo>
                    <a:cubicBezTo>
                      <a:pt x="145" y="1373"/>
                      <a:pt x="164" y="1379"/>
                      <a:pt x="182" y="1379"/>
                    </a:cubicBezTo>
                    <a:cubicBezTo>
                      <a:pt x="198" y="1379"/>
                      <a:pt x="210" y="1373"/>
                      <a:pt x="225" y="1367"/>
                    </a:cubicBezTo>
                    <a:cubicBezTo>
                      <a:pt x="343" y="1308"/>
                      <a:pt x="731" y="688"/>
                      <a:pt x="892" y="426"/>
                    </a:cubicBezTo>
                    <a:cubicBezTo>
                      <a:pt x="932" y="362"/>
                      <a:pt x="878" y="303"/>
                      <a:pt x="823" y="303"/>
                    </a:cubicBezTo>
                    <a:cubicBezTo>
                      <a:pt x="798" y="303"/>
                      <a:pt x="773" y="315"/>
                      <a:pt x="756" y="343"/>
                    </a:cubicBezTo>
                    <a:cubicBezTo>
                      <a:pt x="562" y="658"/>
                      <a:pt x="336" y="1000"/>
                      <a:pt x="219" y="1148"/>
                    </a:cubicBezTo>
                    <a:cubicBezTo>
                      <a:pt x="204" y="948"/>
                      <a:pt x="216" y="485"/>
                      <a:pt x="241" y="84"/>
                    </a:cubicBezTo>
                    <a:cubicBezTo>
                      <a:pt x="244" y="41"/>
                      <a:pt x="210" y="1"/>
                      <a:pt x="164" y="1"/>
                    </a:cubicBezTo>
                    <a:cubicBezTo>
                      <a:pt x="162" y="1"/>
                      <a:pt x="160" y="0"/>
                      <a:pt x="1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7" name="Google Shape;2527;p27"/>
              <p:cNvSpPr/>
              <p:nvPr/>
            </p:nvSpPr>
            <p:spPr>
              <a:xfrm>
                <a:off x="1045644" y="-1600461"/>
                <a:ext cx="60457" cy="112452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3495" extrusionOk="0">
                    <a:moveTo>
                      <a:pt x="1564" y="0"/>
                    </a:moveTo>
                    <a:cubicBezTo>
                      <a:pt x="1564" y="0"/>
                      <a:pt x="222" y="201"/>
                      <a:pt x="0" y="312"/>
                    </a:cubicBezTo>
                    <a:cubicBezTo>
                      <a:pt x="0" y="312"/>
                      <a:pt x="1235" y="3494"/>
                      <a:pt x="1581" y="3494"/>
                    </a:cubicBezTo>
                    <a:cubicBezTo>
                      <a:pt x="1601" y="3494"/>
                      <a:pt x="1618" y="3484"/>
                      <a:pt x="1632" y="3461"/>
                    </a:cubicBezTo>
                    <a:cubicBezTo>
                      <a:pt x="1879" y="3048"/>
                      <a:pt x="1564" y="0"/>
                      <a:pt x="1564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8" name="Google Shape;2528;p27"/>
              <p:cNvSpPr/>
              <p:nvPr/>
            </p:nvSpPr>
            <p:spPr>
              <a:xfrm>
                <a:off x="1107260" y="-1612945"/>
                <a:ext cx="60489" cy="120946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3759" extrusionOk="0">
                    <a:moveTo>
                      <a:pt x="1601" y="0"/>
                    </a:moveTo>
                    <a:cubicBezTo>
                      <a:pt x="1306" y="0"/>
                      <a:pt x="1" y="388"/>
                      <a:pt x="1" y="388"/>
                    </a:cubicBezTo>
                    <a:cubicBezTo>
                      <a:pt x="1" y="388"/>
                      <a:pt x="1213" y="3648"/>
                      <a:pt x="1432" y="3750"/>
                    </a:cubicBezTo>
                    <a:cubicBezTo>
                      <a:pt x="1443" y="3756"/>
                      <a:pt x="1455" y="3758"/>
                      <a:pt x="1466" y="3758"/>
                    </a:cubicBezTo>
                    <a:cubicBezTo>
                      <a:pt x="1880" y="3758"/>
                      <a:pt x="1834" y="42"/>
                      <a:pt x="1635" y="3"/>
                    </a:cubicBezTo>
                    <a:cubicBezTo>
                      <a:pt x="1626" y="1"/>
                      <a:pt x="1615" y="0"/>
                      <a:pt x="1601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9" name="Google Shape;2529;p27"/>
              <p:cNvSpPr/>
              <p:nvPr/>
            </p:nvSpPr>
            <p:spPr>
              <a:xfrm>
                <a:off x="1172253" y="-1618093"/>
                <a:ext cx="50450" cy="12323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830" extrusionOk="0">
                    <a:moveTo>
                      <a:pt x="1095" y="1"/>
                    </a:moveTo>
                    <a:cubicBezTo>
                      <a:pt x="702" y="1"/>
                      <a:pt x="1" y="117"/>
                      <a:pt x="1" y="117"/>
                    </a:cubicBezTo>
                    <a:cubicBezTo>
                      <a:pt x="1" y="117"/>
                      <a:pt x="434" y="3830"/>
                      <a:pt x="818" y="3830"/>
                    </a:cubicBezTo>
                    <a:cubicBezTo>
                      <a:pt x="824" y="3830"/>
                      <a:pt x="831" y="3829"/>
                      <a:pt x="837" y="3827"/>
                    </a:cubicBezTo>
                    <a:cubicBezTo>
                      <a:pt x="1241" y="3700"/>
                      <a:pt x="1568" y="49"/>
                      <a:pt x="1241" y="9"/>
                    </a:cubicBezTo>
                    <a:cubicBezTo>
                      <a:pt x="1200" y="3"/>
                      <a:pt x="1151" y="1"/>
                      <a:pt x="1095" y="1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0" name="Google Shape;2530;p27"/>
              <p:cNvSpPr/>
              <p:nvPr/>
            </p:nvSpPr>
            <p:spPr>
              <a:xfrm>
                <a:off x="1225245" y="-1624817"/>
                <a:ext cx="53346" cy="112999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512" extrusionOk="0">
                    <a:moveTo>
                      <a:pt x="1383" y="1"/>
                    </a:moveTo>
                    <a:cubicBezTo>
                      <a:pt x="987" y="1"/>
                      <a:pt x="1" y="218"/>
                      <a:pt x="1" y="218"/>
                    </a:cubicBezTo>
                    <a:cubicBezTo>
                      <a:pt x="1" y="218"/>
                      <a:pt x="578" y="3511"/>
                      <a:pt x="794" y="3511"/>
                    </a:cubicBezTo>
                    <a:cubicBezTo>
                      <a:pt x="799" y="3511"/>
                      <a:pt x="804" y="3509"/>
                      <a:pt x="809" y="3505"/>
                    </a:cubicBezTo>
                    <a:cubicBezTo>
                      <a:pt x="1013" y="3342"/>
                      <a:pt x="1657" y="153"/>
                      <a:pt x="1537" y="29"/>
                    </a:cubicBezTo>
                    <a:cubicBezTo>
                      <a:pt x="1517" y="9"/>
                      <a:pt x="1462" y="1"/>
                      <a:pt x="1383" y="1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1" name="Google Shape;2531;p27"/>
              <p:cNvSpPr/>
              <p:nvPr/>
            </p:nvSpPr>
            <p:spPr>
              <a:xfrm>
                <a:off x="879525" y="-1433340"/>
                <a:ext cx="100354" cy="42310"/>
              </a:xfrm>
              <a:custGeom>
                <a:avLst/>
                <a:gdLst/>
                <a:ahLst/>
                <a:cxnLst/>
                <a:rect l="l" t="t" r="r" b="b"/>
                <a:pathLst>
                  <a:path w="3119" h="1315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22" y="1"/>
                      <a:pt x="0" y="1136"/>
                      <a:pt x="40" y="1296"/>
                    </a:cubicBezTo>
                    <a:cubicBezTo>
                      <a:pt x="44" y="1309"/>
                      <a:pt x="60" y="1315"/>
                      <a:pt x="87" y="1315"/>
                    </a:cubicBezTo>
                    <a:cubicBezTo>
                      <a:pt x="415" y="1315"/>
                      <a:pt x="2333" y="476"/>
                      <a:pt x="2711" y="288"/>
                    </a:cubicBezTo>
                    <a:cubicBezTo>
                      <a:pt x="3118" y="84"/>
                      <a:pt x="22" y="1"/>
                      <a:pt x="22" y="1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2" name="Google Shape;2532;p27"/>
              <p:cNvSpPr/>
              <p:nvPr/>
            </p:nvSpPr>
            <p:spPr>
              <a:xfrm>
                <a:off x="882582" y="-1378678"/>
                <a:ext cx="109395" cy="58365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1814" extrusionOk="0">
                    <a:moveTo>
                      <a:pt x="2860" y="1"/>
                    </a:moveTo>
                    <a:cubicBezTo>
                      <a:pt x="1924" y="1"/>
                      <a:pt x="1" y="303"/>
                      <a:pt x="1" y="303"/>
                    </a:cubicBezTo>
                    <a:cubicBezTo>
                      <a:pt x="1" y="303"/>
                      <a:pt x="288" y="1293"/>
                      <a:pt x="541" y="1787"/>
                    </a:cubicBezTo>
                    <a:cubicBezTo>
                      <a:pt x="550" y="1805"/>
                      <a:pt x="573" y="1813"/>
                      <a:pt x="608" y="1813"/>
                    </a:cubicBezTo>
                    <a:cubicBezTo>
                      <a:pt x="1052" y="1813"/>
                      <a:pt x="3400" y="412"/>
                      <a:pt x="3360" y="109"/>
                    </a:cubicBezTo>
                    <a:cubicBezTo>
                      <a:pt x="3350" y="31"/>
                      <a:pt x="3154" y="1"/>
                      <a:pt x="2860" y="1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3" name="Google Shape;2533;p27"/>
              <p:cNvSpPr/>
              <p:nvPr/>
            </p:nvSpPr>
            <p:spPr>
              <a:xfrm>
                <a:off x="915143" y="-1322662"/>
                <a:ext cx="71589" cy="52477"/>
              </a:xfrm>
              <a:custGeom>
                <a:avLst/>
                <a:gdLst/>
                <a:ahLst/>
                <a:cxnLst/>
                <a:rect l="l" t="t" r="r" b="b"/>
                <a:pathLst>
                  <a:path w="2225" h="1631" extrusionOk="0">
                    <a:moveTo>
                      <a:pt x="2004" y="1"/>
                    </a:moveTo>
                    <a:cubicBezTo>
                      <a:pt x="1576" y="1"/>
                      <a:pt x="0" y="810"/>
                      <a:pt x="0" y="810"/>
                    </a:cubicBezTo>
                    <a:cubicBezTo>
                      <a:pt x="189" y="918"/>
                      <a:pt x="870" y="1631"/>
                      <a:pt x="994" y="1631"/>
                    </a:cubicBezTo>
                    <a:cubicBezTo>
                      <a:pt x="1114" y="1631"/>
                      <a:pt x="2224" y="286"/>
                      <a:pt x="2104" y="39"/>
                    </a:cubicBezTo>
                    <a:cubicBezTo>
                      <a:pt x="2091" y="13"/>
                      <a:pt x="2056" y="1"/>
                      <a:pt x="2004" y="1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4" name="Google Shape;2534;p27"/>
              <p:cNvSpPr/>
              <p:nvPr/>
            </p:nvSpPr>
            <p:spPr>
              <a:xfrm>
                <a:off x="1154990" y="-1200367"/>
                <a:ext cx="399517" cy="254086"/>
              </a:xfrm>
              <a:custGeom>
                <a:avLst/>
                <a:gdLst/>
                <a:ahLst/>
                <a:cxnLst/>
                <a:rect l="l" t="t" r="r" b="b"/>
                <a:pathLst>
                  <a:path w="12417" h="7897" extrusionOk="0">
                    <a:moveTo>
                      <a:pt x="4982" y="0"/>
                    </a:moveTo>
                    <a:cubicBezTo>
                      <a:pt x="4786" y="0"/>
                      <a:pt x="4581" y="57"/>
                      <a:pt x="4359" y="188"/>
                    </a:cubicBezTo>
                    <a:cubicBezTo>
                      <a:pt x="2770" y="1126"/>
                      <a:pt x="4350" y="2486"/>
                      <a:pt x="1197" y="4429"/>
                    </a:cubicBezTo>
                    <a:cubicBezTo>
                      <a:pt x="1" y="5166"/>
                      <a:pt x="528" y="7276"/>
                      <a:pt x="528" y="7276"/>
                    </a:cubicBezTo>
                    <a:cubicBezTo>
                      <a:pt x="528" y="7276"/>
                      <a:pt x="1961" y="7896"/>
                      <a:pt x="4280" y="7896"/>
                    </a:cubicBezTo>
                    <a:cubicBezTo>
                      <a:pt x="6368" y="7896"/>
                      <a:pt x="9174" y="7394"/>
                      <a:pt x="12301" y="5484"/>
                    </a:cubicBezTo>
                    <a:cubicBezTo>
                      <a:pt x="12301" y="5484"/>
                      <a:pt x="12417" y="2082"/>
                      <a:pt x="9657" y="2082"/>
                    </a:cubicBezTo>
                    <a:cubicBezTo>
                      <a:pt x="9641" y="2082"/>
                      <a:pt x="9625" y="2082"/>
                      <a:pt x="9608" y="2082"/>
                    </a:cubicBezTo>
                    <a:cubicBezTo>
                      <a:pt x="9586" y="2082"/>
                      <a:pt x="9564" y="2083"/>
                      <a:pt x="9542" y="2083"/>
                    </a:cubicBezTo>
                    <a:cubicBezTo>
                      <a:pt x="7040" y="2083"/>
                      <a:pt x="6173" y="0"/>
                      <a:pt x="49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5" name="Google Shape;2535;p27"/>
              <p:cNvSpPr/>
              <p:nvPr/>
            </p:nvSpPr>
            <p:spPr>
              <a:xfrm>
                <a:off x="1333111" y="-1047536"/>
                <a:ext cx="84588" cy="62645"/>
              </a:xfrm>
              <a:custGeom>
                <a:avLst/>
                <a:gdLst/>
                <a:ahLst/>
                <a:cxnLst/>
                <a:rect l="l" t="t" r="r" b="b"/>
                <a:pathLst>
                  <a:path w="2629" h="1947" extrusionOk="0">
                    <a:moveTo>
                      <a:pt x="1729" y="1"/>
                    </a:moveTo>
                    <a:cubicBezTo>
                      <a:pt x="1706" y="1"/>
                      <a:pt x="1684" y="11"/>
                      <a:pt x="1667" y="37"/>
                    </a:cubicBezTo>
                    <a:cubicBezTo>
                      <a:pt x="1472" y="290"/>
                      <a:pt x="1296" y="555"/>
                      <a:pt x="1136" y="830"/>
                    </a:cubicBezTo>
                    <a:cubicBezTo>
                      <a:pt x="664" y="611"/>
                      <a:pt x="238" y="450"/>
                      <a:pt x="140" y="416"/>
                    </a:cubicBezTo>
                    <a:cubicBezTo>
                      <a:pt x="130" y="413"/>
                      <a:pt x="121" y="412"/>
                      <a:pt x="113" y="412"/>
                    </a:cubicBezTo>
                    <a:cubicBezTo>
                      <a:pt x="35" y="412"/>
                      <a:pt x="1" y="529"/>
                      <a:pt x="84" y="567"/>
                    </a:cubicBezTo>
                    <a:cubicBezTo>
                      <a:pt x="309" y="651"/>
                      <a:pt x="676" y="799"/>
                      <a:pt x="1059" y="971"/>
                    </a:cubicBezTo>
                    <a:cubicBezTo>
                      <a:pt x="865" y="1335"/>
                      <a:pt x="732" y="1709"/>
                      <a:pt x="852" y="1906"/>
                    </a:cubicBezTo>
                    <a:cubicBezTo>
                      <a:pt x="868" y="1931"/>
                      <a:pt x="892" y="1946"/>
                      <a:pt x="920" y="1946"/>
                    </a:cubicBezTo>
                    <a:cubicBezTo>
                      <a:pt x="936" y="1946"/>
                      <a:pt x="951" y="1943"/>
                      <a:pt x="963" y="1934"/>
                    </a:cubicBezTo>
                    <a:cubicBezTo>
                      <a:pt x="1000" y="1912"/>
                      <a:pt x="1013" y="1863"/>
                      <a:pt x="991" y="1823"/>
                    </a:cubicBezTo>
                    <a:cubicBezTo>
                      <a:pt x="911" y="1687"/>
                      <a:pt x="1022" y="1379"/>
                      <a:pt x="1204" y="1039"/>
                    </a:cubicBezTo>
                    <a:cubicBezTo>
                      <a:pt x="1784" y="1317"/>
                      <a:pt x="2357" y="1644"/>
                      <a:pt x="2465" y="1897"/>
                    </a:cubicBezTo>
                    <a:cubicBezTo>
                      <a:pt x="2478" y="1928"/>
                      <a:pt x="2505" y="1946"/>
                      <a:pt x="2539" y="1946"/>
                    </a:cubicBezTo>
                    <a:cubicBezTo>
                      <a:pt x="2549" y="1946"/>
                      <a:pt x="2561" y="1943"/>
                      <a:pt x="2570" y="1940"/>
                    </a:cubicBezTo>
                    <a:cubicBezTo>
                      <a:pt x="2610" y="1921"/>
                      <a:pt x="2629" y="1875"/>
                      <a:pt x="2613" y="1835"/>
                    </a:cubicBezTo>
                    <a:cubicBezTo>
                      <a:pt x="2481" y="1530"/>
                      <a:pt x="1870" y="1175"/>
                      <a:pt x="1284" y="897"/>
                    </a:cubicBezTo>
                    <a:cubicBezTo>
                      <a:pt x="1438" y="632"/>
                      <a:pt x="1608" y="379"/>
                      <a:pt x="1793" y="136"/>
                    </a:cubicBezTo>
                    <a:cubicBezTo>
                      <a:pt x="1847" y="73"/>
                      <a:pt x="1789" y="1"/>
                      <a:pt x="17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6" name="Google Shape;2536;p27"/>
              <p:cNvSpPr/>
              <p:nvPr/>
            </p:nvSpPr>
            <p:spPr>
              <a:xfrm>
                <a:off x="1162937" y="-1041165"/>
                <a:ext cx="396879" cy="95946"/>
              </a:xfrm>
              <a:custGeom>
                <a:avLst/>
                <a:gdLst/>
                <a:ahLst/>
                <a:cxnLst/>
                <a:rect l="l" t="t" r="r" b="b"/>
                <a:pathLst>
                  <a:path w="12335" h="2982" extrusionOk="0">
                    <a:moveTo>
                      <a:pt x="12217" y="0"/>
                    </a:moveTo>
                    <a:cubicBezTo>
                      <a:pt x="12194" y="0"/>
                      <a:pt x="12170" y="11"/>
                      <a:pt x="12153" y="39"/>
                    </a:cubicBezTo>
                    <a:cubicBezTo>
                      <a:pt x="12125" y="72"/>
                      <a:pt x="9960" y="2822"/>
                      <a:pt x="4438" y="2822"/>
                    </a:cubicBezTo>
                    <a:cubicBezTo>
                      <a:pt x="3182" y="2822"/>
                      <a:pt x="1753" y="2680"/>
                      <a:pt x="136" y="2331"/>
                    </a:cubicBezTo>
                    <a:cubicBezTo>
                      <a:pt x="127" y="2328"/>
                      <a:pt x="119" y="2327"/>
                      <a:pt x="111" y="2327"/>
                    </a:cubicBezTo>
                    <a:cubicBezTo>
                      <a:pt x="23" y="2327"/>
                      <a:pt x="0" y="2471"/>
                      <a:pt x="102" y="2488"/>
                    </a:cubicBezTo>
                    <a:cubicBezTo>
                      <a:pt x="1728" y="2837"/>
                      <a:pt x="3165" y="2982"/>
                      <a:pt x="4433" y="2982"/>
                    </a:cubicBezTo>
                    <a:cubicBezTo>
                      <a:pt x="10040" y="2982"/>
                      <a:pt x="12254" y="172"/>
                      <a:pt x="12279" y="135"/>
                    </a:cubicBezTo>
                    <a:cubicBezTo>
                      <a:pt x="12334" y="73"/>
                      <a:pt x="12277" y="0"/>
                      <a:pt x="12217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7" name="Google Shape;2537;p27"/>
              <p:cNvSpPr/>
              <p:nvPr/>
            </p:nvSpPr>
            <p:spPr>
              <a:xfrm>
                <a:off x="1656630" y="-1632960"/>
                <a:ext cx="39028" cy="54730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701" extrusionOk="0">
                    <a:moveTo>
                      <a:pt x="1213" y="1"/>
                    </a:moveTo>
                    <a:cubicBezTo>
                      <a:pt x="1213" y="1"/>
                      <a:pt x="81" y="1133"/>
                      <a:pt x="1" y="1700"/>
                    </a:cubicBezTo>
                    <a:lnTo>
                      <a:pt x="1213" y="1"/>
                    </a:lnTo>
                    <a:close/>
                  </a:path>
                </a:pathLst>
              </a:custGeom>
              <a:solidFill>
                <a:srgbClr val="D0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8" name="Google Shape;2538;p27"/>
              <p:cNvSpPr/>
              <p:nvPr/>
            </p:nvSpPr>
            <p:spPr>
              <a:xfrm>
                <a:off x="1653863" y="-1635566"/>
                <a:ext cx="45592" cy="5991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862" extrusionOk="0">
                    <a:moveTo>
                      <a:pt x="1301" y="1"/>
                    </a:moveTo>
                    <a:cubicBezTo>
                      <a:pt x="1282" y="1"/>
                      <a:pt x="1261" y="8"/>
                      <a:pt x="1243" y="26"/>
                    </a:cubicBezTo>
                    <a:cubicBezTo>
                      <a:pt x="1197" y="73"/>
                      <a:pt x="90" y="1183"/>
                      <a:pt x="7" y="1769"/>
                    </a:cubicBezTo>
                    <a:cubicBezTo>
                      <a:pt x="0" y="1812"/>
                      <a:pt x="31" y="1852"/>
                      <a:pt x="74" y="1861"/>
                    </a:cubicBezTo>
                    <a:lnTo>
                      <a:pt x="87" y="1861"/>
                    </a:lnTo>
                    <a:cubicBezTo>
                      <a:pt x="127" y="1861"/>
                      <a:pt x="161" y="1834"/>
                      <a:pt x="167" y="1794"/>
                    </a:cubicBezTo>
                    <a:cubicBezTo>
                      <a:pt x="244" y="1260"/>
                      <a:pt x="1348" y="153"/>
                      <a:pt x="1357" y="140"/>
                    </a:cubicBezTo>
                    <a:cubicBezTo>
                      <a:pt x="1417" y="81"/>
                      <a:pt x="1363" y="1"/>
                      <a:pt x="130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9" name="Google Shape;2539;p27"/>
              <p:cNvSpPr/>
              <p:nvPr/>
            </p:nvSpPr>
            <p:spPr>
              <a:xfrm>
                <a:off x="1672332" y="-1614781"/>
                <a:ext cx="33752" cy="54698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700" extrusionOk="0">
                    <a:moveTo>
                      <a:pt x="1049" y="0"/>
                    </a:moveTo>
                    <a:lnTo>
                      <a:pt x="1049" y="0"/>
                    </a:lnTo>
                    <a:cubicBezTo>
                      <a:pt x="404" y="404"/>
                      <a:pt x="0" y="1700"/>
                      <a:pt x="0" y="1700"/>
                    </a:cubicBezTo>
                    <a:lnTo>
                      <a:pt x="1049" y="0"/>
                    </a:lnTo>
                    <a:close/>
                  </a:path>
                </a:pathLst>
              </a:custGeom>
              <a:solidFill>
                <a:srgbClr val="D0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0" name="Google Shape;2540;p27"/>
              <p:cNvSpPr/>
              <p:nvPr/>
            </p:nvSpPr>
            <p:spPr>
              <a:xfrm>
                <a:off x="1669340" y="-1617516"/>
                <a:ext cx="40830" cy="60006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865" extrusionOk="0">
                    <a:moveTo>
                      <a:pt x="1148" y="0"/>
                    </a:moveTo>
                    <a:cubicBezTo>
                      <a:pt x="1132" y="0"/>
                      <a:pt x="1116" y="5"/>
                      <a:pt x="1099" y="17"/>
                    </a:cubicBezTo>
                    <a:cubicBezTo>
                      <a:pt x="435" y="434"/>
                      <a:pt x="31" y="1708"/>
                      <a:pt x="13" y="1760"/>
                    </a:cubicBezTo>
                    <a:cubicBezTo>
                      <a:pt x="1" y="1803"/>
                      <a:pt x="25" y="1849"/>
                      <a:pt x="68" y="1862"/>
                    </a:cubicBezTo>
                    <a:cubicBezTo>
                      <a:pt x="75" y="1865"/>
                      <a:pt x="84" y="1865"/>
                      <a:pt x="93" y="1865"/>
                    </a:cubicBezTo>
                    <a:cubicBezTo>
                      <a:pt x="127" y="1865"/>
                      <a:pt x="158" y="1843"/>
                      <a:pt x="167" y="1809"/>
                    </a:cubicBezTo>
                    <a:cubicBezTo>
                      <a:pt x="173" y="1797"/>
                      <a:pt x="571" y="542"/>
                      <a:pt x="1185" y="156"/>
                    </a:cubicBezTo>
                    <a:cubicBezTo>
                      <a:pt x="1269" y="110"/>
                      <a:pt x="1221" y="0"/>
                      <a:pt x="1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1" name="Google Shape;2541;p27"/>
              <p:cNvSpPr/>
              <p:nvPr/>
            </p:nvSpPr>
            <p:spPr>
              <a:xfrm>
                <a:off x="1627963" y="-1446184"/>
                <a:ext cx="49260" cy="22458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698" extrusionOk="0">
                    <a:moveTo>
                      <a:pt x="1389" y="1"/>
                    </a:moveTo>
                    <a:cubicBezTo>
                      <a:pt x="869" y="1"/>
                      <a:pt x="0" y="697"/>
                      <a:pt x="0" y="697"/>
                    </a:cubicBezTo>
                    <a:lnTo>
                      <a:pt x="1530" y="22"/>
                    </a:lnTo>
                    <a:cubicBezTo>
                      <a:pt x="1487" y="7"/>
                      <a:pt x="1440" y="1"/>
                      <a:pt x="1389" y="1"/>
                    </a:cubicBezTo>
                    <a:close/>
                  </a:path>
                </a:pathLst>
              </a:custGeom>
              <a:solidFill>
                <a:srgbClr val="D0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2" name="Google Shape;2542;p27"/>
              <p:cNvSpPr/>
              <p:nvPr/>
            </p:nvSpPr>
            <p:spPr>
              <a:xfrm>
                <a:off x="1625067" y="-1448790"/>
                <a:ext cx="55985" cy="27638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59" extrusionOk="0">
                    <a:moveTo>
                      <a:pt x="1482" y="1"/>
                    </a:moveTo>
                    <a:cubicBezTo>
                      <a:pt x="948" y="1"/>
                      <a:pt x="141" y="636"/>
                      <a:pt x="41" y="717"/>
                    </a:cubicBezTo>
                    <a:cubicBezTo>
                      <a:pt x="4" y="744"/>
                      <a:pt x="1" y="794"/>
                      <a:pt x="29" y="828"/>
                    </a:cubicBezTo>
                    <a:cubicBezTo>
                      <a:pt x="44" y="849"/>
                      <a:pt x="66" y="859"/>
                      <a:pt x="90" y="859"/>
                    </a:cubicBezTo>
                    <a:cubicBezTo>
                      <a:pt x="109" y="859"/>
                      <a:pt x="127" y="852"/>
                      <a:pt x="143" y="843"/>
                    </a:cubicBezTo>
                    <a:cubicBezTo>
                      <a:pt x="397" y="640"/>
                      <a:pt x="1082" y="163"/>
                      <a:pt x="1480" y="163"/>
                    </a:cubicBezTo>
                    <a:cubicBezTo>
                      <a:pt x="1522" y="163"/>
                      <a:pt x="1561" y="169"/>
                      <a:pt x="1596" y="180"/>
                    </a:cubicBezTo>
                    <a:cubicBezTo>
                      <a:pt x="1606" y="183"/>
                      <a:pt x="1615" y="185"/>
                      <a:pt x="1624" y="185"/>
                    </a:cubicBezTo>
                    <a:cubicBezTo>
                      <a:pt x="1706" y="185"/>
                      <a:pt x="1740" y="56"/>
                      <a:pt x="1648" y="26"/>
                    </a:cubicBezTo>
                    <a:cubicBezTo>
                      <a:pt x="1597" y="9"/>
                      <a:pt x="1541" y="1"/>
                      <a:pt x="14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3" name="Google Shape;2543;p27"/>
              <p:cNvSpPr/>
              <p:nvPr/>
            </p:nvSpPr>
            <p:spPr>
              <a:xfrm>
                <a:off x="1637486" y="-1428777"/>
                <a:ext cx="42600" cy="164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512" extrusionOk="0">
                    <a:moveTo>
                      <a:pt x="1240" y="1"/>
                    </a:moveTo>
                    <a:cubicBezTo>
                      <a:pt x="805" y="1"/>
                      <a:pt x="0" y="511"/>
                      <a:pt x="0" y="511"/>
                    </a:cubicBezTo>
                    <a:lnTo>
                      <a:pt x="1324" y="8"/>
                    </a:lnTo>
                    <a:cubicBezTo>
                      <a:pt x="1298" y="3"/>
                      <a:pt x="1270" y="1"/>
                      <a:pt x="1240" y="1"/>
                    </a:cubicBezTo>
                    <a:close/>
                  </a:path>
                </a:pathLst>
              </a:custGeom>
              <a:solidFill>
                <a:srgbClr val="D0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4" name="Google Shape;2544;p27"/>
              <p:cNvSpPr/>
              <p:nvPr/>
            </p:nvSpPr>
            <p:spPr>
              <a:xfrm>
                <a:off x="1633818" y="-1431319"/>
                <a:ext cx="49936" cy="21589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671" extrusionOk="0">
                    <a:moveTo>
                      <a:pt x="1352" y="1"/>
                    </a:moveTo>
                    <a:cubicBezTo>
                      <a:pt x="904" y="1"/>
                      <a:pt x="160" y="465"/>
                      <a:pt x="71" y="519"/>
                    </a:cubicBezTo>
                    <a:cubicBezTo>
                      <a:pt x="0" y="562"/>
                      <a:pt x="31" y="670"/>
                      <a:pt x="114" y="670"/>
                    </a:cubicBezTo>
                    <a:cubicBezTo>
                      <a:pt x="127" y="670"/>
                      <a:pt x="142" y="664"/>
                      <a:pt x="158" y="658"/>
                    </a:cubicBezTo>
                    <a:cubicBezTo>
                      <a:pt x="387" y="511"/>
                      <a:pt x="1021" y="162"/>
                      <a:pt x="1354" y="162"/>
                    </a:cubicBezTo>
                    <a:cubicBezTo>
                      <a:pt x="1378" y="162"/>
                      <a:pt x="1401" y="164"/>
                      <a:pt x="1422" y="168"/>
                    </a:cubicBezTo>
                    <a:cubicBezTo>
                      <a:pt x="1429" y="169"/>
                      <a:pt x="1435" y="170"/>
                      <a:pt x="1441" y="170"/>
                    </a:cubicBezTo>
                    <a:cubicBezTo>
                      <a:pt x="1530" y="170"/>
                      <a:pt x="1551" y="30"/>
                      <a:pt x="1453" y="10"/>
                    </a:cubicBezTo>
                    <a:cubicBezTo>
                      <a:pt x="1422" y="4"/>
                      <a:pt x="1388" y="1"/>
                      <a:pt x="13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5" name="Google Shape;2545;p27"/>
              <p:cNvSpPr/>
              <p:nvPr/>
            </p:nvSpPr>
            <p:spPr>
              <a:xfrm>
                <a:off x="743375" y="-1031609"/>
                <a:ext cx="67600" cy="28346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881" extrusionOk="0">
                    <a:moveTo>
                      <a:pt x="1479" y="0"/>
                    </a:moveTo>
                    <a:cubicBezTo>
                      <a:pt x="1081" y="0"/>
                      <a:pt x="540" y="172"/>
                      <a:pt x="0" y="881"/>
                    </a:cubicBezTo>
                    <a:lnTo>
                      <a:pt x="2100" y="153"/>
                    </a:lnTo>
                    <a:cubicBezTo>
                      <a:pt x="2100" y="153"/>
                      <a:pt x="1853" y="0"/>
                      <a:pt x="1479" y="0"/>
                    </a:cubicBezTo>
                    <a:close/>
                  </a:path>
                </a:pathLst>
              </a:custGeom>
              <a:solidFill>
                <a:srgbClr val="D0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6" name="Google Shape;2546;p27"/>
              <p:cNvSpPr/>
              <p:nvPr/>
            </p:nvSpPr>
            <p:spPr>
              <a:xfrm>
                <a:off x="739900" y="-1034055"/>
                <a:ext cx="74743" cy="3346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040" extrusionOk="0">
                    <a:moveTo>
                      <a:pt x="1586" y="0"/>
                    </a:moveTo>
                    <a:cubicBezTo>
                      <a:pt x="1167" y="0"/>
                      <a:pt x="601" y="178"/>
                      <a:pt x="43" y="907"/>
                    </a:cubicBezTo>
                    <a:cubicBezTo>
                      <a:pt x="0" y="963"/>
                      <a:pt x="40" y="1040"/>
                      <a:pt x="108" y="1040"/>
                    </a:cubicBezTo>
                    <a:cubicBezTo>
                      <a:pt x="133" y="1040"/>
                      <a:pt x="154" y="1027"/>
                      <a:pt x="170" y="1006"/>
                    </a:cubicBezTo>
                    <a:cubicBezTo>
                      <a:pt x="696" y="321"/>
                      <a:pt x="1213" y="156"/>
                      <a:pt x="1589" y="156"/>
                    </a:cubicBezTo>
                    <a:cubicBezTo>
                      <a:pt x="1925" y="156"/>
                      <a:pt x="2149" y="288"/>
                      <a:pt x="2168" y="300"/>
                    </a:cubicBezTo>
                    <a:cubicBezTo>
                      <a:pt x="2182" y="306"/>
                      <a:pt x="2195" y="310"/>
                      <a:pt x="2207" y="310"/>
                    </a:cubicBezTo>
                    <a:cubicBezTo>
                      <a:pt x="2277" y="310"/>
                      <a:pt x="2322" y="211"/>
                      <a:pt x="2252" y="161"/>
                    </a:cubicBezTo>
                    <a:cubicBezTo>
                      <a:pt x="2246" y="158"/>
                      <a:pt x="1981" y="0"/>
                      <a:pt x="1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7" name="Google Shape;2547;p27"/>
              <p:cNvSpPr/>
              <p:nvPr/>
            </p:nvSpPr>
            <p:spPr>
              <a:xfrm>
                <a:off x="727674" y="-1047439"/>
                <a:ext cx="49453" cy="3513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092" extrusionOk="0">
                    <a:moveTo>
                      <a:pt x="1537" y="0"/>
                    </a:moveTo>
                    <a:cubicBezTo>
                      <a:pt x="1537" y="0"/>
                      <a:pt x="365" y="364"/>
                      <a:pt x="1" y="1092"/>
                    </a:cubicBezTo>
                    <a:lnTo>
                      <a:pt x="1537" y="0"/>
                    </a:lnTo>
                    <a:close/>
                  </a:path>
                </a:pathLst>
              </a:custGeom>
              <a:solidFill>
                <a:srgbClr val="D0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8" name="Google Shape;2548;p27"/>
              <p:cNvSpPr/>
              <p:nvPr/>
            </p:nvSpPr>
            <p:spPr>
              <a:xfrm>
                <a:off x="724521" y="-1050078"/>
                <a:ext cx="56371" cy="40380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255" extrusionOk="0">
                    <a:moveTo>
                      <a:pt x="1639" y="1"/>
                    </a:moveTo>
                    <a:cubicBezTo>
                      <a:pt x="1631" y="1"/>
                      <a:pt x="1622" y="2"/>
                      <a:pt x="1613" y="5"/>
                    </a:cubicBezTo>
                    <a:cubicBezTo>
                      <a:pt x="1564" y="20"/>
                      <a:pt x="401" y="387"/>
                      <a:pt x="28" y="1137"/>
                    </a:cubicBezTo>
                    <a:cubicBezTo>
                      <a:pt x="0" y="1192"/>
                      <a:pt x="40" y="1254"/>
                      <a:pt x="99" y="1254"/>
                    </a:cubicBezTo>
                    <a:cubicBezTo>
                      <a:pt x="130" y="1254"/>
                      <a:pt x="157" y="1236"/>
                      <a:pt x="173" y="1211"/>
                    </a:cubicBezTo>
                    <a:cubicBezTo>
                      <a:pt x="515" y="523"/>
                      <a:pt x="1647" y="162"/>
                      <a:pt x="1659" y="159"/>
                    </a:cubicBezTo>
                    <a:cubicBezTo>
                      <a:pt x="1752" y="131"/>
                      <a:pt x="1722" y="1"/>
                      <a:pt x="16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9" name="Google Shape;2549;p27"/>
              <p:cNvSpPr/>
              <p:nvPr/>
            </p:nvSpPr>
            <p:spPr>
              <a:xfrm>
                <a:off x="1400368" y="-1513581"/>
                <a:ext cx="102445" cy="54858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705" extrusionOk="0">
                    <a:moveTo>
                      <a:pt x="2860" y="0"/>
                    </a:moveTo>
                    <a:cubicBezTo>
                      <a:pt x="2860" y="0"/>
                      <a:pt x="1" y="432"/>
                      <a:pt x="217" y="593"/>
                    </a:cubicBezTo>
                    <a:cubicBezTo>
                      <a:pt x="402" y="733"/>
                      <a:pt x="2454" y="1704"/>
                      <a:pt x="3033" y="1704"/>
                    </a:cubicBezTo>
                    <a:cubicBezTo>
                      <a:pt x="3129" y="1704"/>
                      <a:pt x="3184" y="1678"/>
                      <a:pt x="3184" y="1617"/>
                    </a:cubicBezTo>
                    <a:cubicBezTo>
                      <a:pt x="3184" y="1188"/>
                      <a:pt x="2860" y="0"/>
                      <a:pt x="2860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0" name="Google Shape;2550;p27"/>
              <p:cNvSpPr/>
              <p:nvPr/>
            </p:nvSpPr>
            <p:spPr>
              <a:xfrm>
                <a:off x="1389975" y="-1438967"/>
                <a:ext cx="116313" cy="61358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1907" extrusionOk="0">
                    <a:moveTo>
                      <a:pt x="3507" y="1"/>
                    </a:moveTo>
                    <a:cubicBezTo>
                      <a:pt x="3507" y="1"/>
                      <a:pt x="0" y="53"/>
                      <a:pt x="432" y="322"/>
                    </a:cubicBezTo>
                    <a:cubicBezTo>
                      <a:pt x="835" y="575"/>
                      <a:pt x="2978" y="1906"/>
                      <a:pt x="3391" y="1906"/>
                    </a:cubicBezTo>
                    <a:cubicBezTo>
                      <a:pt x="3420" y="1906"/>
                      <a:pt x="3441" y="1900"/>
                      <a:pt x="3451" y="1885"/>
                    </a:cubicBezTo>
                    <a:cubicBezTo>
                      <a:pt x="3615" y="1669"/>
                      <a:pt x="3507" y="1"/>
                      <a:pt x="3507" y="1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1" name="Google Shape;2551;p27"/>
              <p:cNvSpPr/>
              <p:nvPr/>
            </p:nvSpPr>
            <p:spPr>
              <a:xfrm>
                <a:off x="1413302" y="-1378607"/>
                <a:ext cx="81789" cy="64543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2006" extrusionOk="0">
                    <a:moveTo>
                      <a:pt x="94" y="0"/>
                    </a:moveTo>
                    <a:cubicBezTo>
                      <a:pt x="27" y="0"/>
                      <a:pt x="1" y="20"/>
                      <a:pt x="31" y="65"/>
                    </a:cubicBezTo>
                    <a:cubicBezTo>
                      <a:pt x="244" y="385"/>
                      <a:pt x="1090" y="2006"/>
                      <a:pt x="1372" y="2006"/>
                    </a:cubicBezTo>
                    <a:cubicBezTo>
                      <a:pt x="1375" y="2006"/>
                      <a:pt x="1378" y="2005"/>
                      <a:pt x="1382" y="2005"/>
                    </a:cubicBezTo>
                    <a:cubicBezTo>
                      <a:pt x="1650" y="1968"/>
                      <a:pt x="2541" y="1225"/>
                      <a:pt x="2483" y="740"/>
                    </a:cubicBezTo>
                    <a:cubicBezTo>
                      <a:pt x="2483" y="740"/>
                      <a:pt x="507" y="0"/>
                      <a:pt x="94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2" name="Google Shape;2552;p27"/>
              <p:cNvSpPr/>
              <p:nvPr/>
            </p:nvSpPr>
            <p:spPr>
              <a:xfrm>
                <a:off x="863148" y="-1291034"/>
                <a:ext cx="91827" cy="7027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184" extrusionOk="0">
                    <a:moveTo>
                      <a:pt x="337" y="0"/>
                    </a:moveTo>
                    <a:cubicBezTo>
                      <a:pt x="337" y="127"/>
                      <a:pt x="0" y="1678"/>
                      <a:pt x="0" y="1848"/>
                    </a:cubicBezTo>
                    <a:cubicBezTo>
                      <a:pt x="0" y="2014"/>
                      <a:pt x="2014" y="2184"/>
                      <a:pt x="2434" y="2184"/>
                    </a:cubicBezTo>
                    <a:cubicBezTo>
                      <a:pt x="2853" y="2184"/>
                      <a:pt x="337" y="0"/>
                      <a:pt x="337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3" name="Google Shape;2553;p27"/>
              <p:cNvSpPr/>
              <p:nvPr/>
            </p:nvSpPr>
            <p:spPr>
              <a:xfrm>
                <a:off x="838727" y="-1212366"/>
                <a:ext cx="97297" cy="55598"/>
              </a:xfrm>
              <a:custGeom>
                <a:avLst/>
                <a:gdLst/>
                <a:ahLst/>
                <a:cxnLst/>
                <a:rect l="l" t="t" r="r" b="b"/>
                <a:pathLst>
                  <a:path w="3024" h="1728" extrusionOk="0">
                    <a:moveTo>
                      <a:pt x="670" y="1"/>
                    </a:moveTo>
                    <a:cubicBezTo>
                      <a:pt x="713" y="380"/>
                      <a:pt x="1" y="1429"/>
                      <a:pt x="1" y="1682"/>
                    </a:cubicBezTo>
                    <a:cubicBezTo>
                      <a:pt x="1" y="1713"/>
                      <a:pt x="47" y="1727"/>
                      <a:pt x="129" y="1727"/>
                    </a:cubicBezTo>
                    <a:cubicBezTo>
                      <a:pt x="705" y="1727"/>
                      <a:pt x="3023" y="1037"/>
                      <a:pt x="3023" y="926"/>
                    </a:cubicBezTo>
                    <a:cubicBezTo>
                      <a:pt x="3023" y="800"/>
                      <a:pt x="670" y="1"/>
                      <a:pt x="670" y="1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4" name="Google Shape;2554;p27"/>
              <p:cNvSpPr/>
              <p:nvPr/>
            </p:nvSpPr>
            <p:spPr>
              <a:xfrm>
                <a:off x="1500374" y="-1300461"/>
                <a:ext cx="55663" cy="69176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2150" extrusionOk="0">
                    <a:moveTo>
                      <a:pt x="269" y="0"/>
                    </a:moveTo>
                    <a:cubicBezTo>
                      <a:pt x="1" y="0"/>
                      <a:pt x="471" y="2150"/>
                      <a:pt x="471" y="2150"/>
                    </a:cubicBezTo>
                    <a:cubicBezTo>
                      <a:pt x="471" y="2150"/>
                      <a:pt x="1480" y="1601"/>
                      <a:pt x="1603" y="1434"/>
                    </a:cubicBezTo>
                    <a:cubicBezTo>
                      <a:pt x="1730" y="1268"/>
                      <a:pt x="638" y="176"/>
                      <a:pt x="302" y="9"/>
                    </a:cubicBezTo>
                    <a:cubicBezTo>
                      <a:pt x="290" y="3"/>
                      <a:pt x="279" y="0"/>
                      <a:pt x="269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5" name="Google Shape;2555;p27"/>
              <p:cNvSpPr/>
              <p:nvPr/>
            </p:nvSpPr>
            <p:spPr>
              <a:xfrm>
                <a:off x="1533675" y="-1347437"/>
                <a:ext cx="66924" cy="73005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2269" extrusionOk="0">
                    <a:moveTo>
                      <a:pt x="226" y="1"/>
                    </a:moveTo>
                    <a:cubicBezTo>
                      <a:pt x="0" y="1"/>
                      <a:pt x="1114" y="2268"/>
                      <a:pt x="1114" y="2268"/>
                    </a:cubicBezTo>
                    <a:cubicBezTo>
                      <a:pt x="1114" y="2268"/>
                      <a:pt x="1996" y="1722"/>
                      <a:pt x="2036" y="1469"/>
                    </a:cubicBezTo>
                    <a:cubicBezTo>
                      <a:pt x="2080" y="1220"/>
                      <a:pt x="485" y="41"/>
                      <a:pt x="232" y="1"/>
                    </a:cubicBezTo>
                    <a:cubicBezTo>
                      <a:pt x="230" y="1"/>
                      <a:pt x="228" y="1"/>
                      <a:pt x="226" y="1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6" name="Google Shape;2556;p27"/>
              <p:cNvSpPr/>
              <p:nvPr/>
            </p:nvSpPr>
            <p:spPr>
              <a:xfrm>
                <a:off x="1566558" y="-1365004"/>
                <a:ext cx="63707" cy="48681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513" extrusionOk="0">
                    <a:moveTo>
                      <a:pt x="331" y="0"/>
                    </a:moveTo>
                    <a:cubicBezTo>
                      <a:pt x="0" y="0"/>
                      <a:pt x="1224" y="1513"/>
                      <a:pt x="1224" y="1513"/>
                    </a:cubicBezTo>
                    <a:cubicBezTo>
                      <a:pt x="1224" y="1513"/>
                      <a:pt x="1980" y="883"/>
                      <a:pt x="1980" y="714"/>
                    </a:cubicBezTo>
                    <a:cubicBezTo>
                      <a:pt x="1980" y="547"/>
                      <a:pt x="721" y="45"/>
                      <a:pt x="345" y="1"/>
                    </a:cubicBezTo>
                    <a:cubicBezTo>
                      <a:pt x="340" y="1"/>
                      <a:pt x="335" y="0"/>
                      <a:pt x="331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7" name="Google Shape;2557;p27"/>
              <p:cNvSpPr/>
              <p:nvPr/>
            </p:nvSpPr>
            <p:spPr>
              <a:xfrm>
                <a:off x="1522864" y="-1550396"/>
                <a:ext cx="58237" cy="88642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755" extrusionOk="0">
                    <a:moveTo>
                      <a:pt x="1158" y="0"/>
                    </a:moveTo>
                    <a:cubicBezTo>
                      <a:pt x="1155" y="0"/>
                      <a:pt x="1153" y="1"/>
                      <a:pt x="1151" y="2"/>
                    </a:cubicBezTo>
                    <a:cubicBezTo>
                      <a:pt x="220" y="523"/>
                      <a:pt x="1" y="1072"/>
                      <a:pt x="1" y="1072"/>
                    </a:cubicBezTo>
                    <a:cubicBezTo>
                      <a:pt x="1" y="1072"/>
                      <a:pt x="1428" y="2754"/>
                      <a:pt x="1652" y="2754"/>
                    </a:cubicBezTo>
                    <a:cubicBezTo>
                      <a:pt x="1661" y="2754"/>
                      <a:pt x="1667" y="2752"/>
                      <a:pt x="1672" y="2747"/>
                    </a:cubicBezTo>
                    <a:cubicBezTo>
                      <a:pt x="1809" y="2610"/>
                      <a:pt x="1311" y="0"/>
                      <a:pt x="1158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8" name="Google Shape;2558;p27"/>
              <p:cNvSpPr/>
              <p:nvPr/>
            </p:nvSpPr>
            <p:spPr>
              <a:xfrm>
                <a:off x="1570515" y="-1583118"/>
                <a:ext cx="60071" cy="97040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3016" extrusionOk="0">
                    <a:moveTo>
                      <a:pt x="1121" y="0"/>
                    </a:moveTo>
                    <a:cubicBezTo>
                      <a:pt x="1011" y="0"/>
                      <a:pt x="0" y="880"/>
                      <a:pt x="0" y="880"/>
                    </a:cubicBezTo>
                    <a:cubicBezTo>
                      <a:pt x="0" y="880"/>
                      <a:pt x="1571" y="3015"/>
                      <a:pt x="1790" y="3015"/>
                    </a:cubicBezTo>
                    <a:cubicBezTo>
                      <a:pt x="1802" y="3015"/>
                      <a:pt x="1811" y="3008"/>
                      <a:pt x="1814" y="2993"/>
                    </a:cubicBezTo>
                    <a:cubicBezTo>
                      <a:pt x="1866" y="2718"/>
                      <a:pt x="1209" y="29"/>
                      <a:pt x="1126" y="1"/>
                    </a:cubicBezTo>
                    <a:cubicBezTo>
                      <a:pt x="1125" y="1"/>
                      <a:pt x="1123" y="0"/>
                      <a:pt x="1121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9" name="Google Shape;2559;p27"/>
              <p:cNvSpPr/>
              <p:nvPr/>
            </p:nvSpPr>
            <p:spPr>
              <a:xfrm>
                <a:off x="1439739" y="-1450142"/>
                <a:ext cx="250965" cy="239768"/>
              </a:xfrm>
              <a:custGeom>
                <a:avLst/>
                <a:gdLst/>
                <a:ahLst/>
                <a:cxnLst/>
                <a:rect l="l" t="t" r="r" b="b"/>
                <a:pathLst>
                  <a:path w="7800" h="7452" extrusionOk="0">
                    <a:moveTo>
                      <a:pt x="7131" y="1"/>
                    </a:moveTo>
                    <a:cubicBezTo>
                      <a:pt x="6758" y="1"/>
                      <a:pt x="6107" y="123"/>
                      <a:pt x="4950" y="506"/>
                    </a:cubicBezTo>
                    <a:cubicBezTo>
                      <a:pt x="3796" y="888"/>
                      <a:pt x="2677" y="1357"/>
                      <a:pt x="2667" y="1363"/>
                    </a:cubicBezTo>
                    <a:cubicBezTo>
                      <a:pt x="2578" y="1398"/>
                      <a:pt x="2617" y="1519"/>
                      <a:pt x="2694" y="1519"/>
                    </a:cubicBezTo>
                    <a:cubicBezTo>
                      <a:pt x="2705" y="1519"/>
                      <a:pt x="2717" y="1517"/>
                      <a:pt x="2729" y="1511"/>
                    </a:cubicBezTo>
                    <a:cubicBezTo>
                      <a:pt x="5143" y="500"/>
                      <a:pt x="6540" y="174"/>
                      <a:pt x="7141" y="174"/>
                    </a:cubicBezTo>
                    <a:cubicBezTo>
                      <a:pt x="7337" y="174"/>
                      <a:pt x="7448" y="208"/>
                      <a:pt x="7482" y="265"/>
                    </a:cubicBezTo>
                    <a:cubicBezTo>
                      <a:pt x="7571" y="416"/>
                      <a:pt x="7183" y="1400"/>
                      <a:pt x="6242" y="2788"/>
                    </a:cubicBezTo>
                    <a:cubicBezTo>
                      <a:pt x="4730" y="5018"/>
                      <a:pt x="2474" y="7291"/>
                      <a:pt x="510" y="7291"/>
                    </a:cubicBezTo>
                    <a:cubicBezTo>
                      <a:pt x="380" y="7291"/>
                      <a:pt x="250" y="7281"/>
                      <a:pt x="123" y="7260"/>
                    </a:cubicBezTo>
                    <a:cubicBezTo>
                      <a:pt x="119" y="7260"/>
                      <a:pt x="115" y="7260"/>
                      <a:pt x="111" y="7260"/>
                    </a:cubicBezTo>
                    <a:cubicBezTo>
                      <a:pt x="19" y="7260"/>
                      <a:pt x="0" y="7397"/>
                      <a:pt x="98" y="7418"/>
                    </a:cubicBezTo>
                    <a:cubicBezTo>
                      <a:pt x="234" y="7439"/>
                      <a:pt x="370" y="7452"/>
                      <a:pt x="508" y="7452"/>
                    </a:cubicBezTo>
                    <a:cubicBezTo>
                      <a:pt x="2538" y="7452"/>
                      <a:pt x="4839" y="5145"/>
                      <a:pt x="6378" y="2878"/>
                    </a:cubicBezTo>
                    <a:cubicBezTo>
                      <a:pt x="7130" y="1764"/>
                      <a:pt x="7800" y="481"/>
                      <a:pt x="7621" y="182"/>
                    </a:cubicBezTo>
                    <a:cubicBezTo>
                      <a:pt x="7565" y="90"/>
                      <a:pt x="7449" y="1"/>
                      <a:pt x="7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0" name="Google Shape;2560;p27"/>
              <p:cNvSpPr/>
              <p:nvPr/>
            </p:nvSpPr>
            <p:spPr>
              <a:xfrm>
                <a:off x="942024" y="-1221410"/>
                <a:ext cx="255405" cy="290862"/>
              </a:xfrm>
              <a:custGeom>
                <a:avLst/>
                <a:gdLst/>
                <a:ahLst/>
                <a:cxnLst/>
                <a:rect l="l" t="t" r="r" b="b"/>
                <a:pathLst>
                  <a:path w="7938" h="9040" extrusionOk="0">
                    <a:moveTo>
                      <a:pt x="4411" y="0"/>
                    </a:moveTo>
                    <a:lnTo>
                      <a:pt x="1" y="2875"/>
                    </a:lnTo>
                    <a:cubicBezTo>
                      <a:pt x="1875" y="6536"/>
                      <a:pt x="5837" y="9040"/>
                      <a:pt x="7244" y="9040"/>
                    </a:cubicBezTo>
                    <a:cubicBezTo>
                      <a:pt x="7768" y="9040"/>
                      <a:pt x="7937" y="8693"/>
                      <a:pt x="7514" y="7930"/>
                    </a:cubicBezTo>
                    <a:cubicBezTo>
                      <a:pt x="6253" y="5648"/>
                      <a:pt x="4411" y="0"/>
                      <a:pt x="4411" y="0"/>
                    </a:cubicBezTo>
                    <a:close/>
                  </a:path>
                </a:pathLst>
              </a:custGeom>
              <a:solidFill>
                <a:srgbClr val="D0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1" name="Google Shape;2561;p27"/>
              <p:cNvSpPr/>
              <p:nvPr/>
            </p:nvSpPr>
            <p:spPr>
              <a:xfrm>
                <a:off x="1121978" y="-975367"/>
                <a:ext cx="41795" cy="41184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80" extrusionOk="0">
                    <a:moveTo>
                      <a:pt x="121" y="0"/>
                    </a:moveTo>
                    <a:cubicBezTo>
                      <a:pt x="46" y="0"/>
                      <a:pt x="1" y="118"/>
                      <a:pt x="89" y="156"/>
                    </a:cubicBezTo>
                    <a:cubicBezTo>
                      <a:pt x="98" y="163"/>
                      <a:pt x="1061" y="693"/>
                      <a:pt x="1135" y="1211"/>
                    </a:cubicBezTo>
                    <a:cubicBezTo>
                      <a:pt x="1138" y="1248"/>
                      <a:pt x="1175" y="1279"/>
                      <a:pt x="1215" y="1279"/>
                    </a:cubicBezTo>
                    <a:lnTo>
                      <a:pt x="1224" y="1279"/>
                    </a:lnTo>
                    <a:cubicBezTo>
                      <a:pt x="1267" y="1273"/>
                      <a:pt x="1298" y="1233"/>
                      <a:pt x="1292" y="1187"/>
                    </a:cubicBezTo>
                    <a:cubicBezTo>
                      <a:pt x="1209" y="594"/>
                      <a:pt x="209" y="39"/>
                      <a:pt x="166" y="15"/>
                    </a:cubicBezTo>
                    <a:cubicBezTo>
                      <a:pt x="150" y="5"/>
                      <a:pt x="135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2" name="Google Shape;2562;p27"/>
              <p:cNvSpPr/>
              <p:nvPr/>
            </p:nvSpPr>
            <p:spPr>
              <a:xfrm>
                <a:off x="1145917" y="-977813"/>
                <a:ext cx="34910" cy="45399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411" extrusionOk="0">
                    <a:moveTo>
                      <a:pt x="117" y="0"/>
                    </a:moveTo>
                    <a:cubicBezTo>
                      <a:pt x="43" y="0"/>
                      <a:pt x="1" y="109"/>
                      <a:pt x="79" y="152"/>
                    </a:cubicBezTo>
                    <a:cubicBezTo>
                      <a:pt x="85" y="155"/>
                      <a:pt x="687" y="467"/>
                      <a:pt x="918" y="1352"/>
                    </a:cubicBezTo>
                    <a:cubicBezTo>
                      <a:pt x="927" y="1386"/>
                      <a:pt x="958" y="1411"/>
                      <a:pt x="995" y="1411"/>
                    </a:cubicBezTo>
                    <a:cubicBezTo>
                      <a:pt x="1001" y="1411"/>
                      <a:pt x="1008" y="1411"/>
                      <a:pt x="1017" y="1408"/>
                    </a:cubicBezTo>
                    <a:cubicBezTo>
                      <a:pt x="1060" y="1398"/>
                      <a:pt x="1085" y="1352"/>
                      <a:pt x="1072" y="1309"/>
                    </a:cubicBezTo>
                    <a:cubicBezTo>
                      <a:pt x="826" y="350"/>
                      <a:pt x="178" y="23"/>
                      <a:pt x="150" y="7"/>
                    </a:cubicBezTo>
                    <a:cubicBezTo>
                      <a:pt x="138" y="2"/>
                      <a:pt x="127" y="0"/>
                      <a:pt x="1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3" name="Google Shape;2563;p27"/>
              <p:cNvSpPr/>
              <p:nvPr/>
            </p:nvSpPr>
            <p:spPr>
              <a:xfrm>
                <a:off x="971127" y="-1100618"/>
                <a:ext cx="66216" cy="69048"/>
              </a:xfrm>
              <a:custGeom>
                <a:avLst/>
                <a:gdLst/>
                <a:ahLst/>
                <a:cxnLst/>
                <a:rect l="l" t="t" r="r" b="b"/>
                <a:pathLst>
                  <a:path w="2058" h="2146" extrusionOk="0">
                    <a:moveTo>
                      <a:pt x="1919" y="0"/>
                    </a:moveTo>
                    <a:cubicBezTo>
                      <a:pt x="1721" y="0"/>
                      <a:pt x="0" y="800"/>
                      <a:pt x="0" y="800"/>
                    </a:cubicBezTo>
                    <a:cubicBezTo>
                      <a:pt x="0" y="927"/>
                      <a:pt x="876" y="2145"/>
                      <a:pt x="1006" y="2145"/>
                    </a:cubicBezTo>
                    <a:cubicBezTo>
                      <a:pt x="1132" y="2145"/>
                      <a:pt x="2057" y="45"/>
                      <a:pt x="1931" y="2"/>
                    </a:cubicBezTo>
                    <a:cubicBezTo>
                      <a:pt x="1928" y="1"/>
                      <a:pt x="1924" y="0"/>
                      <a:pt x="1919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4" name="Google Shape;2564;p27"/>
              <p:cNvSpPr/>
              <p:nvPr/>
            </p:nvSpPr>
            <p:spPr>
              <a:xfrm>
                <a:off x="1015657" y="-1070728"/>
                <a:ext cx="48681" cy="8639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2685" extrusionOk="0">
                    <a:moveTo>
                      <a:pt x="1332" y="0"/>
                    </a:moveTo>
                    <a:cubicBezTo>
                      <a:pt x="1058" y="0"/>
                      <a:pt x="1" y="1552"/>
                      <a:pt x="1" y="1552"/>
                    </a:cubicBezTo>
                    <a:lnTo>
                      <a:pt x="1176" y="2684"/>
                    </a:lnTo>
                    <a:cubicBezTo>
                      <a:pt x="1176" y="2684"/>
                      <a:pt x="1512" y="377"/>
                      <a:pt x="1386" y="41"/>
                    </a:cubicBezTo>
                    <a:cubicBezTo>
                      <a:pt x="1375" y="13"/>
                      <a:pt x="1357" y="0"/>
                      <a:pt x="1332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27"/>
              <p:cNvSpPr/>
              <p:nvPr/>
            </p:nvSpPr>
            <p:spPr>
              <a:xfrm>
                <a:off x="938677" y="-1190425"/>
                <a:ext cx="257432" cy="262484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8158" extrusionOk="0">
                    <a:moveTo>
                      <a:pt x="4930" y="1"/>
                    </a:moveTo>
                    <a:cubicBezTo>
                      <a:pt x="4883" y="1"/>
                      <a:pt x="4835" y="41"/>
                      <a:pt x="4848" y="101"/>
                    </a:cubicBezTo>
                    <a:cubicBezTo>
                      <a:pt x="4864" y="148"/>
                      <a:pt x="6295" y="4743"/>
                      <a:pt x="7547" y="7007"/>
                    </a:cubicBezTo>
                    <a:cubicBezTo>
                      <a:pt x="7822" y="7501"/>
                      <a:pt x="7800" y="7738"/>
                      <a:pt x="7732" y="7849"/>
                    </a:cubicBezTo>
                    <a:cubicBezTo>
                      <a:pt x="7660" y="7969"/>
                      <a:pt x="7492" y="7998"/>
                      <a:pt x="7346" y="7998"/>
                    </a:cubicBezTo>
                    <a:cubicBezTo>
                      <a:pt x="7331" y="7998"/>
                      <a:pt x="7315" y="7998"/>
                      <a:pt x="7300" y="7997"/>
                    </a:cubicBezTo>
                    <a:cubicBezTo>
                      <a:pt x="5903" y="7942"/>
                      <a:pt x="2039" y="5514"/>
                      <a:pt x="176" y="1875"/>
                    </a:cubicBezTo>
                    <a:cubicBezTo>
                      <a:pt x="160" y="1843"/>
                      <a:pt x="133" y="1830"/>
                      <a:pt x="107" y="1830"/>
                    </a:cubicBezTo>
                    <a:cubicBezTo>
                      <a:pt x="54" y="1830"/>
                      <a:pt x="1" y="1885"/>
                      <a:pt x="34" y="1949"/>
                    </a:cubicBezTo>
                    <a:cubicBezTo>
                      <a:pt x="1921" y="5638"/>
                      <a:pt x="5863" y="8102"/>
                      <a:pt x="7294" y="8157"/>
                    </a:cubicBezTo>
                    <a:lnTo>
                      <a:pt x="7347" y="8157"/>
                    </a:lnTo>
                    <a:cubicBezTo>
                      <a:pt x="7603" y="8157"/>
                      <a:pt x="7779" y="8083"/>
                      <a:pt x="7868" y="7932"/>
                    </a:cubicBezTo>
                    <a:cubicBezTo>
                      <a:pt x="8001" y="7720"/>
                      <a:pt x="7939" y="7383"/>
                      <a:pt x="7689" y="6927"/>
                    </a:cubicBezTo>
                    <a:cubicBezTo>
                      <a:pt x="6446" y="4681"/>
                      <a:pt x="5018" y="98"/>
                      <a:pt x="5003" y="52"/>
                    </a:cubicBezTo>
                    <a:cubicBezTo>
                      <a:pt x="4988" y="16"/>
                      <a:pt x="4959" y="1"/>
                      <a:pt x="49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6" name="Google Shape;2566;p27"/>
              <p:cNvSpPr/>
              <p:nvPr/>
            </p:nvSpPr>
            <p:spPr>
              <a:xfrm>
                <a:off x="1589370" y="-1190551"/>
                <a:ext cx="68694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504" extrusionOk="0">
                    <a:moveTo>
                      <a:pt x="216" y="0"/>
                    </a:moveTo>
                    <a:cubicBezTo>
                      <a:pt x="203" y="0"/>
                      <a:pt x="193" y="1"/>
                      <a:pt x="185" y="2"/>
                    </a:cubicBezTo>
                    <a:cubicBezTo>
                      <a:pt x="0" y="20"/>
                      <a:pt x="1545" y="1504"/>
                      <a:pt x="1545" y="1504"/>
                    </a:cubicBezTo>
                    <a:cubicBezTo>
                      <a:pt x="1687" y="1402"/>
                      <a:pt x="2134" y="427"/>
                      <a:pt x="2094" y="325"/>
                    </a:cubicBezTo>
                    <a:cubicBezTo>
                      <a:pt x="2056" y="228"/>
                      <a:pt x="506" y="0"/>
                      <a:pt x="216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7" name="Google Shape;2567;p27"/>
              <p:cNvSpPr/>
              <p:nvPr/>
            </p:nvSpPr>
            <p:spPr>
              <a:xfrm>
                <a:off x="1584801" y="-1242900"/>
                <a:ext cx="92921" cy="45174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404" extrusionOk="0">
                    <a:moveTo>
                      <a:pt x="2513" y="1"/>
                    </a:moveTo>
                    <a:cubicBezTo>
                      <a:pt x="1882" y="1"/>
                      <a:pt x="605" y="107"/>
                      <a:pt x="346" y="123"/>
                    </a:cubicBezTo>
                    <a:cubicBezTo>
                      <a:pt x="0" y="145"/>
                      <a:pt x="2440" y="1403"/>
                      <a:pt x="2440" y="1403"/>
                    </a:cubicBezTo>
                    <a:cubicBezTo>
                      <a:pt x="2458" y="1283"/>
                      <a:pt x="2887" y="163"/>
                      <a:pt x="2866" y="43"/>
                    </a:cubicBezTo>
                    <a:cubicBezTo>
                      <a:pt x="2860" y="12"/>
                      <a:pt x="2722" y="1"/>
                      <a:pt x="2513" y="1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27"/>
              <p:cNvSpPr/>
              <p:nvPr/>
            </p:nvSpPr>
            <p:spPr>
              <a:xfrm>
                <a:off x="1612890" y="-1295538"/>
                <a:ext cx="78507" cy="43533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353" extrusionOk="0">
                    <a:moveTo>
                      <a:pt x="2350" y="1"/>
                    </a:moveTo>
                    <a:cubicBezTo>
                      <a:pt x="1995" y="1"/>
                      <a:pt x="386" y="282"/>
                      <a:pt x="204" y="338"/>
                    </a:cubicBezTo>
                    <a:cubicBezTo>
                      <a:pt x="0" y="399"/>
                      <a:pt x="2156" y="1352"/>
                      <a:pt x="2156" y="1352"/>
                    </a:cubicBezTo>
                    <a:cubicBezTo>
                      <a:pt x="2258" y="1149"/>
                      <a:pt x="2440" y="94"/>
                      <a:pt x="2418" y="14"/>
                    </a:cubicBezTo>
                    <a:cubicBezTo>
                      <a:pt x="2416" y="5"/>
                      <a:pt x="2392" y="1"/>
                      <a:pt x="2350" y="1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9" name="Google Shape;2569;p27"/>
              <p:cNvSpPr/>
              <p:nvPr/>
            </p:nvSpPr>
            <p:spPr>
              <a:xfrm>
                <a:off x="1059913" y="-1432606"/>
                <a:ext cx="331402" cy="223681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6952" extrusionOk="0">
                    <a:moveTo>
                      <a:pt x="4504" y="1"/>
                    </a:moveTo>
                    <a:cubicBezTo>
                      <a:pt x="4372" y="1"/>
                      <a:pt x="4228" y="13"/>
                      <a:pt x="4072" y="41"/>
                    </a:cubicBezTo>
                    <a:cubicBezTo>
                      <a:pt x="2518" y="316"/>
                      <a:pt x="3221" y="2589"/>
                      <a:pt x="1845" y="2749"/>
                    </a:cubicBezTo>
                    <a:cubicBezTo>
                      <a:pt x="473" y="2912"/>
                      <a:pt x="1" y="6577"/>
                      <a:pt x="1" y="6577"/>
                    </a:cubicBezTo>
                    <a:cubicBezTo>
                      <a:pt x="950" y="6844"/>
                      <a:pt x="1919" y="6951"/>
                      <a:pt x="2864" y="6951"/>
                    </a:cubicBezTo>
                    <a:cubicBezTo>
                      <a:pt x="6787" y="6951"/>
                      <a:pt x="10299" y="5096"/>
                      <a:pt x="10299" y="5093"/>
                    </a:cubicBezTo>
                    <a:cubicBezTo>
                      <a:pt x="9774" y="2758"/>
                      <a:pt x="8861" y="1720"/>
                      <a:pt x="7627" y="1720"/>
                    </a:cubicBezTo>
                    <a:cubicBezTo>
                      <a:pt x="7536" y="1720"/>
                      <a:pt x="7443" y="1726"/>
                      <a:pt x="7348" y="1737"/>
                    </a:cubicBezTo>
                    <a:cubicBezTo>
                      <a:pt x="7299" y="1743"/>
                      <a:pt x="7252" y="1746"/>
                      <a:pt x="7207" y="1746"/>
                    </a:cubicBezTo>
                    <a:cubicBezTo>
                      <a:pt x="6077" y="1746"/>
                      <a:pt x="6055" y="1"/>
                      <a:pt x="45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0" name="Google Shape;2570;p27"/>
              <p:cNvSpPr/>
              <p:nvPr/>
            </p:nvSpPr>
            <p:spPr>
              <a:xfrm>
                <a:off x="1032596" y="-1366744"/>
                <a:ext cx="90766" cy="50386"/>
              </a:xfrm>
              <a:custGeom>
                <a:avLst/>
                <a:gdLst/>
                <a:ahLst/>
                <a:cxnLst/>
                <a:rect l="l" t="t" r="r" b="b"/>
                <a:pathLst>
                  <a:path w="2821" h="1566" extrusionOk="0">
                    <a:moveTo>
                      <a:pt x="119" y="1"/>
                    </a:moveTo>
                    <a:cubicBezTo>
                      <a:pt x="45" y="1"/>
                      <a:pt x="0" y="111"/>
                      <a:pt x="82" y="153"/>
                    </a:cubicBezTo>
                    <a:lnTo>
                      <a:pt x="2670" y="1556"/>
                    </a:lnTo>
                    <a:cubicBezTo>
                      <a:pt x="2682" y="1563"/>
                      <a:pt x="2694" y="1566"/>
                      <a:pt x="2710" y="1566"/>
                    </a:cubicBezTo>
                    <a:cubicBezTo>
                      <a:pt x="2793" y="1566"/>
                      <a:pt x="2821" y="1455"/>
                      <a:pt x="2747" y="1414"/>
                    </a:cubicBezTo>
                    <a:lnTo>
                      <a:pt x="159" y="11"/>
                    </a:lnTo>
                    <a:cubicBezTo>
                      <a:pt x="145" y="4"/>
                      <a:pt x="132" y="1"/>
                      <a:pt x="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1" name="Google Shape;2571;p27"/>
              <p:cNvSpPr/>
              <p:nvPr/>
            </p:nvSpPr>
            <p:spPr>
              <a:xfrm>
                <a:off x="980827" y="-1337175"/>
                <a:ext cx="137291" cy="34717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1079" extrusionOk="0">
                    <a:moveTo>
                      <a:pt x="113" y="0"/>
                    </a:moveTo>
                    <a:cubicBezTo>
                      <a:pt x="25" y="0"/>
                      <a:pt x="0" y="133"/>
                      <a:pt x="93" y="159"/>
                    </a:cubicBezTo>
                    <a:lnTo>
                      <a:pt x="4140" y="1078"/>
                    </a:lnTo>
                    <a:lnTo>
                      <a:pt x="4155" y="1078"/>
                    </a:lnTo>
                    <a:cubicBezTo>
                      <a:pt x="4251" y="1078"/>
                      <a:pt x="4266" y="940"/>
                      <a:pt x="4174" y="918"/>
                    </a:cubicBezTo>
                    <a:lnTo>
                      <a:pt x="130" y="2"/>
                    </a:lnTo>
                    <a:cubicBezTo>
                      <a:pt x="124" y="1"/>
                      <a:pt x="119" y="0"/>
                      <a:pt x="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2" name="Google Shape;2572;p27"/>
              <p:cNvSpPr/>
              <p:nvPr/>
            </p:nvSpPr>
            <p:spPr>
              <a:xfrm>
                <a:off x="1024392" y="-1292967"/>
                <a:ext cx="92825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297" extrusionOk="0">
                    <a:moveTo>
                      <a:pt x="2804" y="0"/>
                    </a:moveTo>
                    <a:cubicBezTo>
                      <a:pt x="2802" y="0"/>
                      <a:pt x="2800" y="0"/>
                      <a:pt x="2798" y="0"/>
                    </a:cubicBezTo>
                    <a:lnTo>
                      <a:pt x="103" y="136"/>
                    </a:lnTo>
                    <a:cubicBezTo>
                      <a:pt x="1" y="145"/>
                      <a:pt x="4" y="294"/>
                      <a:pt x="106" y="297"/>
                    </a:cubicBezTo>
                    <a:lnTo>
                      <a:pt x="112" y="297"/>
                    </a:lnTo>
                    <a:lnTo>
                      <a:pt x="2807" y="164"/>
                    </a:lnTo>
                    <a:cubicBezTo>
                      <a:pt x="2851" y="161"/>
                      <a:pt x="2885" y="121"/>
                      <a:pt x="2885" y="78"/>
                    </a:cubicBezTo>
                    <a:cubicBezTo>
                      <a:pt x="2882" y="33"/>
                      <a:pt x="2848" y="0"/>
                      <a:pt x="28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3" name="Google Shape;2573;p27"/>
              <p:cNvSpPr/>
              <p:nvPr/>
            </p:nvSpPr>
            <p:spPr>
              <a:xfrm>
                <a:off x="1316251" y="-1396377"/>
                <a:ext cx="57143" cy="65251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2028" extrusionOk="0">
                    <a:moveTo>
                      <a:pt x="1657" y="0"/>
                    </a:moveTo>
                    <a:cubicBezTo>
                      <a:pt x="1636" y="0"/>
                      <a:pt x="1613" y="10"/>
                      <a:pt x="1595" y="35"/>
                    </a:cubicBezTo>
                    <a:lnTo>
                      <a:pt x="32" y="1894"/>
                    </a:lnTo>
                    <a:cubicBezTo>
                      <a:pt x="1" y="1928"/>
                      <a:pt x="7" y="1981"/>
                      <a:pt x="41" y="2009"/>
                    </a:cubicBezTo>
                    <a:cubicBezTo>
                      <a:pt x="56" y="2021"/>
                      <a:pt x="75" y="2027"/>
                      <a:pt x="93" y="2027"/>
                    </a:cubicBezTo>
                    <a:cubicBezTo>
                      <a:pt x="118" y="2027"/>
                      <a:pt x="139" y="2018"/>
                      <a:pt x="155" y="1999"/>
                    </a:cubicBezTo>
                    <a:lnTo>
                      <a:pt x="1719" y="139"/>
                    </a:lnTo>
                    <a:cubicBezTo>
                      <a:pt x="1775" y="78"/>
                      <a:pt x="1718" y="0"/>
                      <a:pt x="16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4" name="Google Shape;2574;p27"/>
              <p:cNvSpPr/>
              <p:nvPr/>
            </p:nvSpPr>
            <p:spPr>
              <a:xfrm>
                <a:off x="1320916" y="-1385856"/>
                <a:ext cx="95946" cy="67825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2108" extrusionOk="0">
                    <a:moveTo>
                      <a:pt x="2864" y="1"/>
                    </a:moveTo>
                    <a:cubicBezTo>
                      <a:pt x="2848" y="1"/>
                      <a:pt x="2830" y="6"/>
                      <a:pt x="2813" y="19"/>
                    </a:cubicBezTo>
                    <a:lnTo>
                      <a:pt x="62" y="1959"/>
                    </a:lnTo>
                    <a:cubicBezTo>
                      <a:pt x="1" y="2005"/>
                      <a:pt x="31" y="2104"/>
                      <a:pt x="112" y="2107"/>
                    </a:cubicBezTo>
                    <a:cubicBezTo>
                      <a:pt x="127" y="2107"/>
                      <a:pt x="142" y="2101"/>
                      <a:pt x="158" y="2092"/>
                    </a:cubicBezTo>
                    <a:lnTo>
                      <a:pt x="2906" y="149"/>
                    </a:lnTo>
                    <a:cubicBezTo>
                      <a:pt x="2981" y="101"/>
                      <a:pt x="2932" y="1"/>
                      <a:pt x="2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5" name="Google Shape;2575;p27"/>
              <p:cNvSpPr/>
              <p:nvPr/>
            </p:nvSpPr>
            <p:spPr>
              <a:xfrm>
                <a:off x="1332242" y="-1321538"/>
                <a:ext cx="87580" cy="13803"/>
              </a:xfrm>
              <a:custGeom>
                <a:avLst/>
                <a:gdLst/>
                <a:ahLst/>
                <a:cxnLst/>
                <a:rect l="l" t="t" r="r" b="b"/>
                <a:pathLst>
                  <a:path w="2722" h="429" extrusionOk="0">
                    <a:moveTo>
                      <a:pt x="2613" y="0"/>
                    </a:moveTo>
                    <a:cubicBezTo>
                      <a:pt x="2611" y="0"/>
                      <a:pt x="2609" y="0"/>
                      <a:pt x="2606" y="0"/>
                    </a:cubicBezTo>
                    <a:lnTo>
                      <a:pt x="99" y="269"/>
                    </a:lnTo>
                    <a:cubicBezTo>
                      <a:pt x="0" y="281"/>
                      <a:pt x="9" y="426"/>
                      <a:pt x="108" y="429"/>
                    </a:cubicBezTo>
                    <a:lnTo>
                      <a:pt x="117" y="429"/>
                    </a:lnTo>
                    <a:lnTo>
                      <a:pt x="2625" y="161"/>
                    </a:lnTo>
                    <a:cubicBezTo>
                      <a:pt x="2722" y="142"/>
                      <a:pt x="2709" y="0"/>
                      <a:pt x="2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6" name="Google Shape;2576;p27"/>
              <p:cNvSpPr/>
              <p:nvPr/>
            </p:nvSpPr>
            <p:spPr>
              <a:xfrm>
                <a:off x="854025" y="-1593867"/>
                <a:ext cx="711035" cy="386486"/>
              </a:xfrm>
              <a:custGeom>
                <a:avLst/>
                <a:gdLst/>
                <a:ahLst/>
                <a:cxnLst/>
                <a:rect l="l" t="t" r="r" b="b"/>
                <a:pathLst>
                  <a:path w="22099" h="12012" extrusionOk="0">
                    <a:moveTo>
                      <a:pt x="18763" y="1"/>
                    </a:moveTo>
                    <a:cubicBezTo>
                      <a:pt x="18707" y="1"/>
                      <a:pt x="18652" y="60"/>
                      <a:pt x="18691" y="124"/>
                    </a:cubicBezTo>
                    <a:cubicBezTo>
                      <a:pt x="18725" y="177"/>
                      <a:pt x="21895" y="5506"/>
                      <a:pt x="18931" y="8393"/>
                    </a:cubicBezTo>
                    <a:cubicBezTo>
                      <a:pt x="16651" y="10614"/>
                      <a:pt x="12870" y="11850"/>
                      <a:pt x="9349" y="11850"/>
                    </a:cubicBezTo>
                    <a:cubicBezTo>
                      <a:pt x="7313" y="11850"/>
                      <a:pt x="5365" y="11437"/>
                      <a:pt x="3843" y="10562"/>
                    </a:cubicBezTo>
                    <a:cubicBezTo>
                      <a:pt x="2076" y="9547"/>
                      <a:pt x="182" y="7483"/>
                      <a:pt x="1197" y="3421"/>
                    </a:cubicBezTo>
                    <a:cubicBezTo>
                      <a:pt x="1206" y="3363"/>
                      <a:pt x="1160" y="3326"/>
                      <a:pt x="1115" y="3326"/>
                    </a:cubicBezTo>
                    <a:cubicBezTo>
                      <a:pt x="1083" y="3326"/>
                      <a:pt x="1052" y="3344"/>
                      <a:pt x="1039" y="3384"/>
                    </a:cubicBezTo>
                    <a:cubicBezTo>
                      <a:pt x="0" y="7542"/>
                      <a:pt x="1946" y="9661"/>
                      <a:pt x="3763" y="10703"/>
                    </a:cubicBezTo>
                    <a:cubicBezTo>
                      <a:pt x="5305" y="11592"/>
                      <a:pt x="7279" y="12011"/>
                      <a:pt x="9342" y="12011"/>
                    </a:cubicBezTo>
                    <a:cubicBezTo>
                      <a:pt x="12908" y="12011"/>
                      <a:pt x="16735" y="10756"/>
                      <a:pt x="19042" y="8507"/>
                    </a:cubicBezTo>
                    <a:cubicBezTo>
                      <a:pt x="22099" y="5534"/>
                      <a:pt x="18864" y="97"/>
                      <a:pt x="18830" y="41"/>
                    </a:cubicBezTo>
                    <a:cubicBezTo>
                      <a:pt x="18813" y="13"/>
                      <a:pt x="18788" y="1"/>
                      <a:pt x="18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7" name="Google Shape;2577;p27"/>
              <p:cNvSpPr/>
              <p:nvPr/>
            </p:nvSpPr>
            <p:spPr>
              <a:xfrm>
                <a:off x="1181084" y="-1283153"/>
                <a:ext cx="124582" cy="91120"/>
              </a:xfrm>
              <a:custGeom>
                <a:avLst/>
                <a:gdLst/>
                <a:ahLst/>
                <a:cxnLst/>
                <a:rect l="l" t="t" r="r" b="b"/>
                <a:pathLst>
                  <a:path w="3872" h="2832" extrusionOk="0">
                    <a:moveTo>
                      <a:pt x="2570" y="1"/>
                    </a:moveTo>
                    <a:lnTo>
                      <a:pt x="2570" y="1"/>
                    </a:lnTo>
                    <a:cubicBezTo>
                      <a:pt x="2570" y="1"/>
                      <a:pt x="2348" y="759"/>
                      <a:pt x="1760" y="759"/>
                    </a:cubicBezTo>
                    <a:cubicBezTo>
                      <a:pt x="1547" y="759"/>
                      <a:pt x="1286" y="659"/>
                      <a:pt x="969" y="386"/>
                    </a:cubicBezTo>
                    <a:lnTo>
                      <a:pt x="969" y="386"/>
                    </a:lnTo>
                    <a:cubicBezTo>
                      <a:pt x="969" y="387"/>
                      <a:pt x="1" y="2570"/>
                      <a:pt x="1990" y="2817"/>
                    </a:cubicBezTo>
                    <a:cubicBezTo>
                      <a:pt x="2068" y="2827"/>
                      <a:pt x="2141" y="2831"/>
                      <a:pt x="2209" y="2831"/>
                    </a:cubicBezTo>
                    <a:cubicBezTo>
                      <a:pt x="3871" y="2831"/>
                      <a:pt x="2570" y="1"/>
                      <a:pt x="25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8" name="Google Shape;2578;p27"/>
              <p:cNvSpPr/>
              <p:nvPr/>
            </p:nvSpPr>
            <p:spPr>
              <a:xfrm>
                <a:off x="1201129" y="-1356384"/>
                <a:ext cx="43597" cy="21268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661" extrusionOk="0">
                    <a:moveTo>
                      <a:pt x="971" y="1"/>
                    </a:moveTo>
                    <a:cubicBezTo>
                      <a:pt x="464" y="1"/>
                      <a:pt x="1" y="334"/>
                      <a:pt x="1" y="334"/>
                    </a:cubicBezTo>
                    <a:cubicBezTo>
                      <a:pt x="1" y="334"/>
                      <a:pt x="723" y="658"/>
                      <a:pt x="815" y="661"/>
                    </a:cubicBezTo>
                    <a:cubicBezTo>
                      <a:pt x="815" y="661"/>
                      <a:pt x="816" y="661"/>
                      <a:pt x="816" y="661"/>
                    </a:cubicBezTo>
                    <a:cubicBezTo>
                      <a:pt x="910" y="661"/>
                      <a:pt x="1355" y="75"/>
                      <a:pt x="1355" y="75"/>
                    </a:cubicBezTo>
                    <a:cubicBezTo>
                      <a:pt x="1228" y="22"/>
                      <a:pt x="1098" y="1"/>
                      <a:pt x="9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9" name="Google Shape;2579;p27"/>
              <p:cNvSpPr/>
              <p:nvPr/>
            </p:nvSpPr>
            <p:spPr>
              <a:xfrm>
                <a:off x="1190576" y="-1336853"/>
                <a:ext cx="79955" cy="122908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3820" extrusionOk="0">
                    <a:moveTo>
                      <a:pt x="1098" y="1"/>
                    </a:moveTo>
                    <a:cubicBezTo>
                      <a:pt x="1054" y="1"/>
                      <a:pt x="1010" y="34"/>
                      <a:pt x="1017" y="91"/>
                    </a:cubicBezTo>
                    <a:lnTo>
                      <a:pt x="1384" y="2392"/>
                    </a:lnTo>
                    <a:cubicBezTo>
                      <a:pt x="906" y="2271"/>
                      <a:pt x="354" y="1327"/>
                      <a:pt x="172" y="948"/>
                    </a:cubicBezTo>
                    <a:cubicBezTo>
                      <a:pt x="155" y="917"/>
                      <a:pt x="129" y="904"/>
                      <a:pt x="102" y="904"/>
                    </a:cubicBezTo>
                    <a:cubicBezTo>
                      <a:pt x="51" y="904"/>
                      <a:pt x="0" y="955"/>
                      <a:pt x="27" y="1016"/>
                    </a:cubicBezTo>
                    <a:cubicBezTo>
                      <a:pt x="54" y="1078"/>
                      <a:pt x="745" y="2493"/>
                      <a:pt x="1430" y="2561"/>
                    </a:cubicBezTo>
                    <a:cubicBezTo>
                      <a:pt x="1485" y="2712"/>
                      <a:pt x="1510" y="3264"/>
                      <a:pt x="1501" y="3736"/>
                    </a:cubicBezTo>
                    <a:cubicBezTo>
                      <a:pt x="1501" y="3779"/>
                      <a:pt x="1535" y="3817"/>
                      <a:pt x="1581" y="3820"/>
                    </a:cubicBezTo>
                    <a:cubicBezTo>
                      <a:pt x="1624" y="3820"/>
                      <a:pt x="1661" y="3783"/>
                      <a:pt x="1661" y="3739"/>
                    </a:cubicBezTo>
                    <a:cubicBezTo>
                      <a:pt x="1664" y="3514"/>
                      <a:pt x="1671" y="2848"/>
                      <a:pt x="1593" y="2552"/>
                    </a:cubicBezTo>
                    <a:cubicBezTo>
                      <a:pt x="2216" y="2398"/>
                      <a:pt x="2454" y="973"/>
                      <a:pt x="2479" y="803"/>
                    </a:cubicBezTo>
                    <a:cubicBezTo>
                      <a:pt x="2485" y="760"/>
                      <a:pt x="2457" y="720"/>
                      <a:pt x="2414" y="711"/>
                    </a:cubicBezTo>
                    <a:cubicBezTo>
                      <a:pt x="2410" y="710"/>
                      <a:pt x="2406" y="710"/>
                      <a:pt x="2403" y="710"/>
                    </a:cubicBezTo>
                    <a:cubicBezTo>
                      <a:pt x="2364" y="710"/>
                      <a:pt x="2327" y="739"/>
                      <a:pt x="2321" y="778"/>
                    </a:cubicBezTo>
                    <a:cubicBezTo>
                      <a:pt x="2257" y="1210"/>
                      <a:pt x="1991" y="2293"/>
                      <a:pt x="1547" y="2395"/>
                    </a:cubicBezTo>
                    <a:lnTo>
                      <a:pt x="1177" y="66"/>
                    </a:lnTo>
                    <a:cubicBezTo>
                      <a:pt x="1168" y="21"/>
                      <a:pt x="1133" y="1"/>
                      <a:pt x="10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0" name="Google Shape;2580;p27"/>
              <p:cNvSpPr/>
              <p:nvPr/>
            </p:nvSpPr>
            <p:spPr>
              <a:xfrm>
                <a:off x="900155" y="-1022294"/>
                <a:ext cx="44305" cy="5035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565" extrusionOk="0">
                    <a:moveTo>
                      <a:pt x="725" y="0"/>
                    </a:moveTo>
                    <a:cubicBezTo>
                      <a:pt x="583" y="0"/>
                      <a:pt x="1" y="1456"/>
                      <a:pt x="1" y="1456"/>
                    </a:cubicBezTo>
                    <a:cubicBezTo>
                      <a:pt x="189" y="1536"/>
                      <a:pt x="1213" y="1564"/>
                      <a:pt x="1293" y="1564"/>
                    </a:cubicBezTo>
                    <a:cubicBezTo>
                      <a:pt x="1376" y="1564"/>
                      <a:pt x="864" y="28"/>
                      <a:pt x="729" y="1"/>
                    </a:cubicBezTo>
                    <a:cubicBezTo>
                      <a:pt x="727" y="0"/>
                      <a:pt x="726" y="0"/>
                      <a:pt x="725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1" name="Google Shape;2581;p27"/>
              <p:cNvSpPr/>
              <p:nvPr/>
            </p:nvSpPr>
            <p:spPr>
              <a:xfrm>
                <a:off x="953951" y="-1032976"/>
                <a:ext cx="48777" cy="68887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2141" extrusionOk="0">
                    <a:moveTo>
                      <a:pt x="657" y="0"/>
                    </a:moveTo>
                    <a:cubicBezTo>
                      <a:pt x="502" y="0"/>
                      <a:pt x="0" y="2004"/>
                      <a:pt x="0" y="2004"/>
                    </a:cubicBezTo>
                    <a:cubicBezTo>
                      <a:pt x="0" y="2004"/>
                      <a:pt x="862" y="2141"/>
                      <a:pt x="1283" y="2141"/>
                    </a:cubicBezTo>
                    <a:cubicBezTo>
                      <a:pt x="1424" y="2141"/>
                      <a:pt x="1516" y="2125"/>
                      <a:pt x="1509" y="2084"/>
                    </a:cubicBezTo>
                    <a:cubicBezTo>
                      <a:pt x="1484" y="1924"/>
                      <a:pt x="808" y="172"/>
                      <a:pt x="673" y="9"/>
                    </a:cubicBezTo>
                    <a:cubicBezTo>
                      <a:pt x="668" y="3"/>
                      <a:pt x="663" y="0"/>
                      <a:pt x="657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2" name="Google Shape;2582;p27"/>
              <p:cNvSpPr/>
              <p:nvPr/>
            </p:nvSpPr>
            <p:spPr>
              <a:xfrm>
                <a:off x="1409170" y="-920213"/>
                <a:ext cx="77123" cy="52928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1645" extrusionOk="0">
                    <a:moveTo>
                      <a:pt x="901" y="1"/>
                    </a:moveTo>
                    <a:cubicBezTo>
                      <a:pt x="410" y="1"/>
                      <a:pt x="1" y="15"/>
                      <a:pt x="53" y="65"/>
                    </a:cubicBezTo>
                    <a:cubicBezTo>
                      <a:pt x="174" y="183"/>
                      <a:pt x="1789" y="1645"/>
                      <a:pt x="2024" y="1645"/>
                    </a:cubicBezTo>
                    <a:cubicBezTo>
                      <a:pt x="2027" y="1645"/>
                      <a:pt x="2030" y="1644"/>
                      <a:pt x="2033" y="1644"/>
                    </a:cubicBezTo>
                    <a:cubicBezTo>
                      <a:pt x="2236" y="1601"/>
                      <a:pt x="2397" y="28"/>
                      <a:pt x="2397" y="28"/>
                    </a:cubicBezTo>
                    <a:cubicBezTo>
                      <a:pt x="2397" y="28"/>
                      <a:pt x="1573" y="1"/>
                      <a:pt x="901" y="1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3" name="Google Shape;2583;p27"/>
              <p:cNvSpPr/>
              <p:nvPr/>
            </p:nvSpPr>
            <p:spPr>
              <a:xfrm>
                <a:off x="1390026" y="-885239"/>
                <a:ext cx="79118" cy="79118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2459" extrusionOk="0">
                    <a:moveTo>
                      <a:pt x="106" y="0"/>
                    </a:moveTo>
                    <a:cubicBezTo>
                      <a:pt x="67" y="0"/>
                      <a:pt x="44" y="10"/>
                      <a:pt x="40" y="33"/>
                    </a:cubicBezTo>
                    <a:cubicBezTo>
                      <a:pt x="1" y="269"/>
                      <a:pt x="1209" y="2459"/>
                      <a:pt x="1406" y="2459"/>
                    </a:cubicBezTo>
                    <a:cubicBezTo>
                      <a:pt x="1410" y="2459"/>
                      <a:pt x="1413" y="2458"/>
                      <a:pt x="1416" y="2457"/>
                    </a:cubicBezTo>
                    <a:cubicBezTo>
                      <a:pt x="1576" y="2377"/>
                      <a:pt x="2307" y="1710"/>
                      <a:pt x="2458" y="1001"/>
                    </a:cubicBezTo>
                    <a:cubicBezTo>
                      <a:pt x="2458" y="1001"/>
                      <a:pt x="495" y="0"/>
                      <a:pt x="106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4" name="Google Shape;2584;p27"/>
              <p:cNvSpPr/>
              <p:nvPr/>
            </p:nvSpPr>
            <p:spPr>
              <a:xfrm>
                <a:off x="1356113" y="-856249"/>
                <a:ext cx="65187" cy="86808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698" extrusionOk="0">
                    <a:moveTo>
                      <a:pt x="14" y="0"/>
                    </a:moveTo>
                    <a:cubicBezTo>
                      <a:pt x="4" y="0"/>
                      <a:pt x="0" y="7"/>
                      <a:pt x="2" y="20"/>
                    </a:cubicBezTo>
                    <a:cubicBezTo>
                      <a:pt x="42" y="267"/>
                      <a:pt x="326" y="2608"/>
                      <a:pt x="487" y="2691"/>
                    </a:cubicBezTo>
                    <a:cubicBezTo>
                      <a:pt x="496" y="2695"/>
                      <a:pt x="509" y="2698"/>
                      <a:pt x="525" y="2698"/>
                    </a:cubicBezTo>
                    <a:cubicBezTo>
                      <a:pt x="791" y="2698"/>
                      <a:pt x="1912" y="2112"/>
                      <a:pt x="2026" y="1920"/>
                    </a:cubicBezTo>
                    <a:cubicBezTo>
                      <a:pt x="2026" y="1920"/>
                      <a:pt x="181" y="0"/>
                      <a:pt x="14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5" name="Google Shape;2585;p27"/>
              <p:cNvSpPr/>
              <p:nvPr/>
            </p:nvSpPr>
            <p:spPr>
              <a:xfrm>
                <a:off x="1162034" y="-846892"/>
                <a:ext cx="57267" cy="62364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022" extrusionOk="0">
                    <a:moveTo>
                      <a:pt x="204" y="0"/>
                    </a:moveTo>
                    <a:cubicBezTo>
                      <a:pt x="0" y="0"/>
                      <a:pt x="891" y="1980"/>
                      <a:pt x="1052" y="2020"/>
                    </a:cubicBezTo>
                    <a:cubicBezTo>
                      <a:pt x="1053" y="2021"/>
                      <a:pt x="1055" y="2021"/>
                      <a:pt x="1057" y="2021"/>
                    </a:cubicBezTo>
                    <a:cubicBezTo>
                      <a:pt x="1226" y="2021"/>
                      <a:pt x="1780" y="0"/>
                      <a:pt x="1780" y="0"/>
                    </a:cubicBezTo>
                    <a:lnTo>
                      <a:pt x="1780" y="0"/>
                    </a:lnTo>
                    <a:cubicBezTo>
                      <a:pt x="1741" y="14"/>
                      <a:pt x="1575" y="18"/>
                      <a:pt x="1364" y="18"/>
                    </a:cubicBezTo>
                    <a:cubicBezTo>
                      <a:pt x="942" y="18"/>
                      <a:pt x="339" y="0"/>
                      <a:pt x="204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6" name="Google Shape;2586;p27"/>
              <p:cNvSpPr/>
              <p:nvPr/>
            </p:nvSpPr>
            <p:spPr>
              <a:xfrm>
                <a:off x="1092317" y="-859384"/>
                <a:ext cx="61996" cy="74916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429" extrusionOk="0">
                    <a:moveTo>
                      <a:pt x="182" y="1"/>
                    </a:moveTo>
                    <a:cubicBezTo>
                      <a:pt x="1" y="1"/>
                      <a:pt x="1080" y="2429"/>
                      <a:pt x="1239" y="2429"/>
                    </a:cubicBezTo>
                    <a:cubicBezTo>
                      <a:pt x="1399" y="2429"/>
                      <a:pt x="1926" y="365"/>
                      <a:pt x="1926" y="365"/>
                    </a:cubicBezTo>
                    <a:cubicBezTo>
                      <a:pt x="1563" y="282"/>
                      <a:pt x="387" y="41"/>
                      <a:pt x="187" y="1"/>
                    </a:cubicBezTo>
                    <a:cubicBezTo>
                      <a:pt x="185" y="1"/>
                      <a:pt x="184" y="1"/>
                      <a:pt x="182" y="1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7" name="Google Shape;2587;p27"/>
              <p:cNvSpPr/>
              <p:nvPr/>
            </p:nvSpPr>
            <p:spPr>
              <a:xfrm>
                <a:off x="1034825" y="-874313"/>
                <a:ext cx="55079" cy="81147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2631" extrusionOk="0">
                    <a:moveTo>
                      <a:pt x="231" y="1"/>
                    </a:moveTo>
                    <a:cubicBezTo>
                      <a:pt x="1" y="1"/>
                      <a:pt x="719" y="2549"/>
                      <a:pt x="842" y="2629"/>
                    </a:cubicBezTo>
                    <a:cubicBezTo>
                      <a:pt x="844" y="2630"/>
                      <a:pt x="846" y="2631"/>
                      <a:pt x="849" y="2631"/>
                    </a:cubicBezTo>
                    <a:cubicBezTo>
                      <a:pt x="988" y="2631"/>
                      <a:pt x="1712" y="405"/>
                      <a:pt x="1712" y="405"/>
                    </a:cubicBezTo>
                    <a:cubicBezTo>
                      <a:pt x="1215" y="331"/>
                      <a:pt x="438" y="19"/>
                      <a:pt x="234" y="1"/>
                    </a:cubicBezTo>
                    <a:cubicBezTo>
                      <a:pt x="233" y="1"/>
                      <a:pt x="232" y="1"/>
                      <a:pt x="231" y="1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8" name="Google Shape;2588;p27"/>
              <p:cNvSpPr/>
              <p:nvPr/>
            </p:nvSpPr>
            <p:spPr>
              <a:xfrm>
                <a:off x="911074" y="-835479"/>
                <a:ext cx="51448" cy="73456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2283" extrusionOk="0">
                    <a:moveTo>
                      <a:pt x="159" y="0"/>
                    </a:moveTo>
                    <a:cubicBezTo>
                      <a:pt x="150" y="0"/>
                      <a:pt x="145" y="6"/>
                      <a:pt x="143" y="18"/>
                    </a:cubicBezTo>
                    <a:cubicBezTo>
                      <a:pt x="102" y="259"/>
                      <a:pt x="1" y="2273"/>
                      <a:pt x="143" y="2282"/>
                    </a:cubicBezTo>
                    <a:cubicBezTo>
                      <a:pt x="147" y="2282"/>
                      <a:pt x="152" y="2283"/>
                      <a:pt x="158" y="2283"/>
                    </a:cubicBezTo>
                    <a:cubicBezTo>
                      <a:pt x="365" y="2283"/>
                      <a:pt x="1598" y="2079"/>
                      <a:pt x="1598" y="2079"/>
                    </a:cubicBezTo>
                    <a:cubicBezTo>
                      <a:pt x="1598" y="2079"/>
                      <a:pt x="321" y="0"/>
                      <a:pt x="159" y="0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9" name="Google Shape;2589;p27"/>
              <p:cNvSpPr/>
              <p:nvPr/>
            </p:nvSpPr>
            <p:spPr>
              <a:xfrm>
                <a:off x="862265" y="-840305"/>
                <a:ext cx="41409" cy="87709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2726" extrusionOk="0">
                    <a:moveTo>
                      <a:pt x="459" y="1"/>
                    </a:moveTo>
                    <a:cubicBezTo>
                      <a:pt x="454" y="1"/>
                      <a:pt x="449" y="2"/>
                      <a:pt x="444" y="5"/>
                    </a:cubicBezTo>
                    <a:cubicBezTo>
                      <a:pt x="244" y="125"/>
                      <a:pt x="1" y="2725"/>
                      <a:pt x="52" y="2725"/>
                    </a:cubicBezTo>
                    <a:cubicBezTo>
                      <a:pt x="53" y="2725"/>
                      <a:pt x="53" y="2725"/>
                      <a:pt x="53" y="2725"/>
                    </a:cubicBezTo>
                    <a:cubicBezTo>
                      <a:pt x="910" y="2592"/>
                      <a:pt x="1286" y="2472"/>
                      <a:pt x="1286" y="2472"/>
                    </a:cubicBezTo>
                    <a:cubicBezTo>
                      <a:pt x="1286" y="2472"/>
                      <a:pt x="677" y="1"/>
                      <a:pt x="459" y="1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0" name="Google Shape;2590;p27"/>
              <p:cNvSpPr/>
              <p:nvPr/>
            </p:nvSpPr>
            <p:spPr>
              <a:xfrm>
                <a:off x="812844" y="-816914"/>
                <a:ext cx="40315" cy="73359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2280" extrusionOk="0">
                    <a:moveTo>
                      <a:pt x="622" y="1"/>
                    </a:moveTo>
                    <a:cubicBezTo>
                      <a:pt x="616" y="1"/>
                      <a:pt x="610" y="2"/>
                      <a:pt x="605" y="6"/>
                    </a:cubicBezTo>
                    <a:cubicBezTo>
                      <a:pt x="404" y="129"/>
                      <a:pt x="0" y="2251"/>
                      <a:pt x="99" y="2269"/>
                    </a:cubicBezTo>
                    <a:cubicBezTo>
                      <a:pt x="130" y="2276"/>
                      <a:pt x="170" y="2279"/>
                      <a:pt x="217" y="2279"/>
                    </a:cubicBezTo>
                    <a:cubicBezTo>
                      <a:pt x="477" y="2279"/>
                      <a:pt x="944" y="2185"/>
                      <a:pt x="1252" y="2075"/>
                    </a:cubicBezTo>
                    <a:cubicBezTo>
                      <a:pt x="1252" y="2075"/>
                      <a:pt x="832" y="1"/>
                      <a:pt x="622" y="1"/>
                    </a:cubicBezTo>
                    <a:close/>
                  </a:path>
                </a:pathLst>
              </a:custGeom>
              <a:solidFill>
                <a:srgbClr val="000000">
                  <a:alpha val="8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591" name="Google Shape;2591;p27"/>
            <p:cNvSpPr/>
            <p:nvPr/>
          </p:nvSpPr>
          <p:spPr>
            <a:xfrm>
              <a:off x="1381873" y="599681"/>
              <a:ext cx="1821394" cy="1690744"/>
            </a:xfrm>
            <a:custGeom>
              <a:avLst/>
              <a:gdLst/>
              <a:ahLst/>
              <a:cxnLst/>
              <a:rect l="l" t="t" r="r" b="b"/>
              <a:pathLst>
                <a:path w="33558" h="31149" extrusionOk="0">
                  <a:moveTo>
                    <a:pt x="26128" y="23404"/>
                  </a:moveTo>
                  <a:lnTo>
                    <a:pt x="26128" y="23404"/>
                  </a:lnTo>
                  <a:cubicBezTo>
                    <a:pt x="25918" y="23515"/>
                    <a:pt x="25693" y="23626"/>
                    <a:pt x="25446" y="23731"/>
                  </a:cubicBezTo>
                  <a:cubicBezTo>
                    <a:pt x="25443" y="23722"/>
                    <a:pt x="25440" y="23713"/>
                    <a:pt x="25434" y="23706"/>
                  </a:cubicBezTo>
                  <a:cubicBezTo>
                    <a:pt x="25662" y="23611"/>
                    <a:pt x="25894" y="23512"/>
                    <a:pt x="26128" y="23404"/>
                  </a:cubicBezTo>
                  <a:close/>
                  <a:moveTo>
                    <a:pt x="21811" y="1"/>
                  </a:moveTo>
                  <a:cubicBezTo>
                    <a:pt x="20889" y="1"/>
                    <a:pt x="20414" y="2925"/>
                    <a:pt x="19407" y="3588"/>
                  </a:cubicBezTo>
                  <a:cubicBezTo>
                    <a:pt x="19391" y="3587"/>
                    <a:pt x="19373" y="3586"/>
                    <a:pt x="19354" y="3586"/>
                  </a:cubicBezTo>
                  <a:cubicBezTo>
                    <a:pt x="19103" y="3586"/>
                    <a:pt x="18608" y="3676"/>
                    <a:pt x="18281" y="3739"/>
                  </a:cubicBezTo>
                  <a:cubicBezTo>
                    <a:pt x="17988" y="3751"/>
                    <a:pt x="17705" y="3773"/>
                    <a:pt x="17424" y="3797"/>
                  </a:cubicBezTo>
                  <a:cubicBezTo>
                    <a:pt x="17032" y="3797"/>
                    <a:pt x="16320" y="3912"/>
                    <a:pt x="16320" y="3912"/>
                  </a:cubicBezTo>
                  <a:lnTo>
                    <a:pt x="16323" y="3930"/>
                  </a:lnTo>
                  <a:cubicBezTo>
                    <a:pt x="16200" y="3949"/>
                    <a:pt x="16079" y="3970"/>
                    <a:pt x="15962" y="3989"/>
                  </a:cubicBezTo>
                  <a:cubicBezTo>
                    <a:pt x="15953" y="3970"/>
                    <a:pt x="15944" y="3961"/>
                    <a:pt x="15934" y="3958"/>
                  </a:cubicBezTo>
                  <a:cubicBezTo>
                    <a:pt x="15925" y="3956"/>
                    <a:pt x="15914" y="3955"/>
                    <a:pt x="15900" y="3955"/>
                  </a:cubicBezTo>
                  <a:cubicBezTo>
                    <a:pt x="15726" y="3955"/>
                    <a:pt x="15196" y="4093"/>
                    <a:pt x="14793" y="4205"/>
                  </a:cubicBezTo>
                  <a:cubicBezTo>
                    <a:pt x="14500" y="4263"/>
                    <a:pt x="14219" y="4319"/>
                    <a:pt x="13951" y="4374"/>
                  </a:cubicBezTo>
                  <a:cubicBezTo>
                    <a:pt x="13948" y="4356"/>
                    <a:pt x="13948" y="4343"/>
                    <a:pt x="13948" y="4343"/>
                  </a:cubicBezTo>
                  <a:cubicBezTo>
                    <a:pt x="13948" y="4343"/>
                    <a:pt x="12832" y="4513"/>
                    <a:pt x="12468" y="4624"/>
                  </a:cubicBezTo>
                  <a:cubicBezTo>
                    <a:pt x="12438" y="4625"/>
                    <a:pt x="12409" y="4626"/>
                    <a:pt x="12379" y="4626"/>
                  </a:cubicBezTo>
                  <a:cubicBezTo>
                    <a:pt x="10937" y="4626"/>
                    <a:pt x="9790" y="2874"/>
                    <a:pt x="8683" y="2505"/>
                  </a:cubicBezTo>
                  <a:cubicBezTo>
                    <a:pt x="8646" y="2493"/>
                    <a:pt x="8610" y="2487"/>
                    <a:pt x="8574" y="2487"/>
                  </a:cubicBezTo>
                  <a:cubicBezTo>
                    <a:pt x="7512" y="2487"/>
                    <a:pt x="7345" y="7930"/>
                    <a:pt x="7345" y="7930"/>
                  </a:cubicBezTo>
                  <a:cubicBezTo>
                    <a:pt x="7135" y="8708"/>
                    <a:pt x="7045" y="9513"/>
                    <a:pt x="7086" y="10315"/>
                  </a:cubicBezTo>
                  <a:cubicBezTo>
                    <a:pt x="7092" y="11083"/>
                    <a:pt x="7215" y="11755"/>
                    <a:pt x="7428" y="12344"/>
                  </a:cubicBezTo>
                  <a:cubicBezTo>
                    <a:pt x="7295" y="12816"/>
                    <a:pt x="7184" y="13346"/>
                    <a:pt x="7061" y="13972"/>
                  </a:cubicBezTo>
                  <a:lnTo>
                    <a:pt x="7049" y="13960"/>
                  </a:lnTo>
                  <a:cubicBezTo>
                    <a:pt x="7049" y="14053"/>
                    <a:pt x="6870" y="14901"/>
                    <a:pt x="6774" y="15422"/>
                  </a:cubicBezTo>
                  <a:cubicBezTo>
                    <a:pt x="6681" y="15872"/>
                    <a:pt x="6577" y="16366"/>
                    <a:pt x="6453" y="16906"/>
                  </a:cubicBezTo>
                  <a:cubicBezTo>
                    <a:pt x="6438" y="16973"/>
                    <a:pt x="6419" y="17041"/>
                    <a:pt x="6398" y="17109"/>
                  </a:cubicBezTo>
                  <a:cubicBezTo>
                    <a:pt x="6250" y="17418"/>
                    <a:pt x="6068" y="17741"/>
                    <a:pt x="5991" y="17942"/>
                  </a:cubicBezTo>
                  <a:cubicBezTo>
                    <a:pt x="4427" y="20422"/>
                    <a:pt x="1" y="23117"/>
                    <a:pt x="3218" y="23457"/>
                  </a:cubicBezTo>
                  <a:cubicBezTo>
                    <a:pt x="4452" y="23586"/>
                    <a:pt x="6891" y="23929"/>
                    <a:pt x="9831" y="24188"/>
                  </a:cubicBezTo>
                  <a:lnTo>
                    <a:pt x="9824" y="24212"/>
                  </a:lnTo>
                  <a:cubicBezTo>
                    <a:pt x="9824" y="24212"/>
                    <a:pt x="10684" y="24348"/>
                    <a:pt x="11106" y="24348"/>
                  </a:cubicBezTo>
                  <a:cubicBezTo>
                    <a:pt x="11232" y="24348"/>
                    <a:pt x="11318" y="24336"/>
                    <a:pt x="11333" y="24305"/>
                  </a:cubicBezTo>
                  <a:cubicBezTo>
                    <a:pt x="12181" y="24366"/>
                    <a:pt x="13060" y="24419"/>
                    <a:pt x="13954" y="24453"/>
                  </a:cubicBezTo>
                  <a:cubicBezTo>
                    <a:pt x="14904" y="25042"/>
                    <a:pt x="15746" y="25372"/>
                    <a:pt x="16261" y="25394"/>
                  </a:cubicBezTo>
                  <a:lnTo>
                    <a:pt x="16314" y="25394"/>
                  </a:lnTo>
                  <a:cubicBezTo>
                    <a:pt x="16570" y="25394"/>
                    <a:pt x="16746" y="25316"/>
                    <a:pt x="16835" y="25168"/>
                  </a:cubicBezTo>
                  <a:cubicBezTo>
                    <a:pt x="16927" y="25020"/>
                    <a:pt x="16924" y="24798"/>
                    <a:pt x="16823" y="24518"/>
                  </a:cubicBezTo>
                  <a:lnTo>
                    <a:pt x="16823" y="24518"/>
                  </a:lnTo>
                  <a:cubicBezTo>
                    <a:pt x="17992" y="24737"/>
                    <a:pt x="19179" y="24848"/>
                    <a:pt x="20370" y="24857"/>
                  </a:cubicBezTo>
                  <a:cubicBezTo>
                    <a:pt x="20909" y="24857"/>
                    <a:pt x="21449" y="24829"/>
                    <a:pt x="21989" y="24774"/>
                  </a:cubicBezTo>
                  <a:lnTo>
                    <a:pt x="21989" y="24774"/>
                  </a:lnTo>
                  <a:cubicBezTo>
                    <a:pt x="22384" y="25674"/>
                    <a:pt x="22044" y="26652"/>
                    <a:pt x="19907" y="27463"/>
                  </a:cubicBezTo>
                  <a:cubicBezTo>
                    <a:pt x="19219" y="27725"/>
                    <a:pt x="18504" y="27892"/>
                    <a:pt x="17773" y="27957"/>
                  </a:cubicBezTo>
                  <a:lnTo>
                    <a:pt x="17776" y="27944"/>
                  </a:lnTo>
                  <a:lnTo>
                    <a:pt x="17776" y="27944"/>
                  </a:lnTo>
                  <a:cubicBezTo>
                    <a:pt x="17736" y="27958"/>
                    <a:pt x="17570" y="27962"/>
                    <a:pt x="17359" y="27962"/>
                  </a:cubicBezTo>
                  <a:cubicBezTo>
                    <a:pt x="16937" y="27962"/>
                    <a:pt x="16335" y="27944"/>
                    <a:pt x="16200" y="27944"/>
                  </a:cubicBezTo>
                  <a:cubicBezTo>
                    <a:pt x="16193" y="27944"/>
                    <a:pt x="16190" y="27947"/>
                    <a:pt x="16187" y="27950"/>
                  </a:cubicBezTo>
                  <a:cubicBezTo>
                    <a:pt x="16024" y="27935"/>
                    <a:pt x="15863" y="27917"/>
                    <a:pt x="15703" y="27895"/>
                  </a:cubicBezTo>
                  <a:cubicBezTo>
                    <a:pt x="15290" y="27805"/>
                    <a:pt x="14207" y="27580"/>
                    <a:pt x="14016" y="27543"/>
                  </a:cubicBezTo>
                  <a:cubicBezTo>
                    <a:pt x="14014" y="27542"/>
                    <a:pt x="14012" y="27542"/>
                    <a:pt x="14011" y="27542"/>
                  </a:cubicBezTo>
                  <a:cubicBezTo>
                    <a:pt x="14006" y="27542"/>
                    <a:pt x="14003" y="27544"/>
                    <a:pt x="14000" y="27546"/>
                  </a:cubicBezTo>
                  <a:cubicBezTo>
                    <a:pt x="13914" y="27525"/>
                    <a:pt x="13831" y="27503"/>
                    <a:pt x="13748" y="27482"/>
                  </a:cubicBezTo>
                  <a:cubicBezTo>
                    <a:pt x="13751" y="27469"/>
                    <a:pt x="13754" y="27463"/>
                    <a:pt x="13754" y="27463"/>
                  </a:cubicBezTo>
                  <a:cubicBezTo>
                    <a:pt x="13618" y="27442"/>
                    <a:pt x="13485" y="27411"/>
                    <a:pt x="13353" y="27374"/>
                  </a:cubicBezTo>
                  <a:lnTo>
                    <a:pt x="13322" y="27364"/>
                  </a:lnTo>
                  <a:cubicBezTo>
                    <a:pt x="12890" y="27247"/>
                    <a:pt x="12428" y="27071"/>
                    <a:pt x="12276" y="27056"/>
                  </a:cubicBezTo>
                  <a:cubicBezTo>
                    <a:pt x="12267" y="27056"/>
                    <a:pt x="12258" y="27059"/>
                    <a:pt x="12252" y="27068"/>
                  </a:cubicBezTo>
                  <a:cubicBezTo>
                    <a:pt x="11198" y="26780"/>
                    <a:pt x="10162" y="26536"/>
                    <a:pt x="9111" y="26536"/>
                  </a:cubicBezTo>
                  <a:cubicBezTo>
                    <a:pt x="7970" y="26536"/>
                    <a:pt x="6810" y="26824"/>
                    <a:pt x="5590" y="27654"/>
                  </a:cubicBezTo>
                  <a:cubicBezTo>
                    <a:pt x="1806" y="30228"/>
                    <a:pt x="2758" y="31142"/>
                    <a:pt x="4556" y="31142"/>
                  </a:cubicBezTo>
                  <a:cubicBezTo>
                    <a:pt x="4702" y="31142"/>
                    <a:pt x="4852" y="31136"/>
                    <a:pt x="5007" y="31124"/>
                  </a:cubicBezTo>
                  <a:cubicBezTo>
                    <a:pt x="5010" y="31133"/>
                    <a:pt x="5013" y="31140"/>
                    <a:pt x="5016" y="31140"/>
                  </a:cubicBezTo>
                  <a:cubicBezTo>
                    <a:pt x="5046" y="31145"/>
                    <a:pt x="5084" y="31148"/>
                    <a:pt x="5129" y="31148"/>
                  </a:cubicBezTo>
                  <a:cubicBezTo>
                    <a:pt x="5387" y="31148"/>
                    <a:pt x="5856" y="31056"/>
                    <a:pt x="6166" y="30948"/>
                  </a:cubicBezTo>
                  <a:cubicBezTo>
                    <a:pt x="6293" y="30918"/>
                    <a:pt x="6425" y="30890"/>
                    <a:pt x="6558" y="30859"/>
                  </a:cubicBezTo>
                  <a:cubicBezTo>
                    <a:pt x="7070" y="30782"/>
                    <a:pt x="7400" y="30705"/>
                    <a:pt x="7579" y="30662"/>
                  </a:cubicBezTo>
                  <a:cubicBezTo>
                    <a:pt x="7749" y="30631"/>
                    <a:pt x="7924" y="30603"/>
                    <a:pt x="8103" y="30575"/>
                  </a:cubicBezTo>
                  <a:cubicBezTo>
                    <a:pt x="8106" y="30575"/>
                    <a:pt x="8106" y="30575"/>
                    <a:pt x="8110" y="30578"/>
                  </a:cubicBezTo>
                  <a:cubicBezTo>
                    <a:pt x="8112" y="30578"/>
                    <a:pt x="8116" y="30578"/>
                    <a:pt x="8120" y="30578"/>
                  </a:cubicBezTo>
                  <a:cubicBezTo>
                    <a:pt x="8259" y="30578"/>
                    <a:pt x="8953" y="30472"/>
                    <a:pt x="9328" y="30412"/>
                  </a:cubicBezTo>
                  <a:cubicBezTo>
                    <a:pt x="10308" y="30306"/>
                    <a:pt x="11416" y="30237"/>
                    <a:pt x="12662" y="30237"/>
                  </a:cubicBezTo>
                  <a:cubicBezTo>
                    <a:pt x="14456" y="30237"/>
                    <a:pt x="16536" y="30379"/>
                    <a:pt x="18935" y="30754"/>
                  </a:cubicBezTo>
                  <a:cubicBezTo>
                    <a:pt x="19377" y="30823"/>
                    <a:pt x="19801" y="30856"/>
                    <a:pt x="20206" y="30856"/>
                  </a:cubicBezTo>
                  <a:cubicBezTo>
                    <a:pt x="21283" y="30856"/>
                    <a:pt x="22228" y="30624"/>
                    <a:pt x="23022" y="30230"/>
                  </a:cubicBezTo>
                  <a:cubicBezTo>
                    <a:pt x="23377" y="30057"/>
                    <a:pt x="23756" y="29832"/>
                    <a:pt x="23861" y="29712"/>
                  </a:cubicBezTo>
                  <a:cubicBezTo>
                    <a:pt x="24021" y="29591"/>
                    <a:pt x="24176" y="29462"/>
                    <a:pt x="24321" y="29323"/>
                  </a:cubicBezTo>
                  <a:lnTo>
                    <a:pt x="24324" y="29323"/>
                  </a:lnTo>
                  <a:cubicBezTo>
                    <a:pt x="24478" y="29246"/>
                    <a:pt x="25147" y="28638"/>
                    <a:pt x="25341" y="27969"/>
                  </a:cubicBezTo>
                  <a:cubicBezTo>
                    <a:pt x="25443" y="27765"/>
                    <a:pt x="25536" y="27559"/>
                    <a:pt x="25610" y="27343"/>
                  </a:cubicBezTo>
                  <a:cubicBezTo>
                    <a:pt x="25662" y="27226"/>
                    <a:pt x="25702" y="27099"/>
                    <a:pt x="25727" y="26973"/>
                  </a:cubicBezTo>
                  <a:cubicBezTo>
                    <a:pt x="25813" y="26649"/>
                    <a:pt x="25866" y="26319"/>
                    <a:pt x="25881" y="25983"/>
                  </a:cubicBezTo>
                  <a:cubicBezTo>
                    <a:pt x="25897" y="25875"/>
                    <a:pt x="25903" y="25807"/>
                    <a:pt x="25903" y="25807"/>
                  </a:cubicBezTo>
                  <a:lnTo>
                    <a:pt x="25887" y="25807"/>
                  </a:lnTo>
                  <a:cubicBezTo>
                    <a:pt x="25900" y="25147"/>
                    <a:pt x="25770" y="24490"/>
                    <a:pt x="25511" y="23882"/>
                  </a:cubicBezTo>
                  <a:cubicBezTo>
                    <a:pt x="26220" y="23580"/>
                    <a:pt x="26890" y="23185"/>
                    <a:pt x="27494" y="22704"/>
                  </a:cubicBezTo>
                  <a:cubicBezTo>
                    <a:pt x="27658" y="22605"/>
                    <a:pt x="27824" y="22510"/>
                    <a:pt x="27991" y="22408"/>
                  </a:cubicBezTo>
                  <a:cubicBezTo>
                    <a:pt x="27991" y="22408"/>
                    <a:pt x="27991" y="22352"/>
                    <a:pt x="27991" y="22257"/>
                  </a:cubicBezTo>
                  <a:cubicBezTo>
                    <a:pt x="28037" y="22211"/>
                    <a:pt x="28080" y="22167"/>
                    <a:pt x="28111" y="22130"/>
                  </a:cubicBezTo>
                  <a:cubicBezTo>
                    <a:pt x="29329" y="21264"/>
                    <a:pt x="30282" y="19910"/>
                    <a:pt x="31013" y="18312"/>
                  </a:cubicBezTo>
                  <a:cubicBezTo>
                    <a:pt x="31168" y="18028"/>
                    <a:pt x="31350" y="17612"/>
                    <a:pt x="31377" y="17458"/>
                  </a:cubicBezTo>
                  <a:cubicBezTo>
                    <a:pt x="31670" y="16705"/>
                    <a:pt x="31920" y="15934"/>
                    <a:pt x="32127" y="15154"/>
                  </a:cubicBezTo>
                  <a:lnTo>
                    <a:pt x="32170" y="15172"/>
                  </a:lnTo>
                  <a:cubicBezTo>
                    <a:pt x="32266" y="14981"/>
                    <a:pt x="32432" y="14046"/>
                    <a:pt x="32435" y="13861"/>
                  </a:cubicBezTo>
                  <a:cubicBezTo>
                    <a:pt x="33557" y="8623"/>
                    <a:pt x="33203" y="3118"/>
                    <a:pt x="32444" y="3118"/>
                  </a:cubicBezTo>
                  <a:cubicBezTo>
                    <a:pt x="32408" y="3118"/>
                    <a:pt x="32371" y="3130"/>
                    <a:pt x="32334" y="3156"/>
                  </a:cubicBezTo>
                  <a:cubicBezTo>
                    <a:pt x="31377" y="3801"/>
                    <a:pt x="30551" y="4377"/>
                    <a:pt x="29829" y="4889"/>
                  </a:cubicBezTo>
                  <a:cubicBezTo>
                    <a:pt x="29826" y="4889"/>
                    <a:pt x="29823" y="4886"/>
                    <a:pt x="29823" y="4883"/>
                  </a:cubicBezTo>
                  <a:cubicBezTo>
                    <a:pt x="29822" y="4883"/>
                    <a:pt x="29820" y="4882"/>
                    <a:pt x="29819" y="4882"/>
                  </a:cubicBezTo>
                  <a:cubicBezTo>
                    <a:pt x="29758" y="4882"/>
                    <a:pt x="29423" y="5152"/>
                    <a:pt x="29135" y="5392"/>
                  </a:cubicBezTo>
                  <a:cubicBezTo>
                    <a:pt x="28876" y="5580"/>
                    <a:pt x="28632" y="5759"/>
                    <a:pt x="28407" y="5932"/>
                  </a:cubicBezTo>
                  <a:cubicBezTo>
                    <a:pt x="28394" y="5911"/>
                    <a:pt x="28384" y="5899"/>
                    <a:pt x="28373" y="5899"/>
                  </a:cubicBezTo>
                  <a:cubicBezTo>
                    <a:pt x="28371" y="5899"/>
                    <a:pt x="28369" y="5900"/>
                    <a:pt x="28367" y="5901"/>
                  </a:cubicBezTo>
                  <a:cubicBezTo>
                    <a:pt x="27806" y="6216"/>
                    <a:pt x="27500" y="6542"/>
                    <a:pt x="27349" y="6749"/>
                  </a:cubicBezTo>
                  <a:cubicBezTo>
                    <a:pt x="26951" y="7070"/>
                    <a:pt x="26624" y="7344"/>
                    <a:pt x="26353" y="7582"/>
                  </a:cubicBezTo>
                  <a:cubicBezTo>
                    <a:pt x="26125" y="6774"/>
                    <a:pt x="25819" y="5990"/>
                    <a:pt x="25440" y="5241"/>
                  </a:cubicBezTo>
                  <a:cubicBezTo>
                    <a:pt x="24447" y="2780"/>
                    <a:pt x="22871" y="735"/>
                    <a:pt x="22226" y="186"/>
                  </a:cubicBezTo>
                  <a:cubicBezTo>
                    <a:pt x="22077" y="58"/>
                    <a:pt x="21940" y="1"/>
                    <a:pt x="21811" y="1"/>
                  </a:cubicBezTo>
                  <a:close/>
                </a:path>
              </a:pathLst>
            </a:custGeom>
            <a:solidFill>
              <a:srgbClr val="261D2A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2" name="Google Shape;2592;p27"/>
            <p:cNvSpPr/>
            <p:nvPr/>
          </p:nvSpPr>
          <p:spPr>
            <a:xfrm>
              <a:off x="1356960" y="599573"/>
              <a:ext cx="1862318" cy="1329950"/>
            </a:xfrm>
            <a:custGeom>
              <a:avLst/>
              <a:gdLst/>
              <a:ahLst/>
              <a:cxnLst/>
              <a:rect l="l" t="t" r="r" b="b"/>
              <a:pathLst>
                <a:path w="34312" h="24502" extrusionOk="0">
                  <a:moveTo>
                    <a:pt x="22270" y="1"/>
                  </a:moveTo>
                  <a:cubicBezTo>
                    <a:pt x="21228" y="1"/>
                    <a:pt x="20759" y="3722"/>
                    <a:pt x="19447" y="3722"/>
                  </a:cubicBezTo>
                  <a:cubicBezTo>
                    <a:pt x="16699" y="3722"/>
                    <a:pt x="14608" y="4419"/>
                    <a:pt x="13059" y="4614"/>
                  </a:cubicBezTo>
                  <a:cubicBezTo>
                    <a:pt x="12985" y="4623"/>
                    <a:pt x="12911" y="4627"/>
                    <a:pt x="12838" y="4627"/>
                  </a:cubicBezTo>
                  <a:cubicBezTo>
                    <a:pt x="11395" y="4627"/>
                    <a:pt x="10249" y="2874"/>
                    <a:pt x="9142" y="2507"/>
                  </a:cubicBezTo>
                  <a:cubicBezTo>
                    <a:pt x="9105" y="2495"/>
                    <a:pt x="9068" y="2488"/>
                    <a:pt x="9033" y="2488"/>
                  </a:cubicBezTo>
                  <a:cubicBezTo>
                    <a:pt x="7971" y="2488"/>
                    <a:pt x="7801" y="7929"/>
                    <a:pt x="7801" y="7929"/>
                  </a:cubicBezTo>
                  <a:cubicBezTo>
                    <a:pt x="7801" y="7929"/>
                    <a:pt x="7125" y="10141"/>
                    <a:pt x="7927" y="12195"/>
                  </a:cubicBezTo>
                  <a:cubicBezTo>
                    <a:pt x="7603" y="13287"/>
                    <a:pt x="7418" y="14678"/>
                    <a:pt x="6912" y="16908"/>
                  </a:cubicBezTo>
                  <a:cubicBezTo>
                    <a:pt x="6298" y="19606"/>
                    <a:pt x="0" y="23070"/>
                    <a:pt x="3677" y="23456"/>
                  </a:cubicBezTo>
                  <a:cubicBezTo>
                    <a:pt x="5764" y="23676"/>
                    <a:pt x="11295" y="24501"/>
                    <a:pt x="16855" y="24501"/>
                  </a:cubicBezTo>
                  <a:cubicBezTo>
                    <a:pt x="21090" y="24501"/>
                    <a:pt x="25341" y="24023"/>
                    <a:pt x="28101" y="22435"/>
                  </a:cubicBezTo>
                  <a:cubicBezTo>
                    <a:pt x="34311" y="18859"/>
                    <a:pt x="34183" y="3120"/>
                    <a:pt x="32903" y="3120"/>
                  </a:cubicBezTo>
                  <a:cubicBezTo>
                    <a:pt x="32867" y="3120"/>
                    <a:pt x="32830" y="3132"/>
                    <a:pt x="32793" y="3158"/>
                  </a:cubicBezTo>
                  <a:cubicBezTo>
                    <a:pt x="29378" y="5462"/>
                    <a:pt x="27574" y="6884"/>
                    <a:pt x="26627" y="7750"/>
                  </a:cubicBezTo>
                  <a:cubicBezTo>
                    <a:pt x="26038" y="4274"/>
                    <a:pt x="23540" y="916"/>
                    <a:pt x="22685" y="185"/>
                  </a:cubicBezTo>
                  <a:cubicBezTo>
                    <a:pt x="22537" y="57"/>
                    <a:pt x="22399" y="1"/>
                    <a:pt x="222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3" name="Google Shape;2593;p27"/>
            <p:cNvSpPr/>
            <p:nvPr/>
          </p:nvSpPr>
          <p:spPr>
            <a:xfrm>
              <a:off x="1480004" y="1724510"/>
              <a:ext cx="1399344" cy="565481"/>
            </a:xfrm>
            <a:custGeom>
              <a:avLst/>
              <a:gdLst/>
              <a:ahLst/>
              <a:cxnLst/>
              <a:rect l="l" t="t" r="r" b="b"/>
              <a:pathLst>
                <a:path w="25782" h="10418" extrusionOk="0">
                  <a:moveTo>
                    <a:pt x="19443" y="1"/>
                  </a:moveTo>
                  <a:cubicBezTo>
                    <a:pt x="17844" y="1"/>
                    <a:pt x="16936" y="1321"/>
                    <a:pt x="16936" y="1321"/>
                  </a:cubicBezTo>
                  <a:cubicBezTo>
                    <a:pt x="16936" y="1321"/>
                    <a:pt x="23709" y="4609"/>
                    <a:pt x="18099" y="6737"/>
                  </a:cubicBezTo>
                  <a:cubicBezTo>
                    <a:pt x="17091" y="7119"/>
                    <a:pt x="16139" y="7264"/>
                    <a:pt x="15228" y="7264"/>
                  </a:cubicBezTo>
                  <a:cubicBezTo>
                    <a:pt x="12347" y="7264"/>
                    <a:pt x="9872" y="5813"/>
                    <a:pt x="7306" y="5813"/>
                  </a:cubicBezTo>
                  <a:cubicBezTo>
                    <a:pt x="6164" y="5813"/>
                    <a:pt x="5004" y="6101"/>
                    <a:pt x="3782" y="6931"/>
                  </a:cubicBezTo>
                  <a:cubicBezTo>
                    <a:pt x="1" y="9502"/>
                    <a:pt x="950" y="10417"/>
                    <a:pt x="2745" y="10417"/>
                  </a:cubicBezTo>
                  <a:cubicBezTo>
                    <a:pt x="3246" y="10417"/>
                    <a:pt x="3813" y="10346"/>
                    <a:pt x="4361" y="10219"/>
                  </a:cubicBezTo>
                  <a:cubicBezTo>
                    <a:pt x="5902" y="9864"/>
                    <a:pt x="8021" y="9509"/>
                    <a:pt x="10852" y="9509"/>
                  </a:cubicBezTo>
                  <a:cubicBezTo>
                    <a:pt x="12647" y="9509"/>
                    <a:pt x="14728" y="9652"/>
                    <a:pt x="17130" y="10028"/>
                  </a:cubicBezTo>
                  <a:cubicBezTo>
                    <a:pt x="17570" y="10096"/>
                    <a:pt x="17992" y="10129"/>
                    <a:pt x="18395" y="10129"/>
                  </a:cubicBezTo>
                  <a:cubicBezTo>
                    <a:pt x="23674" y="10129"/>
                    <a:pt x="25781" y="4570"/>
                    <a:pt x="22546" y="1515"/>
                  </a:cubicBezTo>
                  <a:cubicBezTo>
                    <a:pt x="21338" y="373"/>
                    <a:pt x="20293" y="1"/>
                    <a:pt x="19443" y="1"/>
                  </a:cubicBezTo>
                  <a:close/>
                </a:path>
              </a:pathLst>
            </a:custGeom>
            <a:solidFill>
              <a:srgbClr val="D0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4" name="Google Shape;2594;p27"/>
            <p:cNvSpPr/>
            <p:nvPr/>
          </p:nvSpPr>
          <p:spPr>
            <a:xfrm>
              <a:off x="2015654" y="1111806"/>
              <a:ext cx="148391" cy="92817"/>
            </a:xfrm>
            <a:custGeom>
              <a:avLst/>
              <a:gdLst/>
              <a:ahLst/>
              <a:cxnLst/>
              <a:rect l="l" t="t" r="r" b="b"/>
              <a:pathLst>
                <a:path w="2734" h="1710" extrusionOk="0">
                  <a:moveTo>
                    <a:pt x="110" y="0"/>
                  </a:moveTo>
                  <a:cubicBezTo>
                    <a:pt x="7" y="0"/>
                    <a:pt x="1" y="161"/>
                    <a:pt x="109" y="164"/>
                  </a:cubicBezTo>
                  <a:cubicBezTo>
                    <a:pt x="131" y="164"/>
                    <a:pt x="2092" y="287"/>
                    <a:pt x="2564" y="1657"/>
                  </a:cubicBezTo>
                  <a:cubicBezTo>
                    <a:pt x="2576" y="1688"/>
                    <a:pt x="2607" y="1709"/>
                    <a:pt x="2641" y="1709"/>
                  </a:cubicBezTo>
                  <a:cubicBezTo>
                    <a:pt x="2650" y="1709"/>
                    <a:pt x="2660" y="1709"/>
                    <a:pt x="2669" y="1706"/>
                  </a:cubicBezTo>
                  <a:cubicBezTo>
                    <a:pt x="2709" y="1691"/>
                    <a:pt x="2734" y="1644"/>
                    <a:pt x="2718" y="1601"/>
                  </a:cubicBezTo>
                  <a:cubicBezTo>
                    <a:pt x="2209" y="130"/>
                    <a:pt x="205" y="7"/>
                    <a:pt x="118" y="1"/>
                  </a:cubicBezTo>
                  <a:cubicBezTo>
                    <a:pt x="115" y="0"/>
                    <a:pt x="112" y="0"/>
                    <a:pt x="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5" name="Google Shape;2595;p27"/>
            <p:cNvSpPr/>
            <p:nvPr/>
          </p:nvSpPr>
          <p:spPr>
            <a:xfrm>
              <a:off x="2475046" y="1023276"/>
              <a:ext cx="97697" cy="151548"/>
            </a:xfrm>
            <a:custGeom>
              <a:avLst/>
              <a:gdLst/>
              <a:ahLst/>
              <a:cxnLst/>
              <a:rect l="l" t="t" r="r" b="b"/>
              <a:pathLst>
                <a:path w="1800" h="2792" extrusionOk="0">
                  <a:moveTo>
                    <a:pt x="1683" y="1"/>
                  </a:moveTo>
                  <a:cubicBezTo>
                    <a:pt x="1670" y="1"/>
                    <a:pt x="1656" y="4"/>
                    <a:pt x="1641" y="12"/>
                  </a:cubicBezTo>
                  <a:cubicBezTo>
                    <a:pt x="1626" y="22"/>
                    <a:pt x="0" y="904"/>
                    <a:pt x="235" y="2720"/>
                  </a:cubicBezTo>
                  <a:cubicBezTo>
                    <a:pt x="238" y="2760"/>
                    <a:pt x="272" y="2791"/>
                    <a:pt x="315" y="2791"/>
                  </a:cubicBezTo>
                  <a:lnTo>
                    <a:pt x="327" y="2788"/>
                  </a:lnTo>
                  <a:cubicBezTo>
                    <a:pt x="370" y="2782"/>
                    <a:pt x="401" y="2742"/>
                    <a:pt x="395" y="2699"/>
                  </a:cubicBezTo>
                  <a:cubicBezTo>
                    <a:pt x="176" y="996"/>
                    <a:pt x="1703" y="163"/>
                    <a:pt x="1718" y="154"/>
                  </a:cubicBezTo>
                  <a:cubicBezTo>
                    <a:pt x="1799" y="110"/>
                    <a:pt x="1756" y="1"/>
                    <a:pt x="16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6" name="Google Shape;2596;p27"/>
            <p:cNvSpPr/>
            <p:nvPr/>
          </p:nvSpPr>
          <p:spPr>
            <a:xfrm>
              <a:off x="1872854" y="819078"/>
              <a:ext cx="133356" cy="150136"/>
            </a:xfrm>
            <a:custGeom>
              <a:avLst/>
              <a:gdLst/>
              <a:ahLst/>
              <a:cxnLst/>
              <a:rect l="l" t="t" r="r" b="b"/>
              <a:pathLst>
                <a:path w="2457" h="2766" extrusionOk="0">
                  <a:moveTo>
                    <a:pt x="254" y="0"/>
                  </a:moveTo>
                  <a:cubicBezTo>
                    <a:pt x="1" y="0"/>
                    <a:pt x="54" y="2766"/>
                    <a:pt x="54" y="2766"/>
                  </a:cubicBezTo>
                  <a:cubicBezTo>
                    <a:pt x="54" y="2766"/>
                    <a:pt x="2456" y="1800"/>
                    <a:pt x="2345" y="1523"/>
                  </a:cubicBezTo>
                  <a:cubicBezTo>
                    <a:pt x="2234" y="1248"/>
                    <a:pt x="550" y="141"/>
                    <a:pt x="273" y="5"/>
                  </a:cubicBezTo>
                  <a:cubicBezTo>
                    <a:pt x="266" y="2"/>
                    <a:pt x="260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7" name="Google Shape;2597;p27"/>
            <p:cNvSpPr/>
            <p:nvPr/>
          </p:nvSpPr>
          <p:spPr>
            <a:xfrm>
              <a:off x="1892773" y="861253"/>
              <a:ext cx="65185" cy="68175"/>
            </a:xfrm>
            <a:custGeom>
              <a:avLst/>
              <a:gdLst/>
              <a:ahLst/>
              <a:cxnLst/>
              <a:rect l="l" t="t" r="r" b="b"/>
              <a:pathLst>
                <a:path w="1201" h="1256" extrusionOk="0">
                  <a:moveTo>
                    <a:pt x="403" y="0"/>
                  </a:moveTo>
                  <a:cubicBezTo>
                    <a:pt x="346" y="0"/>
                    <a:pt x="291" y="67"/>
                    <a:pt x="337" y="129"/>
                  </a:cubicBezTo>
                  <a:cubicBezTo>
                    <a:pt x="603" y="502"/>
                    <a:pt x="880" y="952"/>
                    <a:pt x="911" y="1097"/>
                  </a:cubicBezTo>
                  <a:cubicBezTo>
                    <a:pt x="800" y="1085"/>
                    <a:pt x="482" y="928"/>
                    <a:pt x="168" y="733"/>
                  </a:cubicBezTo>
                  <a:cubicBezTo>
                    <a:pt x="151" y="721"/>
                    <a:pt x="134" y="716"/>
                    <a:pt x="119" y="716"/>
                  </a:cubicBezTo>
                  <a:cubicBezTo>
                    <a:pt x="48" y="716"/>
                    <a:pt x="0" y="824"/>
                    <a:pt x="81" y="869"/>
                  </a:cubicBezTo>
                  <a:cubicBezTo>
                    <a:pt x="488" y="1125"/>
                    <a:pt x="772" y="1255"/>
                    <a:pt x="930" y="1255"/>
                  </a:cubicBezTo>
                  <a:cubicBezTo>
                    <a:pt x="933" y="1255"/>
                    <a:pt x="936" y="1255"/>
                    <a:pt x="940" y="1255"/>
                  </a:cubicBezTo>
                  <a:cubicBezTo>
                    <a:pt x="976" y="1255"/>
                    <a:pt x="1012" y="1240"/>
                    <a:pt x="1041" y="1218"/>
                  </a:cubicBezTo>
                  <a:cubicBezTo>
                    <a:pt x="1084" y="1174"/>
                    <a:pt x="1201" y="1057"/>
                    <a:pt x="467" y="36"/>
                  </a:cubicBezTo>
                  <a:cubicBezTo>
                    <a:pt x="449" y="11"/>
                    <a:pt x="426" y="0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8" name="Google Shape;2598;p27"/>
            <p:cNvSpPr/>
            <p:nvPr/>
          </p:nvSpPr>
          <p:spPr>
            <a:xfrm>
              <a:off x="2499470" y="715296"/>
              <a:ext cx="141009" cy="146717"/>
            </a:xfrm>
            <a:custGeom>
              <a:avLst/>
              <a:gdLst/>
              <a:ahLst/>
              <a:cxnLst/>
              <a:rect l="l" t="t" r="r" b="b"/>
              <a:pathLst>
                <a:path w="2598" h="2703" extrusionOk="0">
                  <a:moveTo>
                    <a:pt x="1445" y="0"/>
                  </a:moveTo>
                  <a:cubicBezTo>
                    <a:pt x="1214" y="0"/>
                    <a:pt x="1" y="2220"/>
                    <a:pt x="1" y="2220"/>
                  </a:cubicBezTo>
                  <a:cubicBezTo>
                    <a:pt x="1" y="2220"/>
                    <a:pt x="2076" y="2702"/>
                    <a:pt x="2479" y="2702"/>
                  </a:cubicBezTo>
                  <a:cubicBezTo>
                    <a:pt x="2517" y="2702"/>
                    <a:pt x="2541" y="2698"/>
                    <a:pt x="2545" y="2688"/>
                  </a:cubicBezTo>
                  <a:cubicBezTo>
                    <a:pt x="2598" y="2580"/>
                    <a:pt x="1632" y="175"/>
                    <a:pt x="1466" y="8"/>
                  </a:cubicBezTo>
                  <a:cubicBezTo>
                    <a:pt x="1460" y="3"/>
                    <a:pt x="1453" y="0"/>
                    <a:pt x="14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9" name="Google Shape;2599;p27"/>
            <p:cNvSpPr/>
            <p:nvPr/>
          </p:nvSpPr>
          <p:spPr>
            <a:xfrm>
              <a:off x="2558414" y="774460"/>
              <a:ext cx="50640" cy="74905"/>
            </a:xfrm>
            <a:custGeom>
              <a:avLst/>
              <a:gdLst/>
              <a:ahLst/>
              <a:cxnLst/>
              <a:rect l="l" t="t" r="r" b="b"/>
              <a:pathLst>
                <a:path w="933" h="1380" extrusionOk="0">
                  <a:moveTo>
                    <a:pt x="158" y="0"/>
                  </a:moveTo>
                  <a:cubicBezTo>
                    <a:pt x="117" y="0"/>
                    <a:pt x="80" y="33"/>
                    <a:pt x="80" y="78"/>
                  </a:cubicBezTo>
                  <a:cubicBezTo>
                    <a:pt x="0" y="1281"/>
                    <a:pt x="90" y="1339"/>
                    <a:pt x="130" y="1364"/>
                  </a:cubicBezTo>
                  <a:cubicBezTo>
                    <a:pt x="145" y="1373"/>
                    <a:pt x="164" y="1379"/>
                    <a:pt x="182" y="1379"/>
                  </a:cubicBezTo>
                  <a:cubicBezTo>
                    <a:pt x="198" y="1379"/>
                    <a:pt x="210" y="1373"/>
                    <a:pt x="225" y="1367"/>
                  </a:cubicBezTo>
                  <a:cubicBezTo>
                    <a:pt x="343" y="1308"/>
                    <a:pt x="731" y="688"/>
                    <a:pt x="892" y="426"/>
                  </a:cubicBezTo>
                  <a:cubicBezTo>
                    <a:pt x="932" y="362"/>
                    <a:pt x="878" y="303"/>
                    <a:pt x="823" y="303"/>
                  </a:cubicBezTo>
                  <a:cubicBezTo>
                    <a:pt x="798" y="303"/>
                    <a:pt x="773" y="315"/>
                    <a:pt x="756" y="343"/>
                  </a:cubicBezTo>
                  <a:cubicBezTo>
                    <a:pt x="562" y="658"/>
                    <a:pt x="336" y="1000"/>
                    <a:pt x="219" y="1148"/>
                  </a:cubicBezTo>
                  <a:cubicBezTo>
                    <a:pt x="204" y="948"/>
                    <a:pt x="216" y="485"/>
                    <a:pt x="241" y="84"/>
                  </a:cubicBezTo>
                  <a:cubicBezTo>
                    <a:pt x="244" y="41"/>
                    <a:pt x="210" y="1"/>
                    <a:pt x="164" y="1"/>
                  </a:cubicBezTo>
                  <a:cubicBezTo>
                    <a:pt x="162" y="1"/>
                    <a:pt x="160" y="0"/>
                    <a:pt x="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0" name="Google Shape;2600;p27"/>
            <p:cNvSpPr/>
            <p:nvPr/>
          </p:nvSpPr>
          <p:spPr>
            <a:xfrm>
              <a:off x="2049009" y="843345"/>
              <a:ext cx="101985" cy="189706"/>
            </a:xfrm>
            <a:custGeom>
              <a:avLst/>
              <a:gdLst/>
              <a:ahLst/>
              <a:cxnLst/>
              <a:rect l="l" t="t" r="r" b="b"/>
              <a:pathLst>
                <a:path w="1879" h="3495" extrusionOk="0">
                  <a:moveTo>
                    <a:pt x="1564" y="0"/>
                  </a:moveTo>
                  <a:cubicBezTo>
                    <a:pt x="1564" y="0"/>
                    <a:pt x="222" y="201"/>
                    <a:pt x="0" y="312"/>
                  </a:cubicBezTo>
                  <a:cubicBezTo>
                    <a:pt x="0" y="312"/>
                    <a:pt x="1235" y="3494"/>
                    <a:pt x="1581" y="3494"/>
                  </a:cubicBezTo>
                  <a:cubicBezTo>
                    <a:pt x="1601" y="3494"/>
                    <a:pt x="1618" y="3484"/>
                    <a:pt x="1632" y="3461"/>
                  </a:cubicBezTo>
                  <a:cubicBezTo>
                    <a:pt x="1879" y="3048"/>
                    <a:pt x="1564" y="0"/>
                    <a:pt x="1564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1" name="Google Shape;2601;p27"/>
            <p:cNvSpPr/>
            <p:nvPr/>
          </p:nvSpPr>
          <p:spPr>
            <a:xfrm>
              <a:off x="2152947" y="822285"/>
              <a:ext cx="102039" cy="204036"/>
            </a:xfrm>
            <a:custGeom>
              <a:avLst/>
              <a:gdLst/>
              <a:ahLst/>
              <a:cxnLst/>
              <a:rect l="l" t="t" r="r" b="b"/>
              <a:pathLst>
                <a:path w="1880" h="3759" extrusionOk="0">
                  <a:moveTo>
                    <a:pt x="1601" y="0"/>
                  </a:moveTo>
                  <a:cubicBezTo>
                    <a:pt x="1306" y="0"/>
                    <a:pt x="1" y="388"/>
                    <a:pt x="1" y="388"/>
                  </a:cubicBezTo>
                  <a:cubicBezTo>
                    <a:pt x="1" y="388"/>
                    <a:pt x="1213" y="3648"/>
                    <a:pt x="1432" y="3750"/>
                  </a:cubicBezTo>
                  <a:cubicBezTo>
                    <a:pt x="1443" y="3756"/>
                    <a:pt x="1455" y="3758"/>
                    <a:pt x="1466" y="3758"/>
                  </a:cubicBezTo>
                  <a:cubicBezTo>
                    <a:pt x="1880" y="3758"/>
                    <a:pt x="1834" y="42"/>
                    <a:pt x="1635" y="3"/>
                  </a:cubicBezTo>
                  <a:cubicBezTo>
                    <a:pt x="1626" y="1"/>
                    <a:pt x="1615" y="0"/>
                    <a:pt x="1601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2" name="Google Shape;2602;p27"/>
            <p:cNvSpPr/>
            <p:nvPr/>
          </p:nvSpPr>
          <p:spPr>
            <a:xfrm>
              <a:off x="2262585" y="813600"/>
              <a:ext cx="85105" cy="207889"/>
            </a:xfrm>
            <a:custGeom>
              <a:avLst/>
              <a:gdLst/>
              <a:ahLst/>
              <a:cxnLst/>
              <a:rect l="l" t="t" r="r" b="b"/>
              <a:pathLst>
                <a:path w="1568" h="3830" extrusionOk="0">
                  <a:moveTo>
                    <a:pt x="1095" y="1"/>
                  </a:moveTo>
                  <a:cubicBezTo>
                    <a:pt x="702" y="1"/>
                    <a:pt x="1" y="117"/>
                    <a:pt x="1" y="117"/>
                  </a:cubicBezTo>
                  <a:cubicBezTo>
                    <a:pt x="1" y="117"/>
                    <a:pt x="434" y="3830"/>
                    <a:pt x="818" y="3830"/>
                  </a:cubicBezTo>
                  <a:cubicBezTo>
                    <a:pt x="824" y="3830"/>
                    <a:pt x="831" y="3829"/>
                    <a:pt x="837" y="3827"/>
                  </a:cubicBezTo>
                  <a:cubicBezTo>
                    <a:pt x="1241" y="3700"/>
                    <a:pt x="1568" y="49"/>
                    <a:pt x="1241" y="9"/>
                  </a:cubicBezTo>
                  <a:cubicBezTo>
                    <a:pt x="1200" y="3"/>
                    <a:pt x="1151" y="1"/>
                    <a:pt x="1095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3" name="Google Shape;2603;p27"/>
            <p:cNvSpPr/>
            <p:nvPr/>
          </p:nvSpPr>
          <p:spPr>
            <a:xfrm>
              <a:off x="2351977" y="802255"/>
              <a:ext cx="89990" cy="190629"/>
            </a:xfrm>
            <a:custGeom>
              <a:avLst/>
              <a:gdLst/>
              <a:ahLst/>
              <a:cxnLst/>
              <a:rect l="l" t="t" r="r" b="b"/>
              <a:pathLst>
                <a:path w="1658" h="3512" extrusionOk="0">
                  <a:moveTo>
                    <a:pt x="1383" y="1"/>
                  </a:moveTo>
                  <a:cubicBezTo>
                    <a:pt x="987" y="1"/>
                    <a:pt x="1" y="218"/>
                    <a:pt x="1" y="218"/>
                  </a:cubicBezTo>
                  <a:cubicBezTo>
                    <a:pt x="1" y="218"/>
                    <a:pt x="578" y="3511"/>
                    <a:pt x="794" y="3511"/>
                  </a:cubicBezTo>
                  <a:cubicBezTo>
                    <a:pt x="799" y="3511"/>
                    <a:pt x="804" y="3509"/>
                    <a:pt x="809" y="3505"/>
                  </a:cubicBezTo>
                  <a:cubicBezTo>
                    <a:pt x="1013" y="3342"/>
                    <a:pt x="1657" y="153"/>
                    <a:pt x="1537" y="29"/>
                  </a:cubicBezTo>
                  <a:cubicBezTo>
                    <a:pt x="1517" y="9"/>
                    <a:pt x="1462" y="1"/>
                    <a:pt x="1383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4" name="Google Shape;2604;p27"/>
            <p:cNvSpPr/>
            <p:nvPr/>
          </p:nvSpPr>
          <p:spPr>
            <a:xfrm>
              <a:off x="1768782" y="1125278"/>
              <a:ext cx="169287" cy="71377"/>
            </a:xfrm>
            <a:custGeom>
              <a:avLst/>
              <a:gdLst/>
              <a:ahLst/>
              <a:cxnLst/>
              <a:rect l="l" t="t" r="r" b="b"/>
              <a:pathLst>
                <a:path w="3119" h="1315" extrusionOk="0">
                  <a:moveTo>
                    <a:pt x="22" y="1"/>
                  </a:moveTo>
                  <a:lnTo>
                    <a:pt x="22" y="1"/>
                  </a:lnTo>
                  <a:cubicBezTo>
                    <a:pt x="22" y="1"/>
                    <a:pt x="0" y="1136"/>
                    <a:pt x="40" y="1296"/>
                  </a:cubicBezTo>
                  <a:cubicBezTo>
                    <a:pt x="44" y="1309"/>
                    <a:pt x="60" y="1315"/>
                    <a:pt x="87" y="1315"/>
                  </a:cubicBezTo>
                  <a:cubicBezTo>
                    <a:pt x="415" y="1315"/>
                    <a:pt x="2333" y="476"/>
                    <a:pt x="2711" y="288"/>
                  </a:cubicBezTo>
                  <a:cubicBezTo>
                    <a:pt x="3118" y="84"/>
                    <a:pt x="22" y="1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5" name="Google Shape;2605;p27"/>
            <p:cNvSpPr/>
            <p:nvPr/>
          </p:nvSpPr>
          <p:spPr>
            <a:xfrm>
              <a:off x="1773938" y="1217492"/>
              <a:ext cx="184538" cy="98463"/>
            </a:xfrm>
            <a:custGeom>
              <a:avLst/>
              <a:gdLst/>
              <a:ahLst/>
              <a:cxnLst/>
              <a:rect l="l" t="t" r="r" b="b"/>
              <a:pathLst>
                <a:path w="3400" h="1814" extrusionOk="0">
                  <a:moveTo>
                    <a:pt x="2860" y="1"/>
                  </a:moveTo>
                  <a:cubicBezTo>
                    <a:pt x="1924" y="1"/>
                    <a:pt x="1" y="303"/>
                    <a:pt x="1" y="303"/>
                  </a:cubicBezTo>
                  <a:cubicBezTo>
                    <a:pt x="1" y="303"/>
                    <a:pt x="288" y="1293"/>
                    <a:pt x="541" y="1787"/>
                  </a:cubicBezTo>
                  <a:cubicBezTo>
                    <a:pt x="550" y="1805"/>
                    <a:pt x="573" y="1813"/>
                    <a:pt x="608" y="1813"/>
                  </a:cubicBezTo>
                  <a:cubicBezTo>
                    <a:pt x="1052" y="1813"/>
                    <a:pt x="3400" y="412"/>
                    <a:pt x="3360" y="109"/>
                  </a:cubicBezTo>
                  <a:cubicBezTo>
                    <a:pt x="3350" y="31"/>
                    <a:pt x="3154" y="1"/>
                    <a:pt x="2860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6" name="Google Shape;2606;p27"/>
            <p:cNvSpPr/>
            <p:nvPr/>
          </p:nvSpPr>
          <p:spPr>
            <a:xfrm>
              <a:off x="1828865" y="1311992"/>
              <a:ext cx="120764" cy="88529"/>
            </a:xfrm>
            <a:custGeom>
              <a:avLst/>
              <a:gdLst/>
              <a:ahLst/>
              <a:cxnLst/>
              <a:rect l="l" t="t" r="r" b="b"/>
              <a:pathLst>
                <a:path w="2225" h="1631" extrusionOk="0">
                  <a:moveTo>
                    <a:pt x="2004" y="1"/>
                  </a:moveTo>
                  <a:cubicBezTo>
                    <a:pt x="1576" y="1"/>
                    <a:pt x="0" y="810"/>
                    <a:pt x="0" y="810"/>
                  </a:cubicBezTo>
                  <a:cubicBezTo>
                    <a:pt x="189" y="918"/>
                    <a:pt x="870" y="1631"/>
                    <a:pt x="994" y="1631"/>
                  </a:cubicBezTo>
                  <a:cubicBezTo>
                    <a:pt x="1114" y="1631"/>
                    <a:pt x="2224" y="286"/>
                    <a:pt x="2104" y="39"/>
                  </a:cubicBezTo>
                  <a:cubicBezTo>
                    <a:pt x="2091" y="13"/>
                    <a:pt x="2056" y="1"/>
                    <a:pt x="2004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7" name="Google Shape;2607;p27"/>
            <p:cNvSpPr/>
            <p:nvPr/>
          </p:nvSpPr>
          <p:spPr>
            <a:xfrm>
              <a:off x="2233464" y="1518303"/>
              <a:ext cx="673945" cy="428643"/>
            </a:xfrm>
            <a:custGeom>
              <a:avLst/>
              <a:gdLst/>
              <a:ahLst/>
              <a:cxnLst/>
              <a:rect l="l" t="t" r="r" b="b"/>
              <a:pathLst>
                <a:path w="12417" h="7897" extrusionOk="0">
                  <a:moveTo>
                    <a:pt x="4982" y="0"/>
                  </a:moveTo>
                  <a:cubicBezTo>
                    <a:pt x="4786" y="0"/>
                    <a:pt x="4581" y="57"/>
                    <a:pt x="4359" y="188"/>
                  </a:cubicBezTo>
                  <a:cubicBezTo>
                    <a:pt x="2770" y="1126"/>
                    <a:pt x="4350" y="2486"/>
                    <a:pt x="1197" y="4429"/>
                  </a:cubicBezTo>
                  <a:cubicBezTo>
                    <a:pt x="1" y="5166"/>
                    <a:pt x="528" y="7276"/>
                    <a:pt x="528" y="7276"/>
                  </a:cubicBezTo>
                  <a:cubicBezTo>
                    <a:pt x="528" y="7276"/>
                    <a:pt x="1961" y="7896"/>
                    <a:pt x="4280" y="7896"/>
                  </a:cubicBezTo>
                  <a:cubicBezTo>
                    <a:pt x="6368" y="7896"/>
                    <a:pt x="9174" y="7394"/>
                    <a:pt x="12301" y="5484"/>
                  </a:cubicBezTo>
                  <a:cubicBezTo>
                    <a:pt x="12301" y="5484"/>
                    <a:pt x="12417" y="2082"/>
                    <a:pt x="9657" y="2082"/>
                  </a:cubicBezTo>
                  <a:cubicBezTo>
                    <a:pt x="9641" y="2082"/>
                    <a:pt x="9625" y="2082"/>
                    <a:pt x="9608" y="2082"/>
                  </a:cubicBezTo>
                  <a:cubicBezTo>
                    <a:pt x="9586" y="2082"/>
                    <a:pt x="9564" y="2083"/>
                    <a:pt x="9542" y="2083"/>
                  </a:cubicBezTo>
                  <a:cubicBezTo>
                    <a:pt x="7040" y="2083"/>
                    <a:pt x="6173" y="0"/>
                    <a:pt x="4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8" name="Google Shape;2608;p27"/>
            <p:cNvSpPr/>
            <p:nvPr/>
          </p:nvSpPr>
          <p:spPr>
            <a:xfrm>
              <a:off x="2533936" y="1776129"/>
              <a:ext cx="142692" cy="105682"/>
            </a:xfrm>
            <a:custGeom>
              <a:avLst/>
              <a:gdLst/>
              <a:ahLst/>
              <a:cxnLst/>
              <a:rect l="l" t="t" r="r" b="b"/>
              <a:pathLst>
                <a:path w="2629" h="1947" extrusionOk="0">
                  <a:moveTo>
                    <a:pt x="1729" y="1"/>
                  </a:moveTo>
                  <a:cubicBezTo>
                    <a:pt x="1706" y="1"/>
                    <a:pt x="1684" y="11"/>
                    <a:pt x="1667" y="37"/>
                  </a:cubicBezTo>
                  <a:cubicBezTo>
                    <a:pt x="1472" y="290"/>
                    <a:pt x="1296" y="555"/>
                    <a:pt x="1136" y="830"/>
                  </a:cubicBezTo>
                  <a:cubicBezTo>
                    <a:pt x="664" y="611"/>
                    <a:pt x="238" y="450"/>
                    <a:pt x="140" y="416"/>
                  </a:cubicBezTo>
                  <a:cubicBezTo>
                    <a:pt x="130" y="413"/>
                    <a:pt x="121" y="412"/>
                    <a:pt x="113" y="412"/>
                  </a:cubicBezTo>
                  <a:cubicBezTo>
                    <a:pt x="35" y="412"/>
                    <a:pt x="1" y="529"/>
                    <a:pt x="84" y="567"/>
                  </a:cubicBezTo>
                  <a:cubicBezTo>
                    <a:pt x="309" y="651"/>
                    <a:pt x="676" y="799"/>
                    <a:pt x="1059" y="971"/>
                  </a:cubicBezTo>
                  <a:cubicBezTo>
                    <a:pt x="865" y="1335"/>
                    <a:pt x="732" y="1709"/>
                    <a:pt x="852" y="1906"/>
                  </a:cubicBezTo>
                  <a:cubicBezTo>
                    <a:pt x="868" y="1931"/>
                    <a:pt x="892" y="1946"/>
                    <a:pt x="920" y="1946"/>
                  </a:cubicBezTo>
                  <a:cubicBezTo>
                    <a:pt x="936" y="1946"/>
                    <a:pt x="951" y="1943"/>
                    <a:pt x="963" y="1934"/>
                  </a:cubicBezTo>
                  <a:cubicBezTo>
                    <a:pt x="1000" y="1912"/>
                    <a:pt x="1013" y="1863"/>
                    <a:pt x="991" y="1823"/>
                  </a:cubicBezTo>
                  <a:cubicBezTo>
                    <a:pt x="911" y="1687"/>
                    <a:pt x="1022" y="1379"/>
                    <a:pt x="1204" y="1039"/>
                  </a:cubicBezTo>
                  <a:cubicBezTo>
                    <a:pt x="1784" y="1317"/>
                    <a:pt x="2357" y="1644"/>
                    <a:pt x="2465" y="1897"/>
                  </a:cubicBezTo>
                  <a:cubicBezTo>
                    <a:pt x="2478" y="1928"/>
                    <a:pt x="2505" y="1946"/>
                    <a:pt x="2539" y="1946"/>
                  </a:cubicBezTo>
                  <a:cubicBezTo>
                    <a:pt x="2549" y="1946"/>
                    <a:pt x="2561" y="1943"/>
                    <a:pt x="2570" y="1940"/>
                  </a:cubicBezTo>
                  <a:cubicBezTo>
                    <a:pt x="2610" y="1921"/>
                    <a:pt x="2629" y="1875"/>
                    <a:pt x="2613" y="1835"/>
                  </a:cubicBezTo>
                  <a:cubicBezTo>
                    <a:pt x="2481" y="1530"/>
                    <a:pt x="1870" y="1175"/>
                    <a:pt x="1284" y="897"/>
                  </a:cubicBezTo>
                  <a:cubicBezTo>
                    <a:pt x="1438" y="632"/>
                    <a:pt x="1608" y="379"/>
                    <a:pt x="1793" y="136"/>
                  </a:cubicBezTo>
                  <a:cubicBezTo>
                    <a:pt x="1847" y="73"/>
                    <a:pt x="1789" y="1"/>
                    <a:pt x="1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9" name="Google Shape;2609;p27"/>
            <p:cNvSpPr/>
            <p:nvPr/>
          </p:nvSpPr>
          <p:spPr>
            <a:xfrm>
              <a:off x="2246870" y="1786876"/>
              <a:ext cx="669495" cy="161861"/>
            </a:xfrm>
            <a:custGeom>
              <a:avLst/>
              <a:gdLst/>
              <a:ahLst/>
              <a:cxnLst/>
              <a:rect l="l" t="t" r="r" b="b"/>
              <a:pathLst>
                <a:path w="12335" h="2982" extrusionOk="0">
                  <a:moveTo>
                    <a:pt x="12217" y="0"/>
                  </a:moveTo>
                  <a:cubicBezTo>
                    <a:pt x="12194" y="0"/>
                    <a:pt x="12170" y="11"/>
                    <a:pt x="12153" y="39"/>
                  </a:cubicBezTo>
                  <a:cubicBezTo>
                    <a:pt x="12125" y="72"/>
                    <a:pt x="9960" y="2822"/>
                    <a:pt x="4438" y="2822"/>
                  </a:cubicBezTo>
                  <a:cubicBezTo>
                    <a:pt x="3182" y="2822"/>
                    <a:pt x="1753" y="2680"/>
                    <a:pt x="136" y="2331"/>
                  </a:cubicBezTo>
                  <a:cubicBezTo>
                    <a:pt x="127" y="2328"/>
                    <a:pt x="119" y="2327"/>
                    <a:pt x="111" y="2327"/>
                  </a:cubicBezTo>
                  <a:cubicBezTo>
                    <a:pt x="23" y="2327"/>
                    <a:pt x="0" y="2471"/>
                    <a:pt x="102" y="2488"/>
                  </a:cubicBezTo>
                  <a:cubicBezTo>
                    <a:pt x="1728" y="2837"/>
                    <a:pt x="3165" y="2982"/>
                    <a:pt x="4433" y="2982"/>
                  </a:cubicBezTo>
                  <a:cubicBezTo>
                    <a:pt x="10040" y="2982"/>
                    <a:pt x="12254" y="172"/>
                    <a:pt x="12279" y="135"/>
                  </a:cubicBezTo>
                  <a:cubicBezTo>
                    <a:pt x="12334" y="73"/>
                    <a:pt x="12277" y="0"/>
                    <a:pt x="12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0" name="Google Shape;2610;p27"/>
            <p:cNvSpPr/>
            <p:nvPr/>
          </p:nvSpPr>
          <p:spPr>
            <a:xfrm>
              <a:off x="3079681" y="788519"/>
              <a:ext cx="65837" cy="92329"/>
            </a:xfrm>
            <a:custGeom>
              <a:avLst/>
              <a:gdLst/>
              <a:ahLst/>
              <a:cxnLst/>
              <a:rect l="l" t="t" r="r" b="b"/>
              <a:pathLst>
                <a:path w="1213" h="1701" extrusionOk="0">
                  <a:moveTo>
                    <a:pt x="1213" y="1"/>
                  </a:moveTo>
                  <a:cubicBezTo>
                    <a:pt x="1213" y="1"/>
                    <a:pt x="81" y="1133"/>
                    <a:pt x="1" y="1700"/>
                  </a:cubicBezTo>
                  <a:lnTo>
                    <a:pt x="1213" y="1"/>
                  </a:lnTo>
                  <a:close/>
                </a:path>
              </a:pathLst>
            </a:custGeom>
            <a:solidFill>
              <a:srgbClr val="D0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1" name="Google Shape;2611;p27"/>
            <p:cNvSpPr/>
            <p:nvPr/>
          </p:nvSpPr>
          <p:spPr>
            <a:xfrm>
              <a:off x="3075013" y="784122"/>
              <a:ext cx="76909" cy="101068"/>
            </a:xfrm>
            <a:custGeom>
              <a:avLst/>
              <a:gdLst/>
              <a:ahLst/>
              <a:cxnLst/>
              <a:rect l="l" t="t" r="r" b="b"/>
              <a:pathLst>
                <a:path w="1417" h="1862" extrusionOk="0">
                  <a:moveTo>
                    <a:pt x="1301" y="1"/>
                  </a:moveTo>
                  <a:cubicBezTo>
                    <a:pt x="1282" y="1"/>
                    <a:pt x="1261" y="8"/>
                    <a:pt x="1243" y="26"/>
                  </a:cubicBezTo>
                  <a:cubicBezTo>
                    <a:pt x="1197" y="73"/>
                    <a:pt x="90" y="1183"/>
                    <a:pt x="7" y="1769"/>
                  </a:cubicBezTo>
                  <a:cubicBezTo>
                    <a:pt x="0" y="1812"/>
                    <a:pt x="31" y="1852"/>
                    <a:pt x="74" y="1861"/>
                  </a:cubicBezTo>
                  <a:lnTo>
                    <a:pt x="87" y="1861"/>
                  </a:lnTo>
                  <a:cubicBezTo>
                    <a:pt x="127" y="1861"/>
                    <a:pt x="161" y="1834"/>
                    <a:pt x="167" y="1794"/>
                  </a:cubicBezTo>
                  <a:cubicBezTo>
                    <a:pt x="244" y="1260"/>
                    <a:pt x="1348" y="153"/>
                    <a:pt x="1357" y="140"/>
                  </a:cubicBezTo>
                  <a:cubicBezTo>
                    <a:pt x="1417" y="81"/>
                    <a:pt x="1363" y="1"/>
                    <a:pt x="1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2" name="Google Shape;2612;p27"/>
            <p:cNvSpPr/>
            <p:nvPr/>
          </p:nvSpPr>
          <p:spPr>
            <a:xfrm>
              <a:off x="3106168" y="819186"/>
              <a:ext cx="56936" cy="92275"/>
            </a:xfrm>
            <a:custGeom>
              <a:avLst/>
              <a:gdLst/>
              <a:ahLst/>
              <a:cxnLst/>
              <a:rect l="l" t="t" r="r" b="b"/>
              <a:pathLst>
                <a:path w="1049" h="1700" extrusionOk="0">
                  <a:moveTo>
                    <a:pt x="1049" y="0"/>
                  </a:moveTo>
                  <a:lnTo>
                    <a:pt x="1049" y="0"/>
                  </a:lnTo>
                  <a:cubicBezTo>
                    <a:pt x="404" y="404"/>
                    <a:pt x="0" y="1700"/>
                    <a:pt x="0" y="1700"/>
                  </a:cubicBezTo>
                  <a:lnTo>
                    <a:pt x="1049" y="0"/>
                  </a:lnTo>
                  <a:close/>
                </a:path>
              </a:pathLst>
            </a:custGeom>
            <a:solidFill>
              <a:srgbClr val="D0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3" name="Google Shape;2613;p27"/>
            <p:cNvSpPr/>
            <p:nvPr/>
          </p:nvSpPr>
          <p:spPr>
            <a:xfrm>
              <a:off x="3101120" y="814573"/>
              <a:ext cx="68876" cy="101231"/>
            </a:xfrm>
            <a:custGeom>
              <a:avLst/>
              <a:gdLst/>
              <a:ahLst/>
              <a:cxnLst/>
              <a:rect l="l" t="t" r="r" b="b"/>
              <a:pathLst>
                <a:path w="1269" h="1865" extrusionOk="0">
                  <a:moveTo>
                    <a:pt x="1148" y="0"/>
                  </a:moveTo>
                  <a:cubicBezTo>
                    <a:pt x="1132" y="0"/>
                    <a:pt x="1116" y="5"/>
                    <a:pt x="1099" y="17"/>
                  </a:cubicBezTo>
                  <a:cubicBezTo>
                    <a:pt x="435" y="434"/>
                    <a:pt x="31" y="1708"/>
                    <a:pt x="13" y="1760"/>
                  </a:cubicBezTo>
                  <a:cubicBezTo>
                    <a:pt x="1" y="1803"/>
                    <a:pt x="25" y="1849"/>
                    <a:pt x="68" y="1862"/>
                  </a:cubicBezTo>
                  <a:cubicBezTo>
                    <a:pt x="75" y="1865"/>
                    <a:pt x="84" y="1865"/>
                    <a:pt x="93" y="1865"/>
                  </a:cubicBezTo>
                  <a:cubicBezTo>
                    <a:pt x="127" y="1865"/>
                    <a:pt x="158" y="1843"/>
                    <a:pt x="167" y="1809"/>
                  </a:cubicBezTo>
                  <a:cubicBezTo>
                    <a:pt x="173" y="1797"/>
                    <a:pt x="571" y="542"/>
                    <a:pt x="1185" y="156"/>
                  </a:cubicBezTo>
                  <a:cubicBezTo>
                    <a:pt x="1269" y="110"/>
                    <a:pt x="1221" y="0"/>
                    <a:pt x="1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4" name="Google Shape;2614;p27"/>
            <p:cNvSpPr/>
            <p:nvPr/>
          </p:nvSpPr>
          <p:spPr>
            <a:xfrm>
              <a:off x="3031321" y="1103610"/>
              <a:ext cx="83097" cy="37887"/>
            </a:xfrm>
            <a:custGeom>
              <a:avLst/>
              <a:gdLst/>
              <a:ahLst/>
              <a:cxnLst/>
              <a:rect l="l" t="t" r="r" b="b"/>
              <a:pathLst>
                <a:path w="1531" h="698" extrusionOk="0">
                  <a:moveTo>
                    <a:pt x="1389" y="1"/>
                  </a:moveTo>
                  <a:cubicBezTo>
                    <a:pt x="869" y="1"/>
                    <a:pt x="0" y="697"/>
                    <a:pt x="0" y="697"/>
                  </a:cubicBezTo>
                  <a:lnTo>
                    <a:pt x="1530" y="22"/>
                  </a:lnTo>
                  <a:cubicBezTo>
                    <a:pt x="1487" y="7"/>
                    <a:pt x="1440" y="1"/>
                    <a:pt x="1389" y="1"/>
                  </a:cubicBezTo>
                  <a:close/>
                </a:path>
              </a:pathLst>
            </a:custGeom>
            <a:solidFill>
              <a:srgbClr val="D0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5" name="Google Shape;2615;p27"/>
            <p:cNvSpPr/>
            <p:nvPr/>
          </p:nvSpPr>
          <p:spPr>
            <a:xfrm>
              <a:off x="3026436" y="1099213"/>
              <a:ext cx="94440" cy="46626"/>
            </a:xfrm>
            <a:custGeom>
              <a:avLst/>
              <a:gdLst/>
              <a:ahLst/>
              <a:cxnLst/>
              <a:rect l="l" t="t" r="r" b="b"/>
              <a:pathLst>
                <a:path w="1740" h="859" extrusionOk="0">
                  <a:moveTo>
                    <a:pt x="1482" y="1"/>
                  </a:moveTo>
                  <a:cubicBezTo>
                    <a:pt x="948" y="1"/>
                    <a:pt x="141" y="636"/>
                    <a:pt x="41" y="717"/>
                  </a:cubicBezTo>
                  <a:cubicBezTo>
                    <a:pt x="4" y="744"/>
                    <a:pt x="1" y="794"/>
                    <a:pt x="29" y="828"/>
                  </a:cubicBezTo>
                  <a:cubicBezTo>
                    <a:pt x="44" y="849"/>
                    <a:pt x="66" y="859"/>
                    <a:pt x="90" y="859"/>
                  </a:cubicBezTo>
                  <a:cubicBezTo>
                    <a:pt x="109" y="859"/>
                    <a:pt x="127" y="852"/>
                    <a:pt x="143" y="843"/>
                  </a:cubicBezTo>
                  <a:cubicBezTo>
                    <a:pt x="397" y="640"/>
                    <a:pt x="1082" y="163"/>
                    <a:pt x="1480" y="163"/>
                  </a:cubicBezTo>
                  <a:cubicBezTo>
                    <a:pt x="1522" y="163"/>
                    <a:pt x="1561" y="169"/>
                    <a:pt x="1596" y="180"/>
                  </a:cubicBezTo>
                  <a:cubicBezTo>
                    <a:pt x="1606" y="183"/>
                    <a:pt x="1615" y="185"/>
                    <a:pt x="1624" y="185"/>
                  </a:cubicBezTo>
                  <a:cubicBezTo>
                    <a:pt x="1706" y="185"/>
                    <a:pt x="1740" y="56"/>
                    <a:pt x="1648" y="26"/>
                  </a:cubicBezTo>
                  <a:cubicBezTo>
                    <a:pt x="1597" y="9"/>
                    <a:pt x="1541" y="1"/>
                    <a:pt x="1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6" name="Google Shape;2616;p27"/>
            <p:cNvSpPr/>
            <p:nvPr/>
          </p:nvSpPr>
          <p:spPr>
            <a:xfrm>
              <a:off x="3047387" y="1132975"/>
              <a:ext cx="71861" cy="27791"/>
            </a:xfrm>
            <a:custGeom>
              <a:avLst/>
              <a:gdLst/>
              <a:ahLst/>
              <a:cxnLst/>
              <a:rect l="l" t="t" r="r" b="b"/>
              <a:pathLst>
                <a:path w="1324" h="512" extrusionOk="0">
                  <a:moveTo>
                    <a:pt x="1240" y="1"/>
                  </a:moveTo>
                  <a:cubicBezTo>
                    <a:pt x="805" y="1"/>
                    <a:pt x="0" y="511"/>
                    <a:pt x="0" y="511"/>
                  </a:cubicBezTo>
                  <a:lnTo>
                    <a:pt x="1324" y="8"/>
                  </a:lnTo>
                  <a:cubicBezTo>
                    <a:pt x="1298" y="3"/>
                    <a:pt x="1270" y="1"/>
                    <a:pt x="1240" y="1"/>
                  </a:cubicBezTo>
                  <a:close/>
                </a:path>
              </a:pathLst>
            </a:custGeom>
            <a:solidFill>
              <a:srgbClr val="D0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7" name="Google Shape;2617;p27"/>
            <p:cNvSpPr/>
            <p:nvPr/>
          </p:nvSpPr>
          <p:spPr>
            <a:xfrm>
              <a:off x="3041199" y="1128687"/>
              <a:ext cx="84236" cy="36421"/>
            </a:xfrm>
            <a:custGeom>
              <a:avLst/>
              <a:gdLst/>
              <a:ahLst/>
              <a:cxnLst/>
              <a:rect l="l" t="t" r="r" b="b"/>
              <a:pathLst>
                <a:path w="1552" h="671" extrusionOk="0">
                  <a:moveTo>
                    <a:pt x="1352" y="1"/>
                  </a:moveTo>
                  <a:cubicBezTo>
                    <a:pt x="904" y="1"/>
                    <a:pt x="160" y="465"/>
                    <a:pt x="71" y="519"/>
                  </a:cubicBezTo>
                  <a:cubicBezTo>
                    <a:pt x="0" y="562"/>
                    <a:pt x="31" y="670"/>
                    <a:pt x="114" y="670"/>
                  </a:cubicBezTo>
                  <a:cubicBezTo>
                    <a:pt x="127" y="670"/>
                    <a:pt x="142" y="664"/>
                    <a:pt x="158" y="658"/>
                  </a:cubicBezTo>
                  <a:cubicBezTo>
                    <a:pt x="387" y="511"/>
                    <a:pt x="1021" y="162"/>
                    <a:pt x="1354" y="162"/>
                  </a:cubicBezTo>
                  <a:cubicBezTo>
                    <a:pt x="1378" y="162"/>
                    <a:pt x="1401" y="164"/>
                    <a:pt x="1422" y="168"/>
                  </a:cubicBezTo>
                  <a:cubicBezTo>
                    <a:pt x="1429" y="169"/>
                    <a:pt x="1435" y="170"/>
                    <a:pt x="1441" y="170"/>
                  </a:cubicBezTo>
                  <a:cubicBezTo>
                    <a:pt x="1530" y="170"/>
                    <a:pt x="1551" y="30"/>
                    <a:pt x="1453" y="10"/>
                  </a:cubicBezTo>
                  <a:cubicBezTo>
                    <a:pt x="1422" y="4"/>
                    <a:pt x="1388" y="1"/>
                    <a:pt x="13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8" name="Google Shape;2618;p27"/>
            <p:cNvSpPr/>
            <p:nvPr/>
          </p:nvSpPr>
          <p:spPr>
            <a:xfrm>
              <a:off x="1539111" y="1802997"/>
              <a:ext cx="114034" cy="47820"/>
            </a:xfrm>
            <a:custGeom>
              <a:avLst/>
              <a:gdLst/>
              <a:ahLst/>
              <a:cxnLst/>
              <a:rect l="l" t="t" r="r" b="b"/>
              <a:pathLst>
                <a:path w="2101" h="881" extrusionOk="0">
                  <a:moveTo>
                    <a:pt x="1479" y="0"/>
                  </a:moveTo>
                  <a:cubicBezTo>
                    <a:pt x="1081" y="0"/>
                    <a:pt x="540" y="172"/>
                    <a:pt x="0" y="881"/>
                  </a:cubicBezTo>
                  <a:lnTo>
                    <a:pt x="2100" y="153"/>
                  </a:lnTo>
                  <a:cubicBezTo>
                    <a:pt x="2100" y="153"/>
                    <a:pt x="1853" y="0"/>
                    <a:pt x="1479" y="0"/>
                  </a:cubicBezTo>
                  <a:close/>
                </a:path>
              </a:pathLst>
            </a:custGeom>
            <a:solidFill>
              <a:srgbClr val="D0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9" name="Google Shape;2619;p27"/>
            <p:cNvSpPr/>
            <p:nvPr/>
          </p:nvSpPr>
          <p:spPr>
            <a:xfrm>
              <a:off x="1533249" y="1798872"/>
              <a:ext cx="126083" cy="56450"/>
            </a:xfrm>
            <a:custGeom>
              <a:avLst/>
              <a:gdLst/>
              <a:ahLst/>
              <a:cxnLst/>
              <a:rect l="l" t="t" r="r" b="b"/>
              <a:pathLst>
                <a:path w="2323" h="1040" extrusionOk="0">
                  <a:moveTo>
                    <a:pt x="1586" y="0"/>
                  </a:moveTo>
                  <a:cubicBezTo>
                    <a:pt x="1167" y="0"/>
                    <a:pt x="601" y="178"/>
                    <a:pt x="43" y="907"/>
                  </a:cubicBezTo>
                  <a:cubicBezTo>
                    <a:pt x="0" y="963"/>
                    <a:pt x="40" y="1040"/>
                    <a:pt x="108" y="1040"/>
                  </a:cubicBezTo>
                  <a:cubicBezTo>
                    <a:pt x="133" y="1040"/>
                    <a:pt x="154" y="1027"/>
                    <a:pt x="170" y="1006"/>
                  </a:cubicBezTo>
                  <a:cubicBezTo>
                    <a:pt x="696" y="321"/>
                    <a:pt x="1213" y="156"/>
                    <a:pt x="1589" y="156"/>
                  </a:cubicBezTo>
                  <a:cubicBezTo>
                    <a:pt x="1925" y="156"/>
                    <a:pt x="2149" y="288"/>
                    <a:pt x="2168" y="300"/>
                  </a:cubicBezTo>
                  <a:cubicBezTo>
                    <a:pt x="2182" y="306"/>
                    <a:pt x="2195" y="310"/>
                    <a:pt x="2207" y="310"/>
                  </a:cubicBezTo>
                  <a:cubicBezTo>
                    <a:pt x="2277" y="310"/>
                    <a:pt x="2322" y="211"/>
                    <a:pt x="2252" y="161"/>
                  </a:cubicBezTo>
                  <a:cubicBezTo>
                    <a:pt x="2246" y="158"/>
                    <a:pt x="1981" y="0"/>
                    <a:pt x="1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0" name="Google Shape;2620;p27"/>
            <p:cNvSpPr/>
            <p:nvPr/>
          </p:nvSpPr>
          <p:spPr>
            <a:xfrm>
              <a:off x="1512624" y="1776292"/>
              <a:ext cx="83422" cy="59273"/>
            </a:xfrm>
            <a:custGeom>
              <a:avLst/>
              <a:gdLst/>
              <a:ahLst/>
              <a:cxnLst/>
              <a:rect l="l" t="t" r="r" b="b"/>
              <a:pathLst>
                <a:path w="1537" h="1092" extrusionOk="0">
                  <a:moveTo>
                    <a:pt x="1537" y="0"/>
                  </a:moveTo>
                  <a:cubicBezTo>
                    <a:pt x="1537" y="0"/>
                    <a:pt x="365" y="364"/>
                    <a:pt x="1" y="1092"/>
                  </a:cubicBezTo>
                  <a:lnTo>
                    <a:pt x="1537" y="0"/>
                  </a:lnTo>
                  <a:close/>
                </a:path>
              </a:pathLst>
            </a:custGeom>
            <a:solidFill>
              <a:srgbClr val="D0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1" name="Google Shape;2621;p27"/>
            <p:cNvSpPr/>
            <p:nvPr/>
          </p:nvSpPr>
          <p:spPr>
            <a:xfrm>
              <a:off x="1507305" y="1771841"/>
              <a:ext cx="95092" cy="68120"/>
            </a:xfrm>
            <a:custGeom>
              <a:avLst/>
              <a:gdLst/>
              <a:ahLst/>
              <a:cxnLst/>
              <a:rect l="l" t="t" r="r" b="b"/>
              <a:pathLst>
                <a:path w="1752" h="1255" extrusionOk="0">
                  <a:moveTo>
                    <a:pt x="1639" y="1"/>
                  </a:moveTo>
                  <a:cubicBezTo>
                    <a:pt x="1631" y="1"/>
                    <a:pt x="1622" y="2"/>
                    <a:pt x="1613" y="5"/>
                  </a:cubicBezTo>
                  <a:cubicBezTo>
                    <a:pt x="1564" y="20"/>
                    <a:pt x="401" y="387"/>
                    <a:pt x="28" y="1137"/>
                  </a:cubicBezTo>
                  <a:cubicBezTo>
                    <a:pt x="0" y="1192"/>
                    <a:pt x="40" y="1254"/>
                    <a:pt x="99" y="1254"/>
                  </a:cubicBezTo>
                  <a:cubicBezTo>
                    <a:pt x="130" y="1254"/>
                    <a:pt x="157" y="1236"/>
                    <a:pt x="173" y="1211"/>
                  </a:cubicBezTo>
                  <a:cubicBezTo>
                    <a:pt x="515" y="523"/>
                    <a:pt x="1647" y="162"/>
                    <a:pt x="1659" y="159"/>
                  </a:cubicBezTo>
                  <a:cubicBezTo>
                    <a:pt x="1752" y="131"/>
                    <a:pt x="1722" y="1"/>
                    <a:pt x="1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2" name="Google Shape;2622;p27"/>
            <p:cNvSpPr/>
            <p:nvPr/>
          </p:nvSpPr>
          <p:spPr>
            <a:xfrm>
              <a:off x="2647391" y="989911"/>
              <a:ext cx="172815" cy="92546"/>
            </a:xfrm>
            <a:custGeom>
              <a:avLst/>
              <a:gdLst/>
              <a:ahLst/>
              <a:cxnLst/>
              <a:rect l="l" t="t" r="r" b="b"/>
              <a:pathLst>
                <a:path w="3184" h="1705" extrusionOk="0">
                  <a:moveTo>
                    <a:pt x="2860" y="0"/>
                  </a:moveTo>
                  <a:cubicBezTo>
                    <a:pt x="2860" y="0"/>
                    <a:pt x="1" y="432"/>
                    <a:pt x="217" y="593"/>
                  </a:cubicBezTo>
                  <a:cubicBezTo>
                    <a:pt x="402" y="733"/>
                    <a:pt x="2454" y="1704"/>
                    <a:pt x="3033" y="1704"/>
                  </a:cubicBezTo>
                  <a:cubicBezTo>
                    <a:pt x="3129" y="1704"/>
                    <a:pt x="3184" y="1678"/>
                    <a:pt x="3184" y="1617"/>
                  </a:cubicBezTo>
                  <a:cubicBezTo>
                    <a:pt x="3184" y="1188"/>
                    <a:pt x="2860" y="0"/>
                    <a:pt x="2860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3" name="Google Shape;2623;p27"/>
            <p:cNvSpPr/>
            <p:nvPr/>
          </p:nvSpPr>
          <p:spPr>
            <a:xfrm>
              <a:off x="2629860" y="1115784"/>
              <a:ext cx="196208" cy="103510"/>
            </a:xfrm>
            <a:custGeom>
              <a:avLst/>
              <a:gdLst/>
              <a:ahLst/>
              <a:cxnLst/>
              <a:rect l="l" t="t" r="r" b="b"/>
              <a:pathLst>
                <a:path w="3615" h="1907" extrusionOk="0">
                  <a:moveTo>
                    <a:pt x="3507" y="1"/>
                  </a:moveTo>
                  <a:cubicBezTo>
                    <a:pt x="3507" y="1"/>
                    <a:pt x="0" y="53"/>
                    <a:pt x="432" y="322"/>
                  </a:cubicBezTo>
                  <a:cubicBezTo>
                    <a:pt x="835" y="575"/>
                    <a:pt x="2978" y="1906"/>
                    <a:pt x="3391" y="1906"/>
                  </a:cubicBezTo>
                  <a:cubicBezTo>
                    <a:pt x="3420" y="1906"/>
                    <a:pt x="3441" y="1900"/>
                    <a:pt x="3451" y="1885"/>
                  </a:cubicBezTo>
                  <a:cubicBezTo>
                    <a:pt x="3615" y="1669"/>
                    <a:pt x="3507" y="1"/>
                    <a:pt x="3507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4" name="Google Shape;2624;p27"/>
            <p:cNvSpPr/>
            <p:nvPr/>
          </p:nvSpPr>
          <p:spPr>
            <a:xfrm>
              <a:off x="2669210" y="1217612"/>
              <a:ext cx="137970" cy="108884"/>
            </a:xfrm>
            <a:custGeom>
              <a:avLst/>
              <a:gdLst/>
              <a:ahLst/>
              <a:cxnLst/>
              <a:rect l="l" t="t" r="r" b="b"/>
              <a:pathLst>
                <a:path w="2542" h="2006" extrusionOk="0">
                  <a:moveTo>
                    <a:pt x="94" y="0"/>
                  </a:moveTo>
                  <a:cubicBezTo>
                    <a:pt x="27" y="0"/>
                    <a:pt x="1" y="20"/>
                    <a:pt x="31" y="65"/>
                  </a:cubicBezTo>
                  <a:cubicBezTo>
                    <a:pt x="244" y="385"/>
                    <a:pt x="1090" y="2006"/>
                    <a:pt x="1372" y="2006"/>
                  </a:cubicBezTo>
                  <a:cubicBezTo>
                    <a:pt x="1375" y="2006"/>
                    <a:pt x="1378" y="2005"/>
                    <a:pt x="1382" y="2005"/>
                  </a:cubicBezTo>
                  <a:cubicBezTo>
                    <a:pt x="1650" y="1968"/>
                    <a:pt x="2541" y="1225"/>
                    <a:pt x="2483" y="740"/>
                  </a:cubicBezTo>
                  <a:cubicBezTo>
                    <a:pt x="2483" y="740"/>
                    <a:pt x="507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5" name="Google Shape;2625;p27"/>
            <p:cNvSpPr/>
            <p:nvPr/>
          </p:nvSpPr>
          <p:spPr>
            <a:xfrm>
              <a:off x="1741155" y="1365348"/>
              <a:ext cx="154904" cy="118546"/>
            </a:xfrm>
            <a:custGeom>
              <a:avLst/>
              <a:gdLst/>
              <a:ahLst/>
              <a:cxnLst/>
              <a:rect l="l" t="t" r="r" b="b"/>
              <a:pathLst>
                <a:path w="2854" h="2184" extrusionOk="0">
                  <a:moveTo>
                    <a:pt x="337" y="0"/>
                  </a:moveTo>
                  <a:cubicBezTo>
                    <a:pt x="337" y="127"/>
                    <a:pt x="0" y="1678"/>
                    <a:pt x="0" y="1848"/>
                  </a:cubicBezTo>
                  <a:cubicBezTo>
                    <a:pt x="0" y="2014"/>
                    <a:pt x="2014" y="2184"/>
                    <a:pt x="2434" y="2184"/>
                  </a:cubicBezTo>
                  <a:cubicBezTo>
                    <a:pt x="2853" y="2184"/>
                    <a:pt x="337" y="0"/>
                    <a:pt x="337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6" name="Google Shape;2626;p27"/>
            <p:cNvSpPr/>
            <p:nvPr/>
          </p:nvSpPr>
          <p:spPr>
            <a:xfrm>
              <a:off x="1699960" y="1498061"/>
              <a:ext cx="164131" cy="93795"/>
            </a:xfrm>
            <a:custGeom>
              <a:avLst/>
              <a:gdLst/>
              <a:ahLst/>
              <a:cxnLst/>
              <a:rect l="l" t="t" r="r" b="b"/>
              <a:pathLst>
                <a:path w="3024" h="1728" extrusionOk="0">
                  <a:moveTo>
                    <a:pt x="670" y="1"/>
                  </a:moveTo>
                  <a:cubicBezTo>
                    <a:pt x="713" y="380"/>
                    <a:pt x="1" y="1429"/>
                    <a:pt x="1" y="1682"/>
                  </a:cubicBezTo>
                  <a:cubicBezTo>
                    <a:pt x="1" y="1713"/>
                    <a:pt x="47" y="1727"/>
                    <a:pt x="129" y="1727"/>
                  </a:cubicBezTo>
                  <a:cubicBezTo>
                    <a:pt x="705" y="1727"/>
                    <a:pt x="3023" y="1037"/>
                    <a:pt x="3023" y="926"/>
                  </a:cubicBezTo>
                  <a:cubicBezTo>
                    <a:pt x="3023" y="800"/>
                    <a:pt x="670" y="1"/>
                    <a:pt x="670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7" name="Google Shape;2627;p27"/>
            <p:cNvSpPr/>
            <p:nvPr/>
          </p:nvSpPr>
          <p:spPr>
            <a:xfrm>
              <a:off x="2816091" y="1349444"/>
              <a:ext cx="93897" cy="116700"/>
            </a:xfrm>
            <a:custGeom>
              <a:avLst/>
              <a:gdLst/>
              <a:ahLst/>
              <a:cxnLst/>
              <a:rect l="l" t="t" r="r" b="b"/>
              <a:pathLst>
                <a:path w="1730" h="2150" extrusionOk="0">
                  <a:moveTo>
                    <a:pt x="269" y="0"/>
                  </a:moveTo>
                  <a:cubicBezTo>
                    <a:pt x="1" y="0"/>
                    <a:pt x="471" y="2150"/>
                    <a:pt x="471" y="2150"/>
                  </a:cubicBezTo>
                  <a:cubicBezTo>
                    <a:pt x="471" y="2150"/>
                    <a:pt x="1480" y="1601"/>
                    <a:pt x="1603" y="1434"/>
                  </a:cubicBezTo>
                  <a:cubicBezTo>
                    <a:pt x="1730" y="1268"/>
                    <a:pt x="638" y="176"/>
                    <a:pt x="302" y="9"/>
                  </a:cubicBezTo>
                  <a:cubicBezTo>
                    <a:pt x="290" y="3"/>
                    <a:pt x="279" y="0"/>
                    <a:pt x="269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8" name="Google Shape;2628;p27"/>
            <p:cNvSpPr/>
            <p:nvPr/>
          </p:nvSpPr>
          <p:spPr>
            <a:xfrm>
              <a:off x="2872267" y="1270197"/>
              <a:ext cx="112894" cy="123160"/>
            </a:xfrm>
            <a:custGeom>
              <a:avLst/>
              <a:gdLst/>
              <a:ahLst/>
              <a:cxnLst/>
              <a:rect l="l" t="t" r="r" b="b"/>
              <a:pathLst>
                <a:path w="2080" h="2269" extrusionOk="0">
                  <a:moveTo>
                    <a:pt x="226" y="1"/>
                  </a:moveTo>
                  <a:cubicBezTo>
                    <a:pt x="0" y="1"/>
                    <a:pt x="1114" y="2268"/>
                    <a:pt x="1114" y="2268"/>
                  </a:cubicBezTo>
                  <a:cubicBezTo>
                    <a:pt x="1114" y="2268"/>
                    <a:pt x="1996" y="1722"/>
                    <a:pt x="2036" y="1469"/>
                  </a:cubicBezTo>
                  <a:cubicBezTo>
                    <a:pt x="2080" y="1220"/>
                    <a:pt x="485" y="41"/>
                    <a:pt x="232" y="1"/>
                  </a:cubicBezTo>
                  <a:cubicBezTo>
                    <a:pt x="230" y="1"/>
                    <a:pt x="228" y="1"/>
                    <a:pt x="226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9" name="Google Shape;2629;p27"/>
            <p:cNvSpPr/>
            <p:nvPr/>
          </p:nvSpPr>
          <p:spPr>
            <a:xfrm>
              <a:off x="2927737" y="1240560"/>
              <a:ext cx="107466" cy="82124"/>
            </a:xfrm>
            <a:custGeom>
              <a:avLst/>
              <a:gdLst/>
              <a:ahLst/>
              <a:cxnLst/>
              <a:rect l="l" t="t" r="r" b="b"/>
              <a:pathLst>
                <a:path w="1980" h="1513" extrusionOk="0">
                  <a:moveTo>
                    <a:pt x="331" y="0"/>
                  </a:moveTo>
                  <a:cubicBezTo>
                    <a:pt x="0" y="0"/>
                    <a:pt x="1224" y="1513"/>
                    <a:pt x="1224" y="1513"/>
                  </a:cubicBezTo>
                  <a:cubicBezTo>
                    <a:pt x="1224" y="1513"/>
                    <a:pt x="1980" y="883"/>
                    <a:pt x="1980" y="714"/>
                  </a:cubicBezTo>
                  <a:cubicBezTo>
                    <a:pt x="1980" y="547"/>
                    <a:pt x="721" y="45"/>
                    <a:pt x="345" y="1"/>
                  </a:cubicBezTo>
                  <a:cubicBezTo>
                    <a:pt x="340" y="1"/>
                    <a:pt x="335" y="0"/>
                    <a:pt x="331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0" name="Google Shape;2630;p27"/>
            <p:cNvSpPr/>
            <p:nvPr/>
          </p:nvSpPr>
          <p:spPr>
            <a:xfrm>
              <a:off x="2854030" y="927803"/>
              <a:ext cx="98240" cy="149539"/>
            </a:xfrm>
            <a:custGeom>
              <a:avLst/>
              <a:gdLst/>
              <a:ahLst/>
              <a:cxnLst/>
              <a:rect l="l" t="t" r="r" b="b"/>
              <a:pathLst>
                <a:path w="1810" h="2755" extrusionOk="0">
                  <a:moveTo>
                    <a:pt x="1158" y="0"/>
                  </a:moveTo>
                  <a:cubicBezTo>
                    <a:pt x="1155" y="0"/>
                    <a:pt x="1153" y="1"/>
                    <a:pt x="1151" y="2"/>
                  </a:cubicBezTo>
                  <a:cubicBezTo>
                    <a:pt x="220" y="523"/>
                    <a:pt x="1" y="1072"/>
                    <a:pt x="1" y="1072"/>
                  </a:cubicBezTo>
                  <a:cubicBezTo>
                    <a:pt x="1" y="1072"/>
                    <a:pt x="1428" y="2754"/>
                    <a:pt x="1652" y="2754"/>
                  </a:cubicBezTo>
                  <a:cubicBezTo>
                    <a:pt x="1661" y="2754"/>
                    <a:pt x="1667" y="2752"/>
                    <a:pt x="1672" y="2747"/>
                  </a:cubicBezTo>
                  <a:cubicBezTo>
                    <a:pt x="1809" y="2610"/>
                    <a:pt x="1311" y="0"/>
                    <a:pt x="1158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1" name="Google Shape;2631;p27"/>
            <p:cNvSpPr/>
            <p:nvPr/>
          </p:nvSpPr>
          <p:spPr>
            <a:xfrm>
              <a:off x="2934413" y="872601"/>
              <a:ext cx="101333" cy="163706"/>
            </a:xfrm>
            <a:custGeom>
              <a:avLst/>
              <a:gdLst/>
              <a:ahLst/>
              <a:cxnLst/>
              <a:rect l="l" t="t" r="r" b="b"/>
              <a:pathLst>
                <a:path w="1867" h="3016" extrusionOk="0">
                  <a:moveTo>
                    <a:pt x="1121" y="0"/>
                  </a:moveTo>
                  <a:cubicBezTo>
                    <a:pt x="1011" y="0"/>
                    <a:pt x="0" y="880"/>
                    <a:pt x="0" y="880"/>
                  </a:cubicBezTo>
                  <a:cubicBezTo>
                    <a:pt x="0" y="880"/>
                    <a:pt x="1571" y="3015"/>
                    <a:pt x="1790" y="3015"/>
                  </a:cubicBezTo>
                  <a:cubicBezTo>
                    <a:pt x="1802" y="3015"/>
                    <a:pt x="1811" y="3008"/>
                    <a:pt x="1814" y="2993"/>
                  </a:cubicBezTo>
                  <a:cubicBezTo>
                    <a:pt x="1866" y="2718"/>
                    <a:pt x="1209" y="29"/>
                    <a:pt x="1126" y="1"/>
                  </a:cubicBezTo>
                  <a:cubicBezTo>
                    <a:pt x="1125" y="1"/>
                    <a:pt x="1123" y="0"/>
                    <a:pt x="1121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2" name="Google Shape;2632;p27"/>
            <p:cNvSpPr/>
            <p:nvPr/>
          </p:nvSpPr>
          <p:spPr>
            <a:xfrm>
              <a:off x="2713806" y="1096933"/>
              <a:ext cx="423353" cy="404489"/>
            </a:xfrm>
            <a:custGeom>
              <a:avLst/>
              <a:gdLst/>
              <a:ahLst/>
              <a:cxnLst/>
              <a:rect l="l" t="t" r="r" b="b"/>
              <a:pathLst>
                <a:path w="7800" h="7452" extrusionOk="0">
                  <a:moveTo>
                    <a:pt x="7131" y="1"/>
                  </a:moveTo>
                  <a:cubicBezTo>
                    <a:pt x="6758" y="1"/>
                    <a:pt x="6107" y="123"/>
                    <a:pt x="4950" y="506"/>
                  </a:cubicBezTo>
                  <a:cubicBezTo>
                    <a:pt x="3796" y="888"/>
                    <a:pt x="2677" y="1357"/>
                    <a:pt x="2667" y="1363"/>
                  </a:cubicBezTo>
                  <a:cubicBezTo>
                    <a:pt x="2578" y="1398"/>
                    <a:pt x="2617" y="1519"/>
                    <a:pt x="2694" y="1519"/>
                  </a:cubicBezTo>
                  <a:cubicBezTo>
                    <a:pt x="2705" y="1519"/>
                    <a:pt x="2717" y="1517"/>
                    <a:pt x="2729" y="1511"/>
                  </a:cubicBezTo>
                  <a:cubicBezTo>
                    <a:pt x="5143" y="500"/>
                    <a:pt x="6540" y="174"/>
                    <a:pt x="7141" y="174"/>
                  </a:cubicBezTo>
                  <a:cubicBezTo>
                    <a:pt x="7337" y="174"/>
                    <a:pt x="7448" y="208"/>
                    <a:pt x="7482" y="265"/>
                  </a:cubicBezTo>
                  <a:cubicBezTo>
                    <a:pt x="7571" y="416"/>
                    <a:pt x="7183" y="1400"/>
                    <a:pt x="6242" y="2788"/>
                  </a:cubicBezTo>
                  <a:cubicBezTo>
                    <a:pt x="4730" y="5018"/>
                    <a:pt x="2474" y="7291"/>
                    <a:pt x="510" y="7291"/>
                  </a:cubicBezTo>
                  <a:cubicBezTo>
                    <a:pt x="380" y="7291"/>
                    <a:pt x="250" y="7281"/>
                    <a:pt x="123" y="7260"/>
                  </a:cubicBezTo>
                  <a:cubicBezTo>
                    <a:pt x="119" y="7260"/>
                    <a:pt x="115" y="7260"/>
                    <a:pt x="111" y="7260"/>
                  </a:cubicBezTo>
                  <a:cubicBezTo>
                    <a:pt x="19" y="7260"/>
                    <a:pt x="0" y="7397"/>
                    <a:pt x="98" y="7418"/>
                  </a:cubicBezTo>
                  <a:cubicBezTo>
                    <a:pt x="234" y="7439"/>
                    <a:pt x="370" y="7452"/>
                    <a:pt x="508" y="7452"/>
                  </a:cubicBezTo>
                  <a:cubicBezTo>
                    <a:pt x="2538" y="7452"/>
                    <a:pt x="4839" y="5145"/>
                    <a:pt x="6378" y="2878"/>
                  </a:cubicBezTo>
                  <a:cubicBezTo>
                    <a:pt x="7130" y="1764"/>
                    <a:pt x="7800" y="481"/>
                    <a:pt x="7621" y="182"/>
                  </a:cubicBezTo>
                  <a:cubicBezTo>
                    <a:pt x="7565" y="90"/>
                    <a:pt x="7449" y="1"/>
                    <a:pt x="7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3" name="Google Shape;2633;p27"/>
            <p:cNvSpPr/>
            <p:nvPr/>
          </p:nvSpPr>
          <p:spPr>
            <a:xfrm>
              <a:off x="1874211" y="1482804"/>
              <a:ext cx="430843" cy="490684"/>
            </a:xfrm>
            <a:custGeom>
              <a:avLst/>
              <a:gdLst/>
              <a:ahLst/>
              <a:cxnLst/>
              <a:rect l="l" t="t" r="r" b="b"/>
              <a:pathLst>
                <a:path w="7938" h="9040" extrusionOk="0">
                  <a:moveTo>
                    <a:pt x="4411" y="0"/>
                  </a:moveTo>
                  <a:lnTo>
                    <a:pt x="1" y="2875"/>
                  </a:lnTo>
                  <a:cubicBezTo>
                    <a:pt x="1875" y="6536"/>
                    <a:pt x="5837" y="9040"/>
                    <a:pt x="7244" y="9040"/>
                  </a:cubicBezTo>
                  <a:cubicBezTo>
                    <a:pt x="7768" y="9040"/>
                    <a:pt x="7937" y="8693"/>
                    <a:pt x="7514" y="7930"/>
                  </a:cubicBezTo>
                  <a:cubicBezTo>
                    <a:pt x="6253" y="5648"/>
                    <a:pt x="4411" y="0"/>
                    <a:pt x="4411" y="0"/>
                  </a:cubicBezTo>
                  <a:close/>
                </a:path>
              </a:pathLst>
            </a:custGeom>
            <a:solidFill>
              <a:srgbClr val="D0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4" name="Google Shape;2634;p27"/>
            <p:cNvSpPr/>
            <p:nvPr/>
          </p:nvSpPr>
          <p:spPr>
            <a:xfrm>
              <a:off x="2177776" y="1897878"/>
              <a:ext cx="70505" cy="69477"/>
            </a:xfrm>
            <a:custGeom>
              <a:avLst/>
              <a:gdLst/>
              <a:ahLst/>
              <a:cxnLst/>
              <a:rect l="l" t="t" r="r" b="b"/>
              <a:pathLst>
                <a:path w="1299" h="1280" extrusionOk="0">
                  <a:moveTo>
                    <a:pt x="121" y="0"/>
                  </a:moveTo>
                  <a:cubicBezTo>
                    <a:pt x="46" y="0"/>
                    <a:pt x="1" y="118"/>
                    <a:pt x="89" y="156"/>
                  </a:cubicBezTo>
                  <a:cubicBezTo>
                    <a:pt x="98" y="163"/>
                    <a:pt x="1061" y="693"/>
                    <a:pt x="1135" y="1211"/>
                  </a:cubicBezTo>
                  <a:cubicBezTo>
                    <a:pt x="1138" y="1248"/>
                    <a:pt x="1175" y="1279"/>
                    <a:pt x="1215" y="1279"/>
                  </a:cubicBezTo>
                  <a:lnTo>
                    <a:pt x="1224" y="1279"/>
                  </a:lnTo>
                  <a:cubicBezTo>
                    <a:pt x="1267" y="1273"/>
                    <a:pt x="1298" y="1233"/>
                    <a:pt x="1292" y="1187"/>
                  </a:cubicBezTo>
                  <a:cubicBezTo>
                    <a:pt x="1209" y="594"/>
                    <a:pt x="209" y="39"/>
                    <a:pt x="166" y="15"/>
                  </a:cubicBezTo>
                  <a:cubicBezTo>
                    <a:pt x="150" y="5"/>
                    <a:pt x="135" y="0"/>
                    <a:pt x="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5" name="Google Shape;2635;p27"/>
            <p:cNvSpPr/>
            <p:nvPr/>
          </p:nvSpPr>
          <p:spPr>
            <a:xfrm>
              <a:off x="2218158" y="1893752"/>
              <a:ext cx="58889" cy="76588"/>
            </a:xfrm>
            <a:custGeom>
              <a:avLst/>
              <a:gdLst/>
              <a:ahLst/>
              <a:cxnLst/>
              <a:rect l="l" t="t" r="r" b="b"/>
              <a:pathLst>
                <a:path w="1085" h="1411" extrusionOk="0">
                  <a:moveTo>
                    <a:pt x="117" y="0"/>
                  </a:moveTo>
                  <a:cubicBezTo>
                    <a:pt x="43" y="0"/>
                    <a:pt x="1" y="109"/>
                    <a:pt x="79" y="152"/>
                  </a:cubicBezTo>
                  <a:cubicBezTo>
                    <a:pt x="85" y="155"/>
                    <a:pt x="687" y="467"/>
                    <a:pt x="918" y="1352"/>
                  </a:cubicBezTo>
                  <a:cubicBezTo>
                    <a:pt x="927" y="1386"/>
                    <a:pt x="958" y="1411"/>
                    <a:pt x="995" y="1411"/>
                  </a:cubicBezTo>
                  <a:cubicBezTo>
                    <a:pt x="1001" y="1411"/>
                    <a:pt x="1008" y="1411"/>
                    <a:pt x="1017" y="1408"/>
                  </a:cubicBezTo>
                  <a:cubicBezTo>
                    <a:pt x="1060" y="1398"/>
                    <a:pt x="1085" y="1352"/>
                    <a:pt x="1072" y="1309"/>
                  </a:cubicBezTo>
                  <a:cubicBezTo>
                    <a:pt x="826" y="350"/>
                    <a:pt x="178" y="23"/>
                    <a:pt x="150" y="7"/>
                  </a:cubicBezTo>
                  <a:cubicBezTo>
                    <a:pt x="138" y="2"/>
                    <a:pt x="127" y="0"/>
                    <a:pt x="1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6" name="Google Shape;2636;p27"/>
            <p:cNvSpPr/>
            <p:nvPr/>
          </p:nvSpPr>
          <p:spPr>
            <a:xfrm>
              <a:off x="1923305" y="1686579"/>
              <a:ext cx="111700" cy="116483"/>
            </a:xfrm>
            <a:custGeom>
              <a:avLst/>
              <a:gdLst/>
              <a:ahLst/>
              <a:cxnLst/>
              <a:rect l="l" t="t" r="r" b="b"/>
              <a:pathLst>
                <a:path w="2058" h="2146" extrusionOk="0">
                  <a:moveTo>
                    <a:pt x="1919" y="0"/>
                  </a:moveTo>
                  <a:cubicBezTo>
                    <a:pt x="1721" y="0"/>
                    <a:pt x="0" y="800"/>
                    <a:pt x="0" y="800"/>
                  </a:cubicBezTo>
                  <a:cubicBezTo>
                    <a:pt x="0" y="927"/>
                    <a:pt x="876" y="2145"/>
                    <a:pt x="1006" y="2145"/>
                  </a:cubicBezTo>
                  <a:cubicBezTo>
                    <a:pt x="1132" y="2145"/>
                    <a:pt x="2057" y="45"/>
                    <a:pt x="1931" y="2"/>
                  </a:cubicBezTo>
                  <a:cubicBezTo>
                    <a:pt x="1928" y="1"/>
                    <a:pt x="1924" y="0"/>
                    <a:pt x="1919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7" name="Google Shape;2637;p27"/>
            <p:cNvSpPr/>
            <p:nvPr/>
          </p:nvSpPr>
          <p:spPr>
            <a:xfrm>
              <a:off x="1998423" y="1737005"/>
              <a:ext cx="82120" cy="145740"/>
            </a:xfrm>
            <a:custGeom>
              <a:avLst/>
              <a:gdLst/>
              <a:ahLst/>
              <a:cxnLst/>
              <a:rect l="l" t="t" r="r" b="b"/>
              <a:pathLst>
                <a:path w="1513" h="2685" extrusionOk="0">
                  <a:moveTo>
                    <a:pt x="1332" y="0"/>
                  </a:moveTo>
                  <a:cubicBezTo>
                    <a:pt x="1058" y="0"/>
                    <a:pt x="1" y="1552"/>
                    <a:pt x="1" y="1552"/>
                  </a:cubicBezTo>
                  <a:lnTo>
                    <a:pt x="1176" y="2684"/>
                  </a:lnTo>
                  <a:cubicBezTo>
                    <a:pt x="1176" y="2684"/>
                    <a:pt x="1512" y="377"/>
                    <a:pt x="1386" y="41"/>
                  </a:cubicBezTo>
                  <a:cubicBezTo>
                    <a:pt x="1375" y="13"/>
                    <a:pt x="1357" y="0"/>
                    <a:pt x="1332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8" name="Google Shape;2638;p27"/>
            <p:cNvSpPr/>
            <p:nvPr/>
          </p:nvSpPr>
          <p:spPr>
            <a:xfrm>
              <a:off x="1868566" y="1535075"/>
              <a:ext cx="434262" cy="442810"/>
            </a:xfrm>
            <a:custGeom>
              <a:avLst/>
              <a:gdLst/>
              <a:ahLst/>
              <a:cxnLst/>
              <a:rect l="l" t="t" r="r" b="b"/>
              <a:pathLst>
                <a:path w="8001" h="8158" extrusionOk="0">
                  <a:moveTo>
                    <a:pt x="4930" y="1"/>
                  </a:moveTo>
                  <a:cubicBezTo>
                    <a:pt x="4883" y="1"/>
                    <a:pt x="4835" y="41"/>
                    <a:pt x="4848" y="101"/>
                  </a:cubicBezTo>
                  <a:cubicBezTo>
                    <a:pt x="4864" y="148"/>
                    <a:pt x="6295" y="4743"/>
                    <a:pt x="7547" y="7007"/>
                  </a:cubicBezTo>
                  <a:cubicBezTo>
                    <a:pt x="7822" y="7501"/>
                    <a:pt x="7800" y="7738"/>
                    <a:pt x="7732" y="7849"/>
                  </a:cubicBezTo>
                  <a:cubicBezTo>
                    <a:pt x="7660" y="7969"/>
                    <a:pt x="7492" y="7998"/>
                    <a:pt x="7346" y="7998"/>
                  </a:cubicBezTo>
                  <a:cubicBezTo>
                    <a:pt x="7331" y="7998"/>
                    <a:pt x="7315" y="7998"/>
                    <a:pt x="7300" y="7997"/>
                  </a:cubicBezTo>
                  <a:cubicBezTo>
                    <a:pt x="5903" y="7942"/>
                    <a:pt x="2039" y="5514"/>
                    <a:pt x="176" y="1875"/>
                  </a:cubicBezTo>
                  <a:cubicBezTo>
                    <a:pt x="160" y="1843"/>
                    <a:pt x="133" y="1830"/>
                    <a:pt x="107" y="1830"/>
                  </a:cubicBezTo>
                  <a:cubicBezTo>
                    <a:pt x="54" y="1830"/>
                    <a:pt x="1" y="1885"/>
                    <a:pt x="34" y="1949"/>
                  </a:cubicBezTo>
                  <a:cubicBezTo>
                    <a:pt x="1921" y="5638"/>
                    <a:pt x="5863" y="8102"/>
                    <a:pt x="7294" y="8157"/>
                  </a:cubicBezTo>
                  <a:lnTo>
                    <a:pt x="7347" y="8157"/>
                  </a:lnTo>
                  <a:cubicBezTo>
                    <a:pt x="7603" y="8157"/>
                    <a:pt x="7779" y="8083"/>
                    <a:pt x="7868" y="7932"/>
                  </a:cubicBezTo>
                  <a:cubicBezTo>
                    <a:pt x="8001" y="7720"/>
                    <a:pt x="7939" y="7383"/>
                    <a:pt x="7689" y="6927"/>
                  </a:cubicBezTo>
                  <a:cubicBezTo>
                    <a:pt x="6446" y="4681"/>
                    <a:pt x="5018" y="98"/>
                    <a:pt x="5003" y="52"/>
                  </a:cubicBezTo>
                  <a:cubicBezTo>
                    <a:pt x="4988" y="16"/>
                    <a:pt x="4959" y="1"/>
                    <a:pt x="49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9" name="Google Shape;2639;p27"/>
            <p:cNvSpPr/>
            <p:nvPr/>
          </p:nvSpPr>
          <p:spPr>
            <a:xfrm>
              <a:off x="2966219" y="1534862"/>
              <a:ext cx="115879" cy="81636"/>
            </a:xfrm>
            <a:custGeom>
              <a:avLst/>
              <a:gdLst/>
              <a:ahLst/>
              <a:cxnLst/>
              <a:rect l="l" t="t" r="r" b="b"/>
              <a:pathLst>
                <a:path w="2135" h="1504" extrusionOk="0">
                  <a:moveTo>
                    <a:pt x="216" y="0"/>
                  </a:moveTo>
                  <a:cubicBezTo>
                    <a:pt x="203" y="0"/>
                    <a:pt x="193" y="1"/>
                    <a:pt x="185" y="2"/>
                  </a:cubicBezTo>
                  <a:cubicBezTo>
                    <a:pt x="0" y="20"/>
                    <a:pt x="1545" y="1504"/>
                    <a:pt x="1545" y="1504"/>
                  </a:cubicBezTo>
                  <a:cubicBezTo>
                    <a:pt x="1687" y="1402"/>
                    <a:pt x="2134" y="427"/>
                    <a:pt x="2094" y="325"/>
                  </a:cubicBezTo>
                  <a:cubicBezTo>
                    <a:pt x="2056" y="228"/>
                    <a:pt x="506" y="0"/>
                    <a:pt x="216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0" name="Google Shape;2640;p27"/>
            <p:cNvSpPr/>
            <p:nvPr/>
          </p:nvSpPr>
          <p:spPr>
            <a:xfrm>
              <a:off x="2958512" y="1446550"/>
              <a:ext cx="156749" cy="76208"/>
            </a:xfrm>
            <a:custGeom>
              <a:avLst/>
              <a:gdLst/>
              <a:ahLst/>
              <a:cxnLst/>
              <a:rect l="l" t="t" r="r" b="b"/>
              <a:pathLst>
                <a:path w="2888" h="1404" extrusionOk="0">
                  <a:moveTo>
                    <a:pt x="2513" y="1"/>
                  </a:moveTo>
                  <a:cubicBezTo>
                    <a:pt x="1882" y="1"/>
                    <a:pt x="605" y="107"/>
                    <a:pt x="346" y="123"/>
                  </a:cubicBezTo>
                  <a:cubicBezTo>
                    <a:pt x="0" y="145"/>
                    <a:pt x="2440" y="1403"/>
                    <a:pt x="2440" y="1403"/>
                  </a:cubicBezTo>
                  <a:cubicBezTo>
                    <a:pt x="2458" y="1283"/>
                    <a:pt x="2887" y="163"/>
                    <a:pt x="2866" y="43"/>
                  </a:cubicBezTo>
                  <a:cubicBezTo>
                    <a:pt x="2860" y="12"/>
                    <a:pt x="2722" y="1"/>
                    <a:pt x="2513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1" name="Google Shape;2641;p27"/>
            <p:cNvSpPr/>
            <p:nvPr/>
          </p:nvSpPr>
          <p:spPr>
            <a:xfrm>
              <a:off x="3005895" y="1357749"/>
              <a:ext cx="132433" cy="73440"/>
            </a:xfrm>
            <a:custGeom>
              <a:avLst/>
              <a:gdLst/>
              <a:ahLst/>
              <a:cxnLst/>
              <a:rect l="l" t="t" r="r" b="b"/>
              <a:pathLst>
                <a:path w="2440" h="1353" extrusionOk="0">
                  <a:moveTo>
                    <a:pt x="2350" y="1"/>
                  </a:moveTo>
                  <a:cubicBezTo>
                    <a:pt x="1995" y="1"/>
                    <a:pt x="386" y="282"/>
                    <a:pt x="204" y="338"/>
                  </a:cubicBezTo>
                  <a:cubicBezTo>
                    <a:pt x="0" y="399"/>
                    <a:pt x="2156" y="1352"/>
                    <a:pt x="2156" y="1352"/>
                  </a:cubicBezTo>
                  <a:cubicBezTo>
                    <a:pt x="2258" y="1149"/>
                    <a:pt x="2440" y="94"/>
                    <a:pt x="2418" y="14"/>
                  </a:cubicBezTo>
                  <a:cubicBezTo>
                    <a:pt x="2416" y="5"/>
                    <a:pt x="2392" y="1"/>
                    <a:pt x="2350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2" name="Google Shape;2642;p27"/>
            <p:cNvSpPr/>
            <p:nvPr/>
          </p:nvSpPr>
          <p:spPr>
            <a:xfrm>
              <a:off x="2073078" y="1126515"/>
              <a:ext cx="559043" cy="377349"/>
            </a:xfrm>
            <a:custGeom>
              <a:avLst/>
              <a:gdLst/>
              <a:ahLst/>
              <a:cxnLst/>
              <a:rect l="l" t="t" r="r" b="b"/>
              <a:pathLst>
                <a:path w="10300" h="6952" extrusionOk="0">
                  <a:moveTo>
                    <a:pt x="4504" y="1"/>
                  </a:moveTo>
                  <a:cubicBezTo>
                    <a:pt x="4372" y="1"/>
                    <a:pt x="4228" y="13"/>
                    <a:pt x="4072" y="41"/>
                  </a:cubicBezTo>
                  <a:cubicBezTo>
                    <a:pt x="2518" y="316"/>
                    <a:pt x="3221" y="2589"/>
                    <a:pt x="1845" y="2749"/>
                  </a:cubicBezTo>
                  <a:cubicBezTo>
                    <a:pt x="473" y="2912"/>
                    <a:pt x="1" y="6577"/>
                    <a:pt x="1" y="6577"/>
                  </a:cubicBezTo>
                  <a:cubicBezTo>
                    <a:pt x="950" y="6844"/>
                    <a:pt x="1919" y="6951"/>
                    <a:pt x="2864" y="6951"/>
                  </a:cubicBezTo>
                  <a:cubicBezTo>
                    <a:pt x="6787" y="6951"/>
                    <a:pt x="10299" y="5096"/>
                    <a:pt x="10299" y="5093"/>
                  </a:cubicBezTo>
                  <a:cubicBezTo>
                    <a:pt x="9774" y="2758"/>
                    <a:pt x="8861" y="1720"/>
                    <a:pt x="7627" y="1720"/>
                  </a:cubicBezTo>
                  <a:cubicBezTo>
                    <a:pt x="7536" y="1720"/>
                    <a:pt x="7443" y="1726"/>
                    <a:pt x="7348" y="1737"/>
                  </a:cubicBezTo>
                  <a:cubicBezTo>
                    <a:pt x="7299" y="1743"/>
                    <a:pt x="7252" y="1746"/>
                    <a:pt x="7207" y="1746"/>
                  </a:cubicBezTo>
                  <a:cubicBezTo>
                    <a:pt x="6077" y="1746"/>
                    <a:pt x="6055" y="1"/>
                    <a:pt x="4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3" name="Google Shape;2643;p27"/>
            <p:cNvSpPr/>
            <p:nvPr/>
          </p:nvSpPr>
          <p:spPr>
            <a:xfrm>
              <a:off x="2026998" y="1237625"/>
              <a:ext cx="153113" cy="85001"/>
            </a:xfrm>
            <a:custGeom>
              <a:avLst/>
              <a:gdLst/>
              <a:ahLst/>
              <a:cxnLst/>
              <a:rect l="l" t="t" r="r" b="b"/>
              <a:pathLst>
                <a:path w="2821" h="1566" extrusionOk="0">
                  <a:moveTo>
                    <a:pt x="119" y="1"/>
                  </a:moveTo>
                  <a:cubicBezTo>
                    <a:pt x="45" y="1"/>
                    <a:pt x="0" y="111"/>
                    <a:pt x="82" y="153"/>
                  </a:cubicBezTo>
                  <a:lnTo>
                    <a:pt x="2670" y="1556"/>
                  </a:lnTo>
                  <a:cubicBezTo>
                    <a:pt x="2682" y="1563"/>
                    <a:pt x="2694" y="1566"/>
                    <a:pt x="2710" y="1566"/>
                  </a:cubicBezTo>
                  <a:cubicBezTo>
                    <a:pt x="2793" y="1566"/>
                    <a:pt x="2821" y="1455"/>
                    <a:pt x="2747" y="1414"/>
                  </a:cubicBezTo>
                  <a:lnTo>
                    <a:pt x="159" y="11"/>
                  </a:lnTo>
                  <a:cubicBezTo>
                    <a:pt x="145" y="4"/>
                    <a:pt x="132" y="1"/>
                    <a:pt x="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4" name="Google Shape;2644;p27"/>
            <p:cNvSpPr/>
            <p:nvPr/>
          </p:nvSpPr>
          <p:spPr>
            <a:xfrm>
              <a:off x="1939668" y="1287508"/>
              <a:ext cx="231596" cy="58567"/>
            </a:xfrm>
            <a:custGeom>
              <a:avLst/>
              <a:gdLst/>
              <a:ahLst/>
              <a:cxnLst/>
              <a:rect l="l" t="t" r="r" b="b"/>
              <a:pathLst>
                <a:path w="4267" h="1079" extrusionOk="0">
                  <a:moveTo>
                    <a:pt x="113" y="0"/>
                  </a:moveTo>
                  <a:cubicBezTo>
                    <a:pt x="25" y="0"/>
                    <a:pt x="0" y="133"/>
                    <a:pt x="93" y="159"/>
                  </a:cubicBezTo>
                  <a:lnTo>
                    <a:pt x="4140" y="1078"/>
                  </a:lnTo>
                  <a:lnTo>
                    <a:pt x="4155" y="1078"/>
                  </a:lnTo>
                  <a:cubicBezTo>
                    <a:pt x="4251" y="1078"/>
                    <a:pt x="4266" y="940"/>
                    <a:pt x="4174" y="918"/>
                  </a:cubicBezTo>
                  <a:lnTo>
                    <a:pt x="130" y="2"/>
                  </a:lnTo>
                  <a:cubicBezTo>
                    <a:pt x="124" y="1"/>
                    <a:pt x="119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5" name="Google Shape;2645;p27"/>
            <p:cNvSpPr/>
            <p:nvPr/>
          </p:nvSpPr>
          <p:spPr>
            <a:xfrm>
              <a:off x="2013157" y="1362087"/>
              <a:ext cx="156586" cy="16121"/>
            </a:xfrm>
            <a:custGeom>
              <a:avLst/>
              <a:gdLst/>
              <a:ahLst/>
              <a:cxnLst/>
              <a:rect l="l" t="t" r="r" b="b"/>
              <a:pathLst>
                <a:path w="2885" h="297" extrusionOk="0">
                  <a:moveTo>
                    <a:pt x="2804" y="0"/>
                  </a:moveTo>
                  <a:cubicBezTo>
                    <a:pt x="2802" y="0"/>
                    <a:pt x="2800" y="0"/>
                    <a:pt x="2798" y="0"/>
                  </a:cubicBezTo>
                  <a:lnTo>
                    <a:pt x="103" y="136"/>
                  </a:lnTo>
                  <a:cubicBezTo>
                    <a:pt x="1" y="145"/>
                    <a:pt x="4" y="294"/>
                    <a:pt x="106" y="297"/>
                  </a:cubicBezTo>
                  <a:lnTo>
                    <a:pt x="112" y="297"/>
                  </a:lnTo>
                  <a:lnTo>
                    <a:pt x="2807" y="164"/>
                  </a:lnTo>
                  <a:cubicBezTo>
                    <a:pt x="2851" y="161"/>
                    <a:pt x="2885" y="121"/>
                    <a:pt x="2885" y="78"/>
                  </a:cubicBezTo>
                  <a:cubicBezTo>
                    <a:pt x="2882" y="33"/>
                    <a:pt x="2848" y="0"/>
                    <a:pt x="2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6" name="Google Shape;2646;p27"/>
            <p:cNvSpPr/>
            <p:nvPr/>
          </p:nvSpPr>
          <p:spPr>
            <a:xfrm>
              <a:off x="2505495" y="1187634"/>
              <a:ext cx="96394" cy="110078"/>
            </a:xfrm>
            <a:custGeom>
              <a:avLst/>
              <a:gdLst/>
              <a:ahLst/>
              <a:cxnLst/>
              <a:rect l="l" t="t" r="r" b="b"/>
              <a:pathLst>
                <a:path w="1776" h="2028" extrusionOk="0">
                  <a:moveTo>
                    <a:pt x="1657" y="0"/>
                  </a:moveTo>
                  <a:cubicBezTo>
                    <a:pt x="1636" y="0"/>
                    <a:pt x="1613" y="10"/>
                    <a:pt x="1595" y="35"/>
                  </a:cubicBezTo>
                  <a:lnTo>
                    <a:pt x="32" y="1894"/>
                  </a:lnTo>
                  <a:cubicBezTo>
                    <a:pt x="1" y="1928"/>
                    <a:pt x="7" y="1981"/>
                    <a:pt x="41" y="2009"/>
                  </a:cubicBezTo>
                  <a:cubicBezTo>
                    <a:pt x="56" y="2021"/>
                    <a:pt x="75" y="2027"/>
                    <a:pt x="93" y="2027"/>
                  </a:cubicBezTo>
                  <a:cubicBezTo>
                    <a:pt x="118" y="2027"/>
                    <a:pt x="139" y="2018"/>
                    <a:pt x="155" y="1999"/>
                  </a:cubicBezTo>
                  <a:lnTo>
                    <a:pt x="1719" y="139"/>
                  </a:lnTo>
                  <a:cubicBezTo>
                    <a:pt x="1775" y="78"/>
                    <a:pt x="1718" y="0"/>
                    <a:pt x="1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7" name="Google Shape;2647;p27"/>
            <p:cNvSpPr/>
            <p:nvPr/>
          </p:nvSpPr>
          <p:spPr>
            <a:xfrm>
              <a:off x="2513365" y="1205383"/>
              <a:ext cx="161851" cy="114421"/>
            </a:xfrm>
            <a:custGeom>
              <a:avLst/>
              <a:gdLst/>
              <a:ahLst/>
              <a:cxnLst/>
              <a:rect l="l" t="t" r="r" b="b"/>
              <a:pathLst>
                <a:path w="2982" h="2108" extrusionOk="0">
                  <a:moveTo>
                    <a:pt x="2864" y="1"/>
                  </a:moveTo>
                  <a:cubicBezTo>
                    <a:pt x="2848" y="1"/>
                    <a:pt x="2830" y="6"/>
                    <a:pt x="2813" y="19"/>
                  </a:cubicBezTo>
                  <a:lnTo>
                    <a:pt x="62" y="1959"/>
                  </a:lnTo>
                  <a:cubicBezTo>
                    <a:pt x="1" y="2005"/>
                    <a:pt x="31" y="2104"/>
                    <a:pt x="112" y="2107"/>
                  </a:cubicBezTo>
                  <a:cubicBezTo>
                    <a:pt x="127" y="2107"/>
                    <a:pt x="142" y="2101"/>
                    <a:pt x="158" y="2092"/>
                  </a:cubicBezTo>
                  <a:lnTo>
                    <a:pt x="2906" y="149"/>
                  </a:lnTo>
                  <a:cubicBezTo>
                    <a:pt x="2981" y="101"/>
                    <a:pt x="2932" y="1"/>
                    <a:pt x="28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8" name="Google Shape;2648;p27"/>
            <p:cNvSpPr/>
            <p:nvPr/>
          </p:nvSpPr>
          <p:spPr>
            <a:xfrm>
              <a:off x="2532470" y="1313887"/>
              <a:ext cx="147739" cy="23286"/>
            </a:xfrm>
            <a:custGeom>
              <a:avLst/>
              <a:gdLst/>
              <a:ahLst/>
              <a:cxnLst/>
              <a:rect l="l" t="t" r="r" b="b"/>
              <a:pathLst>
                <a:path w="2722" h="429" extrusionOk="0">
                  <a:moveTo>
                    <a:pt x="2613" y="0"/>
                  </a:moveTo>
                  <a:cubicBezTo>
                    <a:pt x="2611" y="0"/>
                    <a:pt x="2609" y="0"/>
                    <a:pt x="2606" y="0"/>
                  </a:cubicBezTo>
                  <a:lnTo>
                    <a:pt x="99" y="269"/>
                  </a:lnTo>
                  <a:cubicBezTo>
                    <a:pt x="0" y="281"/>
                    <a:pt x="9" y="426"/>
                    <a:pt x="108" y="429"/>
                  </a:cubicBezTo>
                  <a:lnTo>
                    <a:pt x="117" y="429"/>
                  </a:lnTo>
                  <a:lnTo>
                    <a:pt x="2625" y="161"/>
                  </a:lnTo>
                  <a:cubicBezTo>
                    <a:pt x="2722" y="142"/>
                    <a:pt x="2709" y="0"/>
                    <a:pt x="2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9" name="Google Shape;2649;p27"/>
            <p:cNvSpPr/>
            <p:nvPr/>
          </p:nvSpPr>
          <p:spPr>
            <a:xfrm>
              <a:off x="1725766" y="854468"/>
              <a:ext cx="1199445" cy="652002"/>
            </a:xfrm>
            <a:custGeom>
              <a:avLst/>
              <a:gdLst/>
              <a:ahLst/>
              <a:cxnLst/>
              <a:rect l="l" t="t" r="r" b="b"/>
              <a:pathLst>
                <a:path w="22099" h="12012" extrusionOk="0">
                  <a:moveTo>
                    <a:pt x="18763" y="1"/>
                  </a:moveTo>
                  <a:cubicBezTo>
                    <a:pt x="18707" y="1"/>
                    <a:pt x="18652" y="60"/>
                    <a:pt x="18691" y="124"/>
                  </a:cubicBezTo>
                  <a:cubicBezTo>
                    <a:pt x="18725" y="177"/>
                    <a:pt x="21895" y="5506"/>
                    <a:pt x="18931" y="8393"/>
                  </a:cubicBezTo>
                  <a:cubicBezTo>
                    <a:pt x="16651" y="10614"/>
                    <a:pt x="12870" y="11850"/>
                    <a:pt x="9349" y="11850"/>
                  </a:cubicBezTo>
                  <a:cubicBezTo>
                    <a:pt x="7313" y="11850"/>
                    <a:pt x="5365" y="11437"/>
                    <a:pt x="3843" y="10562"/>
                  </a:cubicBezTo>
                  <a:cubicBezTo>
                    <a:pt x="2076" y="9547"/>
                    <a:pt x="182" y="7483"/>
                    <a:pt x="1197" y="3421"/>
                  </a:cubicBezTo>
                  <a:cubicBezTo>
                    <a:pt x="1206" y="3363"/>
                    <a:pt x="1160" y="3326"/>
                    <a:pt x="1115" y="3326"/>
                  </a:cubicBezTo>
                  <a:cubicBezTo>
                    <a:pt x="1083" y="3326"/>
                    <a:pt x="1052" y="3344"/>
                    <a:pt x="1039" y="3384"/>
                  </a:cubicBezTo>
                  <a:cubicBezTo>
                    <a:pt x="0" y="7542"/>
                    <a:pt x="1946" y="9661"/>
                    <a:pt x="3763" y="10703"/>
                  </a:cubicBezTo>
                  <a:cubicBezTo>
                    <a:pt x="5305" y="11592"/>
                    <a:pt x="7279" y="12011"/>
                    <a:pt x="9342" y="12011"/>
                  </a:cubicBezTo>
                  <a:cubicBezTo>
                    <a:pt x="12908" y="12011"/>
                    <a:pt x="16735" y="10756"/>
                    <a:pt x="19042" y="8507"/>
                  </a:cubicBezTo>
                  <a:cubicBezTo>
                    <a:pt x="22099" y="5534"/>
                    <a:pt x="18864" y="97"/>
                    <a:pt x="18830" y="41"/>
                  </a:cubicBezTo>
                  <a:cubicBezTo>
                    <a:pt x="18813" y="13"/>
                    <a:pt x="18788" y="1"/>
                    <a:pt x="187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0" name="Google Shape;2650;p27"/>
            <p:cNvSpPr/>
            <p:nvPr/>
          </p:nvSpPr>
          <p:spPr>
            <a:xfrm>
              <a:off x="2277482" y="1378642"/>
              <a:ext cx="210157" cy="153719"/>
            </a:xfrm>
            <a:custGeom>
              <a:avLst/>
              <a:gdLst/>
              <a:ahLst/>
              <a:cxnLst/>
              <a:rect l="l" t="t" r="r" b="b"/>
              <a:pathLst>
                <a:path w="3872" h="2832" extrusionOk="0">
                  <a:moveTo>
                    <a:pt x="2570" y="1"/>
                  </a:moveTo>
                  <a:lnTo>
                    <a:pt x="2570" y="1"/>
                  </a:lnTo>
                  <a:cubicBezTo>
                    <a:pt x="2570" y="1"/>
                    <a:pt x="2348" y="759"/>
                    <a:pt x="1760" y="759"/>
                  </a:cubicBezTo>
                  <a:cubicBezTo>
                    <a:pt x="1547" y="759"/>
                    <a:pt x="1286" y="659"/>
                    <a:pt x="969" y="386"/>
                  </a:cubicBezTo>
                  <a:lnTo>
                    <a:pt x="969" y="386"/>
                  </a:lnTo>
                  <a:cubicBezTo>
                    <a:pt x="969" y="387"/>
                    <a:pt x="1" y="2570"/>
                    <a:pt x="1990" y="2817"/>
                  </a:cubicBezTo>
                  <a:cubicBezTo>
                    <a:pt x="2068" y="2827"/>
                    <a:pt x="2141" y="2831"/>
                    <a:pt x="2209" y="2831"/>
                  </a:cubicBezTo>
                  <a:cubicBezTo>
                    <a:pt x="3871" y="2831"/>
                    <a:pt x="2570" y="1"/>
                    <a:pt x="2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1" name="Google Shape;2651;p27"/>
            <p:cNvSpPr/>
            <p:nvPr/>
          </p:nvSpPr>
          <p:spPr>
            <a:xfrm>
              <a:off x="2311295" y="1255103"/>
              <a:ext cx="73544" cy="35879"/>
            </a:xfrm>
            <a:custGeom>
              <a:avLst/>
              <a:gdLst/>
              <a:ahLst/>
              <a:cxnLst/>
              <a:rect l="l" t="t" r="r" b="b"/>
              <a:pathLst>
                <a:path w="1355" h="661" extrusionOk="0">
                  <a:moveTo>
                    <a:pt x="971" y="1"/>
                  </a:moveTo>
                  <a:cubicBezTo>
                    <a:pt x="464" y="1"/>
                    <a:pt x="1" y="334"/>
                    <a:pt x="1" y="334"/>
                  </a:cubicBezTo>
                  <a:cubicBezTo>
                    <a:pt x="1" y="334"/>
                    <a:pt x="723" y="658"/>
                    <a:pt x="815" y="661"/>
                  </a:cubicBezTo>
                  <a:cubicBezTo>
                    <a:pt x="815" y="661"/>
                    <a:pt x="816" y="661"/>
                    <a:pt x="816" y="661"/>
                  </a:cubicBezTo>
                  <a:cubicBezTo>
                    <a:pt x="910" y="661"/>
                    <a:pt x="1355" y="75"/>
                    <a:pt x="1355" y="75"/>
                  </a:cubicBezTo>
                  <a:cubicBezTo>
                    <a:pt x="1228" y="22"/>
                    <a:pt x="1098" y="1"/>
                    <a:pt x="9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2" name="Google Shape;2652;p27"/>
            <p:cNvSpPr/>
            <p:nvPr/>
          </p:nvSpPr>
          <p:spPr>
            <a:xfrm>
              <a:off x="2293493" y="1288050"/>
              <a:ext cx="134876" cy="207347"/>
            </a:xfrm>
            <a:custGeom>
              <a:avLst/>
              <a:gdLst/>
              <a:ahLst/>
              <a:cxnLst/>
              <a:rect l="l" t="t" r="r" b="b"/>
              <a:pathLst>
                <a:path w="2485" h="3820" extrusionOk="0">
                  <a:moveTo>
                    <a:pt x="1098" y="1"/>
                  </a:moveTo>
                  <a:cubicBezTo>
                    <a:pt x="1054" y="1"/>
                    <a:pt x="1010" y="34"/>
                    <a:pt x="1017" y="91"/>
                  </a:cubicBezTo>
                  <a:lnTo>
                    <a:pt x="1384" y="2392"/>
                  </a:lnTo>
                  <a:cubicBezTo>
                    <a:pt x="906" y="2271"/>
                    <a:pt x="354" y="1327"/>
                    <a:pt x="172" y="948"/>
                  </a:cubicBezTo>
                  <a:cubicBezTo>
                    <a:pt x="155" y="917"/>
                    <a:pt x="129" y="904"/>
                    <a:pt x="102" y="904"/>
                  </a:cubicBezTo>
                  <a:cubicBezTo>
                    <a:pt x="51" y="904"/>
                    <a:pt x="0" y="955"/>
                    <a:pt x="27" y="1016"/>
                  </a:cubicBezTo>
                  <a:cubicBezTo>
                    <a:pt x="54" y="1078"/>
                    <a:pt x="745" y="2493"/>
                    <a:pt x="1430" y="2561"/>
                  </a:cubicBezTo>
                  <a:cubicBezTo>
                    <a:pt x="1485" y="2712"/>
                    <a:pt x="1510" y="3264"/>
                    <a:pt x="1501" y="3736"/>
                  </a:cubicBezTo>
                  <a:cubicBezTo>
                    <a:pt x="1501" y="3779"/>
                    <a:pt x="1535" y="3817"/>
                    <a:pt x="1581" y="3820"/>
                  </a:cubicBezTo>
                  <a:cubicBezTo>
                    <a:pt x="1624" y="3820"/>
                    <a:pt x="1661" y="3783"/>
                    <a:pt x="1661" y="3739"/>
                  </a:cubicBezTo>
                  <a:cubicBezTo>
                    <a:pt x="1664" y="3514"/>
                    <a:pt x="1671" y="2848"/>
                    <a:pt x="1593" y="2552"/>
                  </a:cubicBezTo>
                  <a:cubicBezTo>
                    <a:pt x="2216" y="2398"/>
                    <a:pt x="2454" y="973"/>
                    <a:pt x="2479" y="803"/>
                  </a:cubicBezTo>
                  <a:cubicBezTo>
                    <a:pt x="2485" y="760"/>
                    <a:pt x="2457" y="720"/>
                    <a:pt x="2414" y="711"/>
                  </a:cubicBezTo>
                  <a:cubicBezTo>
                    <a:pt x="2410" y="710"/>
                    <a:pt x="2406" y="710"/>
                    <a:pt x="2403" y="710"/>
                  </a:cubicBezTo>
                  <a:cubicBezTo>
                    <a:pt x="2364" y="710"/>
                    <a:pt x="2327" y="739"/>
                    <a:pt x="2321" y="778"/>
                  </a:cubicBezTo>
                  <a:cubicBezTo>
                    <a:pt x="2257" y="1210"/>
                    <a:pt x="1991" y="2293"/>
                    <a:pt x="1547" y="2395"/>
                  </a:cubicBezTo>
                  <a:lnTo>
                    <a:pt x="1177" y="66"/>
                  </a:lnTo>
                  <a:cubicBezTo>
                    <a:pt x="1168" y="21"/>
                    <a:pt x="1133" y="1"/>
                    <a:pt x="1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3" name="Google Shape;2653;p27"/>
            <p:cNvSpPr/>
            <p:nvPr/>
          </p:nvSpPr>
          <p:spPr>
            <a:xfrm>
              <a:off x="1803582" y="1818713"/>
              <a:ext cx="74738" cy="84947"/>
            </a:xfrm>
            <a:custGeom>
              <a:avLst/>
              <a:gdLst/>
              <a:ahLst/>
              <a:cxnLst/>
              <a:rect l="l" t="t" r="r" b="b"/>
              <a:pathLst>
                <a:path w="1377" h="1565" extrusionOk="0">
                  <a:moveTo>
                    <a:pt x="725" y="0"/>
                  </a:moveTo>
                  <a:cubicBezTo>
                    <a:pt x="583" y="0"/>
                    <a:pt x="1" y="1456"/>
                    <a:pt x="1" y="1456"/>
                  </a:cubicBezTo>
                  <a:cubicBezTo>
                    <a:pt x="189" y="1536"/>
                    <a:pt x="1213" y="1564"/>
                    <a:pt x="1293" y="1564"/>
                  </a:cubicBezTo>
                  <a:cubicBezTo>
                    <a:pt x="1376" y="1564"/>
                    <a:pt x="864" y="28"/>
                    <a:pt x="729" y="1"/>
                  </a:cubicBezTo>
                  <a:cubicBezTo>
                    <a:pt x="727" y="0"/>
                    <a:pt x="726" y="0"/>
                    <a:pt x="725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4" name="Google Shape;2654;p27"/>
            <p:cNvSpPr/>
            <p:nvPr/>
          </p:nvSpPr>
          <p:spPr>
            <a:xfrm>
              <a:off x="1894332" y="1800692"/>
              <a:ext cx="82282" cy="116212"/>
            </a:xfrm>
            <a:custGeom>
              <a:avLst/>
              <a:gdLst/>
              <a:ahLst/>
              <a:cxnLst/>
              <a:rect l="l" t="t" r="r" b="b"/>
              <a:pathLst>
                <a:path w="1516" h="2141" extrusionOk="0">
                  <a:moveTo>
                    <a:pt x="657" y="0"/>
                  </a:moveTo>
                  <a:cubicBezTo>
                    <a:pt x="502" y="0"/>
                    <a:pt x="0" y="2004"/>
                    <a:pt x="0" y="2004"/>
                  </a:cubicBezTo>
                  <a:cubicBezTo>
                    <a:pt x="0" y="2004"/>
                    <a:pt x="862" y="2141"/>
                    <a:pt x="1283" y="2141"/>
                  </a:cubicBezTo>
                  <a:cubicBezTo>
                    <a:pt x="1424" y="2141"/>
                    <a:pt x="1516" y="2125"/>
                    <a:pt x="1509" y="2084"/>
                  </a:cubicBezTo>
                  <a:cubicBezTo>
                    <a:pt x="1484" y="1924"/>
                    <a:pt x="808" y="172"/>
                    <a:pt x="673" y="9"/>
                  </a:cubicBezTo>
                  <a:cubicBezTo>
                    <a:pt x="668" y="3"/>
                    <a:pt x="663" y="0"/>
                    <a:pt x="657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5" name="Google Shape;2655;p27"/>
            <p:cNvSpPr/>
            <p:nvPr/>
          </p:nvSpPr>
          <p:spPr>
            <a:xfrm>
              <a:off x="2662240" y="1990923"/>
              <a:ext cx="130100" cy="89289"/>
            </a:xfrm>
            <a:custGeom>
              <a:avLst/>
              <a:gdLst/>
              <a:ahLst/>
              <a:cxnLst/>
              <a:rect l="l" t="t" r="r" b="b"/>
              <a:pathLst>
                <a:path w="2397" h="1645" extrusionOk="0">
                  <a:moveTo>
                    <a:pt x="901" y="1"/>
                  </a:moveTo>
                  <a:cubicBezTo>
                    <a:pt x="410" y="1"/>
                    <a:pt x="1" y="15"/>
                    <a:pt x="53" y="65"/>
                  </a:cubicBezTo>
                  <a:cubicBezTo>
                    <a:pt x="174" y="183"/>
                    <a:pt x="1789" y="1645"/>
                    <a:pt x="2024" y="1645"/>
                  </a:cubicBezTo>
                  <a:cubicBezTo>
                    <a:pt x="2027" y="1645"/>
                    <a:pt x="2030" y="1644"/>
                    <a:pt x="2033" y="1644"/>
                  </a:cubicBezTo>
                  <a:cubicBezTo>
                    <a:pt x="2236" y="1601"/>
                    <a:pt x="2397" y="28"/>
                    <a:pt x="2397" y="28"/>
                  </a:cubicBezTo>
                  <a:cubicBezTo>
                    <a:pt x="2397" y="28"/>
                    <a:pt x="1573" y="1"/>
                    <a:pt x="901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6" name="Google Shape;2656;p27"/>
            <p:cNvSpPr/>
            <p:nvPr/>
          </p:nvSpPr>
          <p:spPr>
            <a:xfrm>
              <a:off x="2629945" y="2049924"/>
              <a:ext cx="133465" cy="133473"/>
            </a:xfrm>
            <a:custGeom>
              <a:avLst/>
              <a:gdLst/>
              <a:ahLst/>
              <a:cxnLst/>
              <a:rect l="l" t="t" r="r" b="b"/>
              <a:pathLst>
                <a:path w="2459" h="2459" extrusionOk="0">
                  <a:moveTo>
                    <a:pt x="106" y="0"/>
                  </a:moveTo>
                  <a:cubicBezTo>
                    <a:pt x="67" y="0"/>
                    <a:pt x="44" y="10"/>
                    <a:pt x="40" y="33"/>
                  </a:cubicBezTo>
                  <a:cubicBezTo>
                    <a:pt x="1" y="269"/>
                    <a:pt x="1209" y="2459"/>
                    <a:pt x="1406" y="2459"/>
                  </a:cubicBezTo>
                  <a:cubicBezTo>
                    <a:pt x="1410" y="2459"/>
                    <a:pt x="1413" y="2458"/>
                    <a:pt x="1416" y="2457"/>
                  </a:cubicBezTo>
                  <a:cubicBezTo>
                    <a:pt x="1576" y="2377"/>
                    <a:pt x="2307" y="1710"/>
                    <a:pt x="2458" y="1001"/>
                  </a:cubicBezTo>
                  <a:cubicBezTo>
                    <a:pt x="2458" y="1001"/>
                    <a:pt x="495" y="0"/>
                    <a:pt x="106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7" name="Google Shape;2657;p27"/>
            <p:cNvSpPr/>
            <p:nvPr/>
          </p:nvSpPr>
          <p:spPr>
            <a:xfrm>
              <a:off x="2572738" y="2098830"/>
              <a:ext cx="109963" cy="146445"/>
            </a:xfrm>
            <a:custGeom>
              <a:avLst/>
              <a:gdLst/>
              <a:ahLst/>
              <a:cxnLst/>
              <a:rect l="l" t="t" r="r" b="b"/>
              <a:pathLst>
                <a:path w="2026" h="2698" extrusionOk="0">
                  <a:moveTo>
                    <a:pt x="14" y="0"/>
                  </a:moveTo>
                  <a:cubicBezTo>
                    <a:pt x="4" y="0"/>
                    <a:pt x="0" y="7"/>
                    <a:pt x="2" y="20"/>
                  </a:cubicBezTo>
                  <a:cubicBezTo>
                    <a:pt x="42" y="267"/>
                    <a:pt x="326" y="2608"/>
                    <a:pt x="487" y="2691"/>
                  </a:cubicBezTo>
                  <a:cubicBezTo>
                    <a:pt x="496" y="2695"/>
                    <a:pt x="509" y="2698"/>
                    <a:pt x="525" y="2698"/>
                  </a:cubicBezTo>
                  <a:cubicBezTo>
                    <a:pt x="791" y="2698"/>
                    <a:pt x="1912" y="2112"/>
                    <a:pt x="2026" y="1920"/>
                  </a:cubicBezTo>
                  <a:cubicBezTo>
                    <a:pt x="2026" y="1920"/>
                    <a:pt x="181" y="0"/>
                    <a:pt x="14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8" name="Google Shape;2658;p27"/>
            <p:cNvSpPr/>
            <p:nvPr/>
          </p:nvSpPr>
          <p:spPr>
            <a:xfrm>
              <a:off x="2245346" y="2114616"/>
              <a:ext cx="96604" cy="105207"/>
            </a:xfrm>
            <a:custGeom>
              <a:avLst/>
              <a:gdLst/>
              <a:ahLst/>
              <a:cxnLst/>
              <a:rect l="l" t="t" r="r" b="b"/>
              <a:pathLst>
                <a:path w="1780" h="2022" extrusionOk="0">
                  <a:moveTo>
                    <a:pt x="204" y="0"/>
                  </a:moveTo>
                  <a:cubicBezTo>
                    <a:pt x="0" y="0"/>
                    <a:pt x="891" y="1980"/>
                    <a:pt x="1052" y="2020"/>
                  </a:cubicBezTo>
                  <a:cubicBezTo>
                    <a:pt x="1053" y="2021"/>
                    <a:pt x="1055" y="2021"/>
                    <a:pt x="1057" y="2021"/>
                  </a:cubicBezTo>
                  <a:cubicBezTo>
                    <a:pt x="1226" y="2021"/>
                    <a:pt x="1780" y="0"/>
                    <a:pt x="1780" y="0"/>
                  </a:cubicBezTo>
                  <a:lnTo>
                    <a:pt x="1780" y="0"/>
                  </a:lnTo>
                  <a:cubicBezTo>
                    <a:pt x="1741" y="14"/>
                    <a:pt x="1575" y="18"/>
                    <a:pt x="1364" y="18"/>
                  </a:cubicBezTo>
                  <a:cubicBezTo>
                    <a:pt x="942" y="18"/>
                    <a:pt x="339" y="0"/>
                    <a:pt x="204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9" name="Google Shape;2659;p27"/>
            <p:cNvSpPr/>
            <p:nvPr/>
          </p:nvSpPr>
          <p:spPr>
            <a:xfrm>
              <a:off x="2127740" y="2093542"/>
              <a:ext cx="104582" cy="126384"/>
            </a:xfrm>
            <a:custGeom>
              <a:avLst/>
              <a:gdLst/>
              <a:ahLst/>
              <a:cxnLst/>
              <a:rect l="l" t="t" r="r" b="b"/>
              <a:pathLst>
                <a:path w="1927" h="2429" extrusionOk="0">
                  <a:moveTo>
                    <a:pt x="182" y="1"/>
                  </a:moveTo>
                  <a:cubicBezTo>
                    <a:pt x="1" y="1"/>
                    <a:pt x="1080" y="2429"/>
                    <a:pt x="1239" y="2429"/>
                  </a:cubicBezTo>
                  <a:cubicBezTo>
                    <a:pt x="1399" y="2429"/>
                    <a:pt x="1926" y="365"/>
                    <a:pt x="1926" y="365"/>
                  </a:cubicBezTo>
                  <a:cubicBezTo>
                    <a:pt x="1563" y="282"/>
                    <a:pt x="387" y="41"/>
                    <a:pt x="187" y="1"/>
                  </a:cubicBezTo>
                  <a:cubicBezTo>
                    <a:pt x="185" y="1"/>
                    <a:pt x="184" y="1"/>
                    <a:pt x="182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0" name="Google Shape;2660;p27"/>
            <p:cNvSpPr/>
            <p:nvPr/>
          </p:nvSpPr>
          <p:spPr>
            <a:xfrm>
              <a:off x="2030757" y="2068357"/>
              <a:ext cx="92913" cy="136894"/>
            </a:xfrm>
            <a:custGeom>
              <a:avLst/>
              <a:gdLst/>
              <a:ahLst/>
              <a:cxnLst/>
              <a:rect l="l" t="t" r="r" b="b"/>
              <a:pathLst>
                <a:path w="1712" h="2631" extrusionOk="0">
                  <a:moveTo>
                    <a:pt x="231" y="1"/>
                  </a:moveTo>
                  <a:cubicBezTo>
                    <a:pt x="1" y="1"/>
                    <a:pt x="719" y="2549"/>
                    <a:pt x="842" y="2629"/>
                  </a:cubicBezTo>
                  <a:cubicBezTo>
                    <a:pt x="844" y="2630"/>
                    <a:pt x="846" y="2631"/>
                    <a:pt x="849" y="2631"/>
                  </a:cubicBezTo>
                  <a:cubicBezTo>
                    <a:pt x="988" y="2631"/>
                    <a:pt x="1712" y="405"/>
                    <a:pt x="1712" y="405"/>
                  </a:cubicBezTo>
                  <a:cubicBezTo>
                    <a:pt x="1215" y="331"/>
                    <a:pt x="438" y="19"/>
                    <a:pt x="234" y="1"/>
                  </a:cubicBezTo>
                  <a:cubicBezTo>
                    <a:pt x="233" y="1"/>
                    <a:pt x="232" y="1"/>
                    <a:pt x="231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1" name="Google Shape;2661;p27"/>
            <p:cNvSpPr/>
            <p:nvPr/>
          </p:nvSpPr>
          <p:spPr>
            <a:xfrm>
              <a:off x="1822002" y="2133870"/>
              <a:ext cx="86787" cy="123919"/>
            </a:xfrm>
            <a:custGeom>
              <a:avLst/>
              <a:gdLst/>
              <a:ahLst/>
              <a:cxnLst/>
              <a:rect l="l" t="t" r="r" b="b"/>
              <a:pathLst>
                <a:path w="1599" h="2283" extrusionOk="0">
                  <a:moveTo>
                    <a:pt x="159" y="0"/>
                  </a:moveTo>
                  <a:cubicBezTo>
                    <a:pt x="150" y="0"/>
                    <a:pt x="145" y="6"/>
                    <a:pt x="143" y="18"/>
                  </a:cubicBezTo>
                  <a:cubicBezTo>
                    <a:pt x="102" y="259"/>
                    <a:pt x="1" y="2273"/>
                    <a:pt x="143" y="2282"/>
                  </a:cubicBezTo>
                  <a:cubicBezTo>
                    <a:pt x="147" y="2282"/>
                    <a:pt x="152" y="2283"/>
                    <a:pt x="158" y="2283"/>
                  </a:cubicBezTo>
                  <a:cubicBezTo>
                    <a:pt x="365" y="2283"/>
                    <a:pt x="1598" y="2079"/>
                    <a:pt x="1598" y="2079"/>
                  </a:cubicBezTo>
                  <a:cubicBezTo>
                    <a:pt x="1598" y="2079"/>
                    <a:pt x="321" y="0"/>
                    <a:pt x="159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2" name="Google Shape;2662;p27"/>
            <p:cNvSpPr/>
            <p:nvPr/>
          </p:nvSpPr>
          <p:spPr>
            <a:xfrm>
              <a:off x="1739665" y="2125728"/>
              <a:ext cx="69853" cy="147965"/>
            </a:xfrm>
            <a:custGeom>
              <a:avLst/>
              <a:gdLst/>
              <a:ahLst/>
              <a:cxnLst/>
              <a:rect l="l" t="t" r="r" b="b"/>
              <a:pathLst>
                <a:path w="1287" h="2726" extrusionOk="0">
                  <a:moveTo>
                    <a:pt x="459" y="1"/>
                  </a:moveTo>
                  <a:cubicBezTo>
                    <a:pt x="454" y="1"/>
                    <a:pt x="449" y="2"/>
                    <a:pt x="444" y="5"/>
                  </a:cubicBezTo>
                  <a:cubicBezTo>
                    <a:pt x="244" y="125"/>
                    <a:pt x="1" y="2725"/>
                    <a:pt x="52" y="2725"/>
                  </a:cubicBezTo>
                  <a:cubicBezTo>
                    <a:pt x="53" y="2725"/>
                    <a:pt x="53" y="2725"/>
                    <a:pt x="53" y="2725"/>
                  </a:cubicBezTo>
                  <a:cubicBezTo>
                    <a:pt x="910" y="2592"/>
                    <a:pt x="1286" y="2472"/>
                    <a:pt x="1286" y="2472"/>
                  </a:cubicBezTo>
                  <a:cubicBezTo>
                    <a:pt x="1286" y="2472"/>
                    <a:pt x="677" y="1"/>
                    <a:pt x="459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3" name="Google Shape;2663;p27"/>
            <p:cNvSpPr/>
            <p:nvPr/>
          </p:nvSpPr>
          <p:spPr>
            <a:xfrm>
              <a:off x="1656297" y="2165189"/>
              <a:ext cx="68008" cy="123757"/>
            </a:xfrm>
            <a:custGeom>
              <a:avLst/>
              <a:gdLst/>
              <a:ahLst/>
              <a:cxnLst/>
              <a:rect l="l" t="t" r="r" b="b"/>
              <a:pathLst>
                <a:path w="1253" h="2280" extrusionOk="0">
                  <a:moveTo>
                    <a:pt x="622" y="1"/>
                  </a:moveTo>
                  <a:cubicBezTo>
                    <a:pt x="616" y="1"/>
                    <a:pt x="610" y="2"/>
                    <a:pt x="605" y="6"/>
                  </a:cubicBezTo>
                  <a:cubicBezTo>
                    <a:pt x="404" y="129"/>
                    <a:pt x="0" y="2251"/>
                    <a:pt x="99" y="2269"/>
                  </a:cubicBezTo>
                  <a:cubicBezTo>
                    <a:pt x="130" y="2276"/>
                    <a:pt x="170" y="2279"/>
                    <a:pt x="217" y="2279"/>
                  </a:cubicBezTo>
                  <a:cubicBezTo>
                    <a:pt x="477" y="2279"/>
                    <a:pt x="944" y="2185"/>
                    <a:pt x="1252" y="2075"/>
                  </a:cubicBezTo>
                  <a:cubicBezTo>
                    <a:pt x="1252" y="2075"/>
                    <a:pt x="832" y="1"/>
                    <a:pt x="622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97165" y="2858682"/>
            <a:ext cx="2824800" cy="1446546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en-US" sz="8800" b="1" kern="0" dirty="0">
                <a:solidFill>
                  <a:schemeClr val="bg1">
                    <a:lumMod val="60000"/>
                    <a:lumOff val="40000"/>
                  </a:schemeClr>
                </a:solidFill>
                <a:latin typeface="Cooper Black" pitchFamily="18" charset="0"/>
                <a:sym typeface="Fredoka One"/>
              </a:rPr>
              <a:t>Milk</a:t>
            </a:r>
            <a:endParaRPr lang="fr-FR" dirty="0">
              <a:solidFill>
                <a:schemeClr val="bg1">
                  <a:lumMod val="60000"/>
                  <a:lumOff val="40000"/>
                </a:schemeClr>
              </a:solidFill>
              <a:latin typeface="Cooper Black" pitchFamily="18" charset="0"/>
            </a:endParaRPr>
          </a:p>
        </p:txBody>
      </p:sp>
      <p:grpSp>
        <p:nvGrpSpPr>
          <p:cNvPr id="29" name="Google Shape;2945;p56">
            <a:extLst>
              <a:ext uri="{FF2B5EF4-FFF2-40B4-BE49-F238E27FC236}">
                <a16:creationId xmlns:a16="http://schemas.microsoft.com/office/drawing/2014/main" id="{FCA8FFC7-79CC-BCC7-5C83-95287AE13EF8}"/>
              </a:ext>
            </a:extLst>
          </p:cNvPr>
          <p:cNvGrpSpPr/>
          <p:nvPr/>
        </p:nvGrpSpPr>
        <p:grpSpPr>
          <a:xfrm rot="-458246">
            <a:off x="1450262" y="4640895"/>
            <a:ext cx="2008125" cy="2168449"/>
            <a:chOff x="2285779" y="3523413"/>
            <a:chExt cx="1506138" cy="1626386"/>
          </a:xfrm>
        </p:grpSpPr>
        <p:sp>
          <p:nvSpPr>
            <p:cNvPr id="8" name="Google Shape;2946;p56">
              <a:extLst>
                <a:ext uri="{FF2B5EF4-FFF2-40B4-BE49-F238E27FC236}">
                  <a16:creationId xmlns:a16="http://schemas.microsoft.com/office/drawing/2014/main" id="{2FA97CCA-BB84-8C1A-641B-02FD662B6CFA}"/>
                </a:ext>
              </a:extLst>
            </p:cNvPr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2947;p56">
              <a:extLst>
                <a:ext uri="{FF2B5EF4-FFF2-40B4-BE49-F238E27FC236}">
                  <a16:creationId xmlns:a16="http://schemas.microsoft.com/office/drawing/2014/main" id="{03015200-F594-78AE-509E-6400BC25A351}"/>
                </a:ext>
              </a:extLst>
            </p:cNvPr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948;p56">
              <a:extLst>
                <a:ext uri="{FF2B5EF4-FFF2-40B4-BE49-F238E27FC236}">
                  <a16:creationId xmlns:a16="http://schemas.microsoft.com/office/drawing/2014/main" id="{0D3959CB-1DA3-4A96-8920-D501F2DC3427}"/>
                </a:ext>
              </a:extLst>
            </p:cNvPr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949;p56">
              <a:extLst>
                <a:ext uri="{FF2B5EF4-FFF2-40B4-BE49-F238E27FC236}">
                  <a16:creationId xmlns:a16="http://schemas.microsoft.com/office/drawing/2014/main" id="{99984B4D-8E55-3F78-0884-036ECB244D5A}"/>
                </a:ext>
              </a:extLst>
            </p:cNvPr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950;p56">
              <a:extLst>
                <a:ext uri="{FF2B5EF4-FFF2-40B4-BE49-F238E27FC236}">
                  <a16:creationId xmlns:a16="http://schemas.microsoft.com/office/drawing/2014/main" id="{E41CF32C-DA38-59F9-B494-11BF21D3D97D}"/>
                </a:ext>
              </a:extLst>
            </p:cNvPr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951;p56">
              <a:extLst>
                <a:ext uri="{FF2B5EF4-FFF2-40B4-BE49-F238E27FC236}">
                  <a16:creationId xmlns:a16="http://schemas.microsoft.com/office/drawing/2014/main" id="{EF6455E8-F3C6-5C45-AEF4-57D9A719EA5F}"/>
                </a:ext>
              </a:extLst>
            </p:cNvPr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952;p56">
              <a:extLst>
                <a:ext uri="{FF2B5EF4-FFF2-40B4-BE49-F238E27FC236}">
                  <a16:creationId xmlns:a16="http://schemas.microsoft.com/office/drawing/2014/main" id="{6B2C422C-F13F-BA1A-2A20-33109A6BFC9B}"/>
                </a:ext>
              </a:extLst>
            </p:cNvPr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953;p56">
              <a:extLst>
                <a:ext uri="{FF2B5EF4-FFF2-40B4-BE49-F238E27FC236}">
                  <a16:creationId xmlns:a16="http://schemas.microsoft.com/office/drawing/2014/main" id="{89EDEE5E-85EB-0161-7484-E8AAB7D7F276}"/>
                </a:ext>
              </a:extLst>
            </p:cNvPr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954;p56">
              <a:extLst>
                <a:ext uri="{FF2B5EF4-FFF2-40B4-BE49-F238E27FC236}">
                  <a16:creationId xmlns:a16="http://schemas.microsoft.com/office/drawing/2014/main" id="{691AA756-BC98-E739-4F7A-7E5445524ADA}"/>
                </a:ext>
              </a:extLst>
            </p:cNvPr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955;p56">
              <a:extLst>
                <a:ext uri="{FF2B5EF4-FFF2-40B4-BE49-F238E27FC236}">
                  <a16:creationId xmlns:a16="http://schemas.microsoft.com/office/drawing/2014/main" id="{9705129D-74DB-7909-DD9E-1527431B3A12}"/>
                </a:ext>
              </a:extLst>
            </p:cNvPr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956;p56">
              <a:extLst>
                <a:ext uri="{FF2B5EF4-FFF2-40B4-BE49-F238E27FC236}">
                  <a16:creationId xmlns:a16="http://schemas.microsoft.com/office/drawing/2014/main" id="{D98CC02F-AF5A-8607-305E-14CB9FE02A68}"/>
                </a:ext>
              </a:extLst>
            </p:cNvPr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2957;p56">
              <a:extLst>
                <a:ext uri="{FF2B5EF4-FFF2-40B4-BE49-F238E27FC236}">
                  <a16:creationId xmlns:a16="http://schemas.microsoft.com/office/drawing/2014/main" id="{A73243C7-928C-91CA-5CB8-411CB492F60D}"/>
                </a:ext>
              </a:extLst>
            </p:cNvPr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958;p56">
              <a:extLst>
                <a:ext uri="{FF2B5EF4-FFF2-40B4-BE49-F238E27FC236}">
                  <a16:creationId xmlns:a16="http://schemas.microsoft.com/office/drawing/2014/main" id="{08BCFDF6-E113-AD7B-08C0-BA69BA929F30}"/>
                </a:ext>
              </a:extLst>
            </p:cNvPr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959;p56">
              <a:extLst>
                <a:ext uri="{FF2B5EF4-FFF2-40B4-BE49-F238E27FC236}">
                  <a16:creationId xmlns:a16="http://schemas.microsoft.com/office/drawing/2014/main" id="{95476021-A3D0-E472-5D2C-E21D5DEEC13D}"/>
                </a:ext>
              </a:extLst>
            </p:cNvPr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960;p56">
              <a:extLst>
                <a:ext uri="{FF2B5EF4-FFF2-40B4-BE49-F238E27FC236}">
                  <a16:creationId xmlns:a16="http://schemas.microsoft.com/office/drawing/2014/main" id="{86E6DCB5-339E-D50B-3A5D-65E8908587CB}"/>
                </a:ext>
              </a:extLst>
            </p:cNvPr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961;p56">
              <a:extLst>
                <a:ext uri="{FF2B5EF4-FFF2-40B4-BE49-F238E27FC236}">
                  <a16:creationId xmlns:a16="http://schemas.microsoft.com/office/drawing/2014/main" id="{E7CD09C9-A2DB-DE6F-8FAC-A44823B93F16}"/>
                </a:ext>
              </a:extLst>
            </p:cNvPr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962;p56">
              <a:extLst>
                <a:ext uri="{FF2B5EF4-FFF2-40B4-BE49-F238E27FC236}">
                  <a16:creationId xmlns:a16="http://schemas.microsoft.com/office/drawing/2014/main" id="{DB0CED8B-425E-729C-FEE7-5173431A3D92}"/>
                </a:ext>
              </a:extLst>
            </p:cNvPr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963;p56">
              <a:extLst>
                <a:ext uri="{FF2B5EF4-FFF2-40B4-BE49-F238E27FC236}">
                  <a16:creationId xmlns:a16="http://schemas.microsoft.com/office/drawing/2014/main" id="{1971DE30-C479-49C2-7706-44FCC2232507}"/>
                </a:ext>
              </a:extLst>
            </p:cNvPr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964;p56">
              <a:extLst>
                <a:ext uri="{FF2B5EF4-FFF2-40B4-BE49-F238E27FC236}">
                  <a16:creationId xmlns:a16="http://schemas.microsoft.com/office/drawing/2014/main" id="{B664BFAE-5519-DEA8-F334-6696D5D2A724}"/>
                </a:ext>
              </a:extLst>
            </p:cNvPr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965;p56">
              <a:extLst>
                <a:ext uri="{FF2B5EF4-FFF2-40B4-BE49-F238E27FC236}">
                  <a16:creationId xmlns:a16="http://schemas.microsoft.com/office/drawing/2014/main" id="{4D574BA0-B412-02C7-DA64-6692D774437F}"/>
                </a:ext>
              </a:extLst>
            </p:cNvPr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966;p56">
              <a:extLst>
                <a:ext uri="{FF2B5EF4-FFF2-40B4-BE49-F238E27FC236}">
                  <a16:creationId xmlns:a16="http://schemas.microsoft.com/office/drawing/2014/main" id="{3404B5A5-327F-D928-2BA0-A57396F2E5E6}"/>
                </a:ext>
              </a:extLst>
            </p:cNvPr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9" name="Google Shape;2888;p56">
            <a:extLst>
              <a:ext uri="{FF2B5EF4-FFF2-40B4-BE49-F238E27FC236}">
                <a16:creationId xmlns:a16="http://schemas.microsoft.com/office/drawing/2014/main" id="{A940F7CA-4591-7DEF-5B30-2423D982AF0C}"/>
              </a:ext>
            </a:extLst>
          </p:cNvPr>
          <p:cNvGrpSpPr/>
          <p:nvPr/>
        </p:nvGrpSpPr>
        <p:grpSpPr>
          <a:xfrm rot="20622375">
            <a:off x="3642278" y="776572"/>
            <a:ext cx="1561556" cy="1593128"/>
            <a:chOff x="7158619" y="469606"/>
            <a:chExt cx="1171167" cy="1194844"/>
          </a:xfrm>
        </p:grpSpPr>
        <p:sp>
          <p:nvSpPr>
            <p:cNvPr id="31" name="Google Shape;2889;p56">
              <a:extLst>
                <a:ext uri="{FF2B5EF4-FFF2-40B4-BE49-F238E27FC236}">
                  <a16:creationId xmlns:a16="http://schemas.microsoft.com/office/drawing/2014/main" id="{F9253A00-F822-0245-897E-5C1A2EA823A2}"/>
                </a:ext>
              </a:extLst>
            </p:cNvPr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2890;p56">
              <a:extLst>
                <a:ext uri="{FF2B5EF4-FFF2-40B4-BE49-F238E27FC236}">
                  <a16:creationId xmlns:a16="http://schemas.microsoft.com/office/drawing/2014/main" id="{FF4015C1-A09A-71AD-08EE-C65FA66B96E4}"/>
                </a:ext>
              </a:extLst>
            </p:cNvPr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2891;p56">
              <a:extLst>
                <a:ext uri="{FF2B5EF4-FFF2-40B4-BE49-F238E27FC236}">
                  <a16:creationId xmlns:a16="http://schemas.microsoft.com/office/drawing/2014/main" id="{83DB622A-93FC-C4F1-6988-2200B3B696CC}"/>
                </a:ext>
              </a:extLst>
            </p:cNvPr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2892;p56">
              <a:extLst>
                <a:ext uri="{FF2B5EF4-FFF2-40B4-BE49-F238E27FC236}">
                  <a16:creationId xmlns:a16="http://schemas.microsoft.com/office/drawing/2014/main" id="{B055454D-B0F9-B5B6-3B63-6542C09AD1B2}"/>
                </a:ext>
              </a:extLst>
            </p:cNvPr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2893;p56">
              <a:extLst>
                <a:ext uri="{FF2B5EF4-FFF2-40B4-BE49-F238E27FC236}">
                  <a16:creationId xmlns:a16="http://schemas.microsoft.com/office/drawing/2014/main" id="{F271E47C-2463-76FD-C1D2-9EAAD85B9819}"/>
                </a:ext>
              </a:extLst>
            </p:cNvPr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2894;p56">
              <a:extLst>
                <a:ext uri="{FF2B5EF4-FFF2-40B4-BE49-F238E27FC236}">
                  <a16:creationId xmlns:a16="http://schemas.microsoft.com/office/drawing/2014/main" id="{D6F2FF1E-8E37-526C-65FF-94385232F3E8}"/>
                </a:ext>
              </a:extLst>
            </p:cNvPr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2895;p56">
              <a:extLst>
                <a:ext uri="{FF2B5EF4-FFF2-40B4-BE49-F238E27FC236}">
                  <a16:creationId xmlns:a16="http://schemas.microsoft.com/office/drawing/2014/main" id="{2DCB5050-297C-7449-09A2-ECFD5B3A51A8}"/>
                </a:ext>
              </a:extLst>
            </p:cNvPr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2896;p56">
              <a:extLst>
                <a:ext uri="{FF2B5EF4-FFF2-40B4-BE49-F238E27FC236}">
                  <a16:creationId xmlns:a16="http://schemas.microsoft.com/office/drawing/2014/main" id="{619FEA06-6E01-1E82-8554-04053622B382}"/>
                </a:ext>
              </a:extLst>
            </p:cNvPr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2897;p56">
              <a:extLst>
                <a:ext uri="{FF2B5EF4-FFF2-40B4-BE49-F238E27FC236}">
                  <a16:creationId xmlns:a16="http://schemas.microsoft.com/office/drawing/2014/main" id="{7312DEAB-2767-B280-C5D3-02EDA118F58C}"/>
                </a:ext>
              </a:extLst>
            </p:cNvPr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2898;p56">
              <a:extLst>
                <a:ext uri="{FF2B5EF4-FFF2-40B4-BE49-F238E27FC236}">
                  <a16:creationId xmlns:a16="http://schemas.microsoft.com/office/drawing/2014/main" id="{F92E6E79-A715-908B-F0A6-A56B098ED39A}"/>
                </a:ext>
              </a:extLst>
            </p:cNvPr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899;p56">
              <a:extLst>
                <a:ext uri="{FF2B5EF4-FFF2-40B4-BE49-F238E27FC236}">
                  <a16:creationId xmlns:a16="http://schemas.microsoft.com/office/drawing/2014/main" id="{D6D510A2-D1DC-4E37-39C5-623712C3FF60}"/>
                </a:ext>
              </a:extLst>
            </p:cNvPr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2900;p56">
              <a:extLst>
                <a:ext uri="{FF2B5EF4-FFF2-40B4-BE49-F238E27FC236}">
                  <a16:creationId xmlns:a16="http://schemas.microsoft.com/office/drawing/2014/main" id="{1F50DA43-9C9F-D744-A324-E5DABA82BC22}"/>
                </a:ext>
              </a:extLst>
            </p:cNvPr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2901;p56">
              <a:extLst>
                <a:ext uri="{FF2B5EF4-FFF2-40B4-BE49-F238E27FC236}">
                  <a16:creationId xmlns:a16="http://schemas.microsoft.com/office/drawing/2014/main" id="{CCE50AD3-B83C-8BCD-5774-D661BC283C6D}"/>
                </a:ext>
              </a:extLst>
            </p:cNvPr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902;p56">
              <a:extLst>
                <a:ext uri="{FF2B5EF4-FFF2-40B4-BE49-F238E27FC236}">
                  <a16:creationId xmlns:a16="http://schemas.microsoft.com/office/drawing/2014/main" id="{07177164-4F8B-9BDE-3BD5-002BD0436695}"/>
                </a:ext>
              </a:extLst>
            </p:cNvPr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903;p56">
              <a:extLst>
                <a:ext uri="{FF2B5EF4-FFF2-40B4-BE49-F238E27FC236}">
                  <a16:creationId xmlns:a16="http://schemas.microsoft.com/office/drawing/2014/main" id="{5CA663E8-8E39-499B-0D68-2C478DF189FB}"/>
                </a:ext>
              </a:extLst>
            </p:cNvPr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2904;p56">
              <a:extLst>
                <a:ext uri="{FF2B5EF4-FFF2-40B4-BE49-F238E27FC236}">
                  <a16:creationId xmlns:a16="http://schemas.microsoft.com/office/drawing/2014/main" id="{3D46A1CD-90D5-7967-C48B-84281FB97847}"/>
                </a:ext>
              </a:extLst>
            </p:cNvPr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2905;p56">
              <a:extLst>
                <a:ext uri="{FF2B5EF4-FFF2-40B4-BE49-F238E27FC236}">
                  <a16:creationId xmlns:a16="http://schemas.microsoft.com/office/drawing/2014/main" id="{6D9D0DCA-DDB3-7EB2-7B79-0CFC8F79D89C}"/>
                </a:ext>
              </a:extLst>
            </p:cNvPr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2906;p56">
              <a:extLst>
                <a:ext uri="{FF2B5EF4-FFF2-40B4-BE49-F238E27FC236}">
                  <a16:creationId xmlns:a16="http://schemas.microsoft.com/office/drawing/2014/main" id="{01808D07-28FE-5F60-0EEC-96C3B6D6B51B}"/>
                </a:ext>
              </a:extLst>
            </p:cNvPr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2907;p56">
              <a:extLst>
                <a:ext uri="{FF2B5EF4-FFF2-40B4-BE49-F238E27FC236}">
                  <a16:creationId xmlns:a16="http://schemas.microsoft.com/office/drawing/2014/main" id="{A96B024D-4A4F-8232-18A7-6B0FA76B4958}"/>
                </a:ext>
              </a:extLst>
            </p:cNvPr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2908;p56">
              <a:extLst>
                <a:ext uri="{FF2B5EF4-FFF2-40B4-BE49-F238E27FC236}">
                  <a16:creationId xmlns:a16="http://schemas.microsoft.com/office/drawing/2014/main" id="{029D2FEC-5BF6-B1BE-27F4-77CAD9674D05}"/>
                </a:ext>
              </a:extLst>
            </p:cNvPr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2909;p56">
              <a:extLst>
                <a:ext uri="{FF2B5EF4-FFF2-40B4-BE49-F238E27FC236}">
                  <a16:creationId xmlns:a16="http://schemas.microsoft.com/office/drawing/2014/main" id="{8EE83FE7-831F-DF92-4F1B-854B3203E04D}"/>
                </a:ext>
              </a:extLst>
            </p:cNvPr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2910;p56">
              <a:extLst>
                <a:ext uri="{FF2B5EF4-FFF2-40B4-BE49-F238E27FC236}">
                  <a16:creationId xmlns:a16="http://schemas.microsoft.com/office/drawing/2014/main" id="{5D867007-2303-3CB4-3A34-536DA06EE91E}"/>
                </a:ext>
              </a:extLst>
            </p:cNvPr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2911;p56">
              <a:extLst>
                <a:ext uri="{FF2B5EF4-FFF2-40B4-BE49-F238E27FC236}">
                  <a16:creationId xmlns:a16="http://schemas.microsoft.com/office/drawing/2014/main" id="{1F8F6EED-857E-B9C2-BA09-C811940AE4F6}"/>
                </a:ext>
              </a:extLst>
            </p:cNvPr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2912;p56">
              <a:extLst>
                <a:ext uri="{FF2B5EF4-FFF2-40B4-BE49-F238E27FC236}">
                  <a16:creationId xmlns:a16="http://schemas.microsoft.com/office/drawing/2014/main" id="{B15D97A2-C910-0E8E-DBE7-24248970F6DD}"/>
                </a:ext>
              </a:extLst>
            </p:cNvPr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2913;p56">
              <a:extLst>
                <a:ext uri="{FF2B5EF4-FFF2-40B4-BE49-F238E27FC236}">
                  <a16:creationId xmlns:a16="http://schemas.microsoft.com/office/drawing/2014/main" id="{D49E7806-503A-E6A6-416C-3062C3B04E37}"/>
                </a:ext>
              </a:extLst>
            </p:cNvPr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2914;p56">
              <a:extLst>
                <a:ext uri="{FF2B5EF4-FFF2-40B4-BE49-F238E27FC236}">
                  <a16:creationId xmlns:a16="http://schemas.microsoft.com/office/drawing/2014/main" id="{9B96C868-998F-4946-9D04-56FF59707ACF}"/>
                </a:ext>
              </a:extLst>
            </p:cNvPr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2915;p56">
              <a:extLst>
                <a:ext uri="{FF2B5EF4-FFF2-40B4-BE49-F238E27FC236}">
                  <a16:creationId xmlns:a16="http://schemas.microsoft.com/office/drawing/2014/main" id="{981349E0-545C-6546-6E42-9F84868CD62C}"/>
                </a:ext>
              </a:extLst>
            </p:cNvPr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2916;p56">
              <a:extLst>
                <a:ext uri="{FF2B5EF4-FFF2-40B4-BE49-F238E27FC236}">
                  <a16:creationId xmlns:a16="http://schemas.microsoft.com/office/drawing/2014/main" id="{7892DFC7-FF95-B13F-CD9E-741D04661786}"/>
                </a:ext>
              </a:extLst>
            </p:cNvPr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2917;p56">
              <a:extLst>
                <a:ext uri="{FF2B5EF4-FFF2-40B4-BE49-F238E27FC236}">
                  <a16:creationId xmlns:a16="http://schemas.microsoft.com/office/drawing/2014/main" id="{EFCD9E07-99AC-2A5C-62BE-2C5B7503FF64}"/>
                </a:ext>
              </a:extLst>
            </p:cNvPr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2918;p56">
              <a:extLst>
                <a:ext uri="{FF2B5EF4-FFF2-40B4-BE49-F238E27FC236}">
                  <a16:creationId xmlns:a16="http://schemas.microsoft.com/office/drawing/2014/main" id="{1819D236-1DB3-6B8C-C1D7-1FF239564281}"/>
                </a:ext>
              </a:extLst>
            </p:cNvPr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2919;p56">
              <a:extLst>
                <a:ext uri="{FF2B5EF4-FFF2-40B4-BE49-F238E27FC236}">
                  <a16:creationId xmlns:a16="http://schemas.microsoft.com/office/drawing/2014/main" id="{95AA1938-FBB1-4926-3F18-17C0A1FDA514}"/>
                </a:ext>
              </a:extLst>
            </p:cNvPr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2920;p56">
              <a:extLst>
                <a:ext uri="{FF2B5EF4-FFF2-40B4-BE49-F238E27FC236}">
                  <a16:creationId xmlns:a16="http://schemas.microsoft.com/office/drawing/2014/main" id="{9C38AE98-0834-BA04-81AE-FA2451660A55}"/>
                </a:ext>
              </a:extLst>
            </p:cNvPr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2921;p56">
              <a:extLst>
                <a:ext uri="{FF2B5EF4-FFF2-40B4-BE49-F238E27FC236}">
                  <a16:creationId xmlns:a16="http://schemas.microsoft.com/office/drawing/2014/main" id="{DBD22AD5-EB29-EA68-1173-399493A31657}"/>
                </a:ext>
              </a:extLst>
            </p:cNvPr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2922;p56">
              <a:extLst>
                <a:ext uri="{FF2B5EF4-FFF2-40B4-BE49-F238E27FC236}">
                  <a16:creationId xmlns:a16="http://schemas.microsoft.com/office/drawing/2014/main" id="{E924B0D0-59CA-A189-F856-C8CF10328C5C}"/>
                </a:ext>
              </a:extLst>
            </p:cNvPr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2923;p56">
              <a:extLst>
                <a:ext uri="{FF2B5EF4-FFF2-40B4-BE49-F238E27FC236}">
                  <a16:creationId xmlns:a16="http://schemas.microsoft.com/office/drawing/2014/main" id="{9E4E466E-7A0C-3C9C-6DAB-F959B7169EA9}"/>
                </a:ext>
              </a:extLst>
            </p:cNvPr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2924;p56">
              <a:extLst>
                <a:ext uri="{FF2B5EF4-FFF2-40B4-BE49-F238E27FC236}">
                  <a16:creationId xmlns:a16="http://schemas.microsoft.com/office/drawing/2014/main" id="{5DF4834D-58EE-9A52-521F-12474AC7AA43}"/>
                </a:ext>
              </a:extLst>
            </p:cNvPr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2925;p56">
              <a:extLst>
                <a:ext uri="{FF2B5EF4-FFF2-40B4-BE49-F238E27FC236}">
                  <a16:creationId xmlns:a16="http://schemas.microsoft.com/office/drawing/2014/main" id="{2046A5C6-4139-BB07-11D9-F342961D0E0B}"/>
                </a:ext>
              </a:extLst>
            </p:cNvPr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2926;p56">
              <a:extLst>
                <a:ext uri="{FF2B5EF4-FFF2-40B4-BE49-F238E27FC236}">
                  <a16:creationId xmlns:a16="http://schemas.microsoft.com/office/drawing/2014/main" id="{AFA79870-8920-C961-6421-1DEC2C467CF6}"/>
                </a:ext>
              </a:extLst>
            </p:cNvPr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6C55E99-8B82-F62F-FA7C-5B0875DB0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817" y="1556839"/>
            <a:ext cx="4992497" cy="499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2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97165" y="2858682"/>
            <a:ext cx="2656484" cy="1446546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en-US" sz="8800" b="1" kern="0" dirty="0">
                <a:solidFill>
                  <a:schemeClr val="bg1">
                    <a:lumMod val="60000"/>
                    <a:lumOff val="40000"/>
                  </a:schemeClr>
                </a:solidFill>
                <a:latin typeface="Cooper Black" pitchFamily="18" charset="0"/>
                <a:sym typeface="Fredoka One"/>
              </a:rPr>
              <a:t>Rice</a:t>
            </a:r>
            <a:endParaRPr lang="fr-FR" dirty="0">
              <a:solidFill>
                <a:schemeClr val="bg1">
                  <a:lumMod val="60000"/>
                  <a:lumOff val="40000"/>
                </a:schemeClr>
              </a:solidFill>
              <a:latin typeface="Cooper Black" pitchFamily="18" charset="0"/>
            </a:endParaRPr>
          </a:p>
        </p:txBody>
      </p:sp>
      <p:grpSp>
        <p:nvGrpSpPr>
          <p:cNvPr id="29" name="Google Shape;2945;p56">
            <a:extLst>
              <a:ext uri="{FF2B5EF4-FFF2-40B4-BE49-F238E27FC236}">
                <a16:creationId xmlns:a16="http://schemas.microsoft.com/office/drawing/2014/main" id="{FCA8FFC7-79CC-BCC7-5C83-95287AE13EF8}"/>
              </a:ext>
            </a:extLst>
          </p:cNvPr>
          <p:cNvGrpSpPr/>
          <p:nvPr/>
        </p:nvGrpSpPr>
        <p:grpSpPr>
          <a:xfrm rot="-458246">
            <a:off x="1450262" y="4640895"/>
            <a:ext cx="2008125" cy="2168449"/>
            <a:chOff x="2285779" y="3523413"/>
            <a:chExt cx="1506138" cy="1626386"/>
          </a:xfrm>
        </p:grpSpPr>
        <p:sp>
          <p:nvSpPr>
            <p:cNvPr id="8" name="Google Shape;2946;p56">
              <a:extLst>
                <a:ext uri="{FF2B5EF4-FFF2-40B4-BE49-F238E27FC236}">
                  <a16:creationId xmlns:a16="http://schemas.microsoft.com/office/drawing/2014/main" id="{2FA97CCA-BB84-8C1A-641B-02FD662B6CFA}"/>
                </a:ext>
              </a:extLst>
            </p:cNvPr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2947;p56">
              <a:extLst>
                <a:ext uri="{FF2B5EF4-FFF2-40B4-BE49-F238E27FC236}">
                  <a16:creationId xmlns:a16="http://schemas.microsoft.com/office/drawing/2014/main" id="{03015200-F594-78AE-509E-6400BC25A351}"/>
                </a:ext>
              </a:extLst>
            </p:cNvPr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948;p56">
              <a:extLst>
                <a:ext uri="{FF2B5EF4-FFF2-40B4-BE49-F238E27FC236}">
                  <a16:creationId xmlns:a16="http://schemas.microsoft.com/office/drawing/2014/main" id="{0D3959CB-1DA3-4A96-8920-D501F2DC3427}"/>
                </a:ext>
              </a:extLst>
            </p:cNvPr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949;p56">
              <a:extLst>
                <a:ext uri="{FF2B5EF4-FFF2-40B4-BE49-F238E27FC236}">
                  <a16:creationId xmlns:a16="http://schemas.microsoft.com/office/drawing/2014/main" id="{99984B4D-8E55-3F78-0884-036ECB244D5A}"/>
                </a:ext>
              </a:extLst>
            </p:cNvPr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950;p56">
              <a:extLst>
                <a:ext uri="{FF2B5EF4-FFF2-40B4-BE49-F238E27FC236}">
                  <a16:creationId xmlns:a16="http://schemas.microsoft.com/office/drawing/2014/main" id="{E41CF32C-DA38-59F9-B494-11BF21D3D97D}"/>
                </a:ext>
              </a:extLst>
            </p:cNvPr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951;p56">
              <a:extLst>
                <a:ext uri="{FF2B5EF4-FFF2-40B4-BE49-F238E27FC236}">
                  <a16:creationId xmlns:a16="http://schemas.microsoft.com/office/drawing/2014/main" id="{EF6455E8-F3C6-5C45-AEF4-57D9A719EA5F}"/>
                </a:ext>
              </a:extLst>
            </p:cNvPr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952;p56">
              <a:extLst>
                <a:ext uri="{FF2B5EF4-FFF2-40B4-BE49-F238E27FC236}">
                  <a16:creationId xmlns:a16="http://schemas.microsoft.com/office/drawing/2014/main" id="{6B2C422C-F13F-BA1A-2A20-33109A6BFC9B}"/>
                </a:ext>
              </a:extLst>
            </p:cNvPr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953;p56">
              <a:extLst>
                <a:ext uri="{FF2B5EF4-FFF2-40B4-BE49-F238E27FC236}">
                  <a16:creationId xmlns:a16="http://schemas.microsoft.com/office/drawing/2014/main" id="{89EDEE5E-85EB-0161-7484-E8AAB7D7F276}"/>
                </a:ext>
              </a:extLst>
            </p:cNvPr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954;p56">
              <a:extLst>
                <a:ext uri="{FF2B5EF4-FFF2-40B4-BE49-F238E27FC236}">
                  <a16:creationId xmlns:a16="http://schemas.microsoft.com/office/drawing/2014/main" id="{691AA756-BC98-E739-4F7A-7E5445524ADA}"/>
                </a:ext>
              </a:extLst>
            </p:cNvPr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955;p56">
              <a:extLst>
                <a:ext uri="{FF2B5EF4-FFF2-40B4-BE49-F238E27FC236}">
                  <a16:creationId xmlns:a16="http://schemas.microsoft.com/office/drawing/2014/main" id="{9705129D-74DB-7909-DD9E-1527431B3A12}"/>
                </a:ext>
              </a:extLst>
            </p:cNvPr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956;p56">
              <a:extLst>
                <a:ext uri="{FF2B5EF4-FFF2-40B4-BE49-F238E27FC236}">
                  <a16:creationId xmlns:a16="http://schemas.microsoft.com/office/drawing/2014/main" id="{D98CC02F-AF5A-8607-305E-14CB9FE02A68}"/>
                </a:ext>
              </a:extLst>
            </p:cNvPr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2957;p56">
              <a:extLst>
                <a:ext uri="{FF2B5EF4-FFF2-40B4-BE49-F238E27FC236}">
                  <a16:creationId xmlns:a16="http://schemas.microsoft.com/office/drawing/2014/main" id="{A73243C7-928C-91CA-5CB8-411CB492F60D}"/>
                </a:ext>
              </a:extLst>
            </p:cNvPr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958;p56">
              <a:extLst>
                <a:ext uri="{FF2B5EF4-FFF2-40B4-BE49-F238E27FC236}">
                  <a16:creationId xmlns:a16="http://schemas.microsoft.com/office/drawing/2014/main" id="{08BCFDF6-E113-AD7B-08C0-BA69BA929F30}"/>
                </a:ext>
              </a:extLst>
            </p:cNvPr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959;p56">
              <a:extLst>
                <a:ext uri="{FF2B5EF4-FFF2-40B4-BE49-F238E27FC236}">
                  <a16:creationId xmlns:a16="http://schemas.microsoft.com/office/drawing/2014/main" id="{95476021-A3D0-E472-5D2C-E21D5DEEC13D}"/>
                </a:ext>
              </a:extLst>
            </p:cNvPr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960;p56">
              <a:extLst>
                <a:ext uri="{FF2B5EF4-FFF2-40B4-BE49-F238E27FC236}">
                  <a16:creationId xmlns:a16="http://schemas.microsoft.com/office/drawing/2014/main" id="{86E6DCB5-339E-D50B-3A5D-65E8908587CB}"/>
                </a:ext>
              </a:extLst>
            </p:cNvPr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961;p56">
              <a:extLst>
                <a:ext uri="{FF2B5EF4-FFF2-40B4-BE49-F238E27FC236}">
                  <a16:creationId xmlns:a16="http://schemas.microsoft.com/office/drawing/2014/main" id="{E7CD09C9-A2DB-DE6F-8FAC-A44823B93F16}"/>
                </a:ext>
              </a:extLst>
            </p:cNvPr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962;p56">
              <a:extLst>
                <a:ext uri="{FF2B5EF4-FFF2-40B4-BE49-F238E27FC236}">
                  <a16:creationId xmlns:a16="http://schemas.microsoft.com/office/drawing/2014/main" id="{DB0CED8B-425E-729C-FEE7-5173431A3D92}"/>
                </a:ext>
              </a:extLst>
            </p:cNvPr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963;p56">
              <a:extLst>
                <a:ext uri="{FF2B5EF4-FFF2-40B4-BE49-F238E27FC236}">
                  <a16:creationId xmlns:a16="http://schemas.microsoft.com/office/drawing/2014/main" id="{1971DE30-C479-49C2-7706-44FCC2232507}"/>
                </a:ext>
              </a:extLst>
            </p:cNvPr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964;p56">
              <a:extLst>
                <a:ext uri="{FF2B5EF4-FFF2-40B4-BE49-F238E27FC236}">
                  <a16:creationId xmlns:a16="http://schemas.microsoft.com/office/drawing/2014/main" id="{B664BFAE-5519-DEA8-F334-6696D5D2A724}"/>
                </a:ext>
              </a:extLst>
            </p:cNvPr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965;p56">
              <a:extLst>
                <a:ext uri="{FF2B5EF4-FFF2-40B4-BE49-F238E27FC236}">
                  <a16:creationId xmlns:a16="http://schemas.microsoft.com/office/drawing/2014/main" id="{4D574BA0-B412-02C7-DA64-6692D774437F}"/>
                </a:ext>
              </a:extLst>
            </p:cNvPr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966;p56">
              <a:extLst>
                <a:ext uri="{FF2B5EF4-FFF2-40B4-BE49-F238E27FC236}">
                  <a16:creationId xmlns:a16="http://schemas.microsoft.com/office/drawing/2014/main" id="{3404B5A5-327F-D928-2BA0-A57396F2E5E6}"/>
                </a:ext>
              </a:extLst>
            </p:cNvPr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9" name="Google Shape;2888;p56">
            <a:extLst>
              <a:ext uri="{FF2B5EF4-FFF2-40B4-BE49-F238E27FC236}">
                <a16:creationId xmlns:a16="http://schemas.microsoft.com/office/drawing/2014/main" id="{A940F7CA-4591-7DEF-5B30-2423D982AF0C}"/>
              </a:ext>
            </a:extLst>
          </p:cNvPr>
          <p:cNvGrpSpPr/>
          <p:nvPr/>
        </p:nvGrpSpPr>
        <p:grpSpPr>
          <a:xfrm rot="20622375">
            <a:off x="3642278" y="776572"/>
            <a:ext cx="1561556" cy="1593128"/>
            <a:chOff x="7158619" y="469606"/>
            <a:chExt cx="1171167" cy="1194844"/>
          </a:xfrm>
        </p:grpSpPr>
        <p:sp>
          <p:nvSpPr>
            <p:cNvPr id="31" name="Google Shape;2889;p56">
              <a:extLst>
                <a:ext uri="{FF2B5EF4-FFF2-40B4-BE49-F238E27FC236}">
                  <a16:creationId xmlns:a16="http://schemas.microsoft.com/office/drawing/2014/main" id="{F9253A00-F822-0245-897E-5C1A2EA823A2}"/>
                </a:ext>
              </a:extLst>
            </p:cNvPr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2890;p56">
              <a:extLst>
                <a:ext uri="{FF2B5EF4-FFF2-40B4-BE49-F238E27FC236}">
                  <a16:creationId xmlns:a16="http://schemas.microsoft.com/office/drawing/2014/main" id="{FF4015C1-A09A-71AD-08EE-C65FA66B96E4}"/>
                </a:ext>
              </a:extLst>
            </p:cNvPr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2891;p56">
              <a:extLst>
                <a:ext uri="{FF2B5EF4-FFF2-40B4-BE49-F238E27FC236}">
                  <a16:creationId xmlns:a16="http://schemas.microsoft.com/office/drawing/2014/main" id="{83DB622A-93FC-C4F1-6988-2200B3B696CC}"/>
                </a:ext>
              </a:extLst>
            </p:cNvPr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2892;p56">
              <a:extLst>
                <a:ext uri="{FF2B5EF4-FFF2-40B4-BE49-F238E27FC236}">
                  <a16:creationId xmlns:a16="http://schemas.microsoft.com/office/drawing/2014/main" id="{B055454D-B0F9-B5B6-3B63-6542C09AD1B2}"/>
                </a:ext>
              </a:extLst>
            </p:cNvPr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2893;p56">
              <a:extLst>
                <a:ext uri="{FF2B5EF4-FFF2-40B4-BE49-F238E27FC236}">
                  <a16:creationId xmlns:a16="http://schemas.microsoft.com/office/drawing/2014/main" id="{F271E47C-2463-76FD-C1D2-9EAAD85B9819}"/>
                </a:ext>
              </a:extLst>
            </p:cNvPr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2894;p56">
              <a:extLst>
                <a:ext uri="{FF2B5EF4-FFF2-40B4-BE49-F238E27FC236}">
                  <a16:creationId xmlns:a16="http://schemas.microsoft.com/office/drawing/2014/main" id="{D6F2FF1E-8E37-526C-65FF-94385232F3E8}"/>
                </a:ext>
              </a:extLst>
            </p:cNvPr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2895;p56">
              <a:extLst>
                <a:ext uri="{FF2B5EF4-FFF2-40B4-BE49-F238E27FC236}">
                  <a16:creationId xmlns:a16="http://schemas.microsoft.com/office/drawing/2014/main" id="{2DCB5050-297C-7449-09A2-ECFD5B3A51A8}"/>
                </a:ext>
              </a:extLst>
            </p:cNvPr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2896;p56">
              <a:extLst>
                <a:ext uri="{FF2B5EF4-FFF2-40B4-BE49-F238E27FC236}">
                  <a16:creationId xmlns:a16="http://schemas.microsoft.com/office/drawing/2014/main" id="{619FEA06-6E01-1E82-8554-04053622B382}"/>
                </a:ext>
              </a:extLst>
            </p:cNvPr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2897;p56">
              <a:extLst>
                <a:ext uri="{FF2B5EF4-FFF2-40B4-BE49-F238E27FC236}">
                  <a16:creationId xmlns:a16="http://schemas.microsoft.com/office/drawing/2014/main" id="{7312DEAB-2767-B280-C5D3-02EDA118F58C}"/>
                </a:ext>
              </a:extLst>
            </p:cNvPr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2898;p56">
              <a:extLst>
                <a:ext uri="{FF2B5EF4-FFF2-40B4-BE49-F238E27FC236}">
                  <a16:creationId xmlns:a16="http://schemas.microsoft.com/office/drawing/2014/main" id="{F92E6E79-A715-908B-F0A6-A56B098ED39A}"/>
                </a:ext>
              </a:extLst>
            </p:cNvPr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899;p56">
              <a:extLst>
                <a:ext uri="{FF2B5EF4-FFF2-40B4-BE49-F238E27FC236}">
                  <a16:creationId xmlns:a16="http://schemas.microsoft.com/office/drawing/2014/main" id="{D6D510A2-D1DC-4E37-39C5-623712C3FF60}"/>
                </a:ext>
              </a:extLst>
            </p:cNvPr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2900;p56">
              <a:extLst>
                <a:ext uri="{FF2B5EF4-FFF2-40B4-BE49-F238E27FC236}">
                  <a16:creationId xmlns:a16="http://schemas.microsoft.com/office/drawing/2014/main" id="{1F50DA43-9C9F-D744-A324-E5DABA82BC22}"/>
                </a:ext>
              </a:extLst>
            </p:cNvPr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2901;p56">
              <a:extLst>
                <a:ext uri="{FF2B5EF4-FFF2-40B4-BE49-F238E27FC236}">
                  <a16:creationId xmlns:a16="http://schemas.microsoft.com/office/drawing/2014/main" id="{CCE50AD3-B83C-8BCD-5774-D661BC283C6D}"/>
                </a:ext>
              </a:extLst>
            </p:cNvPr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902;p56">
              <a:extLst>
                <a:ext uri="{FF2B5EF4-FFF2-40B4-BE49-F238E27FC236}">
                  <a16:creationId xmlns:a16="http://schemas.microsoft.com/office/drawing/2014/main" id="{07177164-4F8B-9BDE-3BD5-002BD0436695}"/>
                </a:ext>
              </a:extLst>
            </p:cNvPr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903;p56">
              <a:extLst>
                <a:ext uri="{FF2B5EF4-FFF2-40B4-BE49-F238E27FC236}">
                  <a16:creationId xmlns:a16="http://schemas.microsoft.com/office/drawing/2014/main" id="{5CA663E8-8E39-499B-0D68-2C478DF189FB}"/>
                </a:ext>
              </a:extLst>
            </p:cNvPr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2904;p56">
              <a:extLst>
                <a:ext uri="{FF2B5EF4-FFF2-40B4-BE49-F238E27FC236}">
                  <a16:creationId xmlns:a16="http://schemas.microsoft.com/office/drawing/2014/main" id="{3D46A1CD-90D5-7967-C48B-84281FB97847}"/>
                </a:ext>
              </a:extLst>
            </p:cNvPr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2905;p56">
              <a:extLst>
                <a:ext uri="{FF2B5EF4-FFF2-40B4-BE49-F238E27FC236}">
                  <a16:creationId xmlns:a16="http://schemas.microsoft.com/office/drawing/2014/main" id="{6D9D0DCA-DDB3-7EB2-7B79-0CFC8F79D89C}"/>
                </a:ext>
              </a:extLst>
            </p:cNvPr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2906;p56">
              <a:extLst>
                <a:ext uri="{FF2B5EF4-FFF2-40B4-BE49-F238E27FC236}">
                  <a16:creationId xmlns:a16="http://schemas.microsoft.com/office/drawing/2014/main" id="{01808D07-28FE-5F60-0EEC-96C3B6D6B51B}"/>
                </a:ext>
              </a:extLst>
            </p:cNvPr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2907;p56">
              <a:extLst>
                <a:ext uri="{FF2B5EF4-FFF2-40B4-BE49-F238E27FC236}">
                  <a16:creationId xmlns:a16="http://schemas.microsoft.com/office/drawing/2014/main" id="{A96B024D-4A4F-8232-18A7-6B0FA76B4958}"/>
                </a:ext>
              </a:extLst>
            </p:cNvPr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2908;p56">
              <a:extLst>
                <a:ext uri="{FF2B5EF4-FFF2-40B4-BE49-F238E27FC236}">
                  <a16:creationId xmlns:a16="http://schemas.microsoft.com/office/drawing/2014/main" id="{029D2FEC-5BF6-B1BE-27F4-77CAD9674D05}"/>
                </a:ext>
              </a:extLst>
            </p:cNvPr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2909;p56">
              <a:extLst>
                <a:ext uri="{FF2B5EF4-FFF2-40B4-BE49-F238E27FC236}">
                  <a16:creationId xmlns:a16="http://schemas.microsoft.com/office/drawing/2014/main" id="{8EE83FE7-831F-DF92-4F1B-854B3203E04D}"/>
                </a:ext>
              </a:extLst>
            </p:cNvPr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2910;p56">
              <a:extLst>
                <a:ext uri="{FF2B5EF4-FFF2-40B4-BE49-F238E27FC236}">
                  <a16:creationId xmlns:a16="http://schemas.microsoft.com/office/drawing/2014/main" id="{5D867007-2303-3CB4-3A34-536DA06EE91E}"/>
                </a:ext>
              </a:extLst>
            </p:cNvPr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2911;p56">
              <a:extLst>
                <a:ext uri="{FF2B5EF4-FFF2-40B4-BE49-F238E27FC236}">
                  <a16:creationId xmlns:a16="http://schemas.microsoft.com/office/drawing/2014/main" id="{1F8F6EED-857E-B9C2-BA09-C811940AE4F6}"/>
                </a:ext>
              </a:extLst>
            </p:cNvPr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2912;p56">
              <a:extLst>
                <a:ext uri="{FF2B5EF4-FFF2-40B4-BE49-F238E27FC236}">
                  <a16:creationId xmlns:a16="http://schemas.microsoft.com/office/drawing/2014/main" id="{B15D97A2-C910-0E8E-DBE7-24248970F6DD}"/>
                </a:ext>
              </a:extLst>
            </p:cNvPr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2913;p56">
              <a:extLst>
                <a:ext uri="{FF2B5EF4-FFF2-40B4-BE49-F238E27FC236}">
                  <a16:creationId xmlns:a16="http://schemas.microsoft.com/office/drawing/2014/main" id="{D49E7806-503A-E6A6-416C-3062C3B04E37}"/>
                </a:ext>
              </a:extLst>
            </p:cNvPr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2914;p56">
              <a:extLst>
                <a:ext uri="{FF2B5EF4-FFF2-40B4-BE49-F238E27FC236}">
                  <a16:creationId xmlns:a16="http://schemas.microsoft.com/office/drawing/2014/main" id="{9B96C868-998F-4946-9D04-56FF59707ACF}"/>
                </a:ext>
              </a:extLst>
            </p:cNvPr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2915;p56">
              <a:extLst>
                <a:ext uri="{FF2B5EF4-FFF2-40B4-BE49-F238E27FC236}">
                  <a16:creationId xmlns:a16="http://schemas.microsoft.com/office/drawing/2014/main" id="{981349E0-545C-6546-6E42-9F84868CD62C}"/>
                </a:ext>
              </a:extLst>
            </p:cNvPr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2916;p56">
              <a:extLst>
                <a:ext uri="{FF2B5EF4-FFF2-40B4-BE49-F238E27FC236}">
                  <a16:creationId xmlns:a16="http://schemas.microsoft.com/office/drawing/2014/main" id="{7892DFC7-FF95-B13F-CD9E-741D04661786}"/>
                </a:ext>
              </a:extLst>
            </p:cNvPr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2917;p56">
              <a:extLst>
                <a:ext uri="{FF2B5EF4-FFF2-40B4-BE49-F238E27FC236}">
                  <a16:creationId xmlns:a16="http://schemas.microsoft.com/office/drawing/2014/main" id="{EFCD9E07-99AC-2A5C-62BE-2C5B7503FF64}"/>
                </a:ext>
              </a:extLst>
            </p:cNvPr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2918;p56">
              <a:extLst>
                <a:ext uri="{FF2B5EF4-FFF2-40B4-BE49-F238E27FC236}">
                  <a16:creationId xmlns:a16="http://schemas.microsoft.com/office/drawing/2014/main" id="{1819D236-1DB3-6B8C-C1D7-1FF239564281}"/>
                </a:ext>
              </a:extLst>
            </p:cNvPr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2919;p56">
              <a:extLst>
                <a:ext uri="{FF2B5EF4-FFF2-40B4-BE49-F238E27FC236}">
                  <a16:creationId xmlns:a16="http://schemas.microsoft.com/office/drawing/2014/main" id="{95AA1938-FBB1-4926-3F18-17C0A1FDA514}"/>
                </a:ext>
              </a:extLst>
            </p:cNvPr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2920;p56">
              <a:extLst>
                <a:ext uri="{FF2B5EF4-FFF2-40B4-BE49-F238E27FC236}">
                  <a16:creationId xmlns:a16="http://schemas.microsoft.com/office/drawing/2014/main" id="{9C38AE98-0834-BA04-81AE-FA2451660A55}"/>
                </a:ext>
              </a:extLst>
            </p:cNvPr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2921;p56">
              <a:extLst>
                <a:ext uri="{FF2B5EF4-FFF2-40B4-BE49-F238E27FC236}">
                  <a16:creationId xmlns:a16="http://schemas.microsoft.com/office/drawing/2014/main" id="{DBD22AD5-EB29-EA68-1173-399493A31657}"/>
                </a:ext>
              </a:extLst>
            </p:cNvPr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2922;p56">
              <a:extLst>
                <a:ext uri="{FF2B5EF4-FFF2-40B4-BE49-F238E27FC236}">
                  <a16:creationId xmlns:a16="http://schemas.microsoft.com/office/drawing/2014/main" id="{E924B0D0-59CA-A189-F856-C8CF10328C5C}"/>
                </a:ext>
              </a:extLst>
            </p:cNvPr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2923;p56">
              <a:extLst>
                <a:ext uri="{FF2B5EF4-FFF2-40B4-BE49-F238E27FC236}">
                  <a16:creationId xmlns:a16="http://schemas.microsoft.com/office/drawing/2014/main" id="{9E4E466E-7A0C-3C9C-6DAB-F959B7169EA9}"/>
                </a:ext>
              </a:extLst>
            </p:cNvPr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2924;p56">
              <a:extLst>
                <a:ext uri="{FF2B5EF4-FFF2-40B4-BE49-F238E27FC236}">
                  <a16:creationId xmlns:a16="http://schemas.microsoft.com/office/drawing/2014/main" id="{5DF4834D-58EE-9A52-521F-12474AC7AA43}"/>
                </a:ext>
              </a:extLst>
            </p:cNvPr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2925;p56">
              <a:extLst>
                <a:ext uri="{FF2B5EF4-FFF2-40B4-BE49-F238E27FC236}">
                  <a16:creationId xmlns:a16="http://schemas.microsoft.com/office/drawing/2014/main" id="{2046A5C6-4139-BB07-11D9-F342961D0E0B}"/>
                </a:ext>
              </a:extLst>
            </p:cNvPr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2926;p56">
              <a:extLst>
                <a:ext uri="{FF2B5EF4-FFF2-40B4-BE49-F238E27FC236}">
                  <a16:creationId xmlns:a16="http://schemas.microsoft.com/office/drawing/2014/main" id="{AFA79870-8920-C961-6421-1DEC2C467CF6}"/>
                </a:ext>
              </a:extLst>
            </p:cNvPr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04D8054-0490-1B82-A167-200F4306D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739" y="1526024"/>
            <a:ext cx="6104198" cy="505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20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97165" y="2858682"/>
            <a:ext cx="3720878" cy="1446546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en-US" sz="8800" b="1" kern="0" dirty="0">
                <a:solidFill>
                  <a:schemeClr val="bg1">
                    <a:lumMod val="60000"/>
                    <a:lumOff val="40000"/>
                  </a:schemeClr>
                </a:solidFill>
                <a:latin typeface="Cooper Black" pitchFamily="18" charset="0"/>
                <a:sym typeface="Fredoka One"/>
              </a:rPr>
              <a:t>Water</a:t>
            </a:r>
            <a:endParaRPr lang="fr-FR" dirty="0">
              <a:solidFill>
                <a:schemeClr val="bg1">
                  <a:lumMod val="60000"/>
                  <a:lumOff val="40000"/>
                </a:schemeClr>
              </a:solidFill>
              <a:latin typeface="Cooper Black" pitchFamily="18" charset="0"/>
            </a:endParaRPr>
          </a:p>
        </p:txBody>
      </p:sp>
      <p:grpSp>
        <p:nvGrpSpPr>
          <p:cNvPr id="29" name="Google Shape;2945;p56">
            <a:extLst>
              <a:ext uri="{FF2B5EF4-FFF2-40B4-BE49-F238E27FC236}">
                <a16:creationId xmlns:a16="http://schemas.microsoft.com/office/drawing/2014/main" id="{FCA8FFC7-79CC-BCC7-5C83-95287AE13EF8}"/>
              </a:ext>
            </a:extLst>
          </p:cNvPr>
          <p:cNvGrpSpPr/>
          <p:nvPr/>
        </p:nvGrpSpPr>
        <p:grpSpPr>
          <a:xfrm rot="-458246">
            <a:off x="1450262" y="4640895"/>
            <a:ext cx="2008125" cy="2168449"/>
            <a:chOff x="2285779" y="3523413"/>
            <a:chExt cx="1506138" cy="1626386"/>
          </a:xfrm>
        </p:grpSpPr>
        <p:sp>
          <p:nvSpPr>
            <p:cNvPr id="8" name="Google Shape;2946;p56">
              <a:extLst>
                <a:ext uri="{FF2B5EF4-FFF2-40B4-BE49-F238E27FC236}">
                  <a16:creationId xmlns:a16="http://schemas.microsoft.com/office/drawing/2014/main" id="{2FA97CCA-BB84-8C1A-641B-02FD662B6CFA}"/>
                </a:ext>
              </a:extLst>
            </p:cNvPr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2947;p56">
              <a:extLst>
                <a:ext uri="{FF2B5EF4-FFF2-40B4-BE49-F238E27FC236}">
                  <a16:creationId xmlns:a16="http://schemas.microsoft.com/office/drawing/2014/main" id="{03015200-F594-78AE-509E-6400BC25A351}"/>
                </a:ext>
              </a:extLst>
            </p:cNvPr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948;p56">
              <a:extLst>
                <a:ext uri="{FF2B5EF4-FFF2-40B4-BE49-F238E27FC236}">
                  <a16:creationId xmlns:a16="http://schemas.microsoft.com/office/drawing/2014/main" id="{0D3959CB-1DA3-4A96-8920-D501F2DC3427}"/>
                </a:ext>
              </a:extLst>
            </p:cNvPr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949;p56">
              <a:extLst>
                <a:ext uri="{FF2B5EF4-FFF2-40B4-BE49-F238E27FC236}">
                  <a16:creationId xmlns:a16="http://schemas.microsoft.com/office/drawing/2014/main" id="{99984B4D-8E55-3F78-0884-036ECB244D5A}"/>
                </a:ext>
              </a:extLst>
            </p:cNvPr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950;p56">
              <a:extLst>
                <a:ext uri="{FF2B5EF4-FFF2-40B4-BE49-F238E27FC236}">
                  <a16:creationId xmlns:a16="http://schemas.microsoft.com/office/drawing/2014/main" id="{E41CF32C-DA38-59F9-B494-11BF21D3D97D}"/>
                </a:ext>
              </a:extLst>
            </p:cNvPr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951;p56">
              <a:extLst>
                <a:ext uri="{FF2B5EF4-FFF2-40B4-BE49-F238E27FC236}">
                  <a16:creationId xmlns:a16="http://schemas.microsoft.com/office/drawing/2014/main" id="{EF6455E8-F3C6-5C45-AEF4-57D9A719EA5F}"/>
                </a:ext>
              </a:extLst>
            </p:cNvPr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952;p56">
              <a:extLst>
                <a:ext uri="{FF2B5EF4-FFF2-40B4-BE49-F238E27FC236}">
                  <a16:creationId xmlns:a16="http://schemas.microsoft.com/office/drawing/2014/main" id="{6B2C422C-F13F-BA1A-2A20-33109A6BFC9B}"/>
                </a:ext>
              </a:extLst>
            </p:cNvPr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953;p56">
              <a:extLst>
                <a:ext uri="{FF2B5EF4-FFF2-40B4-BE49-F238E27FC236}">
                  <a16:creationId xmlns:a16="http://schemas.microsoft.com/office/drawing/2014/main" id="{89EDEE5E-85EB-0161-7484-E8AAB7D7F276}"/>
                </a:ext>
              </a:extLst>
            </p:cNvPr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954;p56">
              <a:extLst>
                <a:ext uri="{FF2B5EF4-FFF2-40B4-BE49-F238E27FC236}">
                  <a16:creationId xmlns:a16="http://schemas.microsoft.com/office/drawing/2014/main" id="{691AA756-BC98-E739-4F7A-7E5445524ADA}"/>
                </a:ext>
              </a:extLst>
            </p:cNvPr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955;p56">
              <a:extLst>
                <a:ext uri="{FF2B5EF4-FFF2-40B4-BE49-F238E27FC236}">
                  <a16:creationId xmlns:a16="http://schemas.microsoft.com/office/drawing/2014/main" id="{9705129D-74DB-7909-DD9E-1527431B3A12}"/>
                </a:ext>
              </a:extLst>
            </p:cNvPr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956;p56">
              <a:extLst>
                <a:ext uri="{FF2B5EF4-FFF2-40B4-BE49-F238E27FC236}">
                  <a16:creationId xmlns:a16="http://schemas.microsoft.com/office/drawing/2014/main" id="{D98CC02F-AF5A-8607-305E-14CB9FE02A68}"/>
                </a:ext>
              </a:extLst>
            </p:cNvPr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2957;p56">
              <a:extLst>
                <a:ext uri="{FF2B5EF4-FFF2-40B4-BE49-F238E27FC236}">
                  <a16:creationId xmlns:a16="http://schemas.microsoft.com/office/drawing/2014/main" id="{A73243C7-928C-91CA-5CB8-411CB492F60D}"/>
                </a:ext>
              </a:extLst>
            </p:cNvPr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958;p56">
              <a:extLst>
                <a:ext uri="{FF2B5EF4-FFF2-40B4-BE49-F238E27FC236}">
                  <a16:creationId xmlns:a16="http://schemas.microsoft.com/office/drawing/2014/main" id="{08BCFDF6-E113-AD7B-08C0-BA69BA929F30}"/>
                </a:ext>
              </a:extLst>
            </p:cNvPr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959;p56">
              <a:extLst>
                <a:ext uri="{FF2B5EF4-FFF2-40B4-BE49-F238E27FC236}">
                  <a16:creationId xmlns:a16="http://schemas.microsoft.com/office/drawing/2014/main" id="{95476021-A3D0-E472-5D2C-E21D5DEEC13D}"/>
                </a:ext>
              </a:extLst>
            </p:cNvPr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960;p56">
              <a:extLst>
                <a:ext uri="{FF2B5EF4-FFF2-40B4-BE49-F238E27FC236}">
                  <a16:creationId xmlns:a16="http://schemas.microsoft.com/office/drawing/2014/main" id="{86E6DCB5-339E-D50B-3A5D-65E8908587CB}"/>
                </a:ext>
              </a:extLst>
            </p:cNvPr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961;p56">
              <a:extLst>
                <a:ext uri="{FF2B5EF4-FFF2-40B4-BE49-F238E27FC236}">
                  <a16:creationId xmlns:a16="http://schemas.microsoft.com/office/drawing/2014/main" id="{E7CD09C9-A2DB-DE6F-8FAC-A44823B93F16}"/>
                </a:ext>
              </a:extLst>
            </p:cNvPr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962;p56">
              <a:extLst>
                <a:ext uri="{FF2B5EF4-FFF2-40B4-BE49-F238E27FC236}">
                  <a16:creationId xmlns:a16="http://schemas.microsoft.com/office/drawing/2014/main" id="{DB0CED8B-425E-729C-FEE7-5173431A3D92}"/>
                </a:ext>
              </a:extLst>
            </p:cNvPr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963;p56">
              <a:extLst>
                <a:ext uri="{FF2B5EF4-FFF2-40B4-BE49-F238E27FC236}">
                  <a16:creationId xmlns:a16="http://schemas.microsoft.com/office/drawing/2014/main" id="{1971DE30-C479-49C2-7706-44FCC2232507}"/>
                </a:ext>
              </a:extLst>
            </p:cNvPr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964;p56">
              <a:extLst>
                <a:ext uri="{FF2B5EF4-FFF2-40B4-BE49-F238E27FC236}">
                  <a16:creationId xmlns:a16="http://schemas.microsoft.com/office/drawing/2014/main" id="{B664BFAE-5519-DEA8-F334-6696D5D2A724}"/>
                </a:ext>
              </a:extLst>
            </p:cNvPr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965;p56">
              <a:extLst>
                <a:ext uri="{FF2B5EF4-FFF2-40B4-BE49-F238E27FC236}">
                  <a16:creationId xmlns:a16="http://schemas.microsoft.com/office/drawing/2014/main" id="{4D574BA0-B412-02C7-DA64-6692D774437F}"/>
                </a:ext>
              </a:extLst>
            </p:cNvPr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966;p56">
              <a:extLst>
                <a:ext uri="{FF2B5EF4-FFF2-40B4-BE49-F238E27FC236}">
                  <a16:creationId xmlns:a16="http://schemas.microsoft.com/office/drawing/2014/main" id="{3404B5A5-327F-D928-2BA0-A57396F2E5E6}"/>
                </a:ext>
              </a:extLst>
            </p:cNvPr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9" name="Google Shape;2888;p56">
            <a:extLst>
              <a:ext uri="{FF2B5EF4-FFF2-40B4-BE49-F238E27FC236}">
                <a16:creationId xmlns:a16="http://schemas.microsoft.com/office/drawing/2014/main" id="{A940F7CA-4591-7DEF-5B30-2423D982AF0C}"/>
              </a:ext>
            </a:extLst>
          </p:cNvPr>
          <p:cNvGrpSpPr/>
          <p:nvPr/>
        </p:nvGrpSpPr>
        <p:grpSpPr>
          <a:xfrm rot="20622375">
            <a:off x="3642278" y="776572"/>
            <a:ext cx="1561556" cy="1593128"/>
            <a:chOff x="7158619" y="469606"/>
            <a:chExt cx="1171167" cy="1194844"/>
          </a:xfrm>
        </p:grpSpPr>
        <p:sp>
          <p:nvSpPr>
            <p:cNvPr id="31" name="Google Shape;2889;p56">
              <a:extLst>
                <a:ext uri="{FF2B5EF4-FFF2-40B4-BE49-F238E27FC236}">
                  <a16:creationId xmlns:a16="http://schemas.microsoft.com/office/drawing/2014/main" id="{F9253A00-F822-0245-897E-5C1A2EA823A2}"/>
                </a:ext>
              </a:extLst>
            </p:cNvPr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2890;p56">
              <a:extLst>
                <a:ext uri="{FF2B5EF4-FFF2-40B4-BE49-F238E27FC236}">
                  <a16:creationId xmlns:a16="http://schemas.microsoft.com/office/drawing/2014/main" id="{FF4015C1-A09A-71AD-08EE-C65FA66B96E4}"/>
                </a:ext>
              </a:extLst>
            </p:cNvPr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2891;p56">
              <a:extLst>
                <a:ext uri="{FF2B5EF4-FFF2-40B4-BE49-F238E27FC236}">
                  <a16:creationId xmlns:a16="http://schemas.microsoft.com/office/drawing/2014/main" id="{83DB622A-93FC-C4F1-6988-2200B3B696CC}"/>
                </a:ext>
              </a:extLst>
            </p:cNvPr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2892;p56">
              <a:extLst>
                <a:ext uri="{FF2B5EF4-FFF2-40B4-BE49-F238E27FC236}">
                  <a16:creationId xmlns:a16="http://schemas.microsoft.com/office/drawing/2014/main" id="{B055454D-B0F9-B5B6-3B63-6542C09AD1B2}"/>
                </a:ext>
              </a:extLst>
            </p:cNvPr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2893;p56">
              <a:extLst>
                <a:ext uri="{FF2B5EF4-FFF2-40B4-BE49-F238E27FC236}">
                  <a16:creationId xmlns:a16="http://schemas.microsoft.com/office/drawing/2014/main" id="{F271E47C-2463-76FD-C1D2-9EAAD85B9819}"/>
                </a:ext>
              </a:extLst>
            </p:cNvPr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2894;p56">
              <a:extLst>
                <a:ext uri="{FF2B5EF4-FFF2-40B4-BE49-F238E27FC236}">
                  <a16:creationId xmlns:a16="http://schemas.microsoft.com/office/drawing/2014/main" id="{D6F2FF1E-8E37-526C-65FF-94385232F3E8}"/>
                </a:ext>
              </a:extLst>
            </p:cNvPr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2895;p56">
              <a:extLst>
                <a:ext uri="{FF2B5EF4-FFF2-40B4-BE49-F238E27FC236}">
                  <a16:creationId xmlns:a16="http://schemas.microsoft.com/office/drawing/2014/main" id="{2DCB5050-297C-7449-09A2-ECFD5B3A51A8}"/>
                </a:ext>
              </a:extLst>
            </p:cNvPr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2896;p56">
              <a:extLst>
                <a:ext uri="{FF2B5EF4-FFF2-40B4-BE49-F238E27FC236}">
                  <a16:creationId xmlns:a16="http://schemas.microsoft.com/office/drawing/2014/main" id="{619FEA06-6E01-1E82-8554-04053622B382}"/>
                </a:ext>
              </a:extLst>
            </p:cNvPr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2897;p56">
              <a:extLst>
                <a:ext uri="{FF2B5EF4-FFF2-40B4-BE49-F238E27FC236}">
                  <a16:creationId xmlns:a16="http://schemas.microsoft.com/office/drawing/2014/main" id="{7312DEAB-2767-B280-C5D3-02EDA118F58C}"/>
                </a:ext>
              </a:extLst>
            </p:cNvPr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2898;p56">
              <a:extLst>
                <a:ext uri="{FF2B5EF4-FFF2-40B4-BE49-F238E27FC236}">
                  <a16:creationId xmlns:a16="http://schemas.microsoft.com/office/drawing/2014/main" id="{F92E6E79-A715-908B-F0A6-A56B098ED39A}"/>
                </a:ext>
              </a:extLst>
            </p:cNvPr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899;p56">
              <a:extLst>
                <a:ext uri="{FF2B5EF4-FFF2-40B4-BE49-F238E27FC236}">
                  <a16:creationId xmlns:a16="http://schemas.microsoft.com/office/drawing/2014/main" id="{D6D510A2-D1DC-4E37-39C5-623712C3FF60}"/>
                </a:ext>
              </a:extLst>
            </p:cNvPr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2900;p56">
              <a:extLst>
                <a:ext uri="{FF2B5EF4-FFF2-40B4-BE49-F238E27FC236}">
                  <a16:creationId xmlns:a16="http://schemas.microsoft.com/office/drawing/2014/main" id="{1F50DA43-9C9F-D744-A324-E5DABA82BC22}"/>
                </a:ext>
              </a:extLst>
            </p:cNvPr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2901;p56">
              <a:extLst>
                <a:ext uri="{FF2B5EF4-FFF2-40B4-BE49-F238E27FC236}">
                  <a16:creationId xmlns:a16="http://schemas.microsoft.com/office/drawing/2014/main" id="{CCE50AD3-B83C-8BCD-5774-D661BC283C6D}"/>
                </a:ext>
              </a:extLst>
            </p:cNvPr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902;p56">
              <a:extLst>
                <a:ext uri="{FF2B5EF4-FFF2-40B4-BE49-F238E27FC236}">
                  <a16:creationId xmlns:a16="http://schemas.microsoft.com/office/drawing/2014/main" id="{07177164-4F8B-9BDE-3BD5-002BD0436695}"/>
                </a:ext>
              </a:extLst>
            </p:cNvPr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903;p56">
              <a:extLst>
                <a:ext uri="{FF2B5EF4-FFF2-40B4-BE49-F238E27FC236}">
                  <a16:creationId xmlns:a16="http://schemas.microsoft.com/office/drawing/2014/main" id="{5CA663E8-8E39-499B-0D68-2C478DF189FB}"/>
                </a:ext>
              </a:extLst>
            </p:cNvPr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2904;p56">
              <a:extLst>
                <a:ext uri="{FF2B5EF4-FFF2-40B4-BE49-F238E27FC236}">
                  <a16:creationId xmlns:a16="http://schemas.microsoft.com/office/drawing/2014/main" id="{3D46A1CD-90D5-7967-C48B-84281FB97847}"/>
                </a:ext>
              </a:extLst>
            </p:cNvPr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2905;p56">
              <a:extLst>
                <a:ext uri="{FF2B5EF4-FFF2-40B4-BE49-F238E27FC236}">
                  <a16:creationId xmlns:a16="http://schemas.microsoft.com/office/drawing/2014/main" id="{6D9D0DCA-DDB3-7EB2-7B79-0CFC8F79D89C}"/>
                </a:ext>
              </a:extLst>
            </p:cNvPr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2906;p56">
              <a:extLst>
                <a:ext uri="{FF2B5EF4-FFF2-40B4-BE49-F238E27FC236}">
                  <a16:creationId xmlns:a16="http://schemas.microsoft.com/office/drawing/2014/main" id="{01808D07-28FE-5F60-0EEC-96C3B6D6B51B}"/>
                </a:ext>
              </a:extLst>
            </p:cNvPr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2907;p56">
              <a:extLst>
                <a:ext uri="{FF2B5EF4-FFF2-40B4-BE49-F238E27FC236}">
                  <a16:creationId xmlns:a16="http://schemas.microsoft.com/office/drawing/2014/main" id="{A96B024D-4A4F-8232-18A7-6B0FA76B4958}"/>
                </a:ext>
              </a:extLst>
            </p:cNvPr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2908;p56">
              <a:extLst>
                <a:ext uri="{FF2B5EF4-FFF2-40B4-BE49-F238E27FC236}">
                  <a16:creationId xmlns:a16="http://schemas.microsoft.com/office/drawing/2014/main" id="{029D2FEC-5BF6-B1BE-27F4-77CAD9674D05}"/>
                </a:ext>
              </a:extLst>
            </p:cNvPr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2909;p56">
              <a:extLst>
                <a:ext uri="{FF2B5EF4-FFF2-40B4-BE49-F238E27FC236}">
                  <a16:creationId xmlns:a16="http://schemas.microsoft.com/office/drawing/2014/main" id="{8EE83FE7-831F-DF92-4F1B-854B3203E04D}"/>
                </a:ext>
              </a:extLst>
            </p:cNvPr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2910;p56">
              <a:extLst>
                <a:ext uri="{FF2B5EF4-FFF2-40B4-BE49-F238E27FC236}">
                  <a16:creationId xmlns:a16="http://schemas.microsoft.com/office/drawing/2014/main" id="{5D867007-2303-3CB4-3A34-536DA06EE91E}"/>
                </a:ext>
              </a:extLst>
            </p:cNvPr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2911;p56">
              <a:extLst>
                <a:ext uri="{FF2B5EF4-FFF2-40B4-BE49-F238E27FC236}">
                  <a16:creationId xmlns:a16="http://schemas.microsoft.com/office/drawing/2014/main" id="{1F8F6EED-857E-B9C2-BA09-C811940AE4F6}"/>
                </a:ext>
              </a:extLst>
            </p:cNvPr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2912;p56">
              <a:extLst>
                <a:ext uri="{FF2B5EF4-FFF2-40B4-BE49-F238E27FC236}">
                  <a16:creationId xmlns:a16="http://schemas.microsoft.com/office/drawing/2014/main" id="{B15D97A2-C910-0E8E-DBE7-24248970F6DD}"/>
                </a:ext>
              </a:extLst>
            </p:cNvPr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2913;p56">
              <a:extLst>
                <a:ext uri="{FF2B5EF4-FFF2-40B4-BE49-F238E27FC236}">
                  <a16:creationId xmlns:a16="http://schemas.microsoft.com/office/drawing/2014/main" id="{D49E7806-503A-E6A6-416C-3062C3B04E37}"/>
                </a:ext>
              </a:extLst>
            </p:cNvPr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2914;p56">
              <a:extLst>
                <a:ext uri="{FF2B5EF4-FFF2-40B4-BE49-F238E27FC236}">
                  <a16:creationId xmlns:a16="http://schemas.microsoft.com/office/drawing/2014/main" id="{9B96C868-998F-4946-9D04-56FF59707ACF}"/>
                </a:ext>
              </a:extLst>
            </p:cNvPr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2915;p56">
              <a:extLst>
                <a:ext uri="{FF2B5EF4-FFF2-40B4-BE49-F238E27FC236}">
                  <a16:creationId xmlns:a16="http://schemas.microsoft.com/office/drawing/2014/main" id="{981349E0-545C-6546-6E42-9F84868CD62C}"/>
                </a:ext>
              </a:extLst>
            </p:cNvPr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2916;p56">
              <a:extLst>
                <a:ext uri="{FF2B5EF4-FFF2-40B4-BE49-F238E27FC236}">
                  <a16:creationId xmlns:a16="http://schemas.microsoft.com/office/drawing/2014/main" id="{7892DFC7-FF95-B13F-CD9E-741D04661786}"/>
                </a:ext>
              </a:extLst>
            </p:cNvPr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2917;p56">
              <a:extLst>
                <a:ext uri="{FF2B5EF4-FFF2-40B4-BE49-F238E27FC236}">
                  <a16:creationId xmlns:a16="http://schemas.microsoft.com/office/drawing/2014/main" id="{EFCD9E07-99AC-2A5C-62BE-2C5B7503FF64}"/>
                </a:ext>
              </a:extLst>
            </p:cNvPr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2918;p56">
              <a:extLst>
                <a:ext uri="{FF2B5EF4-FFF2-40B4-BE49-F238E27FC236}">
                  <a16:creationId xmlns:a16="http://schemas.microsoft.com/office/drawing/2014/main" id="{1819D236-1DB3-6B8C-C1D7-1FF239564281}"/>
                </a:ext>
              </a:extLst>
            </p:cNvPr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2919;p56">
              <a:extLst>
                <a:ext uri="{FF2B5EF4-FFF2-40B4-BE49-F238E27FC236}">
                  <a16:creationId xmlns:a16="http://schemas.microsoft.com/office/drawing/2014/main" id="{95AA1938-FBB1-4926-3F18-17C0A1FDA514}"/>
                </a:ext>
              </a:extLst>
            </p:cNvPr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2920;p56">
              <a:extLst>
                <a:ext uri="{FF2B5EF4-FFF2-40B4-BE49-F238E27FC236}">
                  <a16:creationId xmlns:a16="http://schemas.microsoft.com/office/drawing/2014/main" id="{9C38AE98-0834-BA04-81AE-FA2451660A55}"/>
                </a:ext>
              </a:extLst>
            </p:cNvPr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2921;p56">
              <a:extLst>
                <a:ext uri="{FF2B5EF4-FFF2-40B4-BE49-F238E27FC236}">
                  <a16:creationId xmlns:a16="http://schemas.microsoft.com/office/drawing/2014/main" id="{DBD22AD5-EB29-EA68-1173-399493A31657}"/>
                </a:ext>
              </a:extLst>
            </p:cNvPr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2922;p56">
              <a:extLst>
                <a:ext uri="{FF2B5EF4-FFF2-40B4-BE49-F238E27FC236}">
                  <a16:creationId xmlns:a16="http://schemas.microsoft.com/office/drawing/2014/main" id="{E924B0D0-59CA-A189-F856-C8CF10328C5C}"/>
                </a:ext>
              </a:extLst>
            </p:cNvPr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2923;p56">
              <a:extLst>
                <a:ext uri="{FF2B5EF4-FFF2-40B4-BE49-F238E27FC236}">
                  <a16:creationId xmlns:a16="http://schemas.microsoft.com/office/drawing/2014/main" id="{9E4E466E-7A0C-3C9C-6DAB-F959B7169EA9}"/>
                </a:ext>
              </a:extLst>
            </p:cNvPr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2924;p56">
              <a:extLst>
                <a:ext uri="{FF2B5EF4-FFF2-40B4-BE49-F238E27FC236}">
                  <a16:creationId xmlns:a16="http://schemas.microsoft.com/office/drawing/2014/main" id="{5DF4834D-58EE-9A52-521F-12474AC7AA43}"/>
                </a:ext>
              </a:extLst>
            </p:cNvPr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2925;p56">
              <a:extLst>
                <a:ext uri="{FF2B5EF4-FFF2-40B4-BE49-F238E27FC236}">
                  <a16:creationId xmlns:a16="http://schemas.microsoft.com/office/drawing/2014/main" id="{2046A5C6-4139-BB07-11D9-F342961D0E0B}"/>
                </a:ext>
              </a:extLst>
            </p:cNvPr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2926;p56">
              <a:extLst>
                <a:ext uri="{FF2B5EF4-FFF2-40B4-BE49-F238E27FC236}">
                  <a16:creationId xmlns:a16="http://schemas.microsoft.com/office/drawing/2014/main" id="{AFA79870-8920-C961-6421-1DEC2C467CF6}"/>
                </a:ext>
              </a:extLst>
            </p:cNvPr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785F468-A118-D34E-4431-1CFCDB0D9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373" y="1168727"/>
            <a:ext cx="4930952" cy="49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87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Google Shape;2961;p30"/>
          <p:cNvSpPr/>
          <p:nvPr/>
        </p:nvSpPr>
        <p:spPr>
          <a:xfrm rot="-5594267">
            <a:off x="2460153" y="337898"/>
            <a:ext cx="110505" cy="100753"/>
          </a:xfrm>
          <a:custGeom>
            <a:avLst/>
            <a:gdLst/>
            <a:ahLst/>
            <a:cxnLst/>
            <a:rect l="l" t="t" r="r" b="b"/>
            <a:pathLst>
              <a:path w="1303" h="1188" extrusionOk="0">
                <a:moveTo>
                  <a:pt x="710" y="173"/>
                </a:moveTo>
                <a:cubicBezTo>
                  <a:pt x="941" y="173"/>
                  <a:pt x="1129" y="364"/>
                  <a:pt x="1129" y="595"/>
                </a:cubicBezTo>
                <a:cubicBezTo>
                  <a:pt x="1126" y="827"/>
                  <a:pt x="938" y="1012"/>
                  <a:pt x="707" y="1015"/>
                </a:cubicBezTo>
                <a:cubicBezTo>
                  <a:pt x="476" y="1015"/>
                  <a:pt x="287" y="823"/>
                  <a:pt x="287" y="592"/>
                </a:cubicBezTo>
                <a:cubicBezTo>
                  <a:pt x="287" y="358"/>
                  <a:pt x="479" y="173"/>
                  <a:pt x="710" y="173"/>
                </a:cubicBezTo>
                <a:close/>
                <a:moveTo>
                  <a:pt x="712" y="1"/>
                </a:moveTo>
                <a:cubicBezTo>
                  <a:pt x="485" y="1"/>
                  <a:pt x="263" y="130"/>
                  <a:pt x="164" y="364"/>
                </a:cubicBezTo>
                <a:cubicBezTo>
                  <a:pt x="1" y="752"/>
                  <a:pt x="284" y="1184"/>
                  <a:pt x="707" y="1187"/>
                </a:cubicBezTo>
                <a:lnTo>
                  <a:pt x="710" y="1187"/>
                </a:lnTo>
                <a:cubicBezTo>
                  <a:pt x="1034" y="1187"/>
                  <a:pt x="1299" y="922"/>
                  <a:pt x="1302" y="595"/>
                </a:cubicBezTo>
                <a:cubicBezTo>
                  <a:pt x="1302" y="438"/>
                  <a:pt x="1240" y="287"/>
                  <a:pt x="1129" y="176"/>
                </a:cubicBezTo>
                <a:cubicBezTo>
                  <a:pt x="1012" y="57"/>
                  <a:pt x="861" y="1"/>
                  <a:pt x="71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endParaRPr/>
          </a:p>
        </p:txBody>
      </p:sp>
      <p:sp>
        <p:nvSpPr>
          <p:cNvPr id="13" name="Terminator 12">
            <a:extLst>
              <a:ext uri="{FF2B5EF4-FFF2-40B4-BE49-F238E27FC236}">
                <a16:creationId xmlns:a16="http://schemas.microsoft.com/office/drawing/2014/main" id="{7B7F6ABD-D4D1-B05F-7705-7FF9E87D6513}"/>
              </a:ext>
            </a:extLst>
          </p:cNvPr>
          <p:cNvSpPr/>
          <p:nvPr/>
        </p:nvSpPr>
        <p:spPr>
          <a:xfrm>
            <a:off x="8856813" y="2410156"/>
            <a:ext cx="3087409" cy="1018844"/>
          </a:xfrm>
          <a:prstGeom prst="flowChartTerminator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latin typeface="Cooper Black" panose="0208090404030B020404" pitchFamily="18" charset="77"/>
              </a:rPr>
              <a:t>Egg</a:t>
            </a:r>
            <a:endParaRPr lang="en-VN" sz="3300" b="1" dirty="0">
              <a:latin typeface="Cooper Black" panose="0208090404030B020404" pitchFamily="18" charset="77"/>
            </a:endParaRPr>
          </a:p>
        </p:txBody>
      </p:sp>
      <p:sp>
        <p:nvSpPr>
          <p:cNvPr id="17" name="Terminator 16">
            <a:extLst>
              <a:ext uri="{FF2B5EF4-FFF2-40B4-BE49-F238E27FC236}">
                <a16:creationId xmlns:a16="http://schemas.microsoft.com/office/drawing/2014/main" id="{4F76F317-D25D-DA2E-0256-E5C330F5CCDE}"/>
              </a:ext>
            </a:extLst>
          </p:cNvPr>
          <p:cNvSpPr/>
          <p:nvPr/>
        </p:nvSpPr>
        <p:spPr>
          <a:xfrm>
            <a:off x="247778" y="2475133"/>
            <a:ext cx="3087409" cy="1018844"/>
          </a:xfrm>
          <a:prstGeom prst="flowChartTerminator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Cooper Black" panose="0208090404030B020404" pitchFamily="18" charset="77"/>
              </a:rPr>
              <a:t>Bean </a:t>
            </a:r>
            <a:endParaRPr lang="en-VN" sz="3000" b="1" dirty="0">
              <a:latin typeface="Cooper Black" panose="0208090404030B020404" pitchFamily="18" charset="77"/>
            </a:endParaRPr>
          </a:p>
        </p:txBody>
      </p:sp>
      <p:sp>
        <p:nvSpPr>
          <p:cNvPr id="19" name="Terminator 18">
            <a:extLst>
              <a:ext uri="{FF2B5EF4-FFF2-40B4-BE49-F238E27FC236}">
                <a16:creationId xmlns:a16="http://schemas.microsoft.com/office/drawing/2014/main" id="{41F2999E-DE80-1150-6C0C-88AB3C8F70F6}"/>
              </a:ext>
            </a:extLst>
          </p:cNvPr>
          <p:cNvSpPr/>
          <p:nvPr/>
        </p:nvSpPr>
        <p:spPr>
          <a:xfrm>
            <a:off x="4340555" y="2410156"/>
            <a:ext cx="3087409" cy="1018844"/>
          </a:xfrm>
          <a:prstGeom prst="flowChartTerminator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>
                <a:latin typeface="Cooper Black" panose="0208090404030B020404" pitchFamily="18" charset="77"/>
              </a:rPr>
              <a:t>Bread</a:t>
            </a:r>
            <a:endParaRPr lang="en-VN" sz="3100" b="1" dirty="0">
              <a:latin typeface="Cooper Black" panose="0208090404030B020404" pitchFamily="18" charset="77"/>
            </a:endParaRPr>
          </a:p>
        </p:txBody>
      </p:sp>
      <p:sp>
        <p:nvSpPr>
          <p:cNvPr id="7" name="Terminator 6">
            <a:extLst>
              <a:ext uri="{FF2B5EF4-FFF2-40B4-BE49-F238E27FC236}">
                <a16:creationId xmlns:a16="http://schemas.microsoft.com/office/drawing/2014/main" id="{833A51A6-05FE-F0D3-41D9-2F15CDACC5BB}"/>
              </a:ext>
            </a:extLst>
          </p:cNvPr>
          <p:cNvSpPr/>
          <p:nvPr/>
        </p:nvSpPr>
        <p:spPr>
          <a:xfrm>
            <a:off x="8253376" y="5839156"/>
            <a:ext cx="3087409" cy="1018844"/>
          </a:xfrm>
          <a:prstGeom prst="flowChartTerminator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>
                <a:latin typeface="Cooper Black" panose="0208090404030B020404" pitchFamily="18" charset="77"/>
              </a:rPr>
              <a:t> Meat</a:t>
            </a:r>
            <a:endParaRPr lang="en-VN" sz="3100" b="1" dirty="0">
              <a:latin typeface="Cooper Black" panose="0208090404030B020404" pitchFamily="18" charset="77"/>
            </a:endParaRPr>
          </a:p>
        </p:txBody>
      </p:sp>
      <p:sp>
        <p:nvSpPr>
          <p:cNvPr id="10" name="Terminator 9">
            <a:extLst>
              <a:ext uri="{FF2B5EF4-FFF2-40B4-BE49-F238E27FC236}">
                <a16:creationId xmlns:a16="http://schemas.microsoft.com/office/drawing/2014/main" id="{5FD13C34-489F-6AAC-27DE-AEEDE3FA9C58}"/>
              </a:ext>
            </a:extLst>
          </p:cNvPr>
          <p:cNvSpPr/>
          <p:nvPr/>
        </p:nvSpPr>
        <p:spPr>
          <a:xfrm>
            <a:off x="247778" y="6018314"/>
            <a:ext cx="3087409" cy="1018844"/>
          </a:xfrm>
          <a:prstGeom prst="flowChartTerminator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Cooper Black" panose="0208090404030B020404" pitchFamily="18" charset="77"/>
              </a:rPr>
              <a:t>Fish</a:t>
            </a:r>
            <a:endParaRPr lang="en-VN" sz="3000" b="1" dirty="0">
              <a:latin typeface="Cooper Black" panose="0208090404030B020404" pitchFamily="18" charset="77"/>
            </a:endParaRPr>
          </a:p>
        </p:txBody>
      </p:sp>
      <p:sp>
        <p:nvSpPr>
          <p:cNvPr id="3" name="Terminator 2">
            <a:extLst>
              <a:ext uri="{FF2B5EF4-FFF2-40B4-BE49-F238E27FC236}">
                <a16:creationId xmlns:a16="http://schemas.microsoft.com/office/drawing/2014/main" id="{E19DC9A9-695A-19DC-609D-55125F780125}"/>
              </a:ext>
            </a:extLst>
          </p:cNvPr>
          <p:cNvSpPr/>
          <p:nvPr/>
        </p:nvSpPr>
        <p:spPr>
          <a:xfrm>
            <a:off x="4470508" y="5839156"/>
            <a:ext cx="3087409" cy="1018844"/>
          </a:xfrm>
          <a:prstGeom prst="flowChartTerminator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Cooper Black" panose="0208090404030B020404" pitchFamily="18" charset="77"/>
              </a:rPr>
              <a:t>Juice</a:t>
            </a:r>
            <a:endParaRPr lang="en-VN" sz="3000" b="1" dirty="0">
              <a:latin typeface="Cooper Black" panose="0208090404030B020404" pitchFamily="18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4296F-552A-7495-891C-A438D2DB4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375" y="3493977"/>
            <a:ext cx="3087409" cy="30337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71F511-68FB-ECD0-00EB-599F89EF8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433" y="3598430"/>
            <a:ext cx="3487557" cy="23164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D30C43-746C-157B-9C80-F0AB72867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526" y="3833393"/>
            <a:ext cx="3087409" cy="2184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4EB03D-7D8E-9A73-120C-3BCBA995C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4591" y="0"/>
            <a:ext cx="3087409" cy="29040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8FC5CF-1507-4DBF-B818-32ACBF2EA0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4033" y="-225181"/>
            <a:ext cx="3023884" cy="3023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0884B9-B95A-218D-87FE-7294B5E1EB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230" y="330264"/>
            <a:ext cx="3487557" cy="190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5584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9" grpId="0" animBg="1"/>
      <p:bldP spid="7" grpId="0" animBg="1"/>
      <p:bldP spid="10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Google Shape;2961;p30"/>
          <p:cNvSpPr/>
          <p:nvPr/>
        </p:nvSpPr>
        <p:spPr>
          <a:xfrm rot="-5594267">
            <a:off x="2460153" y="337898"/>
            <a:ext cx="110505" cy="100753"/>
          </a:xfrm>
          <a:custGeom>
            <a:avLst/>
            <a:gdLst/>
            <a:ahLst/>
            <a:cxnLst/>
            <a:rect l="l" t="t" r="r" b="b"/>
            <a:pathLst>
              <a:path w="1303" h="1188" extrusionOk="0">
                <a:moveTo>
                  <a:pt x="710" y="173"/>
                </a:moveTo>
                <a:cubicBezTo>
                  <a:pt x="941" y="173"/>
                  <a:pt x="1129" y="364"/>
                  <a:pt x="1129" y="595"/>
                </a:cubicBezTo>
                <a:cubicBezTo>
                  <a:pt x="1126" y="827"/>
                  <a:pt x="938" y="1012"/>
                  <a:pt x="707" y="1015"/>
                </a:cubicBezTo>
                <a:cubicBezTo>
                  <a:pt x="476" y="1015"/>
                  <a:pt x="287" y="823"/>
                  <a:pt x="287" y="592"/>
                </a:cubicBezTo>
                <a:cubicBezTo>
                  <a:pt x="287" y="358"/>
                  <a:pt x="479" y="173"/>
                  <a:pt x="710" y="173"/>
                </a:cubicBezTo>
                <a:close/>
                <a:moveTo>
                  <a:pt x="712" y="1"/>
                </a:moveTo>
                <a:cubicBezTo>
                  <a:pt x="485" y="1"/>
                  <a:pt x="263" y="130"/>
                  <a:pt x="164" y="364"/>
                </a:cubicBezTo>
                <a:cubicBezTo>
                  <a:pt x="1" y="752"/>
                  <a:pt x="284" y="1184"/>
                  <a:pt x="707" y="1187"/>
                </a:cubicBezTo>
                <a:lnTo>
                  <a:pt x="710" y="1187"/>
                </a:lnTo>
                <a:cubicBezTo>
                  <a:pt x="1034" y="1187"/>
                  <a:pt x="1299" y="922"/>
                  <a:pt x="1302" y="595"/>
                </a:cubicBezTo>
                <a:cubicBezTo>
                  <a:pt x="1302" y="438"/>
                  <a:pt x="1240" y="287"/>
                  <a:pt x="1129" y="176"/>
                </a:cubicBezTo>
                <a:cubicBezTo>
                  <a:pt x="1012" y="57"/>
                  <a:pt x="861" y="1"/>
                  <a:pt x="71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endParaRPr/>
          </a:p>
        </p:txBody>
      </p:sp>
      <p:sp>
        <p:nvSpPr>
          <p:cNvPr id="13" name="Terminator 12">
            <a:extLst>
              <a:ext uri="{FF2B5EF4-FFF2-40B4-BE49-F238E27FC236}">
                <a16:creationId xmlns:a16="http://schemas.microsoft.com/office/drawing/2014/main" id="{7B7F6ABD-D4D1-B05F-7705-7FF9E87D6513}"/>
              </a:ext>
            </a:extLst>
          </p:cNvPr>
          <p:cNvSpPr/>
          <p:nvPr/>
        </p:nvSpPr>
        <p:spPr>
          <a:xfrm>
            <a:off x="8856813" y="2410156"/>
            <a:ext cx="3087409" cy="1018844"/>
          </a:xfrm>
          <a:prstGeom prst="flowChartTerminator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latin typeface="Cooper Black" panose="0208090404030B020404" pitchFamily="18" charset="77"/>
              </a:rPr>
              <a:t>Water</a:t>
            </a:r>
            <a:endParaRPr lang="en-VN" sz="3300" b="1" dirty="0">
              <a:latin typeface="Cooper Black" panose="0208090404030B020404" pitchFamily="18" charset="77"/>
            </a:endParaRPr>
          </a:p>
        </p:txBody>
      </p:sp>
      <p:sp>
        <p:nvSpPr>
          <p:cNvPr id="17" name="Terminator 16">
            <a:extLst>
              <a:ext uri="{FF2B5EF4-FFF2-40B4-BE49-F238E27FC236}">
                <a16:creationId xmlns:a16="http://schemas.microsoft.com/office/drawing/2014/main" id="{4F76F317-D25D-DA2E-0256-E5C330F5CCDE}"/>
              </a:ext>
            </a:extLst>
          </p:cNvPr>
          <p:cNvSpPr/>
          <p:nvPr/>
        </p:nvSpPr>
        <p:spPr>
          <a:xfrm>
            <a:off x="247778" y="2475133"/>
            <a:ext cx="3087409" cy="1018844"/>
          </a:xfrm>
          <a:prstGeom prst="flowChartTerminator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Cooper Black" panose="0208090404030B020404" pitchFamily="18" charset="77"/>
              </a:rPr>
              <a:t>Milk</a:t>
            </a:r>
            <a:endParaRPr lang="en-VN" sz="3000" b="1" dirty="0">
              <a:latin typeface="Cooper Black" panose="0208090404030B020404" pitchFamily="18" charset="77"/>
            </a:endParaRPr>
          </a:p>
        </p:txBody>
      </p:sp>
      <p:sp>
        <p:nvSpPr>
          <p:cNvPr id="19" name="Terminator 18">
            <a:extLst>
              <a:ext uri="{FF2B5EF4-FFF2-40B4-BE49-F238E27FC236}">
                <a16:creationId xmlns:a16="http://schemas.microsoft.com/office/drawing/2014/main" id="{41F2999E-DE80-1150-6C0C-88AB3C8F70F6}"/>
              </a:ext>
            </a:extLst>
          </p:cNvPr>
          <p:cNvSpPr/>
          <p:nvPr/>
        </p:nvSpPr>
        <p:spPr>
          <a:xfrm>
            <a:off x="4340555" y="2410156"/>
            <a:ext cx="3087409" cy="1018844"/>
          </a:xfrm>
          <a:prstGeom prst="flowChartTerminator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>
                <a:latin typeface="Cooper Black" panose="0208090404030B020404" pitchFamily="18" charset="77"/>
              </a:rPr>
              <a:t>Chicken </a:t>
            </a:r>
            <a:endParaRPr lang="en-VN" sz="3100" b="1" dirty="0">
              <a:latin typeface="Cooper Black" panose="0208090404030B020404" pitchFamily="18" charset="77"/>
            </a:endParaRPr>
          </a:p>
        </p:txBody>
      </p:sp>
      <p:sp>
        <p:nvSpPr>
          <p:cNvPr id="3" name="Terminator 2">
            <a:extLst>
              <a:ext uri="{FF2B5EF4-FFF2-40B4-BE49-F238E27FC236}">
                <a16:creationId xmlns:a16="http://schemas.microsoft.com/office/drawing/2014/main" id="{E19DC9A9-695A-19DC-609D-55125F780125}"/>
              </a:ext>
            </a:extLst>
          </p:cNvPr>
          <p:cNvSpPr/>
          <p:nvPr/>
        </p:nvSpPr>
        <p:spPr>
          <a:xfrm>
            <a:off x="4470508" y="5839156"/>
            <a:ext cx="3087409" cy="1018844"/>
          </a:xfrm>
          <a:prstGeom prst="flowChartTerminator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Cooper Black" panose="0208090404030B020404" pitchFamily="18" charset="77"/>
              </a:rPr>
              <a:t>Rice</a:t>
            </a:r>
            <a:endParaRPr lang="en-VN" sz="3000" b="1" dirty="0">
              <a:latin typeface="Cooper Black" panose="0208090404030B020404" pitchFamily="18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D088FA-A75F-59BF-2499-83278B467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085" y="3429000"/>
            <a:ext cx="4044304" cy="2503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8411B6-C89A-3E66-ED44-DA47F6F0F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325" y="-1209251"/>
            <a:ext cx="3684384" cy="36843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D57642-498F-1FD7-43C9-8AA3FF055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5" y="0"/>
            <a:ext cx="2918572" cy="29185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B98C0C7-0610-EA57-8B5E-F2086C2D2D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3808" y="-476536"/>
            <a:ext cx="3684384" cy="310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10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9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1" name="Google Shape;2891;p30"/>
          <p:cNvSpPr txBox="1">
            <a:spLocks noGrp="1"/>
          </p:cNvSpPr>
          <p:nvPr>
            <p:ph type="title" idx="2"/>
          </p:nvPr>
        </p:nvSpPr>
        <p:spPr>
          <a:xfrm>
            <a:off x="-668374" y="3450308"/>
            <a:ext cx="7251695" cy="11224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-US" sz="5900" dirty="0">
                <a:solidFill>
                  <a:schemeClr val="bg2">
                    <a:lumMod val="75000"/>
                  </a:schemeClr>
                </a:solidFill>
                <a:latin typeface="Cooper Black" pitchFamily="18" charset="0"/>
              </a:rPr>
              <a:t>Structure</a:t>
            </a:r>
            <a:r>
              <a:rPr lang="en-US" sz="5900" dirty="0">
                <a:solidFill>
                  <a:srgbClr val="C00000"/>
                </a:solidFill>
                <a:latin typeface="Cooper Black" pitchFamily="18" charset="0"/>
              </a:rPr>
              <a:t> </a:t>
            </a:r>
            <a:endParaRPr sz="5900" dirty="0">
              <a:solidFill>
                <a:srgbClr val="C00000"/>
              </a:solidFill>
              <a:latin typeface="Cooper Black" pitchFamily="18" charset="0"/>
            </a:endParaRPr>
          </a:p>
        </p:txBody>
      </p:sp>
      <p:grpSp>
        <p:nvGrpSpPr>
          <p:cNvPr id="2" name="Google Shape;2894;p30"/>
          <p:cNvGrpSpPr/>
          <p:nvPr/>
        </p:nvGrpSpPr>
        <p:grpSpPr>
          <a:xfrm>
            <a:off x="6717336" y="1810609"/>
            <a:ext cx="4186741" cy="3105787"/>
            <a:chOff x="5110564" y="1519722"/>
            <a:chExt cx="2843996" cy="2109718"/>
          </a:xfrm>
        </p:grpSpPr>
        <p:sp>
          <p:nvSpPr>
            <p:cNvPr id="2895" name="Google Shape;2895;p30"/>
            <p:cNvSpPr/>
            <p:nvPr/>
          </p:nvSpPr>
          <p:spPr>
            <a:xfrm>
              <a:off x="5110564" y="1519722"/>
              <a:ext cx="2576567" cy="2109513"/>
            </a:xfrm>
            <a:custGeom>
              <a:avLst/>
              <a:gdLst/>
              <a:ahLst/>
              <a:cxnLst/>
              <a:rect l="l" t="t" r="r" b="b"/>
              <a:pathLst>
                <a:path w="38153" h="31237" extrusionOk="0">
                  <a:moveTo>
                    <a:pt x="17589" y="1"/>
                  </a:moveTo>
                  <a:cubicBezTo>
                    <a:pt x="17584" y="1"/>
                    <a:pt x="17580" y="1"/>
                    <a:pt x="17577" y="2"/>
                  </a:cubicBezTo>
                  <a:cubicBezTo>
                    <a:pt x="17287" y="76"/>
                    <a:pt x="16833" y="3537"/>
                    <a:pt x="16833" y="3537"/>
                  </a:cubicBezTo>
                  <a:lnTo>
                    <a:pt x="15334" y="4073"/>
                  </a:lnTo>
                  <a:cubicBezTo>
                    <a:pt x="15334" y="4073"/>
                    <a:pt x="15334" y="4083"/>
                    <a:pt x="15338" y="4098"/>
                  </a:cubicBezTo>
                  <a:cubicBezTo>
                    <a:pt x="14616" y="4329"/>
                    <a:pt x="13786" y="4579"/>
                    <a:pt x="13040" y="4801"/>
                  </a:cubicBezTo>
                  <a:lnTo>
                    <a:pt x="10924" y="5338"/>
                  </a:lnTo>
                  <a:cubicBezTo>
                    <a:pt x="10924" y="5338"/>
                    <a:pt x="7824" y="4120"/>
                    <a:pt x="7173" y="3904"/>
                  </a:cubicBezTo>
                  <a:cubicBezTo>
                    <a:pt x="7160" y="3899"/>
                    <a:pt x="7147" y="3897"/>
                    <a:pt x="7135" y="3897"/>
                  </a:cubicBezTo>
                  <a:cubicBezTo>
                    <a:pt x="6549" y="3897"/>
                    <a:pt x="7173" y="8888"/>
                    <a:pt x="7173" y="8888"/>
                  </a:cubicBezTo>
                  <a:cubicBezTo>
                    <a:pt x="7173" y="8888"/>
                    <a:pt x="6378" y="12863"/>
                    <a:pt x="6594" y="13511"/>
                  </a:cubicBezTo>
                  <a:cubicBezTo>
                    <a:pt x="6652" y="13684"/>
                    <a:pt x="6964" y="13928"/>
                    <a:pt x="7389" y="14196"/>
                  </a:cubicBezTo>
                  <a:cubicBezTo>
                    <a:pt x="5230" y="14618"/>
                    <a:pt x="3300" y="15559"/>
                    <a:pt x="2892" y="16389"/>
                  </a:cubicBezTo>
                  <a:cubicBezTo>
                    <a:pt x="2821" y="16426"/>
                    <a:pt x="2754" y="16466"/>
                    <a:pt x="2686" y="16506"/>
                  </a:cubicBezTo>
                  <a:cubicBezTo>
                    <a:pt x="2612" y="16549"/>
                    <a:pt x="2646" y="16663"/>
                    <a:pt x="2732" y="16663"/>
                  </a:cubicBezTo>
                  <a:cubicBezTo>
                    <a:pt x="2747" y="16663"/>
                    <a:pt x="2763" y="16660"/>
                    <a:pt x="2775" y="16651"/>
                  </a:cubicBezTo>
                  <a:cubicBezTo>
                    <a:pt x="2791" y="16642"/>
                    <a:pt x="2803" y="16636"/>
                    <a:pt x="2818" y="16626"/>
                  </a:cubicBezTo>
                  <a:lnTo>
                    <a:pt x="2818" y="16626"/>
                  </a:lnTo>
                  <a:cubicBezTo>
                    <a:pt x="2803" y="16731"/>
                    <a:pt x="2821" y="16839"/>
                    <a:pt x="2868" y="16935"/>
                  </a:cubicBezTo>
                  <a:cubicBezTo>
                    <a:pt x="2785" y="16981"/>
                    <a:pt x="2831" y="17096"/>
                    <a:pt x="2908" y="17096"/>
                  </a:cubicBezTo>
                  <a:cubicBezTo>
                    <a:pt x="2922" y="17096"/>
                    <a:pt x="2938" y="17092"/>
                    <a:pt x="2954" y="17083"/>
                  </a:cubicBezTo>
                  <a:lnTo>
                    <a:pt x="2963" y="17080"/>
                  </a:lnTo>
                  <a:cubicBezTo>
                    <a:pt x="3576" y="17787"/>
                    <a:pt x="5987" y="17931"/>
                    <a:pt x="7851" y="17931"/>
                  </a:cubicBezTo>
                  <a:cubicBezTo>
                    <a:pt x="9131" y="17931"/>
                    <a:pt x="10153" y="17863"/>
                    <a:pt x="10153" y="17863"/>
                  </a:cubicBezTo>
                  <a:lnTo>
                    <a:pt x="10366" y="19140"/>
                  </a:lnTo>
                  <a:cubicBezTo>
                    <a:pt x="9670" y="18986"/>
                    <a:pt x="8972" y="18918"/>
                    <a:pt x="8292" y="18918"/>
                  </a:cubicBezTo>
                  <a:cubicBezTo>
                    <a:pt x="3715" y="18918"/>
                    <a:pt x="0" y="21970"/>
                    <a:pt x="3957" y="21970"/>
                  </a:cubicBezTo>
                  <a:cubicBezTo>
                    <a:pt x="4270" y="21970"/>
                    <a:pt x="4631" y="21951"/>
                    <a:pt x="5042" y="21910"/>
                  </a:cubicBezTo>
                  <a:cubicBezTo>
                    <a:pt x="5523" y="21862"/>
                    <a:pt x="6078" y="21839"/>
                    <a:pt x="6693" y="21839"/>
                  </a:cubicBezTo>
                  <a:cubicBezTo>
                    <a:pt x="14252" y="21839"/>
                    <a:pt x="30860" y="25258"/>
                    <a:pt x="30364" y="26949"/>
                  </a:cubicBezTo>
                  <a:cubicBezTo>
                    <a:pt x="30296" y="27168"/>
                    <a:pt x="30185" y="27375"/>
                    <a:pt x="30037" y="27551"/>
                  </a:cubicBezTo>
                  <a:lnTo>
                    <a:pt x="30037" y="27529"/>
                  </a:lnTo>
                  <a:cubicBezTo>
                    <a:pt x="28512" y="28747"/>
                    <a:pt x="25190" y="28772"/>
                    <a:pt x="24914" y="28772"/>
                  </a:cubicBezTo>
                  <a:cubicBezTo>
                    <a:pt x="24902" y="28772"/>
                    <a:pt x="24896" y="28772"/>
                    <a:pt x="24896" y="28772"/>
                  </a:cubicBezTo>
                  <a:lnTo>
                    <a:pt x="24896" y="28778"/>
                  </a:lnTo>
                  <a:cubicBezTo>
                    <a:pt x="22820" y="28606"/>
                    <a:pt x="20229" y="27955"/>
                    <a:pt x="17237" y="26626"/>
                  </a:cubicBezTo>
                  <a:cubicBezTo>
                    <a:pt x="17287" y="26592"/>
                    <a:pt x="17311" y="26573"/>
                    <a:pt x="17311" y="26573"/>
                  </a:cubicBezTo>
                  <a:cubicBezTo>
                    <a:pt x="16775" y="26425"/>
                    <a:pt x="13240" y="24399"/>
                    <a:pt x="12670" y="24072"/>
                  </a:cubicBezTo>
                  <a:cubicBezTo>
                    <a:pt x="11935" y="23508"/>
                    <a:pt x="10784" y="23313"/>
                    <a:pt x="9582" y="23313"/>
                  </a:cubicBezTo>
                  <a:cubicBezTo>
                    <a:pt x="9119" y="23313"/>
                    <a:pt x="8648" y="23342"/>
                    <a:pt x="8191" y="23390"/>
                  </a:cubicBezTo>
                  <a:cubicBezTo>
                    <a:pt x="6177" y="23603"/>
                    <a:pt x="5064" y="24504"/>
                    <a:pt x="5486" y="25299"/>
                  </a:cubicBezTo>
                  <a:cubicBezTo>
                    <a:pt x="5623" y="25556"/>
                    <a:pt x="6107" y="25586"/>
                    <a:pt x="6805" y="25586"/>
                  </a:cubicBezTo>
                  <a:cubicBezTo>
                    <a:pt x="7023" y="25586"/>
                    <a:pt x="7263" y="25583"/>
                    <a:pt x="7520" y="25583"/>
                  </a:cubicBezTo>
                  <a:cubicBezTo>
                    <a:pt x="8985" y="25583"/>
                    <a:pt x="11000" y="25681"/>
                    <a:pt x="12805" y="26996"/>
                  </a:cubicBezTo>
                  <a:cubicBezTo>
                    <a:pt x="12805" y="26996"/>
                    <a:pt x="12827" y="26977"/>
                    <a:pt x="12864" y="26943"/>
                  </a:cubicBezTo>
                  <a:cubicBezTo>
                    <a:pt x="14209" y="27841"/>
                    <a:pt x="15751" y="28926"/>
                    <a:pt x="17975" y="29765"/>
                  </a:cubicBezTo>
                  <a:cubicBezTo>
                    <a:pt x="20661" y="31051"/>
                    <a:pt x="25636" y="31237"/>
                    <a:pt x="25636" y="31237"/>
                  </a:cubicBezTo>
                  <a:cubicBezTo>
                    <a:pt x="25617" y="31190"/>
                    <a:pt x="25596" y="31147"/>
                    <a:pt x="25577" y="31104"/>
                  </a:cubicBezTo>
                  <a:lnTo>
                    <a:pt x="25577" y="31104"/>
                  </a:lnTo>
                  <a:cubicBezTo>
                    <a:pt x="25811" y="31109"/>
                    <a:pt x="26050" y="31111"/>
                    <a:pt x="26292" y="31111"/>
                  </a:cubicBezTo>
                  <a:cubicBezTo>
                    <a:pt x="26855" y="31111"/>
                    <a:pt x="27441" y="31098"/>
                    <a:pt x="28051" y="31070"/>
                  </a:cubicBezTo>
                  <a:cubicBezTo>
                    <a:pt x="28856" y="31039"/>
                    <a:pt x="29658" y="30931"/>
                    <a:pt x="30444" y="30749"/>
                  </a:cubicBezTo>
                  <a:lnTo>
                    <a:pt x="30444" y="30749"/>
                  </a:lnTo>
                  <a:cubicBezTo>
                    <a:pt x="30389" y="30820"/>
                    <a:pt x="30355" y="30866"/>
                    <a:pt x="30355" y="30866"/>
                  </a:cubicBezTo>
                  <a:cubicBezTo>
                    <a:pt x="30355" y="30866"/>
                    <a:pt x="33643" y="30339"/>
                    <a:pt x="35231" y="27739"/>
                  </a:cubicBezTo>
                  <a:cubicBezTo>
                    <a:pt x="35231" y="27739"/>
                    <a:pt x="35219" y="27727"/>
                    <a:pt x="35188" y="27708"/>
                  </a:cubicBezTo>
                  <a:cubicBezTo>
                    <a:pt x="35450" y="27338"/>
                    <a:pt x="35678" y="26943"/>
                    <a:pt x="35870" y="26533"/>
                  </a:cubicBezTo>
                  <a:cubicBezTo>
                    <a:pt x="36308" y="25873"/>
                    <a:pt x="38152" y="22708"/>
                    <a:pt x="36696" y="18461"/>
                  </a:cubicBezTo>
                  <a:cubicBezTo>
                    <a:pt x="36064" y="15852"/>
                    <a:pt x="34281" y="9224"/>
                    <a:pt x="32313" y="8530"/>
                  </a:cubicBezTo>
                  <a:cubicBezTo>
                    <a:pt x="30468" y="7878"/>
                    <a:pt x="27624" y="7796"/>
                    <a:pt x="26326" y="7796"/>
                  </a:cubicBezTo>
                  <a:cubicBezTo>
                    <a:pt x="26059" y="7796"/>
                    <a:pt x="25858" y="7800"/>
                    <a:pt x="25744" y="7802"/>
                  </a:cubicBezTo>
                  <a:lnTo>
                    <a:pt x="26166" y="6852"/>
                  </a:lnTo>
                  <a:lnTo>
                    <a:pt x="20538" y="2750"/>
                  </a:lnTo>
                  <a:cubicBezTo>
                    <a:pt x="20538" y="2750"/>
                    <a:pt x="17930" y="1"/>
                    <a:pt x="17589" y="1"/>
                  </a:cubicBezTo>
                  <a:close/>
                </a:path>
              </a:pathLst>
            </a:custGeom>
            <a:solidFill>
              <a:srgbClr val="261D2A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6" name="Google Shape;2896;p30"/>
            <p:cNvSpPr/>
            <p:nvPr/>
          </p:nvSpPr>
          <p:spPr>
            <a:xfrm>
              <a:off x="5110564" y="2051339"/>
              <a:ext cx="2843996" cy="1569523"/>
            </a:xfrm>
            <a:custGeom>
              <a:avLst/>
              <a:gdLst/>
              <a:ahLst/>
              <a:cxnLst/>
              <a:rect l="l" t="t" r="r" b="b"/>
              <a:pathLst>
                <a:path w="42113" h="23241" extrusionOk="0">
                  <a:moveTo>
                    <a:pt x="27149" y="0"/>
                  </a:moveTo>
                  <a:cubicBezTo>
                    <a:pt x="23215" y="0"/>
                    <a:pt x="19313" y="1895"/>
                    <a:pt x="19313" y="1895"/>
                  </a:cubicBezTo>
                  <a:cubicBezTo>
                    <a:pt x="19313" y="1895"/>
                    <a:pt x="14634" y="6185"/>
                    <a:pt x="11058" y="6185"/>
                  </a:cubicBezTo>
                  <a:cubicBezTo>
                    <a:pt x="10896" y="6185"/>
                    <a:pt x="10736" y="6176"/>
                    <a:pt x="10578" y="6157"/>
                  </a:cubicBezTo>
                  <a:cubicBezTo>
                    <a:pt x="10258" y="6120"/>
                    <a:pt x="9927" y="6102"/>
                    <a:pt x="9591" y="6102"/>
                  </a:cubicBezTo>
                  <a:cubicBezTo>
                    <a:pt x="6135" y="6102"/>
                    <a:pt x="2132" y="7973"/>
                    <a:pt x="2908" y="9140"/>
                  </a:cubicBezTo>
                  <a:cubicBezTo>
                    <a:pt x="3420" y="9906"/>
                    <a:pt x="5926" y="10059"/>
                    <a:pt x="7849" y="10059"/>
                  </a:cubicBezTo>
                  <a:cubicBezTo>
                    <a:pt x="9130" y="10059"/>
                    <a:pt x="10153" y="9991"/>
                    <a:pt x="10153" y="9991"/>
                  </a:cubicBezTo>
                  <a:lnTo>
                    <a:pt x="10366" y="11271"/>
                  </a:lnTo>
                  <a:cubicBezTo>
                    <a:pt x="9669" y="11116"/>
                    <a:pt x="8970" y="11049"/>
                    <a:pt x="8289" y="11049"/>
                  </a:cubicBezTo>
                  <a:cubicBezTo>
                    <a:pt x="3713" y="11049"/>
                    <a:pt x="1" y="14101"/>
                    <a:pt x="3956" y="14101"/>
                  </a:cubicBezTo>
                  <a:cubicBezTo>
                    <a:pt x="4268" y="14101"/>
                    <a:pt x="4628" y="14082"/>
                    <a:pt x="5039" y="14041"/>
                  </a:cubicBezTo>
                  <a:cubicBezTo>
                    <a:pt x="5522" y="13992"/>
                    <a:pt x="6079" y="13969"/>
                    <a:pt x="6697" y="13969"/>
                  </a:cubicBezTo>
                  <a:cubicBezTo>
                    <a:pt x="14259" y="13969"/>
                    <a:pt x="30860" y="17389"/>
                    <a:pt x="30361" y="19077"/>
                  </a:cubicBezTo>
                  <a:cubicBezTo>
                    <a:pt x="30039" y="20175"/>
                    <a:pt x="28492" y="20955"/>
                    <a:pt x="25998" y="20955"/>
                  </a:cubicBezTo>
                  <a:cubicBezTo>
                    <a:pt x="22906" y="20955"/>
                    <a:pt x="18357" y="19757"/>
                    <a:pt x="12879" y="16477"/>
                  </a:cubicBezTo>
                  <a:cubicBezTo>
                    <a:pt x="11814" y="15840"/>
                    <a:pt x="10674" y="15604"/>
                    <a:pt x="9623" y="15604"/>
                  </a:cubicBezTo>
                  <a:cubicBezTo>
                    <a:pt x="6603" y="15604"/>
                    <a:pt x="4319" y="17557"/>
                    <a:pt x="6652" y="17557"/>
                  </a:cubicBezTo>
                  <a:cubicBezTo>
                    <a:pt x="6956" y="17557"/>
                    <a:pt x="7339" y="17524"/>
                    <a:pt x="7809" y="17449"/>
                  </a:cubicBezTo>
                  <a:cubicBezTo>
                    <a:pt x="8105" y="17402"/>
                    <a:pt x="8388" y="17379"/>
                    <a:pt x="8660" y="17379"/>
                  </a:cubicBezTo>
                  <a:cubicBezTo>
                    <a:pt x="13065" y="17379"/>
                    <a:pt x="14631" y="23241"/>
                    <a:pt x="26335" y="23241"/>
                  </a:cubicBezTo>
                  <a:cubicBezTo>
                    <a:pt x="26884" y="23241"/>
                    <a:pt x="27456" y="23228"/>
                    <a:pt x="28051" y="23201"/>
                  </a:cubicBezTo>
                  <a:cubicBezTo>
                    <a:pt x="42112" y="22563"/>
                    <a:pt x="36147" y="3813"/>
                    <a:pt x="31459" y="1044"/>
                  </a:cubicBezTo>
                  <a:cubicBezTo>
                    <a:pt x="30162" y="277"/>
                    <a:pt x="28653" y="0"/>
                    <a:pt x="27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7" name="Google Shape;2897;p30"/>
            <p:cNvSpPr/>
            <p:nvPr/>
          </p:nvSpPr>
          <p:spPr>
            <a:xfrm>
              <a:off x="5575189" y="1548626"/>
              <a:ext cx="1293112" cy="1252323"/>
            </a:xfrm>
            <a:custGeom>
              <a:avLst/>
              <a:gdLst/>
              <a:ahLst/>
              <a:cxnLst/>
              <a:rect l="l" t="t" r="r" b="b"/>
              <a:pathLst>
                <a:path w="19148" h="18544" extrusionOk="0">
                  <a:moveTo>
                    <a:pt x="10739" y="1"/>
                  </a:moveTo>
                  <a:cubicBezTo>
                    <a:pt x="10400" y="1"/>
                    <a:pt x="10333" y="2759"/>
                    <a:pt x="10333" y="2970"/>
                  </a:cubicBezTo>
                  <a:cubicBezTo>
                    <a:pt x="10333" y="3186"/>
                    <a:pt x="4047" y="4993"/>
                    <a:pt x="4047" y="4993"/>
                  </a:cubicBezTo>
                  <a:cubicBezTo>
                    <a:pt x="4047" y="4993"/>
                    <a:pt x="1231" y="3907"/>
                    <a:pt x="725" y="3692"/>
                  </a:cubicBezTo>
                  <a:cubicBezTo>
                    <a:pt x="714" y="3687"/>
                    <a:pt x="704" y="3685"/>
                    <a:pt x="694" y="3685"/>
                  </a:cubicBezTo>
                  <a:cubicBezTo>
                    <a:pt x="247" y="3685"/>
                    <a:pt x="870" y="8389"/>
                    <a:pt x="870" y="8389"/>
                  </a:cubicBezTo>
                  <a:cubicBezTo>
                    <a:pt x="870" y="8389"/>
                    <a:pt x="0" y="12867"/>
                    <a:pt x="364" y="13589"/>
                  </a:cubicBezTo>
                  <a:cubicBezTo>
                    <a:pt x="707" y="14277"/>
                    <a:pt x="10226" y="18543"/>
                    <a:pt x="11875" y="18543"/>
                  </a:cubicBezTo>
                  <a:cubicBezTo>
                    <a:pt x="11963" y="18543"/>
                    <a:pt x="12029" y="18531"/>
                    <a:pt x="12069" y="18505"/>
                  </a:cubicBezTo>
                  <a:cubicBezTo>
                    <a:pt x="12862" y="17996"/>
                    <a:pt x="19148" y="8966"/>
                    <a:pt x="18642" y="7158"/>
                  </a:cubicBezTo>
                  <a:cubicBezTo>
                    <a:pt x="18136" y="5354"/>
                    <a:pt x="13439" y="2825"/>
                    <a:pt x="13439" y="2825"/>
                  </a:cubicBezTo>
                  <a:cubicBezTo>
                    <a:pt x="13439" y="2825"/>
                    <a:pt x="11129" y="151"/>
                    <a:pt x="10765" y="6"/>
                  </a:cubicBezTo>
                  <a:cubicBezTo>
                    <a:pt x="10756" y="2"/>
                    <a:pt x="10747" y="1"/>
                    <a:pt x="10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8" name="Google Shape;2898;p30"/>
            <p:cNvSpPr/>
            <p:nvPr/>
          </p:nvSpPr>
          <p:spPr>
            <a:xfrm>
              <a:off x="5541220" y="1782897"/>
              <a:ext cx="580577" cy="810322"/>
            </a:xfrm>
            <a:custGeom>
              <a:avLst/>
              <a:gdLst/>
              <a:ahLst/>
              <a:cxnLst/>
              <a:rect l="l" t="t" r="r" b="b"/>
              <a:pathLst>
                <a:path w="8597" h="11999" extrusionOk="0">
                  <a:moveTo>
                    <a:pt x="758" y="0"/>
                  </a:moveTo>
                  <a:cubicBezTo>
                    <a:pt x="172" y="0"/>
                    <a:pt x="796" y="4991"/>
                    <a:pt x="796" y="4991"/>
                  </a:cubicBezTo>
                  <a:cubicBezTo>
                    <a:pt x="796" y="4991"/>
                    <a:pt x="1" y="8966"/>
                    <a:pt x="217" y="9614"/>
                  </a:cubicBezTo>
                  <a:cubicBezTo>
                    <a:pt x="432" y="10265"/>
                    <a:pt x="4334" y="11998"/>
                    <a:pt x="4334" y="11998"/>
                  </a:cubicBezTo>
                  <a:cubicBezTo>
                    <a:pt x="4439" y="11644"/>
                    <a:pt x="4510" y="11283"/>
                    <a:pt x="4553" y="10916"/>
                  </a:cubicBezTo>
                  <a:cubicBezTo>
                    <a:pt x="4803" y="8846"/>
                    <a:pt x="8597" y="9108"/>
                    <a:pt x="8526" y="7736"/>
                  </a:cubicBezTo>
                  <a:cubicBezTo>
                    <a:pt x="8452" y="6363"/>
                    <a:pt x="6943" y="833"/>
                    <a:pt x="6943" y="833"/>
                  </a:cubicBezTo>
                  <a:lnTo>
                    <a:pt x="4547" y="1441"/>
                  </a:lnTo>
                  <a:cubicBezTo>
                    <a:pt x="4547" y="1441"/>
                    <a:pt x="1444" y="223"/>
                    <a:pt x="796" y="7"/>
                  </a:cubicBezTo>
                  <a:cubicBezTo>
                    <a:pt x="783" y="2"/>
                    <a:pt x="770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9" name="Google Shape;2899;p30"/>
            <p:cNvSpPr/>
            <p:nvPr/>
          </p:nvSpPr>
          <p:spPr>
            <a:xfrm>
              <a:off x="6145907" y="1519722"/>
              <a:ext cx="731782" cy="720437"/>
            </a:xfrm>
            <a:custGeom>
              <a:avLst/>
              <a:gdLst/>
              <a:ahLst/>
              <a:cxnLst/>
              <a:rect l="l" t="t" r="r" b="b"/>
              <a:pathLst>
                <a:path w="10836" h="10668" extrusionOk="0">
                  <a:moveTo>
                    <a:pt x="2255" y="1"/>
                  </a:moveTo>
                  <a:cubicBezTo>
                    <a:pt x="2250" y="1"/>
                    <a:pt x="2246" y="1"/>
                    <a:pt x="2243" y="2"/>
                  </a:cubicBezTo>
                  <a:cubicBezTo>
                    <a:pt x="1956" y="76"/>
                    <a:pt x="1502" y="3537"/>
                    <a:pt x="1502" y="3537"/>
                  </a:cubicBezTo>
                  <a:lnTo>
                    <a:pt x="0" y="4073"/>
                  </a:lnTo>
                  <a:cubicBezTo>
                    <a:pt x="0" y="4073"/>
                    <a:pt x="1450" y="9899"/>
                    <a:pt x="2317" y="10334"/>
                  </a:cubicBezTo>
                  <a:cubicBezTo>
                    <a:pt x="2374" y="10363"/>
                    <a:pt x="2446" y="10376"/>
                    <a:pt x="2531" y="10376"/>
                  </a:cubicBezTo>
                  <a:cubicBezTo>
                    <a:pt x="3301" y="10376"/>
                    <a:pt x="5134" y="9311"/>
                    <a:pt x="6780" y="9311"/>
                  </a:cubicBezTo>
                  <a:cubicBezTo>
                    <a:pt x="7696" y="9311"/>
                    <a:pt x="8554" y="9641"/>
                    <a:pt x="9139" y="10667"/>
                  </a:cubicBezTo>
                  <a:lnTo>
                    <a:pt x="10835" y="6852"/>
                  </a:lnTo>
                  <a:lnTo>
                    <a:pt x="5207" y="2747"/>
                  </a:lnTo>
                  <a:cubicBezTo>
                    <a:pt x="5207" y="2747"/>
                    <a:pt x="2599" y="1"/>
                    <a:pt x="22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0" name="Google Shape;2900;p30"/>
            <p:cNvSpPr/>
            <p:nvPr/>
          </p:nvSpPr>
          <p:spPr>
            <a:xfrm>
              <a:off x="6726822" y="2046206"/>
              <a:ext cx="878395" cy="801543"/>
            </a:xfrm>
            <a:custGeom>
              <a:avLst/>
              <a:gdLst/>
              <a:ahLst/>
              <a:cxnLst/>
              <a:rect l="l" t="t" r="r" b="b"/>
              <a:pathLst>
                <a:path w="13007" h="11869" extrusionOk="0">
                  <a:moveTo>
                    <a:pt x="2401" y="0"/>
                  </a:moveTo>
                  <a:cubicBezTo>
                    <a:pt x="1967" y="0"/>
                    <a:pt x="1703" y="9"/>
                    <a:pt x="1703" y="9"/>
                  </a:cubicBezTo>
                  <a:lnTo>
                    <a:pt x="0" y="3621"/>
                  </a:lnTo>
                  <a:cubicBezTo>
                    <a:pt x="0" y="3621"/>
                    <a:pt x="1228" y="7812"/>
                    <a:pt x="2816" y="8099"/>
                  </a:cubicBezTo>
                  <a:cubicBezTo>
                    <a:pt x="2972" y="8128"/>
                    <a:pt x="3146" y="8140"/>
                    <a:pt x="3332" y="8140"/>
                  </a:cubicBezTo>
                  <a:cubicBezTo>
                    <a:pt x="4644" y="8140"/>
                    <a:pt x="6606" y="7526"/>
                    <a:pt x="7778" y="7526"/>
                  </a:cubicBezTo>
                  <a:cubicBezTo>
                    <a:pt x="8141" y="7526"/>
                    <a:pt x="8428" y="7585"/>
                    <a:pt x="8596" y="7738"/>
                  </a:cubicBezTo>
                  <a:cubicBezTo>
                    <a:pt x="9392" y="8460"/>
                    <a:pt x="8020" y="10123"/>
                    <a:pt x="9176" y="11208"/>
                  </a:cubicBezTo>
                  <a:cubicBezTo>
                    <a:pt x="9735" y="11733"/>
                    <a:pt x="10649" y="11869"/>
                    <a:pt x="11444" y="11869"/>
                  </a:cubicBezTo>
                  <a:cubicBezTo>
                    <a:pt x="12294" y="11869"/>
                    <a:pt x="13007" y="11714"/>
                    <a:pt x="13007" y="11714"/>
                  </a:cubicBezTo>
                  <a:cubicBezTo>
                    <a:pt x="13007" y="11714"/>
                    <a:pt x="10839" y="1601"/>
                    <a:pt x="8380" y="734"/>
                  </a:cubicBezTo>
                  <a:cubicBezTo>
                    <a:pt x="6539" y="82"/>
                    <a:pt x="3704" y="0"/>
                    <a:pt x="2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1" name="Google Shape;2901;p30"/>
            <p:cNvSpPr/>
            <p:nvPr/>
          </p:nvSpPr>
          <p:spPr>
            <a:xfrm>
              <a:off x="7361088" y="2750369"/>
              <a:ext cx="344281" cy="569772"/>
            </a:xfrm>
            <a:custGeom>
              <a:avLst/>
              <a:gdLst/>
              <a:ahLst/>
              <a:cxnLst/>
              <a:rect l="l" t="t" r="r" b="b"/>
              <a:pathLst>
                <a:path w="5098" h="8437" extrusionOk="0">
                  <a:moveTo>
                    <a:pt x="3285" y="1"/>
                  </a:moveTo>
                  <a:cubicBezTo>
                    <a:pt x="3285" y="1"/>
                    <a:pt x="833" y="741"/>
                    <a:pt x="759" y="2475"/>
                  </a:cubicBezTo>
                  <a:cubicBezTo>
                    <a:pt x="688" y="4211"/>
                    <a:pt x="2094" y="5186"/>
                    <a:pt x="2094" y="5476"/>
                  </a:cubicBezTo>
                  <a:cubicBezTo>
                    <a:pt x="2094" y="5765"/>
                    <a:pt x="0" y="7354"/>
                    <a:pt x="2458" y="8436"/>
                  </a:cubicBezTo>
                  <a:cubicBezTo>
                    <a:pt x="2458" y="8436"/>
                    <a:pt x="2458" y="8436"/>
                    <a:pt x="2458" y="8436"/>
                  </a:cubicBezTo>
                  <a:cubicBezTo>
                    <a:pt x="2461" y="8436"/>
                    <a:pt x="5098" y="4909"/>
                    <a:pt x="32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2" name="Google Shape;2902;p30"/>
            <p:cNvSpPr/>
            <p:nvPr/>
          </p:nvSpPr>
          <p:spPr>
            <a:xfrm>
              <a:off x="6339995" y="1986372"/>
              <a:ext cx="142764" cy="159039"/>
            </a:xfrm>
            <a:custGeom>
              <a:avLst/>
              <a:gdLst/>
              <a:ahLst/>
              <a:cxnLst/>
              <a:rect l="l" t="t" r="r" b="b"/>
              <a:pathLst>
                <a:path w="2114" h="2355" extrusionOk="0">
                  <a:moveTo>
                    <a:pt x="2023" y="0"/>
                  </a:moveTo>
                  <a:cubicBezTo>
                    <a:pt x="2019" y="0"/>
                    <a:pt x="2016" y="0"/>
                    <a:pt x="2012" y="1"/>
                  </a:cubicBezTo>
                  <a:cubicBezTo>
                    <a:pt x="1993" y="4"/>
                    <a:pt x="272" y="232"/>
                    <a:pt x="7" y="2255"/>
                  </a:cubicBezTo>
                  <a:cubicBezTo>
                    <a:pt x="1" y="2305"/>
                    <a:pt x="35" y="2345"/>
                    <a:pt x="81" y="2354"/>
                  </a:cubicBezTo>
                  <a:lnTo>
                    <a:pt x="93" y="2354"/>
                  </a:lnTo>
                  <a:cubicBezTo>
                    <a:pt x="137" y="2354"/>
                    <a:pt x="171" y="2320"/>
                    <a:pt x="177" y="2280"/>
                  </a:cubicBezTo>
                  <a:cubicBezTo>
                    <a:pt x="423" y="389"/>
                    <a:pt x="1966" y="180"/>
                    <a:pt x="2033" y="170"/>
                  </a:cubicBezTo>
                  <a:cubicBezTo>
                    <a:pt x="2080" y="164"/>
                    <a:pt x="2114" y="121"/>
                    <a:pt x="2107" y="75"/>
                  </a:cubicBezTo>
                  <a:cubicBezTo>
                    <a:pt x="2102" y="32"/>
                    <a:pt x="2065" y="0"/>
                    <a:pt x="20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3" name="Google Shape;2903;p30"/>
            <p:cNvSpPr/>
            <p:nvPr/>
          </p:nvSpPr>
          <p:spPr>
            <a:xfrm>
              <a:off x="5778057" y="2184445"/>
              <a:ext cx="243995" cy="73003"/>
            </a:xfrm>
            <a:custGeom>
              <a:avLst/>
              <a:gdLst/>
              <a:ahLst/>
              <a:cxnLst/>
              <a:rect l="l" t="t" r="r" b="b"/>
              <a:pathLst>
                <a:path w="3613" h="1081" extrusionOk="0">
                  <a:moveTo>
                    <a:pt x="1730" y="0"/>
                  </a:moveTo>
                  <a:cubicBezTo>
                    <a:pt x="1178" y="0"/>
                    <a:pt x="621" y="224"/>
                    <a:pt x="71" y="664"/>
                  </a:cubicBezTo>
                  <a:cubicBezTo>
                    <a:pt x="0" y="721"/>
                    <a:pt x="52" y="818"/>
                    <a:pt x="122" y="818"/>
                  </a:cubicBezTo>
                  <a:cubicBezTo>
                    <a:pt x="139" y="818"/>
                    <a:pt x="158" y="812"/>
                    <a:pt x="176" y="797"/>
                  </a:cubicBezTo>
                  <a:cubicBezTo>
                    <a:pt x="698" y="382"/>
                    <a:pt x="1220" y="171"/>
                    <a:pt x="1732" y="171"/>
                  </a:cubicBezTo>
                  <a:cubicBezTo>
                    <a:pt x="1810" y="171"/>
                    <a:pt x="1888" y="176"/>
                    <a:pt x="1965" y="186"/>
                  </a:cubicBezTo>
                  <a:cubicBezTo>
                    <a:pt x="2863" y="300"/>
                    <a:pt x="3427" y="1040"/>
                    <a:pt x="3433" y="1047"/>
                  </a:cubicBezTo>
                  <a:cubicBezTo>
                    <a:pt x="3449" y="1068"/>
                    <a:pt x="3473" y="1080"/>
                    <a:pt x="3501" y="1080"/>
                  </a:cubicBezTo>
                  <a:cubicBezTo>
                    <a:pt x="3569" y="1080"/>
                    <a:pt x="3612" y="1000"/>
                    <a:pt x="3569" y="942"/>
                  </a:cubicBezTo>
                  <a:cubicBezTo>
                    <a:pt x="3544" y="911"/>
                    <a:pt x="2958" y="140"/>
                    <a:pt x="1987" y="16"/>
                  </a:cubicBezTo>
                  <a:cubicBezTo>
                    <a:pt x="1901" y="6"/>
                    <a:pt x="1816" y="0"/>
                    <a:pt x="17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4" name="Google Shape;2904;p30"/>
            <p:cNvSpPr/>
            <p:nvPr/>
          </p:nvSpPr>
          <p:spPr>
            <a:xfrm>
              <a:off x="5298980" y="2636238"/>
              <a:ext cx="167008" cy="38223"/>
            </a:xfrm>
            <a:custGeom>
              <a:avLst/>
              <a:gdLst/>
              <a:ahLst/>
              <a:cxnLst/>
              <a:rect l="l" t="t" r="r" b="b"/>
              <a:pathLst>
                <a:path w="2473" h="566" extrusionOk="0">
                  <a:moveTo>
                    <a:pt x="2360" y="1"/>
                  </a:moveTo>
                  <a:cubicBezTo>
                    <a:pt x="2358" y="1"/>
                    <a:pt x="2356" y="1"/>
                    <a:pt x="2354" y="1"/>
                  </a:cubicBezTo>
                  <a:cubicBezTo>
                    <a:pt x="2286" y="4"/>
                    <a:pt x="667" y="69"/>
                    <a:pt x="78" y="405"/>
                  </a:cubicBezTo>
                  <a:cubicBezTo>
                    <a:pt x="1" y="448"/>
                    <a:pt x="31" y="565"/>
                    <a:pt x="121" y="565"/>
                  </a:cubicBezTo>
                  <a:cubicBezTo>
                    <a:pt x="133" y="565"/>
                    <a:pt x="149" y="559"/>
                    <a:pt x="161" y="553"/>
                  </a:cubicBezTo>
                  <a:cubicBezTo>
                    <a:pt x="716" y="238"/>
                    <a:pt x="2345" y="170"/>
                    <a:pt x="2363" y="170"/>
                  </a:cubicBezTo>
                  <a:cubicBezTo>
                    <a:pt x="2472" y="167"/>
                    <a:pt x="2468" y="1"/>
                    <a:pt x="2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5" name="Google Shape;2905;p30"/>
            <p:cNvSpPr/>
            <p:nvPr/>
          </p:nvSpPr>
          <p:spPr>
            <a:xfrm>
              <a:off x="5274601" y="2880706"/>
              <a:ext cx="235891" cy="59901"/>
            </a:xfrm>
            <a:custGeom>
              <a:avLst/>
              <a:gdLst/>
              <a:ahLst/>
              <a:cxnLst/>
              <a:rect l="l" t="t" r="r" b="b"/>
              <a:pathLst>
                <a:path w="3493" h="887" extrusionOk="0">
                  <a:moveTo>
                    <a:pt x="2560" y="0"/>
                  </a:moveTo>
                  <a:cubicBezTo>
                    <a:pt x="1877" y="0"/>
                    <a:pt x="892" y="127"/>
                    <a:pt x="69" y="733"/>
                  </a:cubicBezTo>
                  <a:cubicBezTo>
                    <a:pt x="1" y="782"/>
                    <a:pt x="35" y="887"/>
                    <a:pt x="118" y="887"/>
                  </a:cubicBezTo>
                  <a:cubicBezTo>
                    <a:pt x="136" y="887"/>
                    <a:pt x="155" y="881"/>
                    <a:pt x="170" y="871"/>
                  </a:cubicBezTo>
                  <a:cubicBezTo>
                    <a:pt x="950" y="295"/>
                    <a:pt x="1910" y="175"/>
                    <a:pt x="2571" y="175"/>
                  </a:cubicBezTo>
                  <a:cubicBezTo>
                    <a:pt x="3031" y="175"/>
                    <a:pt x="3346" y="234"/>
                    <a:pt x="3353" y="236"/>
                  </a:cubicBezTo>
                  <a:cubicBezTo>
                    <a:pt x="3359" y="237"/>
                    <a:pt x="3365" y="238"/>
                    <a:pt x="3370" y="238"/>
                  </a:cubicBezTo>
                  <a:cubicBezTo>
                    <a:pt x="3468" y="238"/>
                    <a:pt x="3493" y="87"/>
                    <a:pt x="3387" y="66"/>
                  </a:cubicBezTo>
                  <a:cubicBezTo>
                    <a:pt x="3355" y="60"/>
                    <a:pt x="3029" y="0"/>
                    <a:pt x="2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6" name="Google Shape;2906;p30"/>
            <p:cNvSpPr/>
            <p:nvPr/>
          </p:nvSpPr>
          <p:spPr>
            <a:xfrm>
              <a:off x="5288986" y="2937704"/>
              <a:ext cx="219008" cy="46868"/>
            </a:xfrm>
            <a:custGeom>
              <a:avLst/>
              <a:gdLst/>
              <a:ahLst/>
              <a:cxnLst/>
              <a:rect l="l" t="t" r="r" b="b"/>
              <a:pathLst>
                <a:path w="3243" h="694" extrusionOk="0">
                  <a:moveTo>
                    <a:pt x="2729" y="0"/>
                  </a:moveTo>
                  <a:cubicBezTo>
                    <a:pt x="2139" y="0"/>
                    <a:pt x="1050" y="72"/>
                    <a:pt x="84" y="530"/>
                  </a:cubicBezTo>
                  <a:cubicBezTo>
                    <a:pt x="1" y="567"/>
                    <a:pt x="28" y="694"/>
                    <a:pt x="121" y="694"/>
                  </a:cubicBezTo>
                  <a:cubicBezTo>
                    <a:pt x="133" y="691"/>
                    <a:pt x="146" y="688"/>
                    <a:pt x="155" y="684"/>
                  </a:cubicBezTo>
                  <a:cubicBezTo>
                    <a:pt x="1096" y="239"/>
                    <a:pt x="2186" y="173"/>
                    <a:pt x="2755" y="173"/>
                  </a:cubicBezTo>
                  <a:cubicBezTo>
                    <a:pt x="2994" y="173"/>
                    <a:pt x="3141" y="185"/>
                    <a:pt x="3147" y="185"/>
                  </a:cubicBezTo>
                  <a:cubicBezTo>
                    <a:pt x="3150" y="185"/>
                    <a:pt x="3154" y="185"/>
                    <a:pt x="3157" y="185"/>
                  </a:cubicBezTo>
                  <a:cubicBezTo>
                    <a:pt x="3199" y="185"/>
                    <a:pt x="3236" y="153"/>
                    <a:pt x="3239" y="108"/>
                  </a:cubicBezTo>
                  <a:cubicBezTo>
                    <a:pt x="3242" y="61"/>
                    <a:pt x="3208" y="21"/>
                    <a:pt x="3162" y="15"/>
                  </a:cubicBezTo>
                  <a:cubicBezTo>
                    <a:pt x="3142" y="13"/>
                    <a:pt x="2981" y="0"/>
                    <a:pt x="2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7" name="Google Shape;2907;p30"/>
            <p:cNvSpPr/>
            <p:nvPr/>
          </p:nvSpPr>
          <p:spPr>
            <a:xfrm>
              <a:off x="6630723" y="3099850"/>
              <a:ext cx="143236" cy="26135"/>
            </a:xfrm>
            <a:custGeom>
              <a:avLst/>
              <a:gdLst/>
              <a:ahLst/>
              <a:cxnLst/>
              <a:rect l="l" t="t" r="r" b="b"/>
              <a:pathLst>
                <a:path w="2121" h="387" extrusionOk="0">
                  <a:moveTo>
                    <a:pt x="733" y="1"/>
                  </a:moveTo>
                  <a:cubicBezTo>
                    <a:pt x="526" y="1"/>
                    <a:pt x="311" y="21"/>
                    <a:pt x="103" y="72"/>
                  </a:cubicBezTo>
                  <a:cubicBezTo>
                    <a:pt x="1" y="98"/>
                    <a:pt x="27" y="242"/>
                    <a:pt x="119" y="242"/>
                  </a:cubicBezTo>
                  <a:cubicBezTo>
                    <a:pt x="127" y="242"/>
                    <a:pt x="135" y="241"/>
                    <a:pt x="143" y="239"/>
                  </a:cubicBezTo>
                  <a:cubicBezTo>
                    <a:pt x="334" y="191"/>
                    <a:pt x="534" y="173"/>
                    <a:pt x="728" y="173"/>
                  </a:cubicBezTo>
                  <a:cubicBezTo>
                    <a:pt x="1377" y="173"/>
                    <a:pt x="1965" y="378"/>
                    <a:pt x="1972" y="381"/>
                  </a:cubicBezTo>
                  <a:cubicBezTo>
                    <a:pt x="1982" y="384"/>
                    <a:pt x="1991" y="387"/>
                    <a:pt x="2000" y="387"/>
                  </a:cubicBezTo>
                  <a:cubicBezTo>
                    <a:pt x="2096" y="387"/>
                    <a:pt x="2120" y="251"/>
                    <a:pt x="2028" y="220"/>
                  </a:cubicBezTo>
                  <a:cubicBezTo>
                    <a:pt x="1997" y="209"/>
                    <a:pt x="1404" y="1"/>
                    <a:pt x="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8" name="Google Shape;2908;p30"/>
            <p:cNvSpPr/>
            <p:nvPr/>
          </p:nvSpPr>
          <p:spPr>
            <a:xfrm>
              <a:off x="6528749" y="3021512"/>
              <a:ext cx="211512" cy="70369"/>
            </a:xfrm>
            <a:custGeom>
              <a:avLst/>
              <a:gdLst/>
              <a:ahLst/>
              <a:cxnLst/>
              <a:rect l="l" t="t" r="r" b="b"/>
              <a:pathLst>
                <a:path w="3132" h="1042" extrusionOk="0">
                  <a:moveTo>
                    <a:pt x="2354" y="0"/>
                  </a:moveTo>
                  <a:cubicBezTo>
                    <a:pt x="1313" y="0"/>
                    <a:pt x="128" y="842"/>
                    <a:pt x="65" y="887"/>
                  </a:cubicBezTo>
                  <a:cubicBezTo>
                    <a:pt x="0" y="936"/>
                    <a:pt x="34" y="1038"/>
                    <a:pt x="114" y="1041"/>
                  </a:cubicBezTo>
                  <a:cubicBezTo>
                    <a:pt x="133" y="1041"/>
                    <a:pt x="151" y="1035"/>
                    <a:pt x="167" y="1026"/>
                  </a:cubicBezTo>
                  <a:cubicBezTo>
                    <a:pt x="179" y="1016"/>
                    <a:pt x="1365" y="171"/>
                    <a:pt x="2356" y="171"/>
                  </a:cubicBezTo>
                  <a:cubicBezTo>
                    <a:pt x="2573" y="171"/>
                    <a:pt x="2780" y="211"/>
                    <a:pt x="2964" y="310"/>
                  </a:cubicBezTo>
                  <a:cubicBezTo>
                    <a:pt x="2979" y="318"/>
                    <a:pt x="2993" y="321"/>
                    <a:pt x="3006" y="321"/>
                  </a:cubicBezTo>
                  <a:cubicBezTo>
                    <a:pt x="3085" y="321"/>
                    <a:pt x="3132" y="204"/>
                    <a:pt x="3044" y="159"/>
                  </a:cubicBezTo>
                  <a:cubicBezTo>
                    <a:pt x="2833" y="46"/>
                    <a:pt x="2598" y="0"/>
                    <a:pt x="2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9" name="Google Shape;2909;p30"/>
            <p:cNvSpPr/>
            <p:nvPr/>
          </p:nvSpPr>
          <p:spPr>
            <a:xfrm>
              <a:off x="6582505" y="3060478"/>
              <a:ext cx="143034" cy="50920"/>
            </a:xfrm>
            <a:custGeom>
              <a:avLst/>
              <a:gdLst/>
              <a:ahLst/>
              <a:cxnLst/>
              <a:rect l="l" t="t" r="r" b="b"/>
              <a:pathLst>
                <a:path w="2118" h="754" extrusionOk="0">
                  <a:moveTo>
                    <a:pt x="1377" y="0"/>
                  </a:moveTo>
                  <a:cubicBezTo>
                    <a:pt x="622" y="0"/>
                    <a:pt x="57" y="602"/>
                    <a:pt x="49" y="609"/>
                  </a:cubicBezTo>
                  <a:cubicBezTo>
                    <a:pt x="0" y="665"/>
                    <a:pt x="37" y="754"/>
                    <a:pt x="114" y="754"/>
                  </a:cubicBezTo>
                  <a:cubicBezTo>
                    <a:pt x="136" y="754"/>
                    <a:pt x="157" y="745"/>
                    <a:pt x="176" y="726"/>
                  </a:cubicBezTo>
                  <a:cubicBezTo>
                    <a:pt x="202" y="697"/>
                    <a:pt x="700" y="170"/>
                    <a:pt x="1367" y="170"/>
                  </a:cubicBezTo>
                  <a:cubicBezTo>
                    <a:pt x="1551" y="170"/>
                    <a:pt x="1749" y="211"/>
                    <a:pt x="1952" y="313"/>
                  </a:cubicBezTo>
                  <a:cubicBezTo>
                    <a:pt x="1966" y="320"/>
                    <a:pt x="1979" y="323"/>
                    <a:pt x="1992" y="323"/>
                  </a:cubicBezTo>
                  <a:cubicBezTo>
                    <a:pt x="2072" y="323"/>
                    <a:pt x="2118" y="201"/>
                    <a:pt x="2029" y="159"/>
                  </a:cubicBezTo>
                  <a:cubicBezTo>
                    <a:pt x="1803" y="45"/>
                    <a:pt x="1583" y="0"/>
                    <a:pt x="1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0" name="Google Shape;2910;p30"/>
            <p:cNvSpPr/>
            <p:nvPr/>
          </p:nvSpPr>
          <p:spPr>
            <a:xfrm>
              <a:off x="5452482" y="3094245"/>
              <a:ext cx="601647" cy="248790"/>
            </a:xfrm>
            <a:custGeom>
              <a:avLst/>
              <a:gdLst/>
              <a:ahLst/>
              <a:cxnLst/>
              <a:rect l="l" t="t" r="r" b="b"/>
              <a:pathLst>
                <a:path w="8909" h="3684" extrusionOk="0">
                  <a:moveTo>
                    <a:pt x="4520" y="1"/>
                  </a:moveTo>
                  <a:cubicBezTo>
                    <a:pt x="4056" y="1"/>
                    <a:pt x="3585" y="30"/>
                    <a:pt x="3128" y="78"/>
                  </a:cubicBezTo>
                  <a:cubicBezTo>
                    <a:pt x="1114" y="288"/>
                    <a:pt x="1" y="1192"/>
                    <a:pt x="423" y="1984"/>
                  </a:cubicBezTo>
                  <a:cubicBezTo>
                    <a:pt x="561" y="2241"/>
                    <a:pt x="1046" y="2271"/>
                    <a:pt x="1745" y="2271"/>
                  </a:cubicBezTo>
                  <a:cubicBezTo>
                    <a:pt x="1961" y="2271"/>
                    <a:pt x="2197" y="2269"/>
                    <a:pt x="2450" y="2269"/>
                  </a:cubicBezTo>
                  <a:cubicBezTo>
                    <a:pt x="3915" y="2269"/>
                    <a:pt x="5934" y="2366"/>
                    <a:pt x="7742" y="3684"/>
                  </a:cubicBezTo>
                  <a:cubicBezTo>
                    <a:pt x="7742" y="3684"/>
                    <a:pt x="8908" y="2780"/>
                    <a:pt x="8165" y="1401"/>
                  </a:cubicBezTo>
                  <a:cubicBezTo>
                    <a:pt x="7590" y="338"/>
                    <a:pt x="6098" y="1"/>
                    <a:pt x="4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1" name="Google Shape;2911;p30"/>
            <p:cNvSpPr/>
            <p:nvPr/>
          </p:nvSpPr>
          <p:spPr>
            <a:xfrm>
              <a:off x="5943039" y="3142395"/>
              <a:ext cx="336650" cy="222114"/>
            </a:xfrm>
            <a:custGeom>
              <a:avLst/>
              <a:gdLst/>
              <a:ahLst/>
              <a:cxnLst/>
              <a:rect l="l" t="t" r="r" b="b"/>
              <a:pathLst>
                <a:path w="4985" h="3289" extrusionOk="0">
                  <a:moveTo>
                    <a:pt x="266" y="1"/>
                  </a:moveTo>
                  <a:cubicBezTo>
                    <a:pt x="0" y="1114"/>
                    <a:pt x="1536" y="3288"/>
                    <a:pt x="2810" y="3288"/>
                  </a:cubicBezTo>
                  <a:cubicBezTo>
                    <a:pt x="4084" y="3288"/>
                    <a:pt x="4984" y="2545"/>
                    <a:pt x="4984" y="2545"/>
                  </a:cubicBezTo>
                  <a:cubicBezTo>
                    <a:pt x="4402" y="2385"/>
                    <a:pt x="266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2" name="Google Shape;2912;p30"/>
            <p:cNvSpPr/>
            <p:nvPr/>
          </p:nvSpPr>
          <p:spPr>
            <a:xfrm>
              <a:off x="6322504" y="3470874"/>
              <a:ext cx="519325" cy="158566"/>
            </a:xfrm>
            <a:custGeom>
              <a:avLst/>
              <a:gdLst/>
              <a:ahLst/>
              <a:cxnLst/>
              <a:rect l="l" t="t" r="r" b="b"/>
              <a:pathLst>
                <a:path w="7690" h="2348" extrusionOk="0">
                  <a:moveTo>
                    <a:pt x="1615" y="1"/>
                  </a:moveTo>
                  <a:cubicBezTo>
                    <a:pt x="623" y="1"/>
                    <a:pt x="1" y="864"/>
                    <a:pt x="1" y="864"/>
                  </a:cubicBezTo>
                  <a:cubicBezTo>
                    <a:pt x="2678" y="2163"/>
                    <a:pt x="7690" y="2348"/>
                    <a:pt x="7690" y="2348"/>
                  </a:cubicBezTo>
                  <a:cubicBezTo>
                    <a:pt x="7287" y="1353"/>
                    <a:pt x="6829" y="1094"/>
                    <a:pt x="6296" y="1094"/>
                  </a:cubicBezTo>
                  <a:cubicBezTo>
                    <a:pt x="5777" y="1094"/>
                    <a:pt x="5187" y="1340"/>
                    <a:pt x="4507" y="1391"/>
                  </a:cubicBezTo>
                  <a:cubicBezTo>
                    <a:pt x="4410" y="1399"/>
                    <a:pt x="4324" y="1403"/>
                    <a:pt x="4246" y="1403"/>
                  </a:cubicBezTo>
                  <a:cubicBezTo>
                    <a:pt x="3215" y="1403"/>
                    <a:pt x="3719" y="764"/>
                    <a:pt x="2388" y="173"/>
                  </a:cubicBezTo>
                  <a:cubicBezTo>
                    <a:pt x="2112" y="50"/>
                    <a:pt x="1853" y="1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3" name="Google Shape;2913;p30"/>
            <p:cNvSpPr/>
            <p:nvPr/>
          </p:nvSpPr>
          <p:spPr>
            <a:xfrm>
              <a:off x="6791586" y="3378827"/>
              <a:ext cx="347522" cy="183283"/>
            </a:xfrm>
            <a:custGeom>
              <a:avLst/>
              <a:gdLst/>
              <a:ahLst/>
              <a:cxnLst/>
              <a:rect l="l" t="t" r="r" b="b"/>
              <a:pathLst>
                <a:path w="5146" h="2714" extrusionOk="0">
                  <a:moveTo>
                    <a:pt x="5145" y="0"/>
                  </a:moveTo>
                  <a:lnTo>
                    <a:pt x="5145" y="0"/>
                  </a:lnTo>
                  <a:cubicBezTo>
                    <a:pt x="3620" y="1221"/>
                    <a:pt x="294" y="1246"/>
                    <a:pt x="19" y="1246"/>
                  </a:cubicBezTo>
                  <a:cubicBezTo>
                    <a:pt x="7" y="1246"/>
                    <a:pt x="1" y="1246"/>
                    <a:pt x="1" y="1246"/>
                  </a:cubicBezTo>
                  <a:lnTo>
                    <a:pt x="1" y="1246"/>
                  </a:lnTo>
                  <a:cubicBezTo>
                    <a:pt x="1" y="1246"/>
                    <a:pt x="128" y="2108"/>
                    <a:pt x="1094" y="2108"/>
                  </a:cubicBezTo>
                  <a:cubicBezTo>
                    <a:pt x="1212" y="2108"/>
                    <a:pt x="1343" y="2096"/>
                    <a:pt x="1487" y="2067"/>
                  </a:cubicBezTo>
                  <a:cubicBezTo>
                    <a:pt x="1606" y="2043"/>
                    <a:pt x="1712" y="2032"/>
                    <a:pt x="1808" y="2032"/>
                  </a:cubicBezTo>
                  <a:cubicBezTo>
                    <a:pt x="2580" y="2032"/>
                    <a:pt x="2698" y="2714"/>
                    <a:pt x="3285" y="2714"/>
                  </a:cubicBezTo>
                  <a:cubicBezTo>
                    <a:pt x="3440" y="2714"/>
                    <a:pt x="3629" y="2666"/>
                    <a:pt x="3871" y="2545"/>
                  </a:cubicBezTo>
                  <a:cubicBezTo>
                    <a:pt x="5145" y="1909"/>
                    <a:pt x="5145" y="0"/>
                    <a:pt x="51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4" name="Google Shape;2914;p30"/>
            <p:cNvSpPr/>
            <p:nvPr/>
          </p:nvSpPr>
          <p:spPr>
            <a:xfrm>
              <a:off x="7160449" y="3365793"/>
              <a:ext cx="329424" cy="238457"/>
            </a:xfrm>
            <a:custGeom>
              <a:avLst/>
              <a:gdLst/>
              <a:ahLst/>
              <a:cxnLst/>
              <a:rect l="l" t="t" r="r" b="b"/>
              <a:pathLst>
                <a:path w="4878" h="3531" extrusionOk="0">
                  <a:moveTo>
                    <a:pt x="3620" y="1"/>
                  </a:moveTo>
                  <a:cubicBezTo>
                    <a:pt x="3346" y="1"/>
                    <a:pt x="3037" y="52"/>
                    <a:pt x="2703" y="190"/>
                  </a:cubicBezTo>
                  <a:cubicBezTo>
                    <a:pt x="1432" y="721"/>
                    <a:pt x="1484" y="2682"/>
                    <a:pt x="1006" y="2735"/>
                  </a:cubicBezTo>
                  <a:cubicBezTo>
                    <a:pt x="531" y="2787"/>
                    <a:pt x="1" y="3530"/>
                    <a:pt x="1" y="3530"/>
                  </a:cubicBezTo>
                  <a:cubicBezTo>
                    <a:pt x="1" y="3530"/>
                    <a:pt x="3289" y="3003"/>
                    <a:pt x="4877" y="403"/>
                  </a:cubicBezTo>
                  <a:cubicBezTo>
                    <a:pt x="4877" y="403"/>
                    <a:pt x="4388" y="1"/>
                    <a:pt x="36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5" name="Google Shape;2915;p30"/>
            <p:cNvSpPr/>
            <p:nvPr/>
          </p:nvSpPr>
          <p:spPr>
            <a:xfrm>
              <a:off x="6816573" y="2691615"/>
              <a:ext cx="487044" cy="429777"/>
            </a:xfrm>
            <a:custGeom>
              <a:avLst/>
              <a:gdLst/>
              <a:ahLst/>
              <a:cxnLst/>
              <a:rect l="l" t="t" r="r" b="b"/>
              <a:pathLst>
                <a:path w="7212" h="6364" extrusionOk="0">
                  <a:moveTo>
                    <a:pt x="3209" y="0"/>
                  </a:moveTo>
                  <a:cubicBezTo>
                    <a:pt x="2691" y="0"/>
                    <a:pt x="2029" y="165"/>
                    <a:pt x="1379" y="791"/>
                  </a:cubicBezTo>
                  <a:cubicBezTo>
                    <a:pt x="1" y="2114"/>
                    <a:pt x="1222" y="2700"/>
                    <a:pt x="1805" y="3493"/>
                  </a:cubicBezTo>
                  <a:cubicBezTo>
                    <a:pt x="2388" y="4288"/>
                    <a:pt x="895" y="4933"/>
                    <a:pt x="2601" y="5908"/>
                  </a:cubicBezTo>
                  <a:cubicBezTo>
                    <a:pt x="3136" y="6213"/>
                    <a:pt x="3683" y="6364"/>
                    <a:pt x="4197" y="6364"/>
                  </a:cubicBezTo>
                  <a:cubicBezTo>
                    <a:pt x="5287" y="6364"/>
                    <a:pt x="6233" y="5691"/>
                    <a:pt x="6629" y="4396"/>
                  </a:cubicBezTo>
                  <a:cubicBezTo>
                    <a:pt x="7212" y="2487"/>
                    <a:pt x="4933" y="313"/>
                    <a:pt x="4189" y="208"/>
                  </a:cubicBezTo>
                  <a:cubicBezTo>
                    <a:pt x="4189" y="208"/>
                    <a:pt x="3789" y="0"/>
                    <a:pt x="3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6" name="Google Shape;2916;p30"/>
            <p:cNvSpPr/>
            <p:nvPr/>
          </p:nvSpPr>
          <p:spPr>
            <a:xfrm>
              <a:off x="5825599" y="2260487"/>
              <a:ext cx="928437" cy="403101"/>
            </a:xfrm>
            <a:custGeom>
              <a:avLst/>
              <a:gdLst/>
              <a:ahLst/>
              <a:cxnLst/>
              <a:rect l="l" t="t" r="r" b="b"/>
              <a:pathLst>
                <a:path w="13748" h="5969" extrusionOk="0">
                  <a:moveTo>
                    <a:pt x="13631" y="0"/>
                  </a:moveTo>
                  <a:cubicBezTo>
                    <a:pt x="13605" y="0"/>
                    <a:pt x="13579" y="13"/>
                    <a:pt x="13561" y="44"/>
                  </a:cubicBezTo>
                  <a:cubicBezTo>
                    <a:pt x="13530" y="96"/>
                    <a:pt x="10511" y="5284"/>
                    <a:pt x="7337" y="5710"/>
                  </a:cubicBezTo>
                  <a:cubicBezTo>
                    <a:pt x="6882" y="5770"/>
                    <a:pt x="6410" y="5797"/>
                    <a:pt x="5937" y="5797"/>
                  </a:cubicBezTo>
                  <a:cubicBezTo>
                    <a:pt x="3095" y="5797"/>
                    <a:pt x="183" y="4857"/>
                    <a:pt x="151" y="4846"/>
                  </a:cubicBezTo>
                  <a:cubicBezTo>
                    <a:pt x="141" y="4843"/>
                    <a:pt x="131" y="4841"/>
                    <a:pt x="122" y="4841"/>
                  </a:cubicBezTo>
                  <a:cubicBezTo>
                    <a:pt x="34" y="4841"/>
                    <a:pt x="1" y="4976"/>
                    <a:pt x="98" y="5010"/>
                  </a:cubicBezTo>
                  <a:cubicBezTo>
                    <a:pt x="132" y="5019"/>
                    <a:pt x="3066" y="5969"/>
                    <a:pt x="5937" y="5969"/>
                  </a:cubicBezTo>
                  <a:cubicBezTo>
                    <a:pt x="6412" y="5969"/>
                    <a:pt x="6887" y="5941"/>
                    <a:pt x="7359" y="5879"/>
                  </a:cubicBezTo>
                  <a:cubicBezTo>
                    <a:pt x="8731" y="5697"/>
                    <a:pt x="10215" y="4670"/>
                    <a:pt x="11776" y="2832"/>
                  </a:cubicBezTo>
                  <a:cubicBezTo>
                    <a:pt x="12491" y="1984"/>
                    <a:pt x="13139" y="1080"/>
                    <a:pt x="13709" y="130"/>
                  </a:cubicBezTo>
                  <a:cubicBezTo>
                    <a:pt x="13748" y="62"/>
                    <a:pt x="13689" y="0"/>
                    <a:pt x="1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7" name="Google Shape;2917;p30"/>
            <p:cNvSpPr/>
            <p:nvPr/>
          </p:nvSpPr>
          <p:spPr>
            <a:xfrm>
              <a:off x="6144218" y="2268388"/>
              <a:ext cx="198816" cy="203813"/>
            </a:xfrm>
            <a:custGeom>
              <a:avLst/>
              <a:gdLst/>
              <a:ahLst/>
              <a:cxnLst/>
              <a:rect l="l" t="t" r="r" b="b"/>
              <a:pathLst>
                <a:path w="2944" h="3018" extrusionOk="0">
                  <a:moveTo>
                    <a:pt x="1201" y="1"/>
                  </a:moveTo>
                  <a:cubicBezTo>
                    <a:pt x="1150" y="1"/>
                    <a:pt x="1099" y="43"/>
                    <a:pt x="1117" y="109"/>
                  </a:cubicBezTo>
                  <a:lnTo>
                    <a:pt x="1848" y="2842"/>
                  </a:lnTo>
                  <a:cubicBezTo>
                    <a:pt x="1250" y="2777"/>
                    <a:pt x="457" y="1688"/>
                    <a:pt x="189" y="1250"/>
                  </a:cubicBezTo>
                  <a:cubicBezTo>
                    <a:pt x="171" y="1221"/>
                    <a:pt x="145" y="1209"/>
                    <a:pt x="119" y="1209"/>
                  </a:cubicBezTo>
                  <a:cubicBezTo>
                    <a:pt x="60" y="1209"/>
                    <a:pt x="1" y="1273"/>
                    <a:pt x="44" y="1340"/>
                  </a:cubicBezTo>
                  <a:cubicBezTo>
                    <a:pt x="87" y="1410"/>
                    <a:pt x="1083" y="3017"/>
                    <a:pt x="1907" y="3017"/>
                  </a:cubicBezTo>
                  <a:cubicBezTo>
                    <a:pt x="1928" y="3014"/>
                    <a:pt x="1947" y="3014"/>
                    <a:pt x="1968" y="3011"/>
                  </a:cubicBezTo>
                  <a:cubicBezTo>
                    <a:pt x="2823" y="2925"/>
                    <a:pt x="2937" y="874"/>
                    <a:pt x="2940" y="784"/>
                  </a:cubicBezTo>
                  <a:cubicBezTo>
                    <a:pt x="2943" y="738"/>
                    <a:pt x="2906" y="698"/>
                    <a:pt x="2860" y="695"/>
                  </a:cubicBezTo>
                  <a:cubicBezTo>
                    <a:pt x="2858" y="695"/>
                    <a:pt x="2856" y="695"/>
                    <a:pt x="2854" y="695"/>
                  </a:cubicBezTo>
                  <a:cubicBezTo>
                    <a:pt x="2807" y="695"/>
                    <a:pt x="2770" y="731"/>
                    <a:pt x="2770" y="778"/>
                  </a:cubicBezTo>
                  <a:cubicBezTo>
                    <a:pt x="2743" y="1309"/>
                    <a:pt x="2554" y="2663"/>
                    <a:pt x="2021" y="2826"/>
                  </a:cubicBezTo>
                  <a:lnTo>
                    <a:pt x="1284" y="66"/>
                  </a:lnTo>
                  <a:cubicBezTo>
                    <a:pt x="1271" y="21"/>
                    <a:pt x="1236" y="1"/>
                    <a:pt x="1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8" name="Google Shape;2918;p30"/>
            <p:cNvSpPr/>
            <p:nvPr/>
          </p:nvSpPr>
          <p:spPr>
            <a:xfrm>
              <a:off x="6159886" y="2216659"/>
              <a:ext cx="107714" cy="55377"/>
            </a:xfrm>
            <a:custGeom>
              <a:avLst/>
              <a:gdLst/>
              <a:ahLst/>
              <a:cxnLst/>
              <a:rect l="l" t="t" r="r" b="b"/>
              <a:pathLst>
                <a:path w="1595" h="820" extrusionOk="0">
                  <a:moveTo>
                    <a:pt x="1263" y="1"/>
                  </a:moveTo>
                  <a:cubicBezTo>
                    <a:pt x="598" y="1"/>
                    <a:pt x="0" y="526"/>
                    <a:pt x="0" y="526"/>
                  </a:cubicBezTo>
                  <a:cubicBezTo>
                    <a:pt x="0" y="526"/>
                    <a:pt x="874" y="820"/>
                    <a:pt x="1012" y="820"/>
                  </a:cubicBezTo>
                  <a:cubicBezTo>
                    <a:pt x="1014" y="820"/>
                    <a:pt x="1016" y="819"/>
                    <a:pt x="1018" y="819"/>
                  </a:cubicBezTo>
                  <a:cubicBezTo>
                    <a:pt x="1132" y="813"/>
                    <a:pt x="1595" y="48"/>
                    <a:pt x="1595" y="48"/>
                  </a:cubicBezTo>
                  <a:cubicBezTo>
                    <a:pt x="1484" y="15"/>
                    <a:pt x="1373" y="1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9" name="Google Shape;2919;p30"/>
            <p:cNvSpPr/>
            <p:nvPr/>
          </p:nvSpPr>
          <p:spPr>
            <a:xfrm>
              <a:off x="6542931" y="1971650"/>
              <a:ext cx="201179" cy="258312"/>
            </a:xfrm>
            <a:custGeom>
              <a:avLst/>
              <a:gdLst/>
              <a:ahLst/>
              <a:cxnLst/>
              <a:rect l="l" t="t" r="r" b="b"/>
              <a:pathLst>
                <a:path w="2979" h="3825" extrusionOk="0">
                  <a:moveTo>
                    <a:pt x="2858" y="1"/>
                  </a:moveTo>
                  <a:cubicBezTo>
                    <a:pt x="2834" y="1"/>
                    <a:pt x="2810" y="11"/>
                    <a:pt x="2791" y="37"/>
                  </a:cubicBezTo>
                  <a:lnTo>
                    <a:pt x="43" y="3689"/>
                  </a:lnTo>
                  <a:cubicBezTo>
                    <a:pt x="0" y="3744"/>
                    <a:pt x="40" y="3824"/>
                    <a:pt x="111" y="3824"/>
                  </a:cubicBezTo>
                  <a:cubicBezTo>
                    <a:pt x="139" y="3824"/>
                    <a:pt x="163" y="3812"/>
                    <a:pt x="179" y="3790"/>
                  </a:cubicBezTo>
                  <a:lnTo>
                    <a:pt x="2927" y="139"/>
                  </a:lnTo>
                  <a:cubicBezTo>
                    <a:pt x="2978" y="74"/>
                    <a:pt x="2920" y="1"/>
                    <a:pt x="2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0" name="Google Shape;2920;p30"/>
            <p:cNvSpPr/>
            <p:nvPr/>
          </p:nvSpPr>
          <p:spPr>
            <a:xfrm>
              <a:off x="6570214" y="1990289"/>
              <a:ext cx="290660" cy="244468"/>
            </a:xfrm>
            <a:custGeom>
              <a:avLst/>
              <a:gdLst/>
              <a:ahLst/>
              <a:cxnLst/>
              <a:rect l="l" t="t" r="r" b="b"/>
              <a:pathLst>
                <a:path w="4304" h="3620" extrusionOk="0">
                  <a:moveTo>
                    <a:pt x="4179" y="1"/>
                  </a:moveTo>
                  <a:cubicBezTo>
                    <a:pt x="4161" y="1"/>
                    <a:pt x="4142" y="7"/>
                    <a:pt x="4124" y="23"/>
                  </a:cubicBezTo>
                  <a:lnTo>
                    <a:pt x="62" y="3468"/>
                  </a:lnTo>
                  <a:cubicBezTo>
                    <a:pt x="0" y="3521"/>
                    <a:pt x="37" y="3619"/>
                    <a:pt x="117" y="3619"/>
                  </a:cubicBezTo>
                  <a:cubicBezTo>
                    <a:pt x="139" y="3619"/>
                    <a:pt x="157" y="3610"/>
                    <a:pt x="173" y="3598"/>
                  </a:cubicBezTo>
                  <a:lnTo>
                    <a:pt x="4235" y="153"/>
                  </a:lnTo>
                  <a:cubicBezTo>
                    <a:pt x="4303" y="94"/>
                    <a:pt x="4248" y="1"/>
                    <a:pt x="4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1" name="Google Shape;2921;p30"/>
            <p:cNvSpPr/>
            <p:nvPr/>
          </p:nvSpPr>
          <p:spPr>
            <a:xfrm>
              <a:off x="6583720" y="2132310"/>
              <a:ext cx="238390" cy="122639"/>
            </a:xfrm>
            <a:custGeom>
              <a:avLst/>
              <a:gdLst/>
              <a:ahLst/>
              <a:cxnLst/>
              <a:rect l="l" t="t" r="r" b="b"/>
              <a:pathLst>
                <a:path w="3530" h="1816" extrusionOk="0">
                  <a:moveTo>
                    <a:pt x="3407" y="0"/>
                  </a:moveTo>
                  <a:cubicBezTo>
                    <a:pt x="3394" y="0"/>
                    <a:pt x="3380" y="4"/>
                    <a:pt x="3365" y="11"/>
                  </a:cubicBezTo>
                  <a:lnTo>
                    <a:pt x="84" y="1652"/>
                  </a:lnTo>
                  <a:cubicBezTo>
                    <a:pt x="1" y="1692"/>
                    <a:pt x="31" y="1815"/>
                    <a:pt x="124" y="1815"/>
                  </a:cubicBezTo>
                  <a:cubicBezTo>
                    <a:pt x="136" y="1815"/>
                    <a:pt x="149" y="1812"/>
                    <a:pt x="161" y="1806"/>
                  </a:cubicBezTo>
                  <a:lnTo>
                    <a:pt x="3443" y="165"/>
                  </a:lnTo>
                  <a:cubicBezTo>
                    <a:pt x="3530" y="120"/>
                    <a:pt x="3486" y="0"/>
                    <a:pt x="34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2" name="Google Shape;2922;p30"/>
            <p:cNvSpPr/>
            <p:nvPr/>
          </p:nvSpPr>
          <p:spPr>
            <a:xfrm>
              <a:off x="5636238" y="1860627"/>
              <a:ext cx="152286" cy="197533"/>
            </a:xfrm>
            <a:custGeom>
              <a:avLst/>
              <a:gdLst/>
              <a:ahLst/>
              <a:cxnLst/>
              <a:rect l="l" t="t" r="r" b="b"/>
              <a:pathLst>
                <a:path w="2255" h="2925" extrusionOk="0">
                  <a:moveTo>
                    <a:pt x="59" y="1"/>
                  </a:moveTo>
                  <a:cubicBezTo>
                    <a:pt x="48" y="1"/>
                    <a:pt x="42" y="3"/>
                    <a:pt x="40" y="9"/>
                  </a:cubicBezTo>
                  <a:cubicBezTo>
                    <a:pt x="1" y="130"/>
                    <a:pt x="630" y="2925"/>
                    <a:pt x="694" y="2925"/>
                  </a:cubicBezTo>
                  <a:cubicBezTo>
                    <a:pt x="695" y="2925"/>
                    <a:pt x="696" y="2923"/>
                    <a:pt x="697" y="2921"/>
                  </a:cubicBezTo>
                  <a:cubicBezTo>
                    <a:pt x="734" y="2797"/>
                    <a:pt x="2255" y="1157"/>
                    <a:pt x="2255" y="1157"/>
                  </a:cubicBezTo>
                  <a:cubicBezTo>
                    <a:pt x="2255" y="1157"/>
                    <a:pt x="277" y="1"/>
                    <a:pt x="59" y="1"/>
                  </a:cubicBezTo>
                  <a:close/>
                </a:path>
              </a:pathLst>
            </a:custGeom>
            <a:solidFill>
              <a:srgbClr val="F6F7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3" name="Google Shape;2923;p30"/>
            <p:cNvSpPr/>
            <p:nvPr/>
          </p:nvSpPr>
          <p:spPr>
            <a:xfrm>
              <a:off x="6298395" y="1607650"/>
              <a:ext cx="149584" cy="153839"/>
            </a:xfrm>
            <a:custGeom>
              <a:avLst/>
              <a:gdLst/>
              <a:ahLst/>
              <a:cxnLst/>
              <a:rect l="l" t="t" r="r" b="b"/>
              <a:pathLst>
                <a:path w="2215" h="2278" extrusionOk="0">
                  <a:moveTo>
                    <a:pt x="595" y="0"/>
                  </a:moveTo>
                  <a:cubicBezTo>
                    <a:pt x="257" y="0"/>
                    <a:pt x="0" y="2278"/>
                    <a:pt x="0" y="2278"/>
                  </a:cubicBezTo>
                  <a:cubicBezTo>
                    <a:pt x="0" y="2278"/>
                    <a:pt x="2215" y="2031"/>
                    <a:pt x="2171" y="1908"/>
                  </a:cubicBezTo>
                  <a:cubicBezTo>
                    <a:pt x="2131" y="1787"/>
                    <a:pt x="1024" y="310"/>
                    <a:pt x="654" y="23"/>
                  </a:cubicBezTo>
                  <a:cubicBezTo>
                    <a:pt x="634" y="8"/>
                    <a:pt x="615" y="0"/>
                    <a:pt x="595" y="0"/>
                  </a:cubicBezTo>
                  <a:close/>
                </a:path>
              </a:pathLst>
            </a:custGeom>
            <a:solidFill>
              <a:srgbClr val="F6F7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4" name="Google Shape;2924;p30"/>
            <p:cNvSpPr/>
            <p:nvPr/>
          </p:nvSpPr>
          <p:spPr>
            <a:xfrm>
              <a:off x="5663589" y="1910466"/>
              <a:ext cx="103933" cy="84145"/>
            </a:xfrm>
            <a:custGeom>
              <a:avLst/>
              <a:gdLst/>
              <a:ahLst/>
              <a:cxnLst/>
              <a:rect l="l" t="t" r="r" b="b"/>
              <a:pathLst>
                <a:path w="1539" h="1246" extrusionOk="0">
                  <a:moveTo>
                    <a:pt x="743" y="1"/>
                  </a:moveTo>
                  <a:cubicBezTo>
                    <a:pt x="681" y="1"/>
                    <a:pt x="622" y="73"/>
                    <a:pt x="675" y="141"/>
                  </a:cubicBezTo>
                  <a:cubicBezTo>
                    <a:pt x="897" y="456"/>
                    <a:pt x="1137" y="829"/>
                    <a:pt x="1242" y="1020"/>
                  </a:cubicBezTo>
                  <a:cubicBezTo>
                    <a:pt x="995" y="915"/>
                    <a:pt x="502" y="675"/>
                    <a:pt x="166" y="505"/>
                  </a:cubicBezTo>
                  <a:cubicBezTo>
                    <a:pt x="152" y="498"/>
                    <a:pt x="139" y="495"/>
                    <a:pt x="126" y="495"/>
                  </a:cubicBezTo>
                  <a:cubicBezTo>
                    <a:pt x="46" y="495"/>
                    <a:pt x="1" y="616"/>
                    <a:pt x="89" y="659"/>
                  </a:cubicBezTo>
                  <a:cubicBezTo>
                    <a:pt x="200" y="715"/>
                    <a:pt x="1168" y="1199"/>
                    <a:pt x="1338" y="1242"/>
                  </a:cubicBezTo>
                  <a:cubicBezTo>
                    <a:pt x="1347" y="1242"/>
                    <a:pt x="1356" y="1245"/>
                    <a:pt x="1365" y="1245"/>
                  </a:cubicBezTo>
                  <a:cubicBezTo>
                    <a:pt x="1399" y="1245"/>
                    <a:pt x="1430" y="1230"/>
                    <a:pt x="1449" y="1202"/>
                  </a:cubicBezTo>
                  <a:cubicBezTo>
                    <a:pt x="1486" y="1149"/>
                    <a:pt x="1538" y="1072"/>
                    <a:pt x="813" y="42"/>
                  </a:cubicBezTo>
                  <a:cubicBezTo>
                    <a:pt x="795" y="13"/>
                    <a:pt x="769" y="1"/>
                    <a:pt x="7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5" name="Google Shape;2925;p30"/>
            <p:cNvSpPr/>
            <p:nvPr/>
          </p:nvSpPr>
          <p:spPr>
            <a:xfrm>
              <a:off x="6333107" y="1653099"/>
              <a:ext cx="58213" cy="96099"/>
            </a:xfrm>
            <a:custGeom>
              <a:avLst/>
              <a:gdLst/>
              <a:ahLst/>
              <a:cxnLst/>
              <a:rect l="l" t="t" r="r" b="b"/>
              <a:pathLst>
                <a:path w="862" h="1423" extrusionOk="0">
                  <a:moveTo>
                    <a:pt x="102" y="1"/>
                  </a:moveTo>
                  <a:cubicBezTo>
                    <a:pt x="51" y="1"/>
                    <a:pt x="0" y="43"/>
                    <a:pt x="17" y="109"/>
                  </a:cubicBezTo>
                  <a:cubicBezTo>
                    <a:pt x="340" y="1377"/>
                    <a:pt x="418" y="1423"/>
                    <a:pt x="492" y="1423"/>
                  </a:cubicBezTo>
                  <a:lnTo>
                    <a:pt x="501" y="1423"/>
                  </a:lnTo>
                  <a:cubicBezTo>
                    <a:pt x="547" y="1420"/>
                    <a:pt x="587" y="1383"/>
                    <a:pt x="593" y="1333"/>
                  </a:cubicBezTo>
                  <a:cubicBezTo>
                    <a:pt x="633" y="1139"/>
                    <a:pt x="834" y="615"/>
                    <a:pt x="834" y="612"/>
                  </a:cubicBezTo>
                  <a:cubicBezTo>
                    <a:pt x="861" y="543"/>
                    <a:pt x="807" y="494"/>
                    <a:pt x="753" y="494"/>
                  </a:cubicBezTo>
                  <a:cubicBezTo>
                    <a:pt x="722" y="494"/>
                    <a:pt x="691" y="510"/>
                    <a:pt x="677" y="550"/>
                  </a:cubicBezTo>
                  <a:cubicBezTo>
                    <a:pt x="670" y="565"/>
                    <a:pt x="553" y="868"/>
                    <a:pt x="479" y="1102"/>
                  </a:cubicBezTo>
                  <a:cubicBezTo>
                    <a:pt x="399" y="874"/>
                    <a:pt x="282" y="454"/>
                    <a:pt x="183" y="66"/>
                  </a:cubicBezTo>
                  <a:cubicBezTo>
                    <a:pt x="171" y="21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6" name="Google Shape;2926;p30"/>
            <p:cNvSpPr/>
            <p:nvPr/>
          </p:nvSpPr>
          <p:spPr>
            <a:xfrm>
              <a:off x="6700754" y="2617059"/>
              <a:ext cx="444769" cy="174504"/>
            </a:xfrm>
            <a:custGeom>
              <a:avLst/>
              <a:gdLst/>
              <a:ahLst/>
              <a:cxnLst/>
              <a:rect l="l" t="t" r="r" b="b"/>
              <a:pathLst>
                <a:path w="6586" h="2584" extrusionOk="0">
                  <a:moveTo>
                    <a:pt x="4295" y="1"/>
                  </a:moveTo>
                  <a:cubicBezTo>
                    <a:pt x="1643" y="1"/>
                    <a:pt x="1" y="1722"/>
                    <a:pt x="1" y="1722"/>
                  </a:cubicBezTo>
                  <a:cubicBezTo>
                    <a:pt x="1" y="1722"/>
                    <a:pt x="695" y="2431"/>
                    <a:pt x="1139" y="2431"/>
                  </a:cubicBezTo>
                  <a:cubicBezTo>
                    <a:pt x="1141" y="2431"/>
                    <a:pt x="1143" y="2431"/>
                    <a:pt x="1145" y="2431"/>
                  </a:cubicBezTo>
                  <a:cubicBezTo>
                    <a:pt x="1589" y="2428"/>
                    <a:pt x="2092" y="1824"/>
                    <a:pt x="2450" y="1475"/>
                  </a:cubicBezTo>
                  <a:cubicBezTo>
                    <a:pt x="2480" y="1445"/>
                    <a:pt x="2516" y="1432"/>
                    <a:pt x="2557" y="1432"/>
                  </a:cubicBezTo>
                  <a:cubicBezTo>
                    <a:pt x="2936" y="1432"/>
                    <a:pt x="3737" y="2584"/>
                    <a:pt x="4645" y="2584"/>
                  </a:cubicBezTo>
                  <a:cubicBezTo>
                    <a:pt x="4785" y="2584"/>
                    <a:pt x="4927" y="2556"/>
                    <a:pt x="5071" y="2493"/>
                  </a:cubicBezTo>
                  <a:cubicBezTo>
                    <a:pt x="6250" y="1975"/>
                    <a:pt x="6586" y="420"/>
                    <a:pt x="6586" y="420"/>
                  </a:cubicBezTo>
                  <a:cubicBezTo>
                    <a:pt x="5760" y="120"/>
                    <a:pt x="4993" y="1"/>
                    <a:pt x="4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7" name="Google Shape;2927;p30"/>
            <p:cNvSpPr/>
            <p:nvPr/>
          </p:nvSpPr>
          <p:spPr>
            <a:xfrm>
              <a:off x="5652243" y="2334165"/>
              <a:ext cx="364068" cy="95964"/>
            </a:xfrm>
            <a:custGeom>
              <a:avLst/>
              <a:gdLst/>
              <a:ahLst/>
              <a:cxnLst/>
              <a:rect l="l" t="t" r="r" b="b"/>
              <a:pathLst>
                <a:path w="5391" h="1421" extrusionOk="0">
                  <a:moveTo>
                    <a:pt x="119" y="0"/>
                  </a:moveTo>
                  <a:cubicBezTo>
                    <a:pt x="28" y="0"/>
                    <a:pt x="0" y="139"/>
                    <a:pt x="99" y="168"/>
                  </a:cubicBezTo>
                  <a:lnTo>
                    <a:pt x="5253" y="1417"/>
                  </a:lnTo>
                  <a:cubicBezTo>
                    <a:pt x="5259" y="1417"/>
                    <a:pt x="5265" y="1417"/>
                    <a:pt x="5275" y="1420"/>
                  </a:cubicBezTo>
                  <a:lnTo>
                    <a:pt x="5275" y="1420"/>
                  </a:lnTo>
                  <a:cubicBezTo>
                    <a:pt x="5374" y="1417"/>
                    <a:pt x="5391" y="1272"/>
                    <a:pt x="5293" y="1251"/>
                  </a:cubicBezTo>
                  <a:lnTo>
                    <a:pt x="136" y="2"/>
                  </a:lnTo>
                  <a:cubicBezTo>
                    <a:pt x="130" y="1"/>
                    <a:pt x="125" y="0"/>
                    <a:pt x="119" y="0"/>
                  </a:cubicBezTo>
                  <a:close/>
                  <a:moveTo>
                    <a:pt x="5275" y="1420"/>
                  </a:moveTo>
                  <a:cubicBezTo>
                    <a:pt x="5274" y="1420"/>
                    <a:pt x="5273" y="1420"/>
                    <a:pt x="5272" y="1420"/>
                  </a:cubicBezTo>
                  <a:lnTo>
                    <a:pt x="5275" y="1420"/>
                  </a:lnTo>
                  <a:cubicBezTo>
                    <a:pt x="5275" y="1420"/>
                    <a:pt x="5275" y="1420"/>
                    <a:pt x="5275" y="14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8" name="Google Shape;2928;p30"/>
            <p:cNvSpPr/>
            <p:nvPr/>
          </p:nvSpPr>
          <p:spPr>
            <a:xfrm>
              <a:off x="5603080" y="2418378"/>
              <a:ext cx="406140" cy="40925"/>
            </a:xfrm>
            <a:custGeom>
              <a:avLst/>
              <a:gdLst/>
              <a:ahLst/>
              <a:cxnLst/>
              <a:rect l="l" t="t" r="r" b="b"/>
              <a:pathLst>
                <a:path w="6014" h="606" extrusionOk="0">
                  <a:moveTo>
                    <a:pt x="90" y="0"/>
                  </a:moveTo>
                  <a:cubicBezTo>
                    <a:pt x="46" y="0"/>
                    <a:pt x="7" y="34"/>
                    <a:pt x="4" y="81"/>
                  </a:cubicBezTo>
                  <a:cubicBezTo>
                    <a:pt x="1" y="127"/>
                    <a:pt x="35" y="167"/>
                    <a:pt x="81" y="170"/>
                  </a:cubicBezTo>
                  <a:lnTo>
                    <a:pt x="5886" y="605"/>
                  </a:lnTo>
                  <a:lnTo>
                    <a:pt x="5895" y="605"/>
                  </a:lnTo>
                  <a:cubicBezTo>
                    <a:pt x="5897" y="605"/>
                    <a:pt x="5899" y="605"/>
                    <a:pt x="5901" y="605"/>
                  </a:cubicBezTo>
                  <a:cubicBezTo>
                    <a:pt x="6009" y="605"/>
                    <a:pt x="6013" y="439"/>
                    <a:pt x="5901" y="435"/>
                  </a:cubicBezTo>
                  <a:lnTo>
                    <a:pt x="96" y="1"/>
                  </a:lnTo>
                  <a:cubicBezTo>
                    <a:pt x="94" y="0"/>
                    <a:pt x="92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9" name="Google Shape;2929;p30"/>
            <p:cNvSpPr/>
            <p:nvPr/>
          </p:nvSpPr>
          <p:spPr>
            <a:xfrm>
              <a:off x="5692493" y="2477064"/>
              <a:ext cx="301938" cy="48218"/>
            </a:xfrm>
            <a:custGeom>
              <a:avLst/>
              <a:gdLst/>
              <a:ahLst/>
              <a:cxnLst/>
              <a:rect l="l" t="t" r="r" b="b"/>
              <a:pathLst>
                <a:path w="4471" h="714" extrusionOk="0">
                  <a:moveTo>
                    <a:pt x="4356" y="0"/>
                  </a:moveTo>
                  <a:cubicBezTo>
                    <a:pt x="4352" y="0"/>
                    <a:pt x="4347" y="1"/>
                    <a:pt x="4343" y="1"/>
                  </a:cubicBezTo>
                  <a:lnTo>
                    <a:pt x="108" y="544"/>
                  </a:lnTo>
                  <a:cubicBezTo>
                    <a:pt x="1" y="553"/>
                    <a:pt x="9" y="714"/>
                    <a:pt x="117" y="714"/>
                  </a:cubicBezTo>
                  <a:cubicBezTo>
                    <a:pt x="118" y="714"/>
                    <a:pt x="119" y="714"/>
                    <a:pt x="120" y="714"/>
                  </a:cubicBezTo>
                  <a:lnTo>
                    <a:pt x="129" y="714"/>
                  </a:lnTo>
                  <a:lnTo>
                    <a:pt x="4364" y="171"/>
                  </a:lnTo>
                  <a:cubicBezTo>
                    <a:pt x="4470" y="156"/>
                    <a:pt x="4455" y="0"/>
                    <a:pt x="4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0" name="Google Shape;2930;p30"/>
            <p:cNvSpPr/>
            <p:nvPr/>
          </p:nvSpPr>
          <p:spPr>
            <a:xfrm rot="134298">
              <a:off x="5651905" y="2334099"/>
              <a:ext cx="298692" cy="73947"/>
            </a:xfrm>
            <a:custGeom>
              <a:avLst/>
              <a:gdLst/>
              <a:ahLst/>
              <a:cxnLst/>
              <a:rect l="l" t="t" r="r" b="b"/>
              <a:pathLst>
                <a:path w="4423" h="1095" extrusionOk="0">
                  <a:moveTo>
                    <a:pt x="123" y="0"/>
                  </a:moveTo>
                  <a:cubicBezTo>
                    <a:pt x="29" y="0"/>
                    <a:pt x="1" y="146"/>
                    <a:pt x="104" y="169"/>
                  </a:cubicBezTo>
                  <a:lnTo>
                    <a:pt x="4284" y="1091"/>
                  </a:lnTo>
                  <a:cubicBezTo>
                    <a:pt x="4290" y="1094"/>
                    <a:pt x="4296" y="1094"/>
                    <a:pt x="4302" y="1094"/>
                  </a:cubicBezTo>
                  <a:cubicBezTo>
                    <a:pt x="4407" y="1094"/>
                    <a:pt x="4422" y="946"/>
                    <a:pt x="4321" y="925"/>
                  </a:cubicBezTo>
                  <a:lnTo>
                    <a:pt x="144" y="3"/>
                  </a:lnTo>
                  <a:cubicBezTo>
                    <a:pt x="137" y="1"/>
                    <a:pt x="129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1" name="Google Shape;2931;p30"/>
            <p:cNvSpPr/>
            <p:nvPr/>
          </p:nvSpPr>
          <p:spPr>
            <a:xfrm>
              <a:off x="5603080" y="2418378"/>
              <a:ext cx="293969" cy="35049"/>
            </a:xfrm>
            <a:custGeom>
              <a:avLst/>
              <a:gdLst/>
              <a:ahLst/>
              <a:cxnLst/>
              <a:rect l="l" t="t" r="r" b="b"/>
              <a:pathLst>
                <a:path w="4353" h="519" extrusionOk="0">
                  <a:moveTo>
                    <a:pt x="90" y="0"/>
                  </a:moveTo>
                  <a:cubicBezTo>
                    <a:pt x="47" y="0"/>
                    <a:pt x="10" y="33"/>
                    <a:pt x="4" y="78"/>
                  </a:cubicBezTo>
                  <a:cubicBezTo>
                    <a:pt x="1" y="127"/>
                    <a:pt x="35" y="167"/>
                    <a:pt x="81" y="170"/>
                  </a:cubicBezTo>
                  <a:lnTo>
                    <a:pt x="4229" y="516"/>
                  </a:lnTo>
                  <a:lnTo>
                    <a:pt x="4235" y="516"/>
                  </a:lnTo>
                  <a:lnTo>
                    <a:pt x="4239" y="519"/>
                  </a:lnTo>
                  <a:cubicBezTo>
                    <a:pt x="4346" y="516"/>
                    <a:pt x="4353" y="358"/>
                    <a:pt x="4245" y="346"/>
                  </a:cubicBezTo>
                  <a:lnTo>
                    <a:pt x="96" y="1"/>
                  </a:lnTo>
                  <a:cubicBezTo>
                    <a:pt x="94" y="0"/>
                    <a:pt x="92" y="0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2" name="Google Shape;2932;p30"/>
            <p:cNvSpPr/>
            <p:nvPr/>
          </p:nvSpPr>
          <p:spPr>
            <a:xfrm>
              <a:off x="5674934" y="2492664"/>
              <a:ext cx="185579" cy="36400"/>
            </a:xfrm>
            <a:custGeom>
              <a:avLst/>
              <a:gdLst/>
              <a:ahLst/>
              <a:cxnLst/>
              <a:rect l="l" t="t" r="r" b="b"/>
              <a:pathLst>
                <a:path w="2748" h="539" extrusionOk="0">
                  <a:moveTo>
                    <a:pt x="2633" y="1"/>
                  </a:moveTo>
                  <a:cubicBezTo>
                    <a:pt x="2629" y="1"/>
                    <a:pt x="2624" y="1"/>
                    <a:pt x="2619" y="2"/>
                  </a:cubicBezTo>
                  <a:lnTo>
                    <a:pt x="106" y="369"/>
                  </a:lnTo>
                  <a:cubicBezTo>
                    <a:pt x="1" y="381"/>
                    <a:pt x="10" y="538"/>
                    <a:pt x="118" y="538"/>
                  </a:cubicBezTo>
                  <a:cubicBezTo>
                    <a:pt x="124" y="538"/>
                    <a:pt x="127" y="538"/>
                    <a:pt x="130" y="535"/>
                  </a:cubicBezTo>
                  <a:lnTo>
                    <a:pt x="2644" y="168"/>
                  </a:lnTo>
                  <a:cubicBezTo>
                    <a:pt x="2747" y="151"/>
                    <a:pt x="2729" y="1"/>
                    <a:pt x="26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3" name="Google Shape;2933;p30"/>
            <p:cNvSpPr/>
            <p:nvPr/>
          </p:nvSpPr>
          <p:spPr>
            <a:xfrm>
              <a:off x="6660775" y="2611994"/>
              <a:ext cx="557683" cy="562748"/>
            </a:xfrm>
            <a:custGeom>
              <a:avLst/>
              <a:gdLst/>
              <a:ahLst/>
              <a:cxnLst/>
              <a:rect l="l" t="t" r="r" b="b"/>
              <a:pathLst>
                <a:path w="8258" h="8333" extrusionOk="0">
                  <a:moveTo>
                    <a:pt x="4761" y="0"/>
                  </a:moveTo>
                  <a:cubicBezTo>
                    <a:pt x="3478" y="0"/>
                    <a:pt x="2055" y="317"/>
                    <a:pt x="920" y="1393"/>
                  </a:cubicBezTo>
                  <a:cubicBezTo>
                    <a:pt x="309" y="1973"/>
                    <a:pt x="1" y="2676"/>
                    <a:pt x="1" y="3484"/>
                  </a:cubicBezTo>
                  <a:cubicBezTo>
                    <a:pt x="10" y="5810"/>
                    <a:pt x="2545" y="8209"/>
                    <a:pt x="2653" y="8311"/>
                  </a:cubicBezTo>
                  <a:cubicBezTo>
                    <a:pt x="2669" y="8323"/>
                    <a:pt x="2690" y="8333"/>
                    <a:pt x="2712" y="8333"/>
                  </a:cubicBezTo>
                  <a:cubicBezTo>
                    <a:pt x="2789" y="8333"/>
                    <a:pt x="2826" y="8240"/>
                    <a:pt x="2770" y="8185"/>
                  </a:cubicBezTo>
                  <a:cubicBezTo>
                    <a:pt x="2746" y="8163"/>
                    <a:pt x="180" y="5736"/>
                    <a:pt x="173" y="3484"/>
                  </a:cubicBezTo>
                  <a:cubicBezTo>
                    <a:pt x="170" y="2725"/>
                    <a:pt x="460" y="2062"/>
                    <a:pt x="1037" y="1519"/>
                  </a:cubicBezTo>
                  <a:cubicBezTo>
                    <a:pt x="2135" y="479"/>
                    <a:pt x="3516" y="171"/>
                    <a:pt x="4765" y="171"/>
                  </a:cubicBezTo>
                  <a:cubicBezTo>
                    <a:pt x="6554" y="171"/>
                    <a:pt x="8072" y="802"/>
                    <a:pt x="8097" y="813"/>
                  </a:cubicBezTo>
                  <a:cubicBezTo>
                    <a:pt x="8109" y="818"/>
                    <a:pt x="8121" y="821"/>
                    <a:pt x="8133" y="821"/>
                  </a:cubicBezTo>
                  <a:cubicBezTo>
                    <a:pt x="8216" y="821"/>
                    <a:pt x="8257" y="694"/>
                    <a:pt x="8165" y="656"/>
                  </a:cubicBezTo>
                  <a:cubicBezTo>
                    <a:pt x="8138" y="645"/>
                    <a:pt x="6591" y="0"/>
                    <a:pt x="4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4" name="Google Shape;2934;p30"/>
            <p:cNvSpPr/>
            <p:nvPr/>
          </p:nvSpPr>
          <p:spPr>
            <a:xfrm>
              <a:off x="7249929" y="2147032"/>
              <a:ext cx="60374" cy="38358"/>
            </a:xfrm>
            <a:custGeom>
              <a:avLst/>
              <a:gdLst/>
              <a:ahLst/>
              <a:cxnLst/>
              <a:rect l="l" t="t" r="r" b="b"/>
              <a:pathLst>
                <a:path w="894" h="568" extrusionOk="0">
                  <a:moveTo>
                    <a:pt x="327" y="1"/>
                  </a:moveTo>
                  <a:cubicBezTo>
                    <a:pt x="205" y="1"/>
                    <a:pt x="111" y="29"/>
                    <a:pt x="104" y="31"/>
                  </a:cubicBezTo>
                  <a:cubicBezTo>
                    <a:pt x="1" y="58"/>
                    <a:pt x="34" y="199"/>
                    <a:pt x="123" y="199"/>
                  </a:cubicBezTo>
                  <a:cubicBezTo>
                    <a:pt x="132" y="199"/>
                    <a:pt x="142" y="198"/>
                    <a:pt x="153" y="194"/>
                  </a:cubicBezTo>
                  <a:cubicBezTo>
                    <a:pt x="155" y="194"/>
                    <a:pt x="231" y="171"/>
                    <a:pt x="327" y="171"/>
                  </a:cubicBezTo>
                  <a:cubicBezTo>
                    <a:pt x="397" y="171"/>
                    <a:pt x="478" y="183"/>
                    <a:pt x="548" y="225"/>
                  </a:cubicBezTo>
                  <a:cubicBezTo>
                    <a:pt x="634" y="277"/>
                    <a:pt x="690" y="367"/>
                    <a:pt x="718" y="496"/>
                  </a:cubicBezTo>
                  <a:cubicBezTo>
                    <a:pt x="724" y="536"/>
                    <a:pt x="758" y="567"/>
                    <a:pt x="801" y="567"/>
                  </a:cubicBezTo>
                  <a:cubicBezTo>
                    <a:pt x="804" y="564"/>
                    <a:pt x="810" y="564"/>
                    <a:pt x="816" y="564"/>
                  </a:cubicBezTo>
                  <a:cubicBezTo>
                    <a:pt x="863" y="555"/>
                    <a:pt x="894" y="509"/>
                    <a:pt x="884" y="462"/>
                  </a:cubicBezTo>
                  <a:cubicBezTo>
                    <a:pt x="847" y="287"/>
                    <a:pt x="764" y="154"/>
                    <a:pt x="634" y="77"/>
                  </a:cubicBezTo>
                  <a:cubicBezTo>
                    <a:pt x="533" y="18"/>
                    <a:pt x="422" y="1"/>
                    <a:pt x="3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5" name="Google Shape;2935;p30"/>
            <p:cNvSpPr/>
            <p:nvPr/>
          </p:nvSpPr>
          <p:spPr>
            <a:xfrm>
              <a:off x="7318745" y="2196061"/>
              <a:ext cx="50920" cy="45787"/>
            </a:xfrm>
            <a:custGeom>
              <a:avLst/>
              <a:gdLst/>
              <a:ahLst/>
              <a:cxnLst/>
              <a:rect l="l" t="t" r="r" b="b"/>
              <a:pathLst>
                <a:path w="754" h="678" extrusionOk="0">
                  <a:moveTo>
                    <a:pt x="119" y="1"/>
                  </a:moveTo>
                  <a:cubicBezTo>
                    <a:pt x="99" y="1"/>
                    <a:pt x="87" y="2"/>
                    <a:pt x="84" y="2"/>
                  </a:cubicBezTo>
                  <a:cubicBezTo>
                    <a:pt x="35" y="5"/>
                    <a:pt x="1" y="45"/>
                    <a:pt x="4" y="94"/>
                  </a:cubicBezTo>
                  <a:cubicBezTo>
                    <a:pt x="10" y="137"/>
                    <a:pt x="50" y="171"/>
                    <a:pt x="97" y="171"/>
                  </a:cubicBezTo>
                  <a:cubicBezTo>
                    <a:pt x="97" y="171"/>
                    <a:pt x="106" y="171"/>
                    <a:pt x="122" y="171"/>
                  </a:cubicBezTo>
                  <a:cubicBezTo>
                    <a:pt x="186" y="171"/>
                    <a:pt x="361" y="181"/>
                    <a:pt x="473" y="285"/>
                  </a:cubicBezTo>
                  <a:cubicBezTo>
                    <a:pt x="547" y="356"/>
                    <a:pt x="581" y="458"/>
                    <a:pt x="578" y="588"/>
                  </a:cubicBezTo>
                  <a:cubicBezTo>
                    <a:pt x="578" y="637"/>
                    <a:pt x="615" y="674"/>
                    <a:pt x="661" y="677"/>
                  </a:cubicBezTo>
                  <a:lnTo>
                    <a:pt x="664" y="677"/>
                  </a:lnTo>
                  <a:cubicBezTo>
                    <a:pt x="710" y="677"/>
                    <a:pt x="747" y="640"/>
                    <a:pt x="750" y="597"/>
                  </a:cubicBezTo>
                  <a:cubicBezTo>
                    <a:pt x="754" y="415"/>
                    <a:pt x="701" y="270"/>
                    <a:pt x="590" y="165"/>
                  </a:cubicBezTo>
                  <a:cubicBezTo>
                    <a:pt x="433" y="15"/>
                    <a:pt x="206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6" name="Google Shape;2936;p30"/>
            <p:cNvSpPr/>
            <p:nvPr/>
          </p:nvSpPr>
          <p:spPr>
            <a:xfrm>
              <a:off x="7280049" y="2215443"/>
              <a:ext cx="50852" cy="45720"/>
            </a:xfrm>
            <a:custGeom>
              <a:avLst/>
              <a:gdLst/>
              <a:ahLst/>
              <a:cxnLst/>
              <a:rect l="l" t="t" r="r" b="b"/>
              <a:pathLst>
                <a:path w="753" h="677" extrusionOk="0">
                  <a:moveTo>
                    <a:pt x="117" y="1"/>
                  </a:moveTo>
                  <a:cubicBezTo>
                    <a:pt x="96" y="1"/>
                    <a:pt x="83" y="2"/>
                    <a:pt x="81" y="2"/>
                  </a:cubicBezTo>
                  <a:cubicBezTo>
                    <a:pt x="34" y="5"/>
                    <a:pt x="0" y="48"/>
                    <a:pt x="3" y="94"/>
                  </a:cubicBezTo>
                  <a:cubicBezTo>
                    <a:pt x="9" y="138"/>
                    <a:pt x="46" y="171"/>
                    <a:pt x="90" y="171"/>
                  </a:cubicBezTo>
                  <a:cubicBezTo>
                    <a:pt x="92" y="171"/>
                    <a:pt x="94" y="171"/>
                    <a:pt x="96" y="171"/>
                  </a:cubicBezTo>
                  <a:cubicBezTo>
                    <a:pt x="97" y="171"/>
                    <a:pt x="105" y="171"/>
                    <a:pt x="120" y="171"/>
                  </a:cubicBezTo>
                  <a:cubicBezTo>
                    <a:pt x="184" y="171"/>
                    <a:pt x="360" y="181"/>
                    <a:pt x="472" y="288"/>
                  </a:cubicBezTo>
                  <a:cubicBezTo>
                    <a:pt x="543" y="359"/>
                    <a:pt x="580" y="458"/>
                    <a:pt x="577" y="591"/>
                  </a:cubicBezTo>
                  <a:cubicBezTo>
                    <a:pt x="574" y="637"/>
                    <a:pt x="611" y="677"/>
                    <a:pt x="660" y="677"/>
                  </a:cubicBezTo>
                  <a:lnTo>
                    <a:pt x="663" y="677"/>
                  </a:lnTo>
                  <a:cubicBezTo>
                    <a:pt x="707" y="677"/>
                    <a:pt x="744" y="643"/>
                    <a:pt x="747" y="597"/>
                  </a:cubicBezTo>
                  <a:cubicBezTo>
                    <a:pt x="753" y="415"/>
                    <a:pt x="700" y="270"/>
                    <a:pt x="589" y="165"/>
                  </a:cubicBezTo>
                  <a:cubicBezTo>
                    <a:pt x="432" y="15"/>
                    <a:pt x="205" y="1"/>
                    <a:pt x="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7" name="Google Shape;2937;p30"/>
            <p:cNvSpPr/>
            <p:nvPr/>
          </p:nvSpPr>
          <p:spPr>
            <a:xfrm>
              <a:off x="6177107" y="3002940"/>
              <a:ext cx="65304" cy="29579"/>
            </a:xfrm>
            <a:custGeom>
              <a:avLst/>
              <a:gdLst/>
              <a:ahLst/>
              <a:cxnLst/>
              <a:rect l="l" t="t" r="r" b="b"/>
              <a:pathLst>
                <a:path w="967" h="438" extrusionOk="0">
                  <a:moveTo>
                    <a:pt x="472" y="1"/>
                  </a:moveTo>
                  <a:cubicBezTo>
                    <a:pt x="259" y="1"/>
                    <a:pt x="80" y="120"/>
                    <a:pt x="72" y="126"/>
                  </a:cubicBezTo>
                  <a:cubicBezTo>
                    <a:pt x="1" y="182"/>
                    <a:pt x="49" y="282"/>
                    <a:pt x="121" y="282"/>
                  </a:cubicBezTo>
                  <a:cubicBezTo>
                    <a:pt x="136" y="282"/>
                    <a:pt x="152" y="278"/>
                    <a:pt x="168" y="267"/>
                  </a:cubicBezTo>
                  <a:cubicBezTo>
                    <a:pt x="170" y="267"/>
                    <a:pt x="316" y="172"/>
                    <a:pt x="474" y="172"/>
                  </a:cubicBezTo>
                  <a:cubicBezTo>
                    <a:pt x="500" y="172"/>
                    <a:pt x="527" y="175"/>
                    <a:pt x="553" y="181"/>
                  </a:cubicBezTo>
                  <a:cubicBezTo>
                    <a:pt x="652" y="206"/>
                    <a:pt x="732" y="277"/>
                    <a:pt x="797" y="391"/>
                  </a:cubicBezTo>
                  <a:cubicBezTo>
                    <a:pt x="809" y="419"/>
                    <a:pt x="840" y="437"/>
                    <a:pt x="874" y="437"/>
                  </a:cubicBezTo>
                  <a:cubicBezTo>
                    <a:pt x="886" y="434"/>
                    <a:pt x="899" y="431"/>
                    <a:pt x="911" y="425"/>
                  </a:cubicBezTo>
                  <a:cubicBezTo>
                    <a:pt x="951" y="403"/>
                    <a:pt x="966" y="351"/>
                    <a:pt x="945" y="311"/>
                  </a:cubicBezTo>
                  <a:cubicBezTo>
                    <a:pt x="858" y="150"/>
                    <a:pt x="741" y="52"/>
                    <a:pt x="593" y="15"/>
                  </a:cubicBezTo>
                  <a:cubicBezTo>
                    <a:pt x="552" y="5"/>
                    <a:pt x="512" y="1"/>
                    <a:pt x="4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8" name="Google Shape;2938;p30"/>
            <p:cNvSpPr/>
            <p:nvPr/>
          </p:nvSpPr>
          <p:spPr>
            <a:xfrm>
              <a:off x="6131792" y="2958166"/>
              <a:ext cx="66452" cy="29512"/>
            </a:xfrm>
            <a:custGeom>
              <a:avLst/>
              <a:gdLst/>
              <a:ahLst/>
              <a:cxnLst/>
              <a:rect l="l" t="t" r="r" b="b"/>
              <a:pathLst>
                <a:path w="984" h="437" extrusionOk="0">
                  <a:moveTo>
                    <a:pt x="478" y="1"/>
                  </a:moveTo>
                  <a:cubicBezTo>
                    <a:pt x="267" y="1"/>
                    <a:pt x="87" y="120"/>
                    <a:pt x="77" y="125"/>
                  </a:cubicBezTo>
                  <a:cubicBezTo>
                    <a:pt x="1" y="179"/>
                    <a:pt x="52" y="284"/>
                    <a:pt x="125" y="284"/>
                  </a:cubicBezTo>
                  <a:cubicBezTo>
                    <a:pt x="141" y="284"/>
                    <a:pt x="158" y="279"/>
                    <a:pt x="175" y="267"/>
                  </a:cubicBezTo>
                  <a:cubicBezTo>
                    <a:pt x="178" y="267"/>
                    <a:pt x="323" y="172"/>
                    <a:pt x="482" y="172"/>
                  </a:cubicBezTo>
                  <a:cubicBezTo>
                    <a:pt x="508" y="172"/>
                    <a:pt x="535" y="175"/>
                    <a:pt x="561" y="181"/>
                  </a:cubicBezTo>
                  <a:cubicBezTo>
                    <a:pt x="657" y="206"/>
                    <a:pt x="740" y="277"/>
                    <a:pt x="802" y="391"/>
                  </a:cubicBezTo>
                  <a:cubicBezTo>
                    <a:pt x="817" y="418"/>
                    <a:pt x="847" y="436"/>
                    <a:pt x="877" y="437"/>
                  </a:cubicBezTo>
                  <a:lnTo>
                    <a:pt x="877" y="437"/>
                  </a:lnTo>
                  <a:cubicBezTo>
                    <a:pt x="941" y="436"/>
                    <a:pt x="983" y="366"/>
                    <a:pt x="953" y="310"/>
                  </a:cubicBezTo>
                  <a:cubicBezTo>
                    <a:pt x="863" y="150"/>
                    <a:pt x="746" y="51"/>
                    <a:pt x="598" y="14"/>
                  </a:cubicBezTo>
                  <a:cubicBezTo>
                    <a:pt x="558" y="5"/>
                    <a:pt x="517" y="1"/>
                    <a:pt x="478" y="1"/>
                  </a:cubicBezTo>
                  <a:close/>
                  <a:moveTo>
                    <a:pt x="877" y="437"/>
                  </a:moveTo>
                  <a:lnTo>
                    <a:pt x="877" y="437"/>
                  </a:lnTo>
                  <a:cubicBezTo>
                    <a:pt x="877" y="437"/>
                    <a:pt x="876" y="437"/>
                    <a:pt x="876" y="437"/>
                  </a:cubicBezTo>
                  <a:lnTo>
                    <a:pt x="879" y="437"/>
                  </a:lnTo>
                  <a:cubicBezTo>
                    <a:pt x="878" y="437"/>
                    <a:pt x="878" y="437"/>
                    <a:pt x="877" y="4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9" name="Google Shape;2939;p30"/>
            <p:cNvSpPr/>
            <p:nvPr/>
          </p:nvSpPr>
          <p:spPr>
            <a:xfrm>
              <a:off x="6078036" y="2994026"/>
              <a:ext cx="65844" cy="29512"/>
            </a:xfrm>
            <a:custGeom>
              <a:avLst/>
              <a:gdLst/>
              <a:ahLst/>
              <a:cxnLst/>
              <a:rect l="l" t="t" r="r" b="b"/>
              <a:pathLst>
                <a:path w="975" h="437" extrusionOk="0">
                  <a:moveTo>
                    <a:pt x="479" y="0"/>
                  </a:moveTo>
                  <a:cubicBezTo>
                    <a:pt x="267" y="0"/>
                    <a:pt x="87" y="120"/>
                    <a:pt x="77" y="125"/>
                  </a:cubicBezTo>
                  <a:cubicBezTo>
                    <a:pt x="1" y="178"/>
                    <a:pt x="52" y="283"/>
                    <a:pt x="126" y="283"/>
                  </a:cubicBezTo>
                  <a:cubicBezTo>
                    <a:pt x="142" y="283"/>
                    <a:pt x="159" y="278"/>
                    <a:pt x="176" y="267"/>
                  </a:cubicBezTo>
                  <a:cubicBezTo>
                    <a:pt x="178" y="267"/>
                    <a:pt x="324" y="172"/>
                    <a:pt x="482" y="172"/>
                  </a:cubicBezTo>
                  <a:cubicBezTo>
                    <a:pt x="508" y="172"/>
                    <a:pt x="535" y="174"/>
                    <a:pt x="561" y="180"/>
                  </a:cubicBezTo>
                  <a:cubicBezTo>
                    <a:pt x="660" y="205"/>
                    <a:pt x="740" y="276"/>
                    <a:pt x="802" y="390"/>
                  </a:cubicBezTo>
                  <a:cubicBezTo>
                    <a:pt x="817" y="418"/>
                    <a:pt x="848" y="436"/>
                    <a:pt x="879" y="436"/>
                  </a:cubicBezTo>
                  <a:cubicBezTo>
                    <a:pt x="894" y="433"/>
                    <a:pt x="907" y="430"/>
                    <a:pt x="919" y="424"/>
                  </a:cubicBezTo>
                  <a:cubicBezTo>
                    <a:pt x="959" y="403"/>
                    <a:pt x="975" y="350"/>
                    <a:pt x="953" y="310"/>
                  </a:cubicBezTo>
                  <a:cubicBezTo>
                    <a:pt x="867" y="150"/>
                    <a:pt x="746" y="51"/>
                    <a:pt x="598" y="14"/>
                  </a:cubicBezTo>
                  <a:cubicBezTo>
                    <a:pt x="558" y="4"/>
                    <a:pt x="518" y="0"/>
                    <a:pt x="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0" name="Google Shape;2940;p30"/>
            <p:cNvSpPr/>
            <p:nvPr/>
          </p:nvSpPr>
          <p:spPr>
            <a:xfrm>
              <a:off x="6042244" y="2949252"/>
              <a:ext cx="65844" cy="29512"/>
            </a:xfrm>
            <a:custGeom>
              <a:avLst/>
              <a:gdLst/>
              <a:ahLst/>
              <a:cxnLst/>
              <a:rect l="l" t="t" r="r" b="b"/>
              <a:pathLst>
                <a:path w="975" h="437" extrusionOk="0">
                  <a:moveTo>
                    <a:pt x="478" y="0"/>
                  </a:moveTo>
                  <a:cubicBezTo>
                    <a:pt x="267" y="0"/>
                    <a:pt x="87" y="120"/>
                    <a:pt x="76" y="125"/>
                  </a:cubicBezTo>
                  <a:cubicBezTo>
                    <a:pt x="0" y="178"/>
                    <a:pt x="51" y="283"/>
                    <a:pt x="125" y="283"/>
                  </a:cubicBezTo>
                  <a:cubicBezTo>
                    <a:pt x="141" y="283"/>
                    <a:pt x="158" y="278"/>
                    <a:pt x="175" y="267"/>
                  </a:cubicBezTo>
                  <a:cubicBezTo>
                    <a:pt x="178" y="267"/>
                    <a:pt x="323" y="172"/>
                    <a:pt x="481" y="172"/>
                  </a:cubicBezTo>
                  <a:cubicBezTo>
                    <a:pt x="508" y="172"/>
                    <a:pt x="534" y="174"/>
                    <a:pt x="561" y="180"/>
                  </a:cubicBezTo>
                  <a:cubicBezTo>
                    <a:pt x="659" y="205"/>
                    <a:pt x="740" y="276"/>
                    <a:pt x="801" y="390"/>
                  </a:cubicBezTo>
                  <a:cubicBezTo>
                    <a:pt x="817" y="418"/>
                    <a:pt x="848" y="436"/>
                    <a:pt x="878" y="436"/>
                  </a:cubicBezTo>
                  <a:cubicBezTo>
                    <a:pt x="894" y="436"/>
                    <a:pt x="906" y="430"/>
                    <a:pt x="919" y="424"/>
                  </a:cubicBezTo>
                  <a:cubicBezTo>
                    <a:pt x="959" y="402"/>
                    <a:pt x="974" y="350"/>
                    <a:pt x="952" y="310"/>
                  </a:cubicBezTo>
                  <a:cubicBezTo>
                    <a:pt x="866" y="149"/>
                    <a:pt x="746" y="51"/>
                    <a:pt x="598" y="14"/>
                  </a:cubicBezTo>
                  <a:cubicBezTo>
                    <a:pt x="557" y="4"/>
                    <a:pt x="517" y="0"/>
                    <a:pt x="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1" name="Google Shape;2941;p30"/>
            <p:cNvSpPr/>
            <p:nvPr/>
          </p:nvSpPr>
          <p:spPr>
            <a:xfrm>
              <a:off x="5993958" y="2992270"/>
              <a:ext cx="65777" cy="29377"/>
            </a:xfrm>
            <a:custGeom>
              <a:avLst/>
              <a:gdLst/>
              <a:ahLst/>
              <a:cxnLst/>
              <a:rect l="l" t="t" r="r" b="b"/>
              <a:pathLst>
                <a:path w="974" h="435" extrusionOk="0">
                  <a:moveTo>
                    <a:pt x="475" y="0"/>
                  </a:moveTo>
                  <a:cubicBezTo>
                    <a:pt x="263" y="0"/>
                    <a:pt x="87" y="119"/>
                    <a:pt x="79" y="126"/>
                  </a:cubicBezTo>
                  <a:cubicBezTo>
                    <a:pt x="0" y="180"/>
                    <a:pt x="51" y="284"/>
                    <a:pt x="126" y="284"/>
                  </a:cubicBezTo>
                  <a:cubicBezTo>
                    <a:pt x="141" y="284"/>
                    <a:pt x="158" y="279"/>
                    <a:pt x="175" y="268"/>
                  </a:cubicBezTo>
                  <a:cubicBezTo>
                    <a:pt x="177" y="266"/>
                    <a:pt x="320" y="172"/>
                    <a:pt x="476" y="172"/>
                  </a:cubicBezTo>
                  <a:cubicBezTo>
                    <a:pt x="504" y="172"/>
                    <a:pt x="532" y="175"/>
                    <a:pt x="560" y="182"/>
                  </a:cubicBezTo>
                  <a:cubicBezTo>
                    <a:pt x="659" y="203"/>
                    <a:pt x="739" y="274"/>
                    <a:pt x="801" y="392"/>
                  </a:cubicBezTo>
                  <a:cubicBezTo>
                    <a:pt x="816" y="419"/>
                    <a:pt x="847" y="435"/>
                    <a:pt x="878" y="435"/>
                  </a:cubicBezTo>
                  <a:cubicBezTo>
                    <a:pt x="893" y="435"/>
                    <a:pt x="906" y="432"/>
                    <a:pt x="918" y="425"/>
                  </a:cubicBezTo>
                  <a:cubicBezTo>
                    <a:pt x="958" y="401"/>
                    <a:pt x="973" y="348"/>
                    <a:pt x="952" y="308"/>
                  </a:cubicBezTo>
                  <a:cubicBezTo>
                    <a:pt x="866" y="148"/>
                    <a:pt x="745" y="49"/>
                    <a:pt x="600" y="15"/>
                  </a:cubicBezTo>
                  <a:cubicBezTo>
                    <a:pt x="558" y="5"/>
                    <a:pt x="516" y="0"/>
                    <a:pt x="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2" name="Google Shape;2942;p30"/>
            <p:cNvSpPr/>
            <p:nvPr/>
          </p:nvSpPr>
          <p:spPr>
            <a:xfrm>
              <a:off x="5949117" y="2961746"/>
              <a:ext cx="65844" cy="29512"/>
            </a:xfrm>
            <a:custGeom>
              <a:avLst/>
              <a:gdLst/>
              <a:ahLst/>
              <a:cxnLst/>
              <a:rect l="l" t="t" r="r" b="b"/>
              <a:pathLst>
                <a:path w="975" h="437" extrusionOk="0">
                  <a:moveTo>
                    <a:pt x="481" y="0"/>
                  </a:moveTo>
                  <a:cubicBezTo>
                    <a:pt x="267" y="0"/>
                    <a:pt x="87" y="120"/>
                    <a:pt x="77" y="128"/>
                  </a:cubicBezTo>
                  <a:cubicBezTo>
                    <a:pt x="0" y="181"/>
                    <a:pt x="52" y="285"/>
                    <a:pt x="126" y="285"/>
                  </a:cubicBezTo>
                  <a:cubicBezTo>
                    <a:pt x="142" y="285"/>
                    <a:pt x="159" y="281"/>
                    <a:pt x="176" y="270"/>
                  </a:cubicBezTo>
                  <a:cubicBezTo>
                    <a:pt x="178" y="267"/>
                    <a:pt x="324" y="172"/>
                    <a:pt x="482" y="172"/>
                  </a:cubicBezTo>
                  <a:cubicBezTo>
                    <a:pt x="508" y="172"/>
                    <a:pt x="535" y="174"/>
                    <a:pt x="561" y="180"/>
                  </a:cubicBezTo>
                  <a:cubicBezTo>
                    <a:pt x="660" y="205"/>
                    <a:pt x="740" y="276"/>
                    <a:pt x="802" y="390"/>
                  </a:cubicBezTo>
                  <a:cubicBezTo>
                    <a:pt x="817" y="421"/>
                    <a:pt x="848" y="436"/>
                    <a:pt x="879" y="436"/>
                  </a:cubicBezTo>
                  <a:cubicBezTo>
                    <a:pt x="894" y="436"/>
                    <a:pt x="906" y="433"/>
                    <a:pt x="919" y="424"/>
                  </a:cubicBezTo>
                  <a:cubicBezTo>
                    <a:pt x="959" y="402"/>
                    <a:pt x="974" y="350"/>
                    <a:pt x="953" y="310"/>
                  </a:cubicBezTo>
                  <a:cubicBezTo>
                    <a:pt x="866" y="150"/>
                    <a:pt x="746" y="51"/>
                    <a:pt x="601" y="14"/>
                  </a:cubicBezTo>
                  <a:cubicBezTo>
                    <a:pt x="560" y="4"/>
                    <a:pt x="520" y="0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3" name="Google Shape;2943;p30"/>
            <p:cNvSpPr/>
            <p:nvPr/>
          </p:nvSpPr>
          <p:spPr>
            <a:xfrm>
              <a:off x="6224920" y="2977886"/>
              <a:ext cx="65777" cy="29444"/>
            </a:xfrm>
            <a:custGeom>
              <a:avLst/>
              <a:gdLst/>
              <a:ahLst/>
              <a:cxnLst/>
              <a:rect l="l" t="t" r="r" b="b"/>
              <a:pathLst>
                <a:path w="974" h="436" extrusionOk="0">
                  <a:moveTo>
                    <a:pt x="475" y="1"/>
                  </a:moveTo>
                  <a:cubicBezTo>
                    <a:pt x="265" y="1"/>
                    <a:pt x="87" y="121"/>
                    <a:pt x="76" y="126"/>
                  </a:cubicBezTo>
                  <a:cubicBezTo>
                    <a:pt x="0" y="180"/>
                    <a:pt x="51" y="285"/>
                    <a:pt x="125" y="285"/>
                  </a:cubicBezTo>
                  <a:cubicBezTo>
                    <a:pt x="141" y="285"/>
                    <a:pt x="158" y="280"/>
                    <a:pt x="175" y="268"/>
                  </a:cubicBezTo>
                  <a:cubicBezTo>
                    <a:pt x="178" y="266"/>
                    <a:pt x="320" y="172"/>
                    <a:pt x="477" y="172"/>
                  </a:cubicBezTo>
                  <a:cubicBezTo>
                    <a:pt x="504" y="172"/>
                    <a:pt x="533" y="175"/>
                    <a:pt x="561" y="182"/>
                  </a:cubicBezTo>
                  <a:cubicBezTo>
                    <a:pt x="656" y="204"/>
                    <a:pt x="740" y="274"/>
                    <a:pt x="801" y="392"/>
                  </a:cubicBezTo>
                  <a:cubicBezTo>
                    <a:pt x="816" y="417"/>
                    <a:pt x="843" y="435"/>
                    <a:pt x="872" y="435"/>
                  </a:cubicBezTo>
                  <a:cubicBezTo>
                    <a:pt x="874" y="435"/>
                    <a:pt x="876" y="435"/>
                    <a:pt x="878" y="435"/>
                  </a:cubicBezTo>
                  <a:cubicBezTo>
                    <a:pt x="891" y="435"/>
                    <a:pt x="906" y="432"/>
                    <a:pt x="915" y="426"/>
                  </a:cubicBezTo>
                  <a:cubicBezTo>
                    <a:pt x="959" y="401"/>
                    <a:pt x="974" y="352"/>
                    <a:pt x="952" y="308"/>
                  </a:cubicBezTo>
                  <a:cubicBezTo>
                    <a:pt x="863" y="148"/>
                    <a:pt x="746" y="49"/>
                    <a:pt x="598" y="15"/>
                  </a:cubicBezTo>
                  <a:cubicBezTo>
                    <a:pt x="556" y="5"/>
                    <a:pt x="515" y="1"/>
                    <a:pt x="4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4" name="Google Shape;2944;p30"/>
            <p:cNvSpPr/>
            <p:nvPr/>
          </p:nvSpPr>
          <p:spPr>
            <a:xfrm>
              <a:off x="6255309" y="3019148"/>
              <a:ext cx="66452" cy="29377"/>
            </a:xfrm>
            <a:custGeom>
              <a:avLst/>
              <a:gdLst/>
              <a:ahLst/>
              <a:cxnLst/>
              <a:rect l="l" t="t" r="r" b="b"/>
              <a:pathLst>
                <a:path w="984" h="435" extrusionOk="0">
                  <a:moveTo>
                    <a:pt x="474" y="0"/>
                  </a:moveTo>
                  <a:cubicBezTo>
                    <a:pt x="264" y="0"/>
                    <a:pt x="87" y="118"/>
                    <a:pt x="77" y="126"/>
                  </a:cubicBezTo>
                  <a:cubicBezTo>
                    <a:pt x="0" y="180"/>
                    <a:pt x="52" y="283"/>
                    <a:pt x="126" y="283"/>
                  </a:cubicBezTo>
                  <a:cubicBezTo>
                    <a:pt x="142" y="283"/>
                    <a:pt x="159" y="279"/>
                    <a:pt x="175" y="268"/>
                  </a:cubicBezTo>
                  <a:cubicBezTo>
                    <a:pt x="178" y="265"/>
                    <a:pt x="321" y="170"/>
                    <a:pt x="481" y="170"/>
                  </a:cubicBezTo>
                  <a:cubicBezTo>
                    <a:pt x="507" y="170"/>
                    <a:pt x="534" y="172"/>
                    <a:pt x="561" y="179"/>
                  </a:cubicBezTo>
                  <a:cubicBezTo>
                    <a:pt x="657" y="203"/>
                    <a:pt x="740" y="274"/>
                    <a:pt x="802" y="391"/>
                  </a:cubicBezTo>
                  <a:cubicBezTo>
                    <a:pt x="817" y="419"/>
                    <a:pt x="847" y="434"/>
                    <a:pt x="877" y="435"/>
                  </a:cubicBezTo>
                  <a:lnTo>
                    <a:pt x="877" y="435"/>
                  </a:lnTo>
                  <a:cubicBezTo>
                    <a:pt x="941" y="433"/>
                    <a:pt x="983" y="366"/>
                    <a:pt x="953" y="308"/>
                  </a:cubicBezTo>
                  <a:cubicBezTo>
                    <a:pt x="866" y="148"/>
                    <a:pt x="746" y="49"/>
                    <a:pt x="598" y="15"/>
                  </a:cubicBezTo>
                  <a:cubicBezTo>
                    <a:pt x="556" y="5"/>
                    <a:pt x="514" y="0"/>
                    <a:pt x="474" y="0"/>
                  </a:cubicBezTo>
                  <a:close/>
                  <a:moveTo>
                    <a:pt x="877" y="435"/>
                  </a:moveTo>
                  <a:lnTo>
                    <a:pt x="877" y="435"/>
                  </a:lnTo>
                  <a:cubicBezTo>
                    <a:pt x="877" y="435"/>
                    <a:pt x="876" y="435"/>
                    <a:pt x="876" y="435"/>
                  </a:cubicBezTo>
                  <a:lnTo>
                    <a:pt x="879" y="435"/>
                  </a:lnTo>
                  <a:cubicBezTo>
                    <a:pt x="878" y="435"/>
                    <a:pt x="878" y="435"/>
                    <a:pt x="877" y="4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5" name="Google Shape;2945;p30"/>
            <p:cNvSpPr/>
            <p:nvPr/>
          </p:nvSpPr>
          <p:spPr>
            <a:xfrm>
              <a:off x="7347514" y="2258056"/>
              <a:ext cx="42951" cy="55647"/>
            </a:xfrm>
            <a:custGeom>
              <a:avLst/>
              <a:gdLst/>
              <a:ahLst/>
              <a:cxnLst/>
              <a:rect l="l" t="t" r="r" b="b"/>
              <a:pathLst>
                <a:path w="636" h="824" extrusionOk="0">
                  <a:moveTo>
                    <a:pt x="94" y="0"/>
                  </a:moveTo>
                  <a:cubicBezTo>
                    <a:pt x="55" y="0"/>
                    <a:pt x="21" y="28"/>
                    <a:pt x="13" y="68"/>
                  </a:cubicBezTo>
                  <a:cubicBezTo>
                    <a:pt x="1" y="114"/>
                    <a:pt x="31" y="160"/>
                    <a:pt x="78" y="169"/>
                  </a:cubicBezTo>
                  <a:cubicBezTo>
                    <a:pt x="78" y="169"/>
                    <a:pt x="309" y="225"/>
                    <a:pt x="405" y="391"/>
                  </a:cubicBezTo>
                  <a:cubicBezTo>
                    <a:pt x="454" y="478"/>
                    <a:pt x="457" y="586"/>
                    <a:pt x="417" y="709"/>
                  </a:cubicBezTo>
                  <a:cubicBezTo>
                    <a:pt x="402" y="755"/>
                    <a:pt x="426" y="802"/>
                    <a:pt x="473" y="817"/>
                  </a:cubicBezTo>
                  <a:cubicBezTo>
                    <a:pt x="479" y="820"/>
                    <a:pt x="488" y="823"/>
                    <a:pt x="497" y="823"/>
                  </a:cubicBezTo>
                  <a:cubicBezTo>
                    <a:pt x="534" y="823"/>
                    <a:pt x="568" y="799"/>
                    <a:pt x="580" y="765"/>
                  </a:cubicBezTo>
                  <a:cubicBezTo>
                    <a:pt x="636" y="589"/>
                    <a:pt x="630" y="435"/>
                    <a:pt x="553" y="305"/>
                  </a:cubicBezTo>
                  <a:cubicBezTo>
                    <a:pt x="420" y="71"/>
                    <a:pt x="127" y="6"/>
                    <a:pt x="115" y="3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6" name="Google Shape;2946;p30"/>
            <p:cNvSpPr/>
            <p:nvPr/>
          </p:nvSpPr>
          <p:spPr>
            <a:xfrm>
              <a:off x="7086028" y="2081593"/>
              <a:ext cx="60577" cy="37751"/>
            </a:xfrm>
            <a:custGeom>
              <a:avLst/>
              <a:gdLst/>
              <a:ahLst/>
              <a:cxnLst/>
              <a:rect l="l" t="t" r="r" b="b"/>
              <a:pathLst>
                <a:path w="897" h="559" extrusionOk="0">
                  <a:moveTo>
                    <a:pt x="331" y="1"/>
                  </a:moveTo>
                  <a:cubicBezTo>
                    <a:pt x="204" y="1"/>
                    <a:pt x="105" y="32"/>
                    <a:pt x="97" y="34"/>
                  </a:cubicBezTo>
                  <a:cubicBezTo>
                    <a:pt x="0" y="68"/>
                    <a:pt x="33" y="203"/>
                    <a:pt x="119" y="203"/>
                  </a:cubicBezTo>
                  <a:cubicBezTo>
                    <a:pt x="129" y="203"/>
                    <a:pt x="139" y="201"/>
                    <a:pt x="150" y="198"/>
                  </a:cubicBezTo>
                  <a:cubicBezTo>
                    <a:pt x="152" y="198"/>
                    <a:pt x="233" y="172"/>
                    <a:pt x="333" y="172"/>
                  </a:cubicBezTo>
                  <a:cubicBezTo>
                    <a:pt x="401" y="172"/>
                    <a:pt x="478" y="184"/>
                    <a:pt x="545" y="222"/>
                  </a:cubicBezTo>
                  <a:cubicBezTo>
                    <a:pt x="634" y="272"/>
                    <a:pt x="693" y="364"/>
                    <a:pt x="720" y="491"/>
                  </a:cubicBezTo>
                  <a:cubicBezTo>
                    <a:pt x="727" y="531"/>
                    <a:pt x="764" y="559"/>
                    <a:pt x="804" y="559"/>
                  </a:cubicBezTo>
                  <a:cubicBezTo>
                    <a:pt x="810" y="559"/>
                    <a:pt x="816" y="559"/>
                    <a:pt x="822" y="555"/>
                  </a:cubicBezTo>
                  <a:cubicBezTo>
                    <a:pt x="869" y="546"/>
                    <a:pt x="896" y="500"/>
                    <a:pt x="887" y="454"/>
                  </a:cubicBezTo>
                  <a:cubicBezTo>
                    <a:pt x="847" y="278"/>
                    <a:pt x="761" y="151"/>
                    <a:pt x="628" y="74"/>
                  </a:cubicBezTo>
                  <a:cubicBezTo>
                    <a:pt x="531" y="17"/>
                    <a:pt x="424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7" name="Google Shape;2947;p30"/>
            <p:cNvSpPr/>
            <p:nvPr/>
          </p:nvSpPr>
          <p:spPr>
            <a:xfrm>
              <a:off x="7199888" y="2169656"/>
              <a:ext cx="60239" cy="38223"/>
            </a:xfrm>
            <a:custGeom>
              <a:avLst/>
              <a:gdLst/>
              <a:ahLst/>
              <a:cxnLst/>
              <a:rect l="l" t="t" r="r" b="b"/>
              <a:pathLst>
                <a:path w="892" h="566" extrusionOk="0">
                  <a:moveTo>
                    <a:pt x="321" y="1"/>
                  </a:moveTo>
                  <a:cubicBezTo>
                    <a:pt x="201" y="1"/>
                    <a:pt x="109" y="28"/>
                    <a:pt x="102" y="32"/>
                  </a:cubicBezTo>
                  <a:cubicBezTo>
                    <a:pt x="1" y="63"/>
                    <a:pt x="35" y="200"/>
                    <a:pt x="122" y="200"/>
                  </a:cubicBezTo>
                  <a:cubicBezTo>
                    <a:pt x="131" y="200"/>
                    <a:pt x="141" y="198"/>
                    <a:pt x="151" y="195"/>
                  </a:cubicBezTo>
                  <a:cubicBezTo>
                    <a:pt x="153" y="195"/>
                    <a:pt x="230" y="173"/>
                    <a:pt x="326" y="173"/>
                  </a:cubicBezTo>
                  <a:cubicBezTo>
                    <a:pt x="397" y="173"/>
                    <a:pt x="477" y="185"/>
                    <a:pt x="546" y="226"/>
                  </a:cubicBezTo>
                  <a:cubicBezTo>
                    <a:pt x="632" y="279"/>
                    <a:pt x="688" y="368"/>
                    <a:pt x="712" y="498"/>
                  </a:cubicBezTo>
                  <a:cubicBezTo>
                    <a:pt x="722" y="538"/>
                    <a:pt x="756" y="565"/>
                    <a:pt x="799" y="565"/>
                  </a:cubicBezTo>
                  <a:lnTo>
                    <a:pt x="814" y="565"/>
                  </a:lnTo>
                  <a:cubicBezTo>
                    <a:pt x="860" y="556"/>
                    <a:pt x="891" y="510"/>
                    <a:pt x="882" y="464"/>
                  </a:cubicBezTo>
                  <a:cubicBezTo>
                    <a:pt x="845" y="285"/>
                    <a:pt x="762" y="155"/>
                    <a:pt x="632" y="78"/>
                  </a:cubicBezTo>
                  <a:cubicBezTo>
                    <a:pt x="530" y="18"/>
                    <a:pt x="417" y="1"/>
                    <a:pt x="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8" name="Google Shape;2948;p30"/>
            <p:cNvSpPr/>
            <p:nvPr/>
          </p:nvSpPr>
          <p:spPr>
            <a:xfrm>
              <a:off x="7174090" y="2108336"/>
              <a:ext cx="59969" cy="38088"/>
            </a:xfrm>
            <a:custGeom>
              <a:avLst/>
              <a:gdLst/>
              <a:ahLst/>
              <a:cxnLst/>
              <a:rect l="l" t="t" r="r" b="b"/>
              <a:pathLst>
                <a:path w="888" h="564" extrusionOk="0">
                  <a:moveTo>
                    <a:pt x="323" y="0"/>
                  </a:moveTo>
                  <a:cubicBezTo>
                    <a:pt x="200" y="0"/>
                    <a:pt x="105" y="28"/>
                    <a:pt x="98" y="30"/>
                  </a:cubicBezTo>
                  <a:cubicBezTo>
                    <a:pt x="0" y="61"/>
                    <a:pt x="32" y="198"/>
                    <a:pt x="121" y="198"/>
                  </a:cubicBezTo>
                  <a:cubicBezTo>
                    <a:pt x="130" y="198"/>
                    <a:pt x="140" y="197"/>
                    <a:pt x="151" y="193"/>
                  </a:cubicBezTo>
                  <a:cubicBezTo>
                    <a:pt x="151" y="193"/>
                    <a:pt x="227" y="171"/>
                    <a:pt x="323" y="171"/>
                  </a:cubicBezTo>
                  <a:cubicBezTo>
                    <a:pt x="393" y="171"/>
                    <a:pt x="473" y="183"/>
                    <a:pt x="542" y="224"/>
                  </a:cubicBezTo>
                  <a:cubicBezTo>
                    <a:pt x="629" y="274"/>
                    <a:pt x="687" y="366"/>
                    <a:pt x="712" y="496"/>
                  </a:cubicBezTo>
                  <a:cubicBezTo>
                    <a:pt x="721" y="536"/>
                    <a:pt x="755" y="564"/>
                    <a:pt x="795" y="564"/>
                  </a:cubicBezTo>
                  <a:lnTo>
                    <a:pt x="814" y="564"/>
                  </a:lnTo>
                  <a:cubicBezTo>
                    <a:pt x="860" y="554"/>
                    <a:pt x="888" y="508"/>
                    <a:pt x="882" y="462"/>
                  </a:cubicBezTo>
                  <a:cubicBezTo>
                    <a:pt x="845" y="286"/>
                    <a:pt x="761" y="153"/>
                    <a:pt x="632" y="76"/>
                  </a:cubicBezTo>
                  <a:cubicBezTo>
                    <a:pt x="531" y="17"/>
                    <a:pt x="419" y="0"/>
                    <a:pt x="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9" name="Google Shape;2949;p30"/>
            <p:cNvSpPr/>
            <p:nvPr/>
          </p:nvSpPr>
          <p:spPr>
            <a:xfrm>
              <a:off x="7132017" y="2129339"/>
              <a:ext cx="59969" cy="38156"/>
            </a:xfrm>
            <a:custGeom>
              <a:avLst/>
              <a:gdLst/>
              <a:ahLst/>
              <a:cxnLst/>
              <a:rect l="l" t="t" r="r" b="b"/>
              <a:pathLst>
                <a:path w="888" h="565" extrusionOk="0">
                  <a:moveTo>
                    <a:pt x="323" y="1"/>
                  </a:moveTo>
                  <a:cubicBezTo>
                    <a:pt x="200" y="1"/>
                    <a:pt x="105" y="29"/>
                    <a:pt x="98" y="30"/>
                  </a:cubicBezTo>
                  <a:cubicBezTo>
                    <a:pt x="0" y="61"/>
                    <a:pt x="32" y="199"/>
                    <a:pt x="121" y="199"/>
                  </a:cubicBezTo>
                  <a:cubicBezTo>
                    <a:pt x="130" y="199"/>
                    <a:pt x="140" y="197"/>
                    <a:pt x="151" y="194"/>
                  </a:cubicBezTo>
                  <a:cubicBezTo>
                    <a:pt x="151" y="194"/>
                    <a:pt x="227" y="171"/>
                    <a:pt x="323" y="171"/>
                  </a:cubicBezTo>
                  <a:cubicBezTo>
                    <a:pt x="393" y="171"/>
                    <a:pt x="473" y="183"/>
                    <a:pt x="542" y="225"/>
                  </a:cubicBezTo>
                  <a:cubicBezTo>
                    <a:pt x="629" y="274"/>
                    <a:pt x="687" y="367"/>
                    <a:pt x="712" y="496"/>
                  </a:cubicBezTo>
                  <a:cubicBezTo>
                    <a:pt x="718" y="536"/>
                    <a:pt x="755" y="564"/>
                    <a:pt x="795" y="564"/>
                  </a:cubicBezTo>
                  <a:lnTo>
                    <a:pt x="814" y="564"/>
                  </a:lnTo>
                  <a:cubicBezTo>
                    <a:pt x="860" y="555"/>
                    <a:pt x="888" y="509"/>
                    <a:pt x="878" y="462"/>
                  </a:cubicBezTo>
                  <a:cubicBezTo>
                    <a:pt x="844" y="286"/>
                    <a:pt x="761" y="154"/>
                    <a:pt x="629" y="77"/>
                  </a:cubicBezTo>
                  <a:cubicBezTo>
                    <a:pt x="529" y="17"/>
                    <a:pt x="418" y="1"/>
                    <a:pt x="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0" name="Google Shape;2950;p30"/>
            <p:cNvSpPr/>
            <p:nvPr/>
          </p:nvSpPr>
          <p:spPr>
            <a:xfrm>
              <a:off x="5286960" y="2590654"/>
              <a:ext cx="182270" cy="54431"/>
            </a:xfrm>
            <a:custGeom>
              <a:avLst/>
              <a:gdLst/>
              <a:ahLst/>
              <a:cxnLst/>
              <a:rect l="l" t="t" r="r" b="b"/>
              <a:pathLst>
                <a:path w="2699" h="806" extrusionOk="0">
                  <a:moveTo>
                    <a:pt x="2584" y="0"/>
                  </a:moveTo>
                  <a:cubicBezTo>
                    <a:pt x="2523" y="0"/>
                    <a:pt x="1113" y="6"/>
                    <a:pt x="74" y="648"/>
                  </a:cubicBezTo>
                  <a:cubicBezTo>
                    <a:pt x="1" y="691"/>
                    <a:pt x="30" y="805"/>
                    <a:pt x="114" y="805"/>
                  </a:cubicBezTo>
                  <a:cubicBezTo>
                    <a:pt x="115" y="805"/>
                    <a:pt x="116" y="805"/>
                    <a:pt x="117" y="805"/>
                  </a:cubicBezTo>
                  <a:cubicBezTo>
                    <a:pt x="132" y="805"/>
                    <a:pt x="151" y="802"/>
                    <a:pt x="163" y="793"/>
                  </a:cubicBezTo>
                  <a:cubicBezTo>
                    <a:pt x="1163" y="179"/>
                    <a:pt x="2569" y="170"/>
                    <a:pt x="2584" y="170"/>
                  </a:cubicBezTo>
                  <a:cubicBezTo>
                    <a:pt x="2699" y="170"/>
                    <a:pt x="2699" y="0"/>
                    <a:pt x="2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1" name="Google Shape;2951;p30"/>
            <p:cNvSpPr/>
            <p:nvPr/>
          </p:nvSpPr>
          <p:spPr>
            <a:xfrm>
              <a:off x="6602900" y="1815380"/>
              <a:ext cx="42748" cy="36738"/>
            </a:xfrm>
            <a:custGeom>
              <a:avLst/>
              <a:gdLst/>
              <a:ahLst/>
              <a:cxnLst/>
              <a:rect l="l" t="t" r="r" b="b"/>
              <a:pathLst>
                <a:path w="633" h="544" extrusionOk="0">
                  <a:moveTo>
                    <a:pt x="115" y="0"/>
                  </a:moveTo>
                  <a:cubicBezTo>
                    <a:pt x="9" y="0"/>
                    <a:pt x="0" y="161"/>
                    <a:pt x="111" y="170"/>
                  </a:cubicBezTo>
                  <a:cubicBezTo>
                    <a:pt x="127" y="173"/>
                    <a:pt x="417" y="201"/>
                    <a:pt x="460" y="469"/>
                  </a:cubicBezTo>
                  <a:cubicBezTo>
                    <a:pt x="466" y="513"/>
                    <a:pt x="500" y="543"/>
                    <a:pt x="543" y="543"/>
                  </a:cubicBezTo>
                  <a:cubicBezTo>
                    <a:pt x="546" y="543"/>
                    <a:pt x="549" y="540"/>
                    <a:pt x="555" y="540"/>
                  </a:cubicBezTo>
                  <a:cubicBezTo>
                    <a:pt x="602" y="534"/>
                    <a:pt x="633" y="491"/>
                    <a:pt x="626" y="445"/>
                  </a:cubicBezTo>
                  <a:cubicBezTo>
                    <a:pt x="577" y="118"/>
                    <a:pt x="278" y="10"/>
                    <a:pt x="124" y="1"/>
                  </a:cubicBezTo>
                  <a:cubicBezTo>
                    <a:pt x="121" y="0"/>
                    <a:pt x="118" y="0"/>
                    <a:pt x="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2" name="Google Shape;2952;p30"/>
            <p:cNvSpPr/>
            <p:nvPr/>
          </p:nvSpPr>
          <p:spPr>
            <a:xfrm>
              <a:off x="6606411" y="1858263"/>
              <a:ext cx="42748" cy="36738"/>
            </a:xfrm>
            <a:custGeom>
              <a:avLst/>
              <a:gdLst/>
              <a:ahLst/>
              <a:cxnLst/>
              <a:rect l="l" t="t" r="r" b="b"/>
              <a:pathLst>
                <a:path w="633" h="544" extrusionOk="0">
                  <a:moveTo>
                    <a:pt x="115" y="1"/>
                  </a:moveTo>
                  <a:cubicBezTo>
                    <a:pt x="9" y="1"/>
                    <a:pt x="1" y="165"/>
                    <a:pt x="112" y="174"/>
                  </a:cubicBezTo>
                  <a:cubicBezTo>
                    <a:pt x="124" y="174"/>
                    <a:pt x="417" y="201"/>
                    <a:pt x="457" y="470"/>
                  </a:cubicBezTo>
                  <a:cubicBezTo>
                    <a:pt x="463" y="513"/>
                    <a:pt x="500" y="544"/>
                    <a:pt x="544" y="544"/>
                  </a:cubicBezTo>
                  <a:lnTo>
                    <a:pt x="553" y="544"/>
                  </a:lnTo>
                  <a:cubicBezTo>
                    <a:pt x="599" y="535"/>
                    <a:pt x="633" y="491"/>
                    <a:pt x="624" y="445"/>
                  </a:cubicBezTo>
                  <a:cubicBezTo>
                    <a:pt x="577" y="118"/>
                    <a:pt x="275" y="13"/>
                    <a:pt x="124" y="1"/>
                  </a:cubicBezTo>
                  <a:cubicBezTo>
                    <a:pt x="121" y="1"/>
                    <a:pt x="118" y="1"/>
                    <a:pt x="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3" name="Google Shape;2953;p30"/>
            <p:cNvSpPr/>
            <p:nvPr/>
          </p:nvSpPr>
          <p:spPr>
            <a:xfrm>
              <a:off x="6647674" y="1852860"/>
              <a:ext cx="42545" cy="36738"/>
            </a:xfrm>
            <a:custGeom>
              <a:avLst/>
              <a:gdLst/>
              <a:ahLst/>
              <a:cxnLst/>
              <a:rect l="l" t="t" r="r" b="b"/>
              <a:pathLst>
                <a:path w="630" h="544" extrusionOk="0">
                  <a:moveTo>
                    <a:pt x="115" y="0"/>
                  </a:moveTo>
                  <a:cubicBezTo>
                    <a:pt x="9" y="0"/>
                    <a:pt x="0" y="164"/>
                    <a:pt x="111" y="174"/>
                  </a:cubicBezTo>
                  <a:cubicBezTo>
                    <a:pt x="124" y="174"/>
                    <a:pt x="414" y="201"/>
                    <a:pt x="457" y="470"/>
                  </a:cubicBezTo>
                  <a:cubicBezTo>
                    <a:pt x="463" y="513"/>
                    <a:pt x="500" y="544"/>
                    <a:pt x="540" y="544"/>
                  </a:cubicBezTo>
                  <a:lnTo>
                    <a:pt x="552" y="544"/>
                  </a:lnTo>
                  <a:cubicBezTo>
                    <a:pt x="599" y="534"/>
                    <a:pt x="630" y="491"/>
                    <a:pt x="623" y="445"/>
                  </a:cubicBezTo>
                  <a:cubicBezTo>
                    <a:pt x="574" y="118"/>
                    <a:pt x="275" y="13"/>
                    <a:pt x="124" y="1"/>
                  </a:cubicBezTo>
                  <a:cubicBezTo>
                    <a:pt x="121" y="1"/>
                    <a:pt x="118" y="0"/>
                    <a:pt x="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4" name="Google Shape;2954;p30"/>
            <p:cNvSpPr/>
            <p:nvPr/>
          </p:nvSpPr>
          <p:spPr>
            <a:xfrm>
              <a:off x="6660100" y="1892232"/>
              <a:ext cx="42816" cy="36738"/>
            </a:xfrm>
            <a:custGeom>
              <a:avLst/>
              <a:gdLst/>
              <a:ahLst/>
              <a:cxnLst/>
              <a:rect l="l" t="t" r="r" b="b"/>
              <a:pathLst>
                <a:path w="634" h="544" extrusionOk="0">
                  <a:moveTo>
                    <a:pt x="119" y="1"/>
                  </a:moveTo>
                  <a:cubicBezTo>
                    <a:pt x="10" y="1"/>
                    <a:pt x="0" y="164"/>
                    <a:pt x="113" y="173"/>
                  </a:cubicBezTo>
                  <a:cubicBezTo>
                    <a:pt x="128" y="173"/>
                    <a:pt x="418" y="201"/>
                    <a:pt x="461" y="473"/>
                  </a:cubicBezTo>
                  <a:cubicBezTo>
                    <a:pt x="467" y="513"/>
                    <a:pt x="501" y="544"/>
                    <a:pt x="544" y="544"/>
                  </a:cubicBezTo>
                  <a:lnTo>
                    <a:pt x="554" y="544"/>
                  </a:lnTo>
                  <a:cubicBezTo>
                    <a:pt x="603" y="537"/>
                    <a:pt x="634" y="491"/>
                    <a:pt x="628" y="445"/>
                  </a:cubicBezTo>
                  <a:cubicBezTo>
                    <a:pt x="578" y="118"/>
                    <a:pt x="279" y="13"/>
                    <a:pt x="125" y="1"/>
                  </a:cubicBezTo>
                  <a:cubicBezTo>
                    <a:pt x="123" y="1"/>
                    <a:pt x="121" y="1"/>
                    <a:pt x="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5" name="Google Shape;2955;p30"/>
            <p:cNvSpPr/>
            <p:nvPr/>
          </p:nvSpPr>
          <p:spPr>
            <a:xfrm>
              <a:off x="6558328" y="1815380"/>
              <a:ext cx="40655" cy="36738"/>
            </a:xfrm>
            <a:custGeom>
              <a:avLst/>
              <a:gdLst/>
              <a:ahLst/>
              <a:cxnLst/>
              <a:rect l="l" t="t" r="r" b="b"/>
              <a:pathLst>
                <a:path w="602" h="544" extrusionOk="0">
                  <a:moveTo>
                    <a:pt x="90" y="0"/>
                  </a:moveTo>
                  <a:cubicBezTo>
                    <a:pt x="43" y="0"/>
                    <a:pt x="6" y="33"/>
                    <a:pt x="3" y="78"/>
                  </a:cubicBezTo>
                  <a:cubicBezTo>
                    <a:pt x="0" y="124"/>
                    <a:pt x="34" y="167"/>
                    <a:pt x="80" y="170"/>
                  </a:cubicBezTo>
                  <a:cubicBezTo>
                    <a:pt x="93" y="173"/>
                    <a:pt x="386" y="201"/>
                    <a:pt x="429" y="469"/>
                  </a:cubicBezTo>
                  <a:cubicBezTo>
                    <a:pt x="435" y="513"/>
                    <a:pt x="469" y="543"/>
                    <a:pt x="512" y="543"/>
                  </a:cubicBezTo>
                  <a:lnTo>
                    <a:pt x="525" y="540"/>
                  </a:lnTo>
                  <a:cubicBezTo>
                    <a:pt x="571" y="534"/>
                    <a:pt x="602" y="491"/>
                    <a:pt x="596" y="445"/>
                  </a:cubicBezTo>
                  <a:cubicBezTo>
                    <a:pt x="546" y="118"/>
                    <a:pt x="250" y="10"/>
                    <a:pt x="96" y="1"/>
                  </a:cubicBezTo>
                  <a:cubicBezTo>
                    <a:pt x="94" y="0"/>
                    <a:pt x="92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6" name="Google Shape;2956;p30"/>
            <p:cNvSpPr/>
            <p:nvPr/>
          </p:nvSpPr>
          <p:spPr>
            <a:xfrm>
              <a:off x="5589370" y="2199978"/>
              <a:ext cx="32956" cy="45990"/>
            </a:xfrm>
            <a:custGeom>
              <a:avLst/>
              <a:gdLst/>
              <a:ahLst/>
              <a:cxnLst/>
              <a:rect l="l" t="t" r="r" b="b"/>
              <a:pathLst>
                <a:path w="488" h="681" extrusionOk="0">
                  <a:moveTo>
                    <a:pt x="363" y="1"/>
                  </a:moveTo>
                  <a:cubicBezTo>
                    <a:pt x="352" y="1"/>
                    <a:pt x="340" y="3"/>
                    <a:pt x="327" y="8"/>
                  </a:cubicBezTo>
                  <a:cubicBezTo>
                    <a:pt x="25" y="141"/>
                    <a:pt x="0" y="462"/>
                    <a:pt x="28" y="610"/>
                  </a:cubicBezTo>
                  <a:cubicBezTo>
                    <a:pt x="37" y="650"/>
                    <a:pt x="71" y="681"/>
                    <a:pt x="114" y="681"/>
                  </a:cubicBezTo>
                  <a:cubicBezTo>
                    <a:pt x="117" y="681"/>
                    <a:pt x="124" y="678"/>
                    <a:pt x="130" y="678"/>
                  </a:cubicBezTo>
                  <a:cubicBezTo>
                    <a:pt x="176" y="668"/>
                    <a:pt x="207" y="625"/>
                    <a:pt x="198" y="579"/>
                  </a:cubicBezTo>
                  <a:cubicBezTo>
                    <a:pt x="194" y="567"/>
                    <a:pt x="145" y="277"/>
                    <a:pt x="395" y="166"/>
                  </a:cubicBezTo>
                  <a:cubicBezTo>
                    <a:pt x="487" y="125"/>
                    <a:pt x="446" y="1"/>
                    <a:pt x="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7" name="Google Shape;2957;p30"/>
            <p:cNvSpPr/>
            <p:nvPr/>
          </p:nvSpPr>
          <p:spPr>
            <a:xfrm>
              <a:off x="5629958" y="2185594"/>
              <a:ext cx="32956" cy="45787"/>
            </a:xfrm>
            <a:custGeom>
              <a:avLst/>
              <a:gdLst/>
              <a:ahLst/>
              <a:cxnLst/>
              <a:rect l="l" t="t" r="r" b="b"/>
              <a:pathLst>
                <a:path w="488" h="678" extrusionOk="0">
                  <a:moveTo>
                    <a:pt x="365" y="0"/>
                  </a:moveTo>
                  <a:cubicBezTo>
                    <a:pt x="353" y="0"/>
                    <a:pt x="341" y="3"/>
                    <a:pt x="328" y="9"/>
                  </a:cubicBezTo>
                  <a:cubicBezTo>
                    <a:pt x="25" y="141"/>
                    <a:pt x="1" y="459"/>
                    <a:pt x="28" y="607"/>
                  </a:cubicBezTo>
                  <a:cubicBezTo>
                    <a:pt x="38" y="647"/>
                    <a:pt x="72" y="678"/>
                    <a:pt x="112" y="678"/>
                  </a:cubicBezTo>
                  <a:cubicBezTo>
                    <a:pt x="118" y="678"/>
                    <a:pt x="124" y="678"/>
                    <a:pt x="130" y="675"/>
                  </a:cubicBezTo>
                  <a:cubicBezTo>
                    <a:pt x="176" y="666"/>
                    <a:pt x="204" y="622"/>
                    <a:pt x="198" y="576"/>
                  </a:cubicBezTo>
                  <a:cubicBezTo>
                    <a:pt x="195" y="564"/>
                    <a:pt x="146" y="274"/>
                    <a:pt x="395" y="166"/>
                  </a:cubicBezTo>
                  <a:cubicBezTo>
                    <a:pt x="487" y="125"/>
                    <a:pt x="447" y="0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8" name="Google Shape;2958;p30"/>
            <p:cNvSpPr/>
            <p:nvPr/>
          </p:nvSpPr>
          <p:spPr>
            <a:xfrm>
              <a:off x="5614155" y="2147100"/>
              <a:ext cx="32956" cy="45990"/>
            </a:xfrm>
            <a:custGeom>
              <a:avLst/>
              <a:gdLst/>
              <a:ahLst/>
              <a:cxnLst/>
              <a:rect l="l" t="t" r="r" b="b"/>
              <a:pathLst>
                <a:path w="488" h="681" extrusionOk="0">
                  <a:moveTo>
                    <a:pt x="363" y="0"/>
                  </a:moveTo>
                  <a:cubicBezTo>
                    <a:pt x="352" y="0"/>
                    <a:pt x="340" y="3"/>
                    <a:pt x="327" y="8"/>
                  </a:cubicBezTo>
                  <a:cubicBezTo>
                    <a:pt x="25" y="141"/>
                    <a:pt x="0" y="458"/>
                    <a:pt x="28" y="609"/>
                  </a:cubicBezTo>
                  <a:cubicBezTo>
                    <a:pt x="37" y="650"/>
                    <a:pt x="71" y="680"/>
                    <a:pt x="114" y="680"/>
                  </a:cubicBezTo>
                  <a:cubicBezTo>
                    <a:pt x="117" y="677"/>
                    <a:pt x="124" y="677"/>
                    <a:pt x="130" y="677"/>
                  </a:cubicBezTo>
                  <a:cubicBezTo>
                    <a:pt x="176" y="668"/>
                    <a:pt x="204" y="625"/>
                    <a:pt x="198" y="579"/>
                  </a:cubicBezTo>
                  <a:cubicBezTo>
                    <a:pt x="194" y="566"/>
                    <a:pt x="145" y="276"/>
                    <a:pt x="395" y="165"/>
                  </a:cubicBezTo>
                  <a:cubicBezTo>
                    <a:pt x="487" y="125"/>
                    <a:pt x="446" y="0"/>
                    <a:pt x="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9" name="Google Shape;2959;p30"/>
            <p:cNvSpPr/>
            <p:nvPr/>
          </p:nvSpPr>
          <p:spPr>
            <a:xfrm>
              <a:off x="5648934" y="2124949"/>
              <a:ext cx="33091" cy="45855"/>
            </a:xfrm>
            <a:custGeom>
              <a:avLst/>
              <a:gdLst/>
              <a:ahLst/>
              <a:cxnLst/>
              <a:rect l="l" t="t" r="r" b="b"/>
              <a:pathLst>
                <a:path w="490" h="679" extrusionOk="0">
                  <a:moveTo>
                    <a:pt x="365" y="1"/>
                  </a:moveTo>
                  <a:cubicBezTo>
                    <a:pt x="353" y="1"/>
                    <a:pt x="340" y="3"/>
                    <a:pt x="327" y="9"/>
                  </a:cubicBezTo>
                  <a:cubicBezTo>
                    <a:pt x="25" y="142"/>
                    <a:pt x="0" y="459"/>
                    <a:pt x="28" y="611"/>
                  </a:cubicBezTo>
                  <a:cubicBezTo>
                    <a:pt x="37" y="651"/>
                    <a:pt x="71" y="678"/>
                    <a:pt x="114" y="678"/>
                  </a:cubicBezTo>
                  <a:lnTo>
                    <a:pt x="130" y="678"/>
                  </a:lnTo>
                  <a:cubicBezTo>
                    <a:pt x="176" y="669"/>
                    <a:pt x="207" y="623"/>
                    <a:pt x="198" y="577"/>
                  </a:cubicBezTo>
                  <a:cubicBezTo>
                    <a:pt x="195" y="564"/>
                    <a:pt x="145" y="277"/>
                    <a:pt x="398" y="166"/>
                  </a:cubicBezTo>
                  <a:cubicBezTo>
                    <a:pt x="490" y="126"/>
                    <a:pt x="447" y="1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0" name="Google Shape;2960;p30"/>
            <p:cNvSpPr/>
            <p:nvPr/>
          </p:nvSpPr>
          <p:spPr>
            <a:xfrm>
              <a:off x="5601459" y="2245157"/>
              <a:ext cx="32888" cy="45855"/>
            </a:xfrm>
            <a:custGeom>
              <a:avLst/>
              <a:gdLst/>
              <a:ahLst/>
              <a:cxnLst/>
              <a:rect l="l" t="t" r="r" b="b"/>
              <a:pathLst>
                <a:path w="487" h="679" extrusionOk="0">
                  <a:moveTo>
                    <a:pt x="365" y="0"/>
                  </a:moveTo>
                  <a:cubicBezTo>
                    <a:pt x="353" y="0"/>
                    <a:pt x="340" y="3"/>
                    <a:pt x="327" y="9"/>
                  </a:cubicBezTo>
                  <a:cubicBezTo>
                    <a:pt x="25" y="141"/>
                    <a:pt x="0" y="456"/>
                    <a:pt x="28" y="607"/>
                  </a:cubicBezTo>
                  <a:cubicBezTo>
                    <a:pt x="34" y="647"/>
                    <a:pt x="71" y="678"/>
                    <a:pt x="111" y="678"/>
                  </a:cubicBezTo>
                  <a:cubicBezTo>
                    <a:pt x="117" y="678"/>
                    <a:pt x="123" y="675"/>
                    <a:pt x="126" y="675"/>
                  </a:cubicBezTo>
                  <a:cubicBezTo>
                    <a:pt x="173" y="666"/>
                    <a:pt x="204" y="623"/>
                    <a:pt x="197" y="576"/>
                  </a:cubicBezTo>
                  <a:cubicBezTo>
                    <a:pt x="194" y="564"/>
                    <a:pt x="145" y="274"/>
                    <a:pt x="395" y="163"/>
                  </a:cubicBezTo>
                  <a:cubicBezTo>
                    <a:pt x="486" y="123"/>
                    <a:pt x="446" y="0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961" name="Google Shape;2961;p30"/>
          <p:cNvSpPr/>
          <p:nvPr/>
        </p:nvSpPr>
        <p:spPr>
          <a:xfrm rot="-5594267">
            <a:off x="2460153" y="337898"/>
            <a:ext cx="110505" cy="100753"/>
          </a:xfrm>
          <a:custGeom>
            <a:avLst/>
            <a:gdLst/>
            <a:ahLst/>
            <a:cxnLst/>
            <a:rect l="l" t="t" r="r" b="b"/>
            <a:pathLst>
              <a:path w="1303" h="1188" extrusionOk="0">
                <a:moveTo>
                  <a:pt x="710" y="173"/>
                </a:moveTo>
                <a:cubicBezTo>
                  <a:pt x="941" y="173"/>
                  <a:pt x="1129" y="364"/>
                  <a:pt x="1129" y="595"/>
                </a:cubicBezTo>
                <a:cubicBezTo>
                  <a:pt x="1126" y="827"/>
                  <a:pt x="938" y="1012"/>
                  <a:pt x="707" y="1015"/>
                </a:cubicBezTo>
                <a:cubicBezTo>
                  <a:pt x="476" y="1015"/>
                  <a:pt x="287" y="823"/>
                  <a:pt x="287" y="592"/>
                </a:cubicBezTo>
                <a:cubicBezTo>
                  <a:pt x="287" y="358"/>
                  <a:pt x="479" y="173"/>
                  <a:pt x="710" y="173"/>
                </a:cubicBezTo>
                <a:close/>
                <a:moveTo>
                  <a:pt x="712" y="1"/>
                </a:moveTo>
                <a:cubicBezTo>
                  <a:pt x="485" y="1"/>
                  <a:pt x="263" y="130"/>
                  <a:pt x="164" y="364"/>
                </a:cubicBezTo>
                <a:cubicBezTo>
                  <a:pt x="1" y="752"/>
                  <a:pt x="284" y="1184"/>
                  <a:pt x="707" y="1187"/>
                </a:cubicBezTo>
                <a:lnTo>
                  <a:pt x="710" y="1187"/>
                </a:lnTo>
                <a:cubicBezTo>
                  <a:pt x="1034" y="1187"/>
                  <a:pt x="1299" y="922"/>
                  <a:pt x="1302" y="595"/>
                </a:cubicBezTo>
                <a:cubicBezTo>
                  <a:pt x="1302" y="438"/>
                  <a:pt x="1240" y="287"/>
                  <a:pt x="1129" y="176"/>
                </a:cubicBezTo>
                <a:cubicBezTo>
                  <a:pt x="1012" y="57"/>
                  <a:pt x="861" y="1"/>
                  <a:pt x="71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endParaRPr/>
          </a:p>
        </p:txBody>
      </p:sp>
      <p:grpSp>
        <p:nvGrpSpPr>
          <p:cNvPr id="42" name="Google Shape;2888;p56">
            <a:extLst>
              <a:ext uri="{FF2B5EF4-FFF2-40B4-BE49-F238E27FC236}">
                <a16:creationId xmlns:a16="http://schemas.microsoft.com/office/drawing/2014/main" id="{75722D7D-625F-2BDC-13D4-9205F9772C0C}"/>
              </a:ext>
            </a:extLst>
          </p:cNvPr>
          <p:cNvGrpSpPr/>
          <p:nvPr/>
        </p:nvGrpSpPr>
        <p:grpSpPr>
          <a:xfrm rot="20622375">
            <a:off x="3642279" y="776572"/>
            <a:ext cx="1561556" cy="1593128"/>
            <a:chOff x="7158619" y="469606"/>
            <a:chExt cx="1171167" cy="1194844"/>
          </a:xfrm>
        </p:grpSpPr>
        <p:sp>
          <p:nvSpPr>
            <p:cNvPr id="4" name="Google Shape;2889;p56">
              <a:extLst>
                <a:ext uri="{FF2B5EF4-FFF2-40B4-BE49-F238E27FC236}">
                  <a16:creationId xmlns:a16="http://schemas.microsoft.com/office/drawing/2014/main" id="{9310F2E9-FAF8-6C5B-1677-936B222E9D3B}"/>
                </a:ext>
              </a:extLst>
            </p:cNvPr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" name="Google Shape;2890;p56">
              <a:extLst>
                <a:ext uri="{FF2B5EF4-FFF2-40B4-BE49-F238E27FC236}">
                  <a16:creationId xmlns:a16="http://schemas.microsoft.com/office/drawing/2014/main" id="{0F7E74A9-7BF5-060F-B6C4-37A4D69AE5DC}"/>
                </a:ext>
              </a:extLst>
            </p:cNvPr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2891;p56">
              <a:extLst>
                <a:ext uri="{FF2B5EF4-FFF2-40B4-BE49-F238E27FC236}">
                  <a16:creationId xmlns:a16="http://schemas.microsoft.com/office/drawing/2014/main" id="{8979396B-6CAB-5C80-0939-767400ADE562}"/>
                </a:ext>
              </a:extLst>
            </p:cNvPr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2892;p56">
              <a:extLst>
                <a:ext uri="{FF2B5EF4-FFF2-40B4-BE49-F238E27FC236}">
                  <a16:creationId xmlns:a16="http://schemas.microsoft.com/office/drawing/2014/main" id="{7CAB4C68-617E-9771-B70A-5956E998FE0A}"/>
                </a:ext>
              </a:extLst>
            </p:cNvPr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2893;p56">
              <a:extLst>
                <a:ext uri="{FF2B5EF4-FFF2-40B4-BE49-F238E27FC236}">
                  <a16:creationId xmlns:a16="http://schemas.microsoft.com/office/drawing/2014/main" id="{1F6653BB-EE08-D93F-7DBA-9E49B1C9E50E}"/>
                </a:ext>
              </a:extLst>
            </p:cNvPr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2894;p56">
              <a:extLst>
                <a:ext uri="{FF2B5EF4-FFF2-40B4-BE49-F238E27FC236}">
                  <a16:creationId xmlns:a16="http://schemas.microsoft.com/office/drawing/2014/main" id="{BAAA46B2-AC10-8974-4AED-CB5695669D63}"/>
                </a:ext>
              </a:extLst>
            </p:cNvPr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895;p56">
              <a:extLst>
                <a:ext uri="{FF2B5EF4-FFF2-40B4-BE49-F238E27FC236}">
                  <a16:creationId xmlns:a16="http://schemas.microsoft.com/office/drawing/2014/main" id="{04461F8B-5242-06D1-DB7F-55BE80C09348}"/>
                </a:ext>
              </a:extLst>
            </p:cNvPr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896;p56">
              <a:extLst>
                <a:ext uri="{FF2B5EF4-FFF2-40B4-BE49-F238E27FC236}">
                  <a16:creationId xmlns:a16="http://schemas.microsoft.com/office/drawing/2014/main" id="{092A800A-74F3-088D-7D61-AD3FABBEC82A}"/>
                </a:ext>
              </a:extLst>
            </p:cNvPr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897;p56">
              <a:extLst>
                <a:ext uri="{FF2B5EF4-FFF2-40B4-BE49-F238E27FC236}">
                  <a16:creationId xmlns:a16="http://schemas.microsoft.com/office/drawing/2014/main" id="{706BD2BC-010E-3BDB-26E0-A4638AC97068}"/>
                </a:ext>
              </a:extLst>
            </p:cNvPr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898;p56">
              <a:extLst>
                <a:ext uri="{FF2B5EF4-FFF2-40B4-BE49-F238E27FC236}">
                  <a16:creationId xmlns:a16="http://schemas.microsoft.com/office/drawing/2014/main" id="{65C24390-0221-9D98-C9FC-137427E6040C}"/>
                </a:ext>
              </a:extLst>
            </p:cNvPr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899;p56">
              <a:extLst>
                <a:ext uri="{FF2B5EF4-FFF2-40B4-BE49-F238E27FC236}">
                  <a16:creationId xmlns:a16="http://schemas.microsoft.com/office/drawing/2014/main" id="{37987EE0-83BE-CCE8-BAC1-46541B8B9C95}"/>
                </a:ext>
              </a:extLst>
            </p:cNvPr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900;p56">
              <a:extLst>
                <a:ext uri="{FF2B5EF4-FFF2-40B4-BE49-F238E27FC236}">
                  <a16:creationId xmlns:a16="http://schemas.microsoft.com/office/drawing/2014/main" id="{DE4167E3-7014-0187-078A-270B71A6DDB1}"/>
                </a:ext>
              </a:extLst>
            </p:cNvPr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901;p56">
              <a:extLst>
                <a:ext uri="{FF2B5EF4-FFF2-40B4-BE49-F238E27FC236}">
                  <a16:creationId xmlns:a16="http://schemas.microsoft.com/office/drawing/2014/main" id="{7EC51C26-EC83-4EDA-9B8A-75FC21F142A7}"/>
                </a:ext>
              </a:extLst>
            </p:cNvPr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902;p56">
              <a:extLst>
                <a:ext uri="{FF2B5EF4-FFF2-40B4-BE49-F238E27FC236}">
                  <a16:creationId xmlns:a16="http://schemas.microsoft.com/office/drawing/2014/main" id="{5A9569B9-CCD6-5EFA-196E-6E34CC439968}"/>
                </a:ext>
              </a:extLst>
            </p:cNvPr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903;p56">
              <a:extLst>
                <a:ext uri="{FF2B5EF4-FFF2-40B4-BE49-F238E27FC236}">
                  <a16:creationId xmlns:a16="http://schemas.microsoft.com/office/drawing/2014/main" id="{1CE73D22-11E0-465A-FB9C-042EADE7C13A}"/>
                </a:ext>
              </a:extLst>
            </p:cNvPr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2904;p56">
              <a:extLst>
                <a:ext uri="{FF2B5EF4-FFF2-40B4-BE49-F238E27FC236}">
                  <a16:creationId xmlns:a16="http://schemas.microsoft.com/office/drawing/2014/main" id="{54D540F4-D9EE-116B-1814-57033CD6A0F4}"/>
                </a:ext>
              </a:extLst>
            </p:cNvPr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905;p56">
              <a:extLst>
                <a:ext uri="{FF2B5EF4-FFF2-40B4-BE49-F238E27FC236}">
                  <a16:creationId xmlns:a16="http://schemas.microsoft.com/office/drawing/2014/main" id="{D428679C-4D74-F30B-95B5-C7D7662B3262}"/>
                </a:ext>
              </a:extLst>
            </p:cNvPr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906;p56">
              <a:extLst>
                <a:ext uri="{FF2B5EF4-FFF2-40B4-BE49-F238E27FC236}">
                  <a16:creationId xmlns:a16="http://schemas.microsoft.com/office/drawing/2014/main" id="{6F3D8738-93FC-C0E6-AE9E-18B6A8070363}"/>
                </a:ext>
              </a:extLst>
            </p:cNvPr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907;p56">
              <a:extLst>
                <a:ext uri="{FF2B5EF4-FFF2-40B4-BE49-F238E27FC236}">
                  <a16:creationId xmlns:a16="http://schemas.microsoft.com/office/drawing/2014/main" id="{5C10766E-6F22-45FD-A140-69EDE33C3F0D}"/>
                </a:ext>
              </a:extLst>
            </p:cNvPr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908;p56">
              <a:extLst>
                <a:ext uri="{FF2B5EF4-FFF2-40B4-BE49-F238E27FC236}">
                  <a16:creationId xmlns:a16="http://schemas.microsoft.com/office/drawing/2014/main" id="{BD595773-EE3B-2F7A-A82E-8F3793C66073}"/>
                </a:ext>
              </a:extLst>
            </p:cNvPr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909;p56">
              <a:extLst>
                <a:ext uri="{FF2B5EF4-FFF2-40B4-BE49-F238E27FC236}">
                  <a16:creationId xmlns:a16="http://schemas.microsoft.com/office/drawing/2014/main" id="{113FCF60-0C79-FC9C-A9B5-37B16238A7FA}"/>
                </a:ext>
              </a:extLst>
            </p:cNvPr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910;p56">
              <a:extLst>
                <a:ext uri="{FF2B5EF4-FFF2-40B4-BE49-F238E27FC236}">
                  <a16:creationId xmlns:a16="http://schemas.microsoft.com/office/drawing/2014/main" id="{B76A7103-3FD9-21F4-C6AB-69046EFC02EF}"/>
                </a:ext>
              </a:extLst>
            </p:cNvPr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911;p56">
              <a:extLst>
                <a:ext uri="{FF2B5EF4-FFF2-40B4-BE49-F238E27FC236}">
                  <a16:creationId xmlns:a16="http://schemas.microsoft.com/office/drawing/2014/main" id="{70F394EC-B888-D968-E0AB-6212C340BB0C}"/>
                </a:ext>
              </a:extLst>
            </p:cNvPr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912;p56">
              <a:extLst>
                <a:ext uri="{FF2B5EF4-FFF2-40B4-BE49-F238E27FC236}">
                  <a16:creationId xmlns:a16="http://schemas.microsoft.com/office/drawing/2014/main" id="{661C3E54-CFBA-6EAD-76BC-388F3EC25C52}"/>
                </a:ext>
              </a:extLst>
            </p:cNvPr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913;p56">
              <a:extLst>
                <a:ext uri="{FF2B5EF4-FFF2-40B4-BE49-F238E27FC236}">
                  <a16:creationId xmlns:a16="http://schemas.microsoft.com/office/drawing/2014/main" id="{78505560-70FA-5771-4D05-5B89D2917B07}"/>
                </a:ext>
              </a:extLst>
            </p:cNvPr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914;p56">
              <a:extLst>
                <a:ext uri="{FF2B5EF4-FFF2-40B4-BE49-F238E27FC236}">
                  <a16:creationId xmlns:a16="http://schemas.microsoft.com/office/drawing/2014/main" id="{36764D0A-70D2-645C-ECAC-D13487C65B77}"/>
                </a:ext>
              </a:extLst>
            </p:cNvPr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2915;p56">
              <a:extLst>
                <a:ext uri="{FF2B5EF4-FFF2-40B4-BE49-F238E27FC236}">
                  <a16:creationId xmlns:a16="http://schemas.microsoft.com/office/drawing/2014/main" id="{CDECF0D0-C201-034A-53DD-492D1362754A}"/>
                </a:ext>
              </a:extLst>
            </p:cNvPr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2916;p56">
              <a:extLst>
                <a:ext uri="{FF2B5EF4-FFF2-40B4-BE49-F238E27FC236}">
                  <a16:creationId xmlns:a16="http://schemas.microsoft.com/office/drawing/2014/main" id="{220ED1C2-4FD1-F721-1572-70B34B73CF3F}"/>
                </a:ext>
              </a:extLst>
            </p:cNvPr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2917;p56">
              <a:extLst>
                <a:ext uri="{FF2B5EF4-FFF2-40B4-BE49-F238E27FC236}">
                  <a16:creationId xmlns:a16="http://schemas.microsoft.com/office/drawing/2014/main" id="{DE12E3EF-FE93-C487-5BBD-5F4211B5BA7C}"/>
                </a:ext>
              </a:extLst>
            </p:cNvPr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2918;p56">
              <a:extLst>
                <a:ext uri="{FF2B5EF4-FFF2-40B4-BE49-F238E27FC236}">
                  <a16:creationId xmlns:a16="http://schemas.microsoft.com/office/drawing/2014/main" id="{C48BDD2C-DD18-D920-8F5A-710E219ABD57}"/>
                </a:ext>
              </a:extLst>
            </p:cNvPr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2919;p56">
              <a:extLst>
                <a:ext uri="{FF2B5EF4-FFF2-40B4-BE49-F238E27FC236}">
                  <a16:creationId xmlns:a16="http://schemas.microsoft.com/office/drawing/2014/main" id="{E6D8CB94-B30A-8059-C704-377ED5844078}"/>
                </a:ext>
              </a:extLst>
            </p:cNvPr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2920;p56">
              <a:extLst>
                <a:ext uri="{FF2B5EF4-FFF2-40B4-BE49-F238E27FC236}">
                  <a16:creationId xmlns:a16="http://schemas.microsoft.com/office/drawing/2014/main" id="{7296B16B-B3BB-3746-97E2-9E22A6638850}"/>
                </a:ext>
              </a:extLst>
            </p:cNvPr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2921;p56">
              <a:extLst>
                <a:ext uri="{FF2B5EF4-FFF2-40B4-BE49-F238E27FC236}">
                  <a16:creationId xmlns:a16="http://schemas.microsoft.com/office/drawing/2014/main" id="{2BC84D38-7502-C06F-3627-2404F45AB67B}"/>
                </a:ext>
              </a:extLst>
            </p:cNvPr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2922;p56">
              <a:extLst>
                <a:ext uri="{FF2B5EF4-FFF2-40B4-BE49-F238E27FC236}">
                  <a16:creationId xmlns:a16="http://schemas.microsoft.com/office/drawing/2014/main" id="{6EA7E87C-1C8B-A2F0-BC9B-FED7233C0359}"/>
                </a:ext>
              </a:extLst>
            </p:cNvPr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2923;p56">
              <a:extLst>
                <a:ext uri="{FF2B5EF4-FFF2-40B4-BE49-F238E27FC236}">
                  <a16:creationId xmlns:a16="http://schemas.microsoft.com/office/drawing/2014/main" id="{A431928A-219B-9157-B40A-3C885FB750F6}"/>
                </a:ext>
              </a:extLst>
            </p:cNvPr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2924;p56">
              <a:extLst>
                <a:ext uri="{FF2B5EF4-FFF2-40B4-BE49-F238E27FC236}">
                  <a16:creationId xmlns:a16="http://schemas.microsoft.com/office/drawing/2014/main" id="{29BBA499-8AC0-34A1-EC89-33C27865A05C}"/>
                </a:ext>
              </a:extLst>
            </p:cNvPr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2925;p56">
              <a:extLst>
                <a:ext uri="{FF2B5EF4-FFF2-40B4-BE49-F238E27FC236}">
                  <a16:creationId xmlns:a16="http://schemas.microsoft.com/office/drawing/2014/main" id="{BB240EC1-0EED-B9C9-3737-06CD77050CE1}"/>
                </a:ext>
              </a:extLst>
            </p:cNvPr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926;p56">
              <a:extLst>
                <a:ext uri="{FF2B5EF4-FFF2-40B4-BE49-F238E27FC236}">
                  <a16:creationId xmlns:a16="http://schemas.microsoft.com/office/drawing/2014/main" id="{B4F44C50-85AA-C4EA-13EF-6F9D297E7601}"/>
                </a:ext>
              </a:extLst>
            </p:cNvPr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881" name="Google Shape;2945;p56">
            <a:extLst>
              <a:ext uri="{FF2B5EF4-FFF2-40B4-BE49-F238E27FC236}">
                <a16:creationId xmlns:a16="http://schemas.microsoft.com/office/drawing/2014/main" id="{48FE0B3C-8448-95E8-245C-E102E9D06F21}"/>
              </a:ext>
            </a:extLst>
          </p:cNvPr>
          <p:cNvGrpSpPr/>
          <p:nvPr/>
        </p:nvGrpSpPr>
        <p:grpSpPr>
          <a:xfrm rot="-458246">
            <a:off x="1450262" y="4640895"/>
            <a:ext cx="2008125" cy="2168449"/>
            <a:chOff x="2285779" y="3523413"/>
            <a:chExt cx="1506138" cy="1626386"/>
          </a:xfrm>
        </p:grpSpPr>
        <p:sp>
          <p:nvSpPr>
            <p:cNvPr id="44" name="Google Shape;2946;p56">
              <a:extLst>
                <a:ext uri="{FF2B5EF4-FFF2-40B4-BE49-F238E27FC236}">
                  <a16:creationId xmlns:a16="http://schemas.microsoft.com/office/drawing/2014/main" id="{0490F672-7D07-70AE-FF7C-B9E4804E0B09}"/>
                </a:ext>
              </a:extLst>
            </p:cNvPr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947;p56">
              <a:extLst>
                <a:ext uri="{FF2B5EF4-FFF2-40B4-BE49-F238E27FC236}">
                  <a16:creationId xmlns:a16="http://schemas.microsoft.com/office/drawing/2014/main" id="{97CB87BC-F96A-998E-3CE9-A1985DFD0CD0}"/>
                </a:ext>
              </a:extLst>
            </p:cNvPr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2948;p56">
              <a:extLst>
                <a:ext uri="{FF2B5EF4-FFF2-40B4-BE49-F238E27FC236}">
                  <a16:creationId xmlns:a16="http://schemas.microsoft.com/office/drawing/2014/main" id="{DF06F695-1524-1AD6-6CEA-B8CF801ACC5F}"/>
                </a:ext>
              </a:extLst>
            </p:cNvPr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2949;p56">
              <a:extLst>
                <a:ext uri="{FF2B5EF4-FFF2-40B4-BE49-F238E27FC236}">
                  <a16:creationId xmlns:a16="http://schemas.microsoft.com/office/drawing/2014/main" id="{35629104-4A0B-20E1-5725-5280F9649073}"/>
                </a:ext>
              </a:extLst>
            </p:cNvPr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2950;p56">
              <a:extLst>
                <a:ext uri="{FF2B5EF4-FFF2-40B4-BE49-F238E27FC236}">
                  <a16:creationId xmlns:a16="http://schemas.microsoft.com/office/drawing/2014/main" id="{238F6E3A-99F5-7DF8-D016-E4CDDA10BD10}"/>
                </a:ext>
              </a:extLst>
            </p:cNvPr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2951;p56">
              <a:extLst>
                <a:ext uri="{FF2B5EF4-FFF2-40B4-BE49-F238E27FC236}">
                  <a16:creationId xmlns:a16="http://schemas.microsoft.com/office/drawing/2014/main" id="{37351BDA-4EFE-8E09-8784-3C6B4149AE4C}"/>
                </a:ext>
              </a:extLst>
            </p:cNvPr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2952;p56">
              <a:extLst>
                <a:ext uri="{FF2B5EF4-FFF2-40B4-BE49-F238E27FC236}">
                  <a16:creationId xmlns:a16="http://schemas.microsoft.com/office/drawing/2014/main" id="{9296B06F-0FF1-F7F8-3B68-FF086FBC3C6C}"/>
                </a:ext>
              </a:extLst>
            </p:cNvPr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2953;p56">
              <a:extLst>
                <a:ext uri="{FF2B5EF4-FFF2-40B4-BE49-F238E27FC236}">
                  <a16:creationId xmlns:a16="http://schemas.microsoft.com/office/drawing/2014/main" id="{93D9481C-C9F8-F413-FB76-5C647FA332DD}"/>
                </a:ext>
              </a:extLst>
            </p:cNvPr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2954;p56">
              <a:extLst>
                <a:ext uri="{FF2B5EF4-FFF2-40B4-BE49-F238E27FC236}">
                  <a16:creationId xmlns:a16="http://schemas.microsoft.com/office/drawing/2014/main" id="{83D26815-397E-D9DF-E188-37EF65CEA120}"/>
                </a:ext>
              </a:extLst>
            </p:cNvPr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2955;p56">
              <a:extLst>
                <a:ext uri="{FF2B5EF4-FFF2-40B4-BE49-F238E27FC236}">
                  <a16:creationId xmlns:a16="http://schemas.microsoft.com/office/drawing/2014/main" id="{C27C98B3-B0F9-587A-C8DB-589BAD896A29}"/>
                </a:ext>
              </a:extLst>
            </p:cNvPr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2956;p56">
              <a:extLst>
                <a:ext uri="{FF2B5EF4-FFF2-40B4-BE49-F238E27FC236}">
                  <a16:creationId xmlns:a16="http://schemas.microsoft.com/office/drawing/2014/main" id="{ADA084CA-2EB6-D7F6-3595-69537CD271F8}"/>
                </a:ext>
              </a:extLst>
            </p:cNvPr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2957;p56">
              <a:extLst>
                <a:ext uri="{FF2B5EF4-FFF2-40B4-BE49-F238E27FC236}">
                  <a16:creationId xmlns:a16="http://schemas.microsoft.com/office/drawing/2014/main" id="{04C45DE0-1629-0935-4FB7-335C86D72ED2}"/>
                </a:ext>
              </a:extLst>
            </p:cNvPr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2958;p56">
              <a:extLst>
                <a:ext uri="{FF2B5EF4-FFF2-40B4-BE49-F238E27FC236}">
                  <a16:creationId xmlns:a16="http://schemas.microsoft.com/office/drawing/2014/main" id="{7022934E-74C4-6C14-AF53-976AD4162F17}"/>
                </a:ext>
              </a:extLst>
            </p:cNvPr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2959;p56">
              <a:extLst>
                <a:ext uri="{FF2B5EF4-FFF2-40B4-BE49-F238E27FC236}">
                  <a16:creationId xmlns:a16="http://schemas.microsoft.com/office/drawing/2014/main" id="{54A89E12-2983-FE28-4B28-F293C7A0FCF3}"/>
                </a:ext>
              </a:extLst>
            </p:cNvPr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2960;p56">
              <a:extLst>
                <a:ext uri="{FF2B5EF4-FFF2-40B4-BE49-F238E27FC236}">
                  <a16:creationId xmlns:a16="http://schemas.microsoft.com/office/drawing/2014/main" id="{0C208B67-451D-4016-AC5C-914CE0F9ABE1}"/>
                </a:ext>
              </a:extLst>
            </p:cNvPr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2961;p56">
              <a:extLst>
                <a:ext uri="{FF2B5EF4-FFF2-40B4-BE49-F238E27FC236}">
                  <a16:creationId xmlns:a16="http://schemas.microsoft.com/office/drawing/2014/main" id="{4DD9021E-0577-4F62-F73C-A2C70F1EEF67}"/>
                </a:ext>
              </a:extLst>
            </p:cNvPr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2962;p56">
              <a:extLst>
                <a:ext uri="{FF2B5EF4-FFF2-40B4-BE49-F238E27FC236}">
                  <a16:creationId xmlns:a16="http://schemas.microsoft.com/office/drawing/2014/main" id="{C73A3C64-6774-262C-A912-667193BDE8AA}"/>
                </a:ext>
              </a:extLst>
            </p:cNvPr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2963;p56">
              <a:extLst>
                <a:ext uri="{FF2B5EF4-FFF2-40B4-BE49-F238E27FC236}">
                  <a16:creationId xmlns:a16="http://schemas.microsoft.com/office/drawing/2014/main" id="{31BB71E1-4854-12D2-1D5F-B701EFDD8B6E}"/>
                </a:ext>
              </a:extLst>
            </p:cNvPr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2964;p56">
              <a:extLst>
                <a:ext uri="{FF2B5EF4-FFF2-40B4-BE49-F238E27FC236}">
                  <a16:creationId xmlns:a16="http://schemas.microsoft.com/office/drawing/2014/main" id="{9300450D-EBA9-07FA-8F3B-389908004193}"/>
                </a:ext>
              </a:extLst>
            </p:cNvPr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2965;p56">
              <a:extLst>
                <a:ext uri="{FF2B5EF4-FFF2-40B4-BE49-F238E27FC236}">
                  <a16:creationId xmlns:a16="http://schemas.microsoft.com/office/drawing/2014/main" id="{4F66CAD4-82EC-B274-AC24-7B62F81577FA}"/>
                </a:ext>
              </a:extLst>
            </p:cNvPr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0" name="Google Shape;2966;p56">
              <a:extLst>
                <a:ext uri="{FF2B5EF4-FFF2-40B4-BE49-F238E27FC236}">
                  <a16:creationId xmlns:a16="http://schemas.microsoft.com/office/drawing/2014/main" id="{E9A5CF3C-0492-4A06-B051-FE8912A0751D}"/>
                </a:ext>
              </a:extLst>
            </p:cNvPr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Google Shape;2961;p30"/>
          <p:cNvSpPr/>
          <p:nvPr/>
        </p:nvSpPr>
        <p:spPr>
          <a:xfrm rot="-5594267">
            <a:off x="2460153" y="337898"/>
            <a:ext cx="110505" cy="100753"/>
          </a:xfrm>
          <a:custGeom>
            <a:avLst/>
            <a:gdLst/>
            <a:ahLst/>
            <a:cxnLst/>
            <a:rect l="l" t="t" r="r" b="b"/>
            <a:pathLst>
              <a:path w="1303" h="1188" extrusionOk="0">
                <a:moveTo>
                  <a:pt x="710" y="173"/>
                </a:moveTo>
                <a:cubicBezTo>
                  <a:pt x="941" y="173"/>
                  <a:pt x="1129" y="364"/>
                  <a:pt x="1129" y="595"/>
                </a:cubicBezTo>
                <a:cubicBezTo>
                  <a:pt x="1126" y="827"/>
                  <a:pt x="938" y="1012"/>
                  <a:pt x="707" y="1015"/>
                </a:cubicBezTo>
                <a:cubicBezTo>
                  <a:pt x="476" y="1015"/>
                  <a:pt x="287" y="823"/>
                  <a:pt x="287" y="592"/>
                </a:cubicBezTo>
                <a:cubicBezTo>
                  <a:pt x="287" y="358"/>
                  <a:pt x="479" y="173"/>
                  <a:pt x="710" y="173"/>
                </a:cubicBezTo>
                <a:close/>
                <a:moveTo>
                  <a:pt x="712" y="1"/>
                </a:moveTo>
                <a:cubicBezTo>
                  <a:pt x="485" y="1"/>
                  <a:pt x="263" y="130"/>
                  <a:pt x="164" y="364"/>
                </a:cubicBezTo>
                <a:cubicBezTo>
                  <a:pt x="1" y="752"/>
                  <a:pt x="284" y="1184"/>
                  <a:pt x="707" y="1187"/>
                </a:cubicBezTo>
                <a:lnTo>
                  <a:pt x="710" y="1187"/>
                </a:lnTo>
                <a:cubicBezTo>
                  <a:pt x="1034" y="1187"/>
                  <a:pt x="1299" y="922"/>
                  <a:pt x="1302" y="595"/>
                </a:cubicBezTo>
                <a:cubicBezTo>
                  <a:pt x="1302" y="438"/>
                  <a:pt x="1240" y="287"/>
                  <a:pt x="1129" y="176"/>
                </a:cubicBezTo>
                <a:cubicBezTo>
                  <a:pt x="1012" y="57"/>
                  <a:pt x="861" y="1"/>
                  <a:pt x="71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endParaRPr/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20A242C7-4910-494C-BBB5-29E80D0A91AA}"/>
              </a:ext>
            </a:extLst>
          </p:cNvPr>
          <p:cNvSpPr/>
          <p:nvPr/>
        </p:nvSpPr>
        <p:spPr>
          <a:xfrm>
            <a:off x="361804" y="-236280"/>
            <a:ext cx="6440302" cy="3395901"/>
          </a:xfrm>
          <a:prstGeom prst="cloudCallou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600" b="1" dirty="0">
                <a:latin typeface="Cooper Black" panose="0208090404030B020404" pitchFamily="18" charset="77"/>
              </a:rPr>
              <a:t>Would you like some….?</a:t>
            </a:r>
            <a:endParaRPr lang="en-VN" sz="4600" b="1" dirty="0">
              <a:latin typeface="Cooper Black" panose="0208090404030B020404" pitchFamily="18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A3B88C-A747-B525-2143-8C87C0ADD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544" y="2892107"/>
            <a:ext cx="5566128" cy="4330969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10440C0-2652-201B-7E8F-38882A784092}"/>
              </a:ext>
            </a:extLst>
          </p:cNvPr>
          <p:cNvSpPr/>
          <p:nvPr/>
        </p:nvSpPr>
        <p:spPr>
          <a:xfrm>
            <a:off x="6781335" y="-65175"/>
            <a:ext cx="5897353" cy="3109610"/>
          </a:xfrm>
          <a:prstGeom prst="cloudCallou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600" b="1" dirty="0">
                <a:latin typeface="Cooper Black" panose="0208090404030B020404" pitchFamily="18" charset="77"/>
              </a:rPr>
              <a:t>Yes , please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600" b="1" dirty="0">
                <a:latin typeface="Cooper Black" panose="0208090404030B020404" pitchFamily="18" charset="77"/>
              </a:rPr>
              <a:t>No, thanks </a:t>
            </a:r>
            <a:endParaRPr lang="en-VN" sz="4600" b="1" dirty="0">
              <a:latin typeface="Cooper Black" panose="0208090404030B020404" pitchFamily="18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4E2B4D-BB3B-48BD-3653-149CDF406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229" y="2527031"/>
            <a:ext cx="4159256" cy="46960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9D950B-C3E1-76AB-F48B-4929F615C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8672" y="3576058"/>
            <a:ext cx="4175746" cy="277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0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Google Shape;2961;p30"/>
          <p:cNvSpPr/>
          <p:nvPr/>
        </p:nvSpPr>
        <p:spPr>
          <a:xfrm rot="-5594267">
            <a:off x="2460153" y="337898"/>
            <a:ext cx="110505" cy="100753"/>
          </a:xfrm>
          <a:custGeom>
            <a:avLst/>
            <a:gdLst/>
            <a:ahLst/>
            <a:cxnLst/>
            <a:rect l="l" t="t" r="r" b="b"/>
            <a:pathLst>
              <a:path w="1303" h="1188" extrusionOk="0">
                <a:moveTo>
                  <a:pt x="710" y="173"/>
                </a:moveTo>
                <a:cubicBezTo>
                  <a:pt x="941" y="173"/>
                  <a:pt x="1129" y="364"/>
                  <a:pt x="1129" y="595"/>
                </a:cubicBezTo>
                <a:cubicBezTo>
                  <a:pt x="1126" y="827"/>
                  <a:pt x="938" y="1012"/>
                  <a:pt x="707" y="1015"/>
                </a:cubicBezTo>
                <a:cubicBezTo>
                  <a:pt x="476" y="1015"/>
                  <a:pt x="287" y="823"/>
                  <a:pt x="287" y="592"/>
                </a:cubicBezTo>
                <a:cubicBezTo>
                  <a:pt x="287" y="358"/>
                  <a:pt x="479" y="173"/>
                  <a:pt x="710" y="173"/>
                </a:cubicBezTo>
                <a:close/>
                <a:moveTo>
                  <a:pt x="712" y="1"/>
                </a:moveTo>
                <a:cubicBezTo>
                  <a:pt x="485" y="1"/>
                  <a:pt x="263" y="130"/>
                  <a:pt x="164" y="364"/>
                </a:cubicBezTo>
                <a:cubicBezTo>
                  <a:pt x="1" y="752"/>
                  <a:pt x="284" y="1184"/>
                  <a:pt x="707" y="1187"/>
                </a:cubicBezTo>
                <a:lnTo>
                  <a:pt x="710" y="1187"/>
                </a:lnTo>
                <a:cubicBezTo>
                  <a:pt x="1034" y="1187"/>
                  <a:pt x="1299" y="922"/>
                  <a:pt x="1302" y="595"/>
                </a:cubicBezTo>
                <a:cubicBezTo>
                  <a:pt x="1302" y="438"/>
                  <a:pt x="1240" y="287"/>
                  <a:pt x="1129" y="176"/>
                </a:cubicBezTo>
                <a:cubicBezTo>
                  <a:pt x="1012" y="57"/>
                  <a:pt x="861" y="1"/>
                  <a:pt x="71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endParaRPr/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20A242C7-4910-494C-BBB5-29E80D0A91AA}"/>
              </a:ext>
            </a:extLst>
          </p:cNvPr>
          <p:cNvSpPr/>
          <p:nvPr/>
        </p:nvSpPr>
        <p:spPr>
          <a:xfrm>
            <a:off x="361804" y="-236280"/>
            <a:ext cx="6440302" cy="3395901"/>
          </a:xfrm>
          <a:prstGeom prst="cloudCallou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600" b="1" dirty="0">
                <a:latin typeface="Cooper Black" panose="0208090404030B020404" pitchFamily="18" charset="77"/>
              </a:rPr>
              <a:t>Would you like some….?</a:t>
            </a:r>
            <a:endParaRPr lang="en-VN" sz="4600" b="1" dirty="0">
              <a:latin typeface="Cooper Black" panose="0208090404030B020404" pitchFamily="18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A3B88C-A747-B525-2143-8C87C0ADD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544" y="2892107"/>
            <a:ext cx="5566128" cy="4330969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10440C0-2652-201B-7E8F-38882A784092}"/>
              </a:ext>
            </a:extLst>
          </p:cNvPr>
          <p:cNvSpPr/>
          <p:nvPr/>
        </p:nvSpPr>
        <p:spPr>
          <a:xfrm>
            <a:off x="6781335" y="-65175"/>
            <a:ext cx="5897353" cy="3109610"/>
          </a:xfrm>
          <a:prstGeom prst="cloudCallou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600" b="1" dirty="0">
                <a:latin typeface="Cooper Black" panose="0208090404030B020404" pitchFamily="18" charset="77"/>
              </a:rPr>
              <a:t>Yes , please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600" b="1" dirty="0">
                <a:latin typeface="Cooper Black" panose="0208090404030B020404" pitchFamily="18" charset="77"/>
              </a:rPr>
              <a:t>No, thanks </a:t>
            </a:r>
            <a:endParaRPr lang="en-VN" sz="4600" b="1" dirty="0">
              <a:latin typeface="Cooper Black" panose="0208090404030B020404" pitchFamily="18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4E2B4D-BB3B-48BD-3653-149CDF406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229" y="2527031"/>
            <a:ext cx="4159256" cy="46960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51D4E9-B1D0-47BB-2A7A-2E6CC62FFC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792" y="3813566"/>
            <a:ext cx="4153625" cy="302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64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Google Shape;2961;p30"/>
          <p:cNvSpPr/>
          <p:nvPr/>
        </p:nvSpPr>
        <p:spPr>
          <a:xfrm rot="-5594267">
            <a:off x="2460153" y="337898"/>
            <a:ext cx="110505" cy="100753"/>
          </a:xfrm>
          <a:custGeom>
            <a:avLst/>
            <a:gdLst/>
            <a:ahLst/>
            <a:cxnLst/>
            <a:rect l="l" t="t" r="r" b="b"/>
            <a:pathLst>
              <a:path w="1303" h="1188" extrusionOk="0">
                <a:moveTo>
                  <a:pt x="710" y="173"/>
                </a:moveTo>
                <a:cubicBezTo>
                  <a:pt x="941" y="173"/>
                  <a:pt x="1129" y="364"/>
                  <a:pt x="1129" y="595"/>
                </a:cubicBezTo>
                <a:cubicBezTo>
                  <a:pt x="1126" y="827"/>
                  <a:pt x="938" y="1012"/>
                  <a:pt x="707" y="1015"/>
                </a:cubicBezTo>
                <a:cubicBezTo>
                  <a:pt x="476" y="1015"/>
                  <a:pt x="287" y="823"/>
                  <a:pt x="287" y="592"/>
                </a:cubicBezTo>
                <a:cubicBezTo>
                  <a:pt x="287" y="358"/>
                  <a:pt x="479" y="173"/>
                  <a:pt x="710" y="173"/>
                </a:cubicBezTo>
                <a:close/>
                <a:moveTo>
                  <a:pt x="712" y="1"/>
                </a:moveTo>
                <a:cubicBezTo>
                  <a:pt x="485" y="1"/>
                  <a:pt x="263" y="130"/>
                  <a:pt x="164" y="364"/>
                </a:cubicBezTo>
                <a:cubicBezTo>
                  <a:pt x="1" y="752"/>
                  <a:pt x="284" y="1184"/>
                  <a:pt x="707" y="1187"/>
                </a:cubicBezTo>
                <a:lnTo>
                  <a:pt x="710" y="1187"/>
                </a:lnTo>
                <a:cubicBezTo>
                  <a:pt x="1034" y="1187"/>
                  <a:pt x="1299" y="922"/>
                  <a:pt x="1302" y="595"/>
                </a:cubicBezTo>
                <a:cubicBezTo>
                  <a:pt x="1302" y="438"/>
                  <a:pt x="1240" y="287"/>
                  <a:pt x="1129" y="176"/>
                </a:cubicBezTo>
                <a:cubicBezTo>
                  <a:pt x="1012" y="57"/>
                  <a:pt x="861" y="1"/>
                  <a:pt x="71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endParaRPr/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20A242C7-4910-494C-BBB5-29E80D0A91AA}"/>
              </a:ext>
            </a:extLst>
          </p:cNvPr>
          <p:cNvSpPr/>
          <p:nvPr/>
        </p:nvSpPr>
        <p:spPr>
          <a:xfrm>
            <a:off x="361804" y="-236280"/>
            <a:ext cx="6440302" cy="3395901"/>
          </a:xfrm>
          <a:prstGeom prst="cloudCallou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600" b="1" dirty="0">
                <a:latin typeface="Cooper Black" panose="0208090404030B020404" pitchFamily="18" charset="77"/>
              </a:rPr>
              <a:t>Would you like some….?</a:t>
            </a:r>
            <a:endParaRPr lang="en-VN" sz="4600" b="1" dirty="0">
              <a:latin typeface="Cooper Black" panose="0208090404030B020404" pitchFamily="18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A3B88C-A747-B525-2143-8C87C0ADD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544" y="2892107"/>
            <a:ext cx="5566128" cy="4330969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10440C0-2652-201B-7E8F-38882A784092}"/>
              </a:ext>
            </a:extLst>
          </p:cNvPr>
          <p:cNvSpPr/>
          <p:nvPr/>
        </p:nvSpPr>
        <p:spPr>
          <a:xfrm>
            <a:off x="6781335" y="-65175"/>
            <a:ext cx="5897353" cy="3109610"/>
          </a:xfrm>
          <a:prstGeom prst="cloudCallou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600" b="1" dirty="0">
                <a:latin typeface="Cooper Black" panose="0208090404030B020404" pitchFamily="18" charset="77"/>
              </a:rPr>
              <a:t>Yes , please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600" b="1" dirty="0">
                <a:latin typeface="Cooper Black" panose="0208090404030B020404" pitchFamily="18" charset="77"/>
              </a:rPr>
              <a:t>No, thanks </a:t>
            </a:r>
            <a:endParaRPr lang="en-VN" sz="4600" b="1" dirty="0">
              <a:latin typeface="Cooper Black" panose="0208090404030B020404" pitchFamily="18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4E2B4D-BB3B-48BD-3653-149CDF406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229" y="2527031"/>
            <a:ext cx="4159256" cy="46960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36F482-16F6-9FF3-010B-997FB478F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1844" y="3064727"/>
            <a:ext cx="4372573" cy="379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59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Google Shape;2961;p30"/>
          <p:cNvSpPr/>
          <p:nvPr/>
        </p:nvSpPr>
        <p:spPr>
          <a:xfrm rot="-5594267">
            <a:off x="2460153" y="337898"/>
            <a:ext cx="110505" cy="100753"/>
          </a:xfrm>
          <a:custGeom>
            <a:avLst/>
            <a:gdLst/>
            <a:ahLst/>
            <a:cxnLst/>
            <a:rect l="l" t="t" r="r" b="b"/>
            <a:pathLst>
              <a:path w="1303" h="1188" extrusionOk="0">
                <a:moveTo>
                  <a:pt x="710" y="173"/>
                </a:moveTo>
                <a:cubicBezTo>
                  <a:pt x="941" y="173"/>
                  <a:pt x="1129" y="364"/>
                  <a:pt x="1129" y="595"/>
                </a:cubicBezTo>
                <a:cubicBezTo>
                  <a:pt x="1126" y="827"/>
                  <a:pt x="938" y="1012"/>
                  <a:pt x="707" y="1015"/>
                </a:cubicBezTo>
                <a:cubicBezTo>
                  <a:pt x="476" y="1015"/>
                  <a:pt x="287" y="823"/>
                  <a:pt x="287" y="592"/>
                </a:cubicBezTo>
                <a:cubicBezTo>
                  <a:pt x="287" y="358"/>
                  <a:pt x="479" y="173"/>
                  <a:pt x="710" y="173"/>
                </a:cubicBezTo>
                <a:close/>
                <a:moveTo>
                  <a:pt x="712" y="1"/>
                </a:moveTo>
                <a:cubicBezTo>
                  <a:pt x="485" y="1"/>
                  <a:pt x="263" y="130"/>
                  <a:pt x="164" y="364"/>
                </a:cubicBezTo>
                <a:cubicBezTo>
                  <a:pt x="1" y="752"/>
                  <a:pt x="284" y="1184"/>
                  <a:pt x="707" y="1187"/>
                </a:cubicBezTo>
                <a:lnTo>
                  <a:pt x="710" y="1187"/>
                </a:lnTo>
                <a:cubicBezTo>
                  <a:pt x="1034" y="1187"/>
                  <a:pt x="1299" y="922"/>
                  <a:pt x="1302" y="595"/>
                </a:cubicBezTo>
                <a:cubicBezTo>
                  <a:pt x="1302" y="438"/>
                  <a:pt x="1240" y="287"/>
                  <a:pt x="1129" y="176"/>
                </a:cubicBezTo>
                <a:cubicBezTo>
                  <a:pt x="1012" y="57"/>
                  <a:pt x="861" y="1"/>
                  <a:pt x="71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endParaRPr/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20A242C7-4910-494C-BBB5-29E80D0A91AA}"/>
              </a:ext>
            </a:extLst>
          </p:cNvPr>
          <p:cNvSpPr/>
          <p:nvPr/>
        </p:nvSpPr>
        <p:spPr>
          <a:xfrm>
            <a:off x="361804" y="-236280"/>
            <a:ext cx="6440302" cy="3395901"/>
          </a:xfrm>
          <a:prstGeom prst="cloudCallou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600" b="1" dirty="0">
                <a:latin typeface="Cooper Black" panose="0208090404030B020404" pitchFamily="18" charset="77"/>
              </a:rPr>
              <a:t>What would you like to drink/eat ?</a:t>
            </a:r>
            <a:endParaRPr lang="en-VN" sz="4600" b="1" dirty="0">
              <a:latin typeface="Cooper Black" panose="0208090404030B020404" pitchFamily="18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A3B88C-A747-B525-2143-8C87C0ADD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544" y="2892107"/>
            <a:ext cx="5566128" cy="4330969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10440C0-2652-201B-7E8F-38882A784092}"/>
              </a:ext>
            </a:extLst>
          </p:cNvPr>
          <p:cNvSpPr/>
          <p:nvPr/>
        </p:nvSpPr>
        <p:spPr>
          <a:xfrm>
            <a:off x="6781335" y="-65175"/>
            <a:ext cx="5897353" cy="3109610"/>
          </a:xfrm>
          <a:prstGeom prst="cloudCallou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600" b="1" dirty="0">
                <a:latin typeface="Cooper Black" panose="0208090404030B020404" pitchFamily="18" charset="77"/>
              </a:rPr>
              <a:t>I’d like some….. ,</a:t>
            </a:r>
            <a:r>
              <a:rPr lang="en-US" sz="4600" b="1" dirty="0" smtClean="0">
                <a:latin typeface="Cooper Black" panose="0208090404030B020404" pitchFamily="18" charset="77"/>
              </a:rPr>
              <a:t>please</a:t>
            </a:r>
            <a:endParaRPr lang="en-VN" sz="4600" b="1" dirty="0">
              <a:latin typeface="Cooper Black" panose="0208090404030B020404" pitchFamily="18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4E2B4D-BB3B-48BD-3653-149CDF406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229" y="2527031"/>
            <a:ext cx="4159256" cy="4696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2BF09C-0C0F-DF16-169C-07818C993C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4375" y="2892107"/>
            <a:ext cx="4963250" cy="368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00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" name="Google Shape;2870;p56"/>
          <p:cNvSpPr/>
          <p:nvPr/>
        </p:nvSpPr>
        <p:spPr>
          <a:xfrm>
            <a:off x="3029615" y="1968413"/>
            <a:ext cx="6220732" cy="2697735"/>
          </a:xfrm>
          <a:custGeom>
            <a:avLst/>
            <a:gdLst/>
            <a:ahLst/>
            <a:cxnLst/>
            <a:rect l="l" t="t" r="r" b="b"/>
            <a:pathLst>
              <a:path w="104825" h="39397" extrusionOk="0">
                <a:moveTo>
                  <a:pt x="52353" y="1"/>
                </a:moveTo>
                <a:cubicBezTo>
                  <a:pt x="52344" y="1"/>
                  <a:pt x="52336" y="1"/>
                  <a:pt x="52328" y="1"/>
                </a:cubicBezTo>
                <a:cubicBezTo>
                  <a:pt x="52309" y="1"/>
                  <a:pt x="52292" y="3"/>
                  <a:pt x="52273" y="3"/>
                </a:cubicBezTo>
                <a:cubicBezTo>
                  <a:pt x="51371" y="9"/>
                  <a:pt x="50475" y="151"/>
                  <a:pt x="49615" y="423"/>
                </a:cubicBezTo>
                <a:cubicBezTo>
                  <a:pt x="47733" y="991"/>
                  <a:pt x="46351" y="2031"/>
                  <a:pt x="45446" y="2917"/>
                </a:cubicBezTo>
                <a:cubicBezTo>
                  <a:pt x="44266" y="4003"/>
                  <a:pt x="43631" y="4976"/>
                  <a:pt x="43631" y="4976"/>
                </a:cubicBezTo>
                <a:cubicBezTo>
                  <a:pt x="43631" y="4976"/>
                  <a:pt x="41566" y="2"/>
                  <a:pt x="35779" y="2"/>
                </a:cubicBezTo>
                <a:cubicBezTo>
                  <a:pt x="35669" y="2"/>
                  <a:pt x="35559" y="3"/>
                  <a:pt x="35446" y="7"/>
                </a:cubicBezTo>
                <a:cubicBezTo>
                  <a:pt x="29404" y="201"/>
                  <a:pt x="26383" y="4879"/>
                  <a:pt x="26383" y="4879"/>
                </a:cubicBezTo>
                <a:cubicBezTo>
                  <a:pt x="26383" y="4879"/>
                  <a:pt x="23526" y="2282"/>
                  <a:pt x="19084" y="2282"/>
                </a:cubicBezTo>
                <a:cubicBezTo>
                  <a:pt x="18085" y="2282"/>
                  <a:pt x="17005" y="2413"/>
                  <a:pt x="15860" y="2736"/>
                </a:cubicBezTo>
                <a:cubicBezTo>
                  <a:pt x="9623" y="4490"/>
                  <a:pt x="8941" y="9946"/>
                  <a:pt x="8941" y="9946"/>
                </a:cubicBezTo>
                <a:cubicBezTo>
                  <a:pt x="8941" y="9946"/>
                  <a:pt x="8246" y="9728"/>
                  <a:pt x="7271" y="9728"/>
                </a:cubicBezTo>
                <a:cubicBezTo>
                  <a:pt x="5640" y="9728"/>
                  <a:pt x="3229" y="10338"/>
                  <a:pt x="1986" y="13601"/>
                </a:cubicBezTo>
                <a:cubicBezTo>
                  <a:pt x="0" y="18813"/>
                  <a:pt x="4459" y="21250"/>
                  <a:pt x="4459" y="21250"/>
                </a:cubicBezTo>
                <a:cubicBezTo>
                  <a:pt x="4459" y="21250"/>
                  <a:pt x="755" y="24075"/>
                  <a:pt x="2413" y="28168"/>
                </a:cubicBezTo>
                <a:cubicBezTo>
                  <a:pt x="3750" y="31473"/>
                  <a:pt x="6868" y="31791"/>
                  <a:pt x="8018" y="31791"/>
                </a:cubicBezTo>
                <a:cubicBezTo>
                  <a:pt x="8292" y="31791"/>
                  <a:pt x="8454" y="31773"/>
                  <a:pt x="8454" y="31773"/>
                </a:cubicBezTo>
                <a:cubicBezTo>
                  <a:pt x="8454" y="31773"/>
                  <a:pt x="8844" y="37424"/>
                  <a:pt x="15372" y="38497"/>
                </a:cubicBezTo>
                <a:cubicBezTo>
                  <a:pt x="16008" y="38601"/>
                  <a:pt x="16610" y="38648"/>
                  <a:pt x="17180" y="38648"/>
                </a:cubicBezTo>
                <a:cubicBezTo>
                  <a:pt x="22461" y="38648"/>
                  <a:pt x="24923" y="34599"/>
                  <a:pt x="24923" y="34599"/>
                </a:cubicBezTo>
                <a:cubicBezTo>
                  <a:pt x="24923" y="34599"/>
                  <a:pt x="28091" y="39397"/>
                  <a:pt x="34121" y="39397"/>
                </a:cubicBezTo>
                <a:cubicBezTo>
                  <a:pt x="34348" y="39397"/>
                  <a:pt x="34578" y="39390"/>
                  <a:pt x="34812" y="39376"/>
                </a:cubicBezTo>
                <a:cubicBezTo>
                  <a:pt x="41292" y="38989"/>
                  <a:pt x="43825" y="36158"/>
                  <a:pt x="43825" y="36158"/>
                </a:cubicBezTo>
                <a:cubicBezTo>
                  <a:pt x="43825" y="36158"/>
                  <a:pt x="47517" y="39376"/>
                  <a:pt x="51913" y="39376"/>
                </a:cubicBezTo>
                <a:cubicBezTo>
                  <a:pt x="51978" y="39376"/>
                  <a:pt x="52043" y="39375"/>
                  <a:pt x="52108" y="39374"/>
                </a:cubicBezTo>
                <a:cubicBezTo>
                  <a:pt x="52210" y="39371"/>
                  <a:pt x="52311" y="39366"/>
                  <a:pt x="52413" y="39360"/>
                </a:cubicBezTo>
                <a:cubicBezTo>
                  <a:pt x="52514" y="39366"/>
                  <a:pt x="52615" y="39371"/>
                  <a:pt x="52717" y="39374"/>
                </a:cubicBezTo>
                <a:cubicBezTo>
                  <a:pt x="52782" y="39375"/>
                  <a:pt x="52847" y="39376"/>
                  <a:pt x="52912" y="39376"/>
                </a:cubicBezTo>
                <a:cubicBezTo>
                  <a:pt x="57309" y="39376"/>
                  <a:pt x="61000" y="36158"/>
                  <a:pt x="61000" y="36158"/>
                </a:cubicBezTo>
                <a:cubicBezTo>
                  <a:pt x="61000" y="36158"/>
                  <a:pt x="63533" y="38989"/>
                  <a:pt x="70013" y="39376"/>
                </a:cubicBezTo>
                <a:cubicBezTo>
                  <a:pt x="70248" y="39390"/>
                  <a:pt x="70479" y="39397"/>
                  <a:pt x="70706" y="39397"/>
                </a:cubicBezTo>
                <a:cubicBezTo>
                  <a:pt x="76736" y="39397"/>
                  <a:pt x="79904" y="34599"/>
                  <a:pt x="79904" y="34599"/>
                </a:cubicBezTo>
                <a:cubicBezTo>
                  <a:pt x="79904" y="34599"/>
                  <a:pt x="82365" y="38648"/>
                  <a:pt x="87645" y="38648"/>
                </a:cubicBezTo>
                <a:cubicBezTo>
                  <a:pt x="88215" y="38648"/>
                  <a:pt x="88817" y="38601"/>
                  <a:pt x="89453" y="38497"/>
                </a:cubicBezTo>
                <a:cubicBezTo>
                  <a:pt x="95982" y="37426"/>
                  <a:pt x="96371" y="31773"/>
                  <a:pt x="96371" y="31773"/>
                </a:cubicBezTo>
                <a:cubicBezTo>
                  <a:pt x="96371" y="31773"/>
                  <a:pt x="96533" y="31791"/>
                  <a:pt x="96807" y="31791"/>
                </a:cubicBezTo>
                <a:cubicBezTo>
                  <a:pt x="97957" y="31791"/>
                  <a:pt x="101075" y="31473"/>
                  <a:pt x="102412" y="28167"/>
                </a:cubicBezTo>
                <a:cubicBezTo>
                  <a:pt x="104070" y="24075"/>
                  <a:pt x="100366" y="21250"/>
                  <a:pt x="100366" y="21250"/>
                </a:cubicBezTo>
                <a:cubicBezTo>
                  <a:pt x="100366" y="21250"/>
                  <a:pt x="104825" y="18813"/>
                  <a:pt x="102840" y="13601"/>
                </a:cubicBezTo>
                <a:cubicBezTo>
                  <a:pt x="101597" y="10338"/>
                  <a:pt x="99185" y="9728"/>
                  <a:pt x="97555" y="9728"/>
                </a:cubicBezTo>
                <a:cubicBezTo>
                  <a:pt x="96580" y="9728"/>
                  <a:pt x="95884" y="9946"/>
                  <a:pt x="95884" y="9946"/>
                </a:cubicBezTo>
                <a:cubicBezTo>
                  <a:pt x="95884" y="9946"/>
                  <a:pt x="95202" y="4490"/>
                  <a:pt x="88966" y="2736"/>
                </a:cubicBezTo>
                <a:cubicBezTo>
                  <a:pt x="87820" y="2413"/>
                  <a:pt x="86740" y="2282"/>
                  <a:pt x="85741" y="2282"/>
                </a:cubicBezTo>
                <a:cubicBezTo>
                  <a:pt x="81299" y="2282"/>
                  <a:pt x="78442" y="4879"/>
                  <a:pt x="78442" y="4879"/>
                </a:cubicBezTo>
                <a:cubicBezTo>
                  <a:pt x="78442" y="4879"/>
                  <a:pt x="75421" y="202"/>
                  <a:pt x="69380" y="7"/>
                </a:cubicBezTo>
                <a:cubicBezTo>
                  <a:pt x="69268" y="3"/>
                  <a:pt x="69157" y="2"/>
                  <a:pt x="69047" y="2"/>
                </a:cubicBezTo>
                <a:cubicBezTo>
                  <a:pt x="63260" y="2"/>
                  <a:pt x="61194" y="4976"/>
                  <a:pt x="61194" y="4976"/>
                </a:cubicBezTo>
                <a:cubicBezTo>
                  <a:pt x="61194" y="4976"/>
                  <a:pt x="60559" y="4003"/>
                  <a:pt x="59379" y="2917"/>
                </a:cubicBezTo>
                <a:cubicBezTo>
                  <a:pt x="58474" y="2031"/>
                  <a:pt x="57092" y="991"/>
                  <a:pt x="55211" y="423"/>
                </a:cubicBezTo>
                <a:cubicBezTo>
                  <a:pt x="54350" y="151"/>
                  <a:pt x="53454" y="9"/>
                  <a:pt x="52552" y="3"/>
                </a:cubicBezTo>
                <a:cubicBezTo>
                  <a:pt x="52533" y="3"/>
                  <a:pt x="52516" y="1"/>
                  <a:pt x="52499" y="1"/>
                </a:cubicBezTo>
                <a:cubicBezTo>
                  <a:pt x="52470" y="1"/>
                  <a:pt x="52441" y="2"/>
                  <a:pt x="52413" y="2"/>
                </a:cubicBezTo>
                <a:cubicBezTo>
                  <a:pt x="52392" y="2"/>
                  <a:pt x="52373" y="1"/>
                  <a:pt x="523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>
              <a:solidFill>
                <a:schemeClr val="accent1"/>
              </a:solidFill>
            </a:endParaRPr>
          </a:p>
        </p:txBody>
      </p:sp>
      <p:sp>
        <p:nvSpPr>
          <p:cNvPr id="2871" name="Google Shape;2871;p56"/>
          <p:cNvSpPr txBox="1">
            <a:spLocks noGrp="1"/>
          </p:cNvSpPr>
          <p:nvPr>
            <p:ph type="title"/>
          </p:nvPr>
        </p:nvSpPr>
        <p:spPr>
          <a:xfrm>
            <a:off x="3181683" y="2327416"/>
            <a:ext cx="6458005" cy="1152573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algn="ctr"/>
            <a:r>
              <a:rPr lang="en" sz="8000" dirty="0">
                <a:solidFill>
                  <a:srgbClr val="FF0000"/>
                </a:solidFill>
              </a:rPr>
              <a:t/>
            </a:r>
            <a:br>
              <a:rPr lang="en" sz="8000" dirty="0">
                <a:solidFill>
                  <a:srgbClr val="FF0000"/>
                </a:solidFill>
              </a:rPr>
            </a:br>
            <a:r>
              <a:rPr lang="en-US" sz="8000" dirty="0">
                <a:solidFill>
                  <a:schemeClr val="bg1"/>
                </a:solidFill>
                <a:latin typeface="Cooper Black" pitchFamily="18" charset="0"/>
              </a:rPr>
              <a:t>Vocabulary </a:t>
            </a:r>
            <a:endParaRPr sz="8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grpSp>
        <p:nvGrpSpPr>
          <p:cNvPr id="2" name="Google Shape;2873;p56"/>
          <p:cNvGrpSpPr/>
          <p:nvPr/>
        </p:nvGrpSpPr>
        <p:grpSpPr>
          <a:xfrm>
            <a:off x="2405175" y="979560"/>
            <a:ext cx="6879684" cy="4304201"/>
            <a:chOff x="2244650" y="589875"/>
            <a:chExt cx="2753525" cy="1155450"/>
          </a:xfrm>
        </p:grpSpPr>
        <p:sp>
          <p:nvSpPr>
            <p:cNvPr id="2874" name="Google Shape;2874;p56"/>
            <p:cNvSpPr/>
            <p:nvPr/>
          </p:nvSpPr>
          <p:spPr>
            <a:xfrm>
              <a:off x="3408250" y="1684750"/>
              <a:ext cx="417850" cy="60050"/>
            </a:xfrm>
            <a:custGeom>
              <a:avLst/>
              <a:gdLst/>
              <a:ahLst/>
              <a:cxnLst/>
              <a:rect l="l" t="t" r="r" b="b"/>
              <a:pathLst>
                <a:path w="16714" h="2402" fill="none" extrusionOk="0">
                  <a:moveTo>
                    <a:pt x="16714" y="163"/>
                  </a:moveTo>
                  <a:cubicBezTo>
                    <a:pt x="14833" y="1246"/>
                    <a:pt x="12101" y="2401"/>
                    <a:pt x="8994" y="2401"/>
                  </a:cubicBezTo>
                  <a:cubicBezTo>
                    <a:pt x="8906" y="2401"/>
                    <a:pt x="8815" y="2400"/>
                    <a:pt x="8725" y="2399"/>
                  </a:cubicBezTo>
                  <a:cubicBezTo>
                    <a:pt x="8647" y="2397"/>
                    <a:pt x="8571" y="2393"/>
                    <a:pt x="8496" y="2391"/>
                  </a:cubicBezTo>
                  <a:cubicBezTo>
                    <a:pt x="8416" y="2394"/>
                    <a:pt x="8343" y="2397"/>
                    <a:pt x="8270" y="2399"/>
                  </a:cubicBezTo>
                  <a:cubicBezTo>
                    <a:pt x="8176" y="2400"/>
                    <a:pt x="8086" y="2401"/>
                    <a:pt x="7997" y="2401"/>
                  </a:cubicBezTo>
                  <a:cubicBezTo>
                    <a:pt x="4734" y="2401"/>
                    <a:pt x="1883" y="1127"/>
                    <a:pt x="0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2875" name="Google Shape;2875;p56"/>
            <p:cNvSpPr/>
            <p:nvPr/>
          </p:nvSpPr>
          <p:spPr>
            <a:xfrm>
              <a:off x="2934600" y="1663225"/>
              <a:ext cx="463550" cy="82100"/>
            </a:xfrm>
            <a:custGeom>
              <a:avLst/>
              <a:gdLst/>
              <a:ahLst/>
              <a:cxnLst/>
              <a:rect l="l" t="t" r="r" b="b"/>
              <a:pathLst>
                <a:path w="18542" h="3284" fill="none" extrusionOk="0">
                  <a:moveTo>
                    <a:pt x="18542" y="1015"/>
                  </a:moveTo>
                  <a:cubicBezTo>
                    <a:pt x="16706" y="2009"/>
                    <a:pt x="13933" y="3023"/>
                    <a:pt x="10045" y="3257"/>
                  </a:cubicBezTo>
                  <a:cubicBezTo>
                    <a:pt x="9747" y="3274"/>
                    <a:pt x="9446" y="3283"/>
                    <a:pt x="9150" y="3283"/>
                  </a:cubicBezTo>
                  <a:cubicBezTo>
                    <a:pt x="5081" y="3283"/>
                    <a:pt x="2020" y="1622"/>
                    <a:pt x="1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2876" name="Google Shape;2876;p56"/>
            <p:cNvSpPr/>
            <p:nvPr/>
          </p:nvSpPr>
          <p:spPr>
            <a:xfrm>
              <a:off x="2455600" y="1550975"/>
              <a:ext cx="469575" cy="175625"/>
            </a:xfrm>
            <a:custGeom>
              <a:avLst/>
              <a:gdLst/>
              <a:ahLst/>
              <a:cxnLst/>
              <a:rect l="l" t="t" r="r" b="b"/>
              <a:pathLst>
                <a:path w="18783" h="7025" fill="none" extrusionOk="0">
                  <a:moveTo>
                    <a:pt x="18783" y="4679"/>
                  </a:moveTo>
                  <a:cubicBezTo>
                    <a:pt x="16940" y="5977"/>
                    <a:pt x="14447" y="7025"/>
                    <a:pt x="11369" y="7025"/>
                  </a:cubicBezTo>
                  <a:cubicBezTo>
                    <a:pt x="10578" y="7024"/>
                    <a:pt x="9789" y="6958"/>
                    <a:pt x="9009" y="6828"/>
                  </a:cubicBezTo>
                  <a:cubicBezTo>
                    <a:pt x="3827" y="5978"/>
                    <a:pt x="1171" y="2801"/>
                    <a:pt x="1" y="1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2877" name="Google Shape;2877;p56"/>
            <p:cNvSpPr/>
            <p:nvPr/>
          </p:nvSpPr>
          <p:spPr>
            <a:xfrm>
              <a:off x="2260675" y="1215450"/>
              <a:ext cx="184725" cy="331625"/>
            </a:xfrm>
            <a:custGeom>
              <a:avLst/>
              <a:gdLst/>
              <a:ahLst/>
              <a:cxnLst/>
              <a:rect l="l" t="t" r="r" b="b"/>
              <a:pathLst>
                <a:path w="7389" h="13265" fill="none" extrusionOk="0">
                  <a:moveTo>
                    <a:pt x="7388" y="13264"/>
                  </a:moveTo>
                  <a:cubicBezTo>
                    <a:pt x="4579" y="12538"/>
                    <a:pt x="2364" y="10620"/>
                    <a:pt x="1237" y="7835"/>
                  </a:cubicBezTo>
                  <a:cubicBezTo>
                    <a:pt x="0" y="4777"/>
                    <a:pt x="637" y="2038"/>
                    <a:pt x="1776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2878" name="Google Shape;2878;p56"/>
            <p:cNvSpPr/>
            <p:nvPr/>
          </p:nvSpPr>
          <p:spPr>
            <a:xfrm>
              <a:off x="2244650" y="833850"/>
              <a:ext cx="227125" cy="371875"/>
            </a:xfrm>
            <a:custGeom>
              <a:avLst/>
              <a:gdLst/>
              <a:ahLst/>
              <a:cxnLst/>
              <a:rect l="l" t="t" r="r" b="b"/>
              <a:pathLst>
                <a:path w="9085" h="14875" fill="none" extrusionOk="0">
                  <a:moveTo>
                    <a:pt x="2224" y="14875"/>
                  </a:moveTo>
                  <a:cubicBezTo>
                    <a:pt x="816" y="12775"/>
                    <a:pt x="1" y="9778"/>
                    <a:pt x="1426" y="6037"/>
                  </a:cubicBezTo>
                  <a:cubicBezTo>
                    <a:pt x="2792" y="2451"/>
                    <a:pt x="5557" y="286"/>
                    <a:pt x="9085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2879" name="Google Shape;2879;p56"/>
            <p:cNvSpPr/>
            <p:nvPr/>
          </p:nvSpPr>
          <p:spPr>
            <a:xfrm>
              <a:off x="2477925" y="646900"/>
              <a:ext cx="475975" cy="178000"/>
            </a:xfrm>
            <a:custGeom>
              <a:avLst/>
              <a:gdLst/>
              <a:ahLst/>
              <a:cxnLst/>
              <a:rect l="l" t="t" r="r" b="b"/>
              <a:pathLst>
                <a:path w="19039" h="7120" fill="none" extrusionOk="0">
                  <a:moveTo>
                    <a:pt x="1" y="7120"/>
                  </a:moveTo>
                  <a:cubicBezTo>
                    <a:pt x="1313" y="4569"/>
                    <a:pt x="3841" y="1816"/>
                    <a:pt x="8233" y="581"/>
                  </a:cubicBezTo>
                  <a:cubicBezTo>
                    <a:pt x="9604" y="196"/>
                    <a:pt x="10999" y="0"/>
                    <a:pt x="12381" y="0"/>
                  </a:cubicBezTo>
                  <a:cubicBezTo>
                    <a:pt x="15129" y="0"/>
                    <a:pt x="17396" y="754"/>
                    <a:pt x="19038" y="1564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2880" name="Google Shape;2880;p56"/>
            <p:cNvSpPr/>
            <p:nvPr/>
          </p:nvSpPr>
          <p:spPr>
            <a:xfrm>
              <a:off x="2962950" y="589875"/>
              <a:ext cx="444000" cy="90400"/>
            </a:xfrm>
            <a:custGeom>
              <a:avLst/>
              <a:gdLst/>
              <a:ahLst/>
              <a:cxnLst/>
              <a:rect l="l" t="t" r="r" b="b"/>
              <a:pathLst>
                <a:path w="17760" h="3616" fill="none" extrusionOk="0">
                  <a:moveTo>
                    <a:pt x="0" y="3616"/>
                  </a:moveTo>
                  <a:cubicBezTo>
                    <a:pt x="1959" y="1951"/>
                    <a:pt x="5032" y="143"/>
                    <a:pt x="9231" y="8"/>
                  </a:cubicBezTo>
                  <a:cubicBezTo>
                    <a:pt x="9380" y="3"/>
                    <a:pt x="9526" y="1"/>
                    <a:pt x="9672" y="1"/>
                  </a:cubicBezTo>
                  <a:cubicBezTo>
                    <a:pt x="13225" y="1"/>
                    <a:pt x="15900" y="1387"/>
                    <a:pt x="17760" y="306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2881" name="Google Shape;2881;p56"/>
            <p:cNvSpPr/>
            <p:nvPr/>
          </p:nvSpPr>
          <p:spPr>
            <a:xfrm>
              <a:off x="3415925" y="589925"/>
              <a:ext cx="415725" cy="76775"/>
            </a:xfrm>
            <a:custGeom>
              <a:avLst/>
              <a:gdLst/>
              <a:ahLst/>
              <a:cxnLst/>
              <a:rect l="l" t="t" r="r" b="b"/>
              <a:pathLst>
                <a:path w="16629" h="3071" fill="none" extrusionOk="0">
                  <a:moveTo>
                    <a:pt x="0" y="2869"/>
                  </a:moveTo>
                  <a:cubicBezTo>
                    <a:pt x="1321" y="1835"/>
                    <a:pt x="2813" y="1051"/>
                    <a:pt x="4383" y="574"/>
                  </a:cubicBezTo>
                  <a:cubicBezTo>
                    <a:pt x="5539" y="210"/>
                    <a:pt x="6743" y="17"/>
                    <a:pt x="7955" y="2"/>
                  </a:cubicBezTo>
                  <a:cubicBezTo>
                    <a:pt x="7984" y="2"/>
                    <a:pt x="8114" y="0"/>
                    <a:pt x="8114" y="0"/>
                  </a:cubicBezTo>
                  <a:lnTo>
                    <a:pt x="8395" y="1"/>
                  </a:lnTo>
                  <a:lnTo>
                    <a:pt x="8424" y="2"/>
                  </a:lnTo>
                  <a:cubicBezTo>
                    <a:pt x="9636" y="18"/>
                    <a:pt x="10838" y="210"/>
                    <a:pt x="11993" y="574"/>
                  </a:cubicBezTo>
                  <a:cubicBezTo>
                    <a:pt x="13665" y="1081"/>
                    <a:pt x="15247" y="1935"/>
                    <a:pt x="16629" y="307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2882" name="Google Shape;2882;p56"/>
            <p:cNvSpPr/>
            <p:nvPr/>
          </p:nvSpPr>
          <p:spPr>
            <a:xfrm>
              <a:off x="3840425" y="589875"/>
              <a:ext cx="444050" cy="95725"/>
            </a:xfrm>
            <a:custGeom>
              <a:avLst/>
              <a:gdLst/>
              <a:ahLst/>
              <a:cxnLst/>
              <a:rect l="l" t="t" r="r" b="b"/>
              <a:pathLst>
                <a:path w="17762" h="3829" fill="none" extrusionOk="0">
                  <a:moveTo>
                    <a:pt x="0" y="2855"/>
                  </a:moveTo>
                  <a:cubicBezTo>
                    <a:pt x="1846" y="1271"/>
                    <a:pt x="4443" y="1"/>
                    <a:pt x="7845" y="1"/>
                  </a:cubicBezTo>
                  <a:cubicBezTo>
                    <a:pt x="7990" y="1"/>
                    <a:pt x="8137" y="3"/>
                    <a:pt x="8286" y="8"/>
                  </a:cubicBezTo>
                  <a:cubicBezTo>
                    <a:pt x="12663" y="149"/>
                    <a:pt x="15817" y="2108"/>
                    <a:pt x="17762" y="3828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2883" name="Google Shape;2883;p56"/>
            <p:cNvSpPr/>
            <p:nvPr/>
          </p:nvSpPr>
          <p:spPr>
            <a:xfrm>
              <a:off x="4294650" y="646875"/>
              <a:ext cx="472325" cy="185250"/>
            </a:xfrm>
            <a:custGeom>
              <a:avLst/>
              <a:gdLst/>
              <a:ahLst/>
              <a:cxnLst/>
              <a:rect l="l" t="t" r="r" b="b"/>
              <a:pathLst>
                <a:path w="18893" h="7410" fill="none" extrusionOk="0">
                  <a:moveTo>
                    <a:pt x="1" y="1424"/>
                  </a:moveTo>
                  <a:cubicBezTo>
                    <a:pt x="1617" y="669"/>
                    <a:pt x="3779" y="0"/>
                    <a:pt x="6369" y="0"/>
                  </a:cubicBezTo>
                  <a:cubicBezTo>
                    <a:pt x="7750" y="0"/>
                    <a:pt x="9145" y="196"/>
                    <a:pt x="10516" y="582"/>
                  </a:cubicBezTo>
                  <a:cubicBezTo>
                    <a:pt x="15074" y="1863"/>
                    <a:pt x="17625" y="4781"/>
                    <a:pt x="18892" y="740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2884" name="Google Shape;2884;p56"/>
            <p:cNvSpPr/>
            <p:nvPr/>
          </p:nvSpPr>
          <p:spPr>
            <a:xfrm>
              <a:off x="4777625" y="834650"/>
              <a:ext cx="220550" cy="377800"/>
            </a:xfrm>
            <a:custGeom>
              <a:avLst/>
              <a:gdLst/>
              <a:ahLst/>
              <a:cxnLst/>
              <a:rect l="l" t="t" r="r" b="b"/>
              <a:pathLst>
                <a:path w="8822" h="15112" fill="none" extrusionOk="0">
                  <a:moveTo>
                    <a:pt x="1" y="0"/>
                  </a:moveTo>
                  <a:cubicBezTo>
                    <a:pt x="3373" y="390"/>
                    <a:pt x="6011" y="2530"/>
                    <a:pt x="7334" y="6005"/>
                  </a:cubicBezTo>
                  <a:cubicBezTo>
                    <a:pt x="8821" y="9908"/>
                    <a:pt x="7871" y="13001"/>
                    <a:pt x="6350" y="15112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2885" name="Google Shape;2885;p56"/>
            <p:cNvSpPr/>
            <p:nvPr/>
          </p:nvSpPr>
          <p:spPr>
            <a:xfrm>
              <a:off x="4788100" y="1222475"/>
              <a:ext cx="191125" cy="326500"/>
            </a:xfrm>
            <a:custGeom>
              <a:avLst/>
              <a:gdLst/>
              <a:ahLst/>
              <a:cxnLst/>
              <a:rect l="l" t="t" r="r" b="b"/>
              <a:pathLst>
                <a:path w="7645" h="13060" fill="none" extrusionOk="0">
                  <a:moveTo>
                    <a:pt x="6077" y="1"/>
                  </a:moveTo>
                  <a:cubicBezTo>
                    <a:pt x="7118" y="2007"/>
                    <a:pt x="7645" y="4634"/>
                    <a:pt x="6463" y="7554"/>
                  </a:cubicBezTo>
                  <a:cubicBezTo>
                    <a:pt x="5294" y="10441"/>
                    <a:pt x="2958" y="12396"/>
                    <a:pt x="0" y="1305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2886" name="Google Shape;2886;p56"/>
            <p:cNvSpPr/>
            <p:nvPr/>
          </p:nvSpPr>
          <p:spPr>
            <a:xfrm>
              <a:off x="4309475" y="1558450"/>
              <a:ext cx="472950" cy="168150"/>
            </a:xfrm>
            <a:custGeom>
              <a:avLst/>
              <a:gdLst/>
              <a:ahLst/>
              <a:cxnLst/>
              <a:rect l="l" t="t" r="r" b="b"/>
              <a:pathLst>
                <a:path w="18918" h="6726" fill="none" extrusionOk="0">
                  <a:moveTo>
                    <a:pt x="18918" y="1"/>
                  </a:moveTo>
                  <a:cubicBezTo>
                    <a:pt x="17687" y="2724"/>
                    <a:pt x="15039" y="5709"/>
                    <a:pt x="10039" y="6529"/>
                  </a:cubicBezTo>
                  <a:cubicBezTo>
                    <a:pt x="9259" y="6659"/>
                    <a:pt x="8470" y="6725"/>
                    <a:pt x="7679" y="6726"/>
                  </a:cubicBezTo>
                  <a:cubicBezTo>
                    <a:pt x="4451" y="6726"/>
                    <a:pt x="1868" y="5573"/>
                    <a:pt x="1" y="418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2887" name="Google Shape;2887;p56"/>
            <p:cNvSpPr/>
            <p:nvPr/>
          </p:nvSpPr>
          <p:spPr>
            <a:xfrm>
              <a:off x="3836075" y="1668175"/>
              <a:ext cx="464300" cy="77150"/>
            </a:xfrm>
            <a:custGeom>
              <a:avLst/>
              <a:gdLst/>
              <a:ahLst/>
              <a:cxnLst/>
              <a:rect l="l" t="t" r="r" b="b"/>
              <a:pathLst>
                <a:path w="18572" h="3086" fill="none" extrusionOk="0">
                  <a:moveTo>
                    <a:pt x="18571" y="0"/>
                  </a:moveTo>
                  <a:cubicBezTo>
                    <a:pt x="16553" y="1556"/>
                    <a:pt x="13577" y="3085"/>
                    <a:pt x="9674" y="3085"/>
                  </a:cubicBezTo>
                  <a:cubicBezTo>
                    <a:pt x="9379" y="3085"/>
                    <a:pt x="9077" y="3076"/>
                    <a:pt x="8780" y="3059"/>
                  </a:cubicBezTo>
                  <a:cubicBezTo>
                    <a:pt x="4688" y="2814"/>
                    <a:pt x="1831" y="1703"/>
                    <a:pt x="1" y="661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100" dirty="0"/>
            </a:p>
          </p:txBody>
        </p:sp>
      </p:grpSp>
      <p:grpSp>
        <p:nvGrpSpPr>
          <p:cNvPr id="3" name="Google Shape;2888;p56"/>
          <p:cNvGrpSpPr/>
          <p:nvPr/>
        </p:nvGrpSpPr>
        <p:grpSpPr>
          <a:xfrm>
            <a:off x="1336887" y="838492"/>
            <a:ext cx="1561556" cy="1593125"/>
            <a:chOff x="7158619" y="469606"/>
            <a:chExt cx="1171167" cy="1194844"/>
          </a:xfrm>
        </p:grpSpPr>
        <p:sp>
          <p:nvSpPr>
            <p:cNvPr id="2889" name="Google Shape;2889;p56"/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0" name="Google Shape;2890;p56"/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1" name="Google Shape;2891;p56"/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2" name="Google Shape;2892;p56"/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3" name="Google Shape;2893;p56"/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4" name="Google Shape;2894;p56"/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5" name="Google Shape;2895;p56"/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6" name="Google Shape;2896;p56"/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7" name="Google Shape;2897;p56"/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8" name="Google Shape;2898;p56"/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9" name="Google Shape;2899;p56"/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0" name="Google Shape;2900;p56"/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1" name="Google Shape;2901;p56"/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2" name="Google Shape;2902;p56"/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3" name="Google Shape;2903;p56"/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4" name="Google Shape;2904;p56"/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5" name="Google Shape;2905;p56"/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6" name="Google Shape;2906;p56"/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7" name="Google Shape;2907;p56"/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8" name="Google Shape;2908;p56"/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9" name="Google Shape;2909;p56"/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0" name="Google Shape;2910;p56"/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1" name="Google Shape;2911;p56"/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2" name="Google Shape;2912;p56"/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3" name="Google Shape;2913;p56"/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4" name="Google Shape;2914;p56"/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5" name="Google Shape;2915;p56"/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6" name="Google Shape;2916;p56"/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7" name="Google Shape;2917;p56"/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8" name="Google Shape;2918;p56"/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9" name="Google Shape;2919;p56"/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0" name="Google Shape;2920;p56"/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1" name="Google Shape;2921;p56"/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2" name="Google Shape;2922;p56"/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3" name="Google Shape;2923;p56"/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4" name="Google Shape;2924;p56"/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5" name="Google Shape;2925;p56"/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6" name="Google Shape;2926;p56"/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" name="Google Shape;2945;p56"/>
          <p:cNvGrpSpPr/>
          <p:nvPr/>
        </p:nvGrpSpPr>
        <p:grpSpPr>
          <a:xfrm rot="-458246">
            <a:off x="9741998" y="2985683"/>
            <a:ext cx="2008127" cy="2168452"/>
            <a:chOff x="2285779" y="3523413"/>
            <a:chExt cx="1506139" cy="1626387"/>
          </a:xfrm>
        </p:grpSpPr>
        <p:sp>
          <p:nvSpPr>
            <p:cNvPr id="2946" name="Google Shape;2946;p56"/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7" name="Google Shape;2947;p56"/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8" name="Google Shape;2948;p56"/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9" name="Google Shape;2949;p56"/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0" name="Google Shape;2950;p56"/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1" name="Google Shape;2951;p56"/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2" name="Google Shape;2952;p56"/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3" name="Google Shape;2953;p56"/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4" name="Google Shape;2954;p56"/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5" name="Google Shape;2955;p56"/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6" name="Google Shape;2956;p56"/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7" name="Google Shape;2957;p56"/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8" name="Google Shape;2958;p56"/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9" name="Google Shape;2959;p56"/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0" name="Google Shape;2960;p56"/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1" name="Google Shape;2961;p56"/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2" name="Google Shape;2962;p56"/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3" name="Google Shape;2963;p56"/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4" name="Google Shape;2964;p56"/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5" name="Google Shape;2965;p56"/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6" name="Google Shape;2966;p56"/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" name="Google Shape;2967;p56"/>
          <p:cNvGrpSpPr/>
          <p:nvPr/>
        </p:nvGrpSpPr>
        <p:grpSpPr>
          <a:xfrm rot="-759708">
            <a:off x="668060" y="4615382"/>
            <a:ext cx="2045333" cy="978311"/>
            <a:chOff x="6275088" y="4174408"/>
            <a:chExt cx="1533970" cy="733718"/>
          </a:xfrm>
        </p:grpSpPr>
        <p:sp>
          <p:nvSpPr>
            <p:cNvPr id="2968" name="Google Shape;2968;p56"/>
            <p:cNvSpPr/>
            <p:nvPr/>
          </p:nvSpPr>
          <p:spPr>
            <a:xfrm>
              <a:off x="7220345" y="455344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9" name="Google Shape;2969;p56"/>
            <p:cNvSpPr/>
            <p:nvPr/>
          </p:nvSpPr>
          <p:spPr>
            <a:xfrm>
              <a:off x="6275088" y="4259673"/>
              <a:ext cx="955144" cy="648448"/>
            </a:xfrm>
            <a:custGeom>
              <a:avLst/>
              <a:gdLst/>
              <a:ahLst/>
              <a:cxnLst/>
              <a:rect l="l" t="t" r="r" b="b"/>
              <a:pathLst>
                <a:path w="28499" h="19348" extrusionOk="0">
                  <a:moveTo>
                    <a:pt x="17988" y="0"/>
                  </a:moveTo>
                  <a:cubicBezTo>
                    <a:pt x="15756" y="0"/>
                    <a:pt x="13049" y="472"/>
                    <a:pt x="9774" y="1629"/>
                  </a:cubicBezTo>
                  <a:cubicBezTo>
                    <a:pt x="9774" y="1629"/>
                    <a:pt x="4996" y="3247"/>
                    <a:pt x="3222" y="7793"/>
                  </a:cubicBezTo>
                  <a:cubicBezTo>
                    <a:pt x="1906" y="11170"/>
                    <a:pt x="546" y="11827"/>
                    <a:pt x="159" y="12730"/>
                  </a:cubicBezTo>
                  <a:cubicBezTo>
                    <a:pt x="22" y="13042"/>
                    <a:pt x="0" y="13385"/>
                    <a:pt x="141" y="13880"/>
                  </a:cubicBezTo>
                  <a:cubicBezTo>
                    <a:pt x="681" y="15808"/>
                    <a:pt x="3377" y="14959"/>
                    <a:pt x="6075" y="16578"/>
                  </a:cubicBezTo>
                  <a:cubicBezTo>
                    <a:pt x="8187" y="17845"/>
                    <a:pt x="10252" y="19348"/>
                    <a:pt x="14379" y="19348"/>
                  </a:cubicBezTo>
                  <a:cubicBezTo>
                    <a:pt x="15522" y="19348"/>
                    <a:pt x="16822" y="19233"/>
                    <a:pt x="18326" y="18965"/>
                  </a:cubicBezTo>
                  <a:cubicBezTo>
                    <a:pt x="25262" y="17732"/>
                    <a:pt x="28498" y="11184"/>
                    <a:pt x="28033" y="7947"/>
                  </a:cubicBezTo>
                  <a:cubicBezTo>
                    <a:pt x="27970" y="7511"/>
                    <a:pt x="27874" y="7081"/>
                    <a:pt x="27746" y="6660"/>
                  </a:cubicBezTo>
                  <a:cubicBezTo>
                    <a:pt x="26928" y="3943"/>
                    <a:pt x="24441" y="0"/>
                    <a:pt x="17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0" name="Google Shape;2970;p56"/>
            <p:cNvSpPr/>
            <p:nvPr/>
          </p:nvSpPr>
          <p:spPr>
            <a:xfrm>
              <a:off x="6275088" y="4482855"/>
              <a:ext cx="955144" cy="425272"/>
            </a:xfrm>
            <a:custGeom>
              <a:avLst/>
              <a:gdLst/>
              <a:ahLst/>
              <a:cxnLst/>
              <a:rect l="l" t="t" r="r" b="b"/>
              <a:pathLst>
                <a:path w="28499" h="12689" extrusionOk="0">
                  <a:moveTo>
                    <a:pt x="27746" y="1"/>
                  </a:moveTo>
                  <a:cubicBezTo>
                    <a:pt x="26171" y="2644"/>
                    <a:pt x="22697" y="6937"/>
                    <a:pt x="16465" y="7711"/>
                  </a:cubicBezTo>
                  <a:cubicBezTo>
                    <a:pt x="15203" y="7867"/>
                    <a:pt x="13933" y="7934"/>
                    <a:pt x="12680" y="7934"/>
                  </a:cubicBezTo>
                  <a:cubicBezTo>
                    <a:pt x="7642" y="7934"/>
                    <a:pt x="2895" y="6846"/>
                    <a:pt x="159" y="6071"/>
                  </a:cubicBezTo>
                  <a:cubicBezTo>
                    <a:pt x="22" y="6383"/>
                    <a:pt x="0" y="6726"/>
                    <a:pt x="141" y="7221"/>
                  </a:cubicBezTo>
                  <a:cubicBezTo>
                    <a:pt x="681" y="9149"/>
                    <a:pt x="3377" y="8300"/>
                    <a:pt x="6075" y="9919"/>
                  </a:cubicBezTo>
                  <a:cubicBezTo>
                    <a:pt x="8187" y="11186"/>
                    <a:pt x="10252" y="12689"/>
                    <a:pt x="14379" y="12689"/>
                  </a:cubicBezTo>
                  <a:cubicBezTo>
                    <a:pt x="15522" y="12689"/>
                    <a:pt x="16822" y="12574"/>
                    <a:pt x="18326" y="12306"/>
                  </a:cubicBezTo>
                  <a:cubicBezTo>
                    <a:pt x="25262" y="11073"/>
                    <a:pt x="28498" y="4525"/>
                    <a:pt x="28033" y="1288"/>
                  </a:cubicBezTo>
                  <a:cubicBezTo>
                    <a:pt x="27970" y="852"/>
                    <a:pt x="27874" y="422"/>
                    <a:pt x="27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1" name="Google Shape;2971;p56"/>
            <p:cNvSpPr/>
            <p:nvPr/>
          </p:nvSpPr>
          <p:spPr>
            <a:xfrm>
              <a:off x="7120291" y="4174408"/>
              <a:ext cx="688767" cy="702206"/>
            </a:xfrm>
            <a:custGeom>
              <a:avLst/>
              <a:gdLst/>
              <a:ahLst/>
              <a:cxnLst/>
              <a:rect l="l" t="t" r="r" b="b"/>
              <a:pathLst>
                <a:path w="20551" h="20952" extrusionOk="0">
                  <a:moveTo>
                    <a:pt x="12577" y="1"/>
                  </a:moveTo>
                  <a:cubicBezTo>
                    <a:pt x="10088" y="1"/>
                    <a:pt x="7273" y="967"/>
                    <a:pt x="5988" y="2615"/>
                  </a:cubicBezTo>
                  <a:cubicBezTo>
                    <a:pt x="5988" y="2615"/>
                    <a:pt x="2647" y="5961"/>
                    <a:pt x="2386" y="9497"/>
                  </a:cubicBezTo>
                  <a:cubicBezTo>
                    <a:pt x="2126" y="13033"/>
                    <a:pt x="0" y="12764"/>
                    <a:pt x="856" y="14190"/>
                  </a:cubicBezTo>
                  <a:cubicBezTo>
                    <a:pt x="1714" y="15615"/>
                    <a:pt x="2990" y="14087"/>
                    <a:pt x="4100" y="16125"/>
                  </a:cubicBezTo>
                  <a:cubicBezTo>
                    <a:pt x="5081" y="17925"/>
                    <a:pt x="8879" y="20951"/>
                    <a:pt x="13413" y="20951"/>
                  </a:cubicBezTo>
                  <a:cubicBezTo>
                    <a:pt x="14011" y="20951"/>
                    <a:pt x="14621" y="20899"/>
                    <a:pt x="15240" y="20784"/>
                  </a:cubicBezTo>
                  <a:cubicBezTo>
                    <a:pt x="20550" y="19795"/>
                    <a:pt x="18510" y="2688"/>
                    <a:pt x="16071" y="918"/>
                  </a:cubicBezTo>
                  <a:cubicBezTo>
                    <a:pt x="15208" y="291"/>
                    <a:pt x="13941" y="1"/>
                    <a:pt x="12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2" name="Google Shape;2972;p56"/>
            <p:cNvSpPr/>
            <p:nvPr/>
          </p:nvSpPr>
          <p:spPr>
            <a:xfrm>
              <a:off x="7382586" y="4208360"/>
              <a:ext cx="330592" cy="610141"/>
            </a:xfrm>
            <a:custGeom>
              <a:avLst/>
              <a:gdLst/>
              <a:ahLst/>
              <a:cxnLst/>
              <a:rect l="l" t="t" r="r" b="b"/>
              <a:pathLst>
                <a:path w="9864" h="18205" extrusionOk="0">
                  <a:moveTo>
                    <a:pt x="5856" y="0"/>
                  </a:moveTo>
                  <a:cubicBezTo>
                    <a:pt x="5856" y="0"/>
                    <a:pt x="2281" y="462"/>
                    <a:pt x="1140" y="6164"/>
                  </a:cubicBezTo>
                  <a:cubicBezTo>
                    <a:pt x="0" y="11866"/>
                    <a:pt x="2390" y="16490"/>
                    <a:pt x="4701" y="17723"/>
                  </a:cubicBezTo>
                  <a:cubicBezTo>
                    <a:pt x="5329" y="18057"/>
                    <a:pt x="5900" y="18205"/>
                    <a:pt x="6407" y="18205"/>
                  </a:cubicBezTo>
                  <a:cubicBezTo>
                    <a:pt x="7770" y="18205"/>
                    <a:pt x="8680" y="17144"/>
                    <a:pt x="9016" y="15796"/>
                  </a:cubicBezTo>
                  <a:cubicBezTo>
                    <a:pt x="9478" y="13947"/>
                    <a:pt x="9863" y="5471"/>
                    <a:pt x="9016" y="3314"/>
                  </a:cubicBezTo>
                  <a:cubicBezTo>
                    <a:pt x="8168" y="1156"/>
                    <a:pt x="7398" y="77"/>
                    <a:pt x="5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3" name="Google Shape;2973;p56"/>
            <p:cNvSpPr/>
            <p:nvPr/>
          </p:nvSpPr>
          <p:spPr>
            <a:xfrm>
              <a:off x="7538837" y="4239463"/>
              <a:ext cx="100746" cy="264601"/>
            </a:xfrm>
            <a:custGeom>
              <a:avLst/>
              <a:gdLst/>
              <a:ahLst/>
              <a:cxnLst/>
              <a:rect l="l" t="t" r="r" b="b"/>
              <a:pathLst>
                <a:path w="3006" h="7895" extrusionOk="0">
                  <a:moveTo>
                    <a:pt x="1433" y="0"/>
                  </a:moveTo>
                  <a:cubicBezTo>
                    <a:pt x="1032" y="0"/>
                    <a:pt x="554" y="105"/>
                    <a:pt x="0" y="382"/>
                  </a:cubicBezTo>
                  <a:cubicBezTo>
                    <a:pt x="0" y="382"/>
                    <a:pt x="1502" y="7895"/>
                    <a:pt x="1965" y="7895"/>
                  </a:cubicBezTo>
                  <a:cubicBezTo>
                    <a:pt x="2428" y="7895"/>
                    <a:pt x="3006" y="1306"/>
                    <a:pt x="3006" y="960"/>
                  </a:cubicBezTo>
                  <a:cubicBezTo>
                    <a:pt x="3006" y="710"/>
                    <a:pt x="2477" y="0"/>
                    <a:pt x="14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4" name="Google Shape;2974;p56"/>
            <p:cNvSpPr/>
            <p:nvPr/>
          </p:nvSpPr>
          <p:spPr>
            <a:xfrm>
              <a:off x="7432960" y="4287122"/>
              <a:ext cx="150214" cy="228070"/>
            </a:xfrm>
            <a:custGeom>
              <a:avLst/>
              <a:gdLst/>
              <a:ahLst/>
              <a:cxnLst/>
              <a:rect l="l" t="t" r="r" b="b"/>
              <a:pathLst>
                <a:path w="4482" h="6805" extrusionOk="0">
                  <a:moveTo>
                    <a:pt x="2196" y="1"/>
                  </a:moveTo>
                  <a:cubicBezTo>
                    <a:pt x="1234" y="1041"/>
                    <a:pt x="1" y="5241"/>
                    <a:pt x="288" y="5842"/>
                  </a:cubicBezTo>
                  <a:cubicBezTo>
                    <a:pt x="530" y="6348"/>
                    <a:pt x="3380" y="6805"/>
                    <a:pt x="4232" y="6805"/>
                  </a:cubicBezTo>
                  <a:cubicBezTo>
                    <a:pt x="4392" y="6805"/>
                    <a:pt x="4482" y="6788"/>
                    <a:pt x="4470" y="6753"/>
                  </a:cubicBezTo>
                  <a:cubicBezTo>
                    <a:pt x="4393" y="6531"/>
                    <a:pt x="2196" y="1"/>
                    <a:pt x="2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5" name="Google Shape;2975;p56"/>
            <p:cNvSpPr/>
            <p:nvPr/>
          </p:nvSpPr>
          <p:spPr>
            <a:xfrm>
              <a:off x="7635664" y="4348892"/>
              <a:ext cx="50071" cy="164693"/>
            </a:xfrm>
            <a:custGeom>
              <a:avLst/>
              <a:gdLst/>
              <a:ahLst/>
              <a:cxnLst/>
              <a:rect l="l" t="t" r="r" b="b"/>
              <a:pathLst>
                <a:path w="1494" h="4914" extrusionOk="0">
                  <a:moveTo>
                    <a:pt x="1042" y="1"/>
                  </a:moveTo>
                  <a:cubicBezTo>
                    <a:pt x="976" y="1"/>
                    <a:pt x="899" y="62"/>
                    <a:pt x="810" y="200"/>
                  </a:cubicBezTo>
                  <a:cubicBezTo>
                    <a:pt x="810" y="200"/>
                    <a:pt x="1" y="4842"/>
                    <a:pt x="117" y="4910"/>
                  </a:cubicBezTo>
                  <a:cubicBezTo>
                    <a:pt x="121" y="4913"/>
                    <a:pt x="126" y="4914"/>
                    <a:pt x="132" y="4914"/>
                  </a:cubicBezTo>
                  <a:cubicBezTo>
                    <a:pt x="310" y="4914"/>
                    <a:pt x="1389" y="4030"/>
                    <a:pt x="1426" y="3398"/>
                  </a:cubicBezTo>
                  <a:cubicBezTo>
                    <a:pt x="1460" y="2826"/>
                    <a:pt x="1493" y="1"/>
                    <a:pt x="1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6" name="Google Shape;2976;p56"/>
            <p:cNvSpPr/>
            <p:nvPr/>
          </p:nvSpPr>
          <p:spPr>
            <a:xfrm>
              <a:off x="7434569" y="4534335"/>
              <a:ext cx="168413" cy="103796"/>
            </a:xfrm>
            <a:custGeom>
              <a:avLst/>
              <a:gdLst/>
              <a:ahLst/>
              <a:cxnLst/>
              <a:rect l="l" t="t" r="r" b="b"/>
              <a:pathLst>
                <a:path w="5025" h="3097" extrusionOk="0">
                  <a:moveTo>
                    <a:pt x="4334" y="0"/>
                  </a:moveTo>
                  <a:cubicBezTo>
                    <a:pt x="3142" y="0"/>
                    <a:pt x="198" y="343"/>
                    <a:pt x="198" y="343"/>
                  </a:cubicBezTo>
                  <a:cubicBezTo>
                    <a:pt x="0" y="1803"/>
                    <a:pt x="1327" y="3096"/>
                    <a:pt x="1700" y="3096"/>
                  </a:cubicBezTo>
                  <a:cubicBezTo>
                    <a:pt x="1714" y="3096"/>
                    <a:pt x="1727" y="3095"/>
                    <a:pt x="1738" y="3091"/>
                  </a:cubicBezTo>
                  <a:cubicBezTo>
                    <a:pt x="2046" y="2989"/>
                    <a:pt x="5025" y="291"/>
                    <a:pt x="4819" y="60"/>
                  </a:cubicBezTo>
                  <a:cubicBezTo>
                    <a:pt x="4782" y="18"/>
                    <a:pt x="4602" y="0"/>
                    <a:pt x="4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7" name="Google Shape;2977;p56"/>
            <p:cNvSpPr/>
            <p:nvPr/>
          </p:nvSpPr>
          <p:spPr>
            <a:xfrm>
              <a:off x="7624503" y="4513354"/>
              <a:ext cx="63712" cy="93607"/>
            </a:xfrm>
            <a:custGeom>
              <a:avLst/>
              <a:gdLst/>
              <a:ahLst/>
              <a:cxnLst/>
              <a:rect l="l" t="t" r="r" b="b"/>
              <a:pathLst>
                <a:path w="1901" h="2793" extrusionOk="0">
                  <a:moveTo>
                    <a:pt x="1691" y="0"/>
                  </a:moveTo>
                  <a:cubicBezTo>
                    <a:pt x="1354" y="0"/>
                    <a:pt x="133" y="644"/>
                    <a:pt x="0" y="1020"/>
                  </a:cubicBezTo>
                  <a:cubicBezTo>
                    <a:pt x="0" y="1020"/>
                    <a:pt x="1284" y="2793"/>
                    <a:pt x="1592" y="2793"/>
                  </a:cubicBezTo>
                  <a:cubicBezTo>
                    <a:pt x="1900" y="2793"/>
                    <a:pt x="1782" y="320"/>
                    <a:pt x="1777" y="54"/>
                  </a:cubicBezTo>
                  <a:cubicBezTo>
                    <a:pt x="1777" y="17"/>
                    <a:pt x="1745" y="0"/>
                    <a:pt x="1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8" name="Google Shape;2978;p56"/>
            <p:cNvSpPr/>
            <p:nvPr/>
          </p:nvSpPr>
          <p:spPr>
            <a:xfrm>
              <a:off x="7514873" y="4576699"/>
              <a:ext cx="92133" cy="199079"/>
            </a:xfrm>
            <a:custGeom>
              <a:avLst/>
              <a:gdLst/>
              <a:ahLst/>
              <a:cxnLst/>
              <a:rect l="l" t="t" r="r" b="b"/>
              <a:pathLst>
                <a:path w="2749" h="5940" extrusionOk="0">
                  <a:moveTo>
                    <a:pt x="2381" y="0"/>
                  </a:moveTo>
                  <a:cubicBezTo>
                    <a:pt x="2341" y="0"/>
                    <a:pt x="2288" y="67"/>
                    <a:pt x="2219" y="215"/>
                  </a:cubicBezTo>
                  <a:cubicBezTo>
                    <a:pt x="2219" y="215"/>
                    <a:pt x="0" y="3548"/>
                    <a:pt x="107" y="4215"/>
                  </a:cubicBezTo>
                  <a:cubicBezTo>
                    <a:pt x="211" y="4861"/>
                    <a:pt x="959" y="5940"/>
                    <a:pt x="1426" y="5940"/>
                  </a:cubicBezTo>
                  <a:cubicBezTo>
                    <a:pt x="1442" y="5940"/>
                    <a:pt x="1458" y="5939"/>
                    <a:pt x="1473" y="5936"/>
                  </a:cubicBezTo>
                  <a:cubicBezTo>
                    <a:pt x="1891" y="5866"/>
                    <a:pt x="2749" y="0"/>
                    <a:pt x="2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9" name="Google Shape;2979;p56"/>
            <p:cNvSpPr/>
            <p:nvPr/>
          </p:nvSpPr>
          <p:spPr>
            <a:xfrm>
              <a:off x="7608114" y="4572074"/>
              <a:ext cx="65488" cy="209737"/>
            </a:xfrm>
            <a:custGeom>
              <a:avLst/>
              <a:gdLst/>
              <a:ahLst/>
              <a:cxnLst/>
              <a:rect l="l" t="t" r="r" b="b"/>
              <a:pathLst>
                <a:path w="1954" h="6258" extrusionOk="0">
                  <a:moveTo>
                    <a:pt x="383" y="1"/>
                  </a:moveTo>
                  <a:cubicBezTo>
                    <a:pt x="313" y="1"/>
                    <a:pt x="243" y="142"/>
                    <a:pt x="232" y="422"/>
                  </a:cubicBezTo>
                  <a:cubicBezTo>
                    <a:pt x="232" y="422"/>
                    <a:pt x="1" y="5869"/>
                    <a:pt x="232" y="6203"/>
                  </a:cubicBezTo>
                  <a:cubicBezTo>
                    <a:pt x="258" y="6240"/>
                    <a:pt x="290" y="6258"/>
                    <a:pt x="328" y="6258"/>
                  </a:cubicBezTo>
                  <a:cubicBezTo>
                    <a:pt x="631" y="6258"/>
                    <a:pt x="1280" y="5144"/>
                    <a:pt x="1596" y="4072"/>
                  </a:cubicBezTo>
                  <a:cubicBezTo>
                    <a:pt x="1954" y="2864"/>
                    <a:pt x="566" y="393"/>
                    <a:pt x="489" y="139"/>
                  </a:cubicBezTo>
                  <a:cubicBezTo>
                    <a:pt x="462" y="47"/>
                    <a:pt x="422" y="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980" name="Google Shape;2980;p56"/>
          <p:cNvSpPr/>
          <p:nvPr/>
        </p:nvSpPr>
        <p:spPr>
          <a:xfrm>
            <a:off x="10968847" y="3107295"/>
            <a:ext cx="146800" cy="146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/>
          </a:p>
        </p:txBody>
      </p:sp>
      <p:grpSp>
        <p:nvGrpSpPr>
          <p:cNvPr id="6" name="Google Shape;2981;p56"/>
          <p:cNvGrpSpPr/>
          <p:nvPr/>
        </p:nvGrpSpPr>
        <p:grpSpPr>
          <a:xfrm>
            <a:off x="417624" y="307581"/>
            <a:ext cx="11467673" cy="6338175"/>
            <a:chOff x="313215" y="230683"/>
            <a:chExt cx="8600755" cy="4753631"/>
          </a:xfrm>
        </p:grpSpPr>
        <p:sp>
          <p:nvSpPr>
            <p:cNvPr id="2982" name="Google Shape;2982;p56"/>
            <p:cNvSpPr/>
            <p:nvPr/>
          </p:nvSpPr>
          <p:spPr>
            <a:xfrm rot="-959905">
              <a:off x="445808" y="470174"/>
              <a:ext cx="441773" cy="435407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3" name="Google Shape;2983;p56"/>
            <p:cNvSpPr/>
            <p:nvPr/>
          </p:nvSpPr>
          <p:spPr>
            <a:xfrm rot="-397278">
              <a:off x="323969" y="10605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4" name="Google Shape;2984;p56"/>
            <p:cNvSpPr/>
            <p:nvPr/>
          </p:nvSpPr>
          <p:spPr>
            <a:xfrm rot="-397278">
              <a:off x="8067794" y="406090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5" name="Google Shape;2985;p56"/>
            <p:cNvSpPr/>
            <p:nvPr/>
          </p:nvSpPr>
          <p:spPr>
            <a:xfrm rot="-397250">
              <a:off x="8198962" y="4294999"/>
              <a:ext cx="459868" cy="45332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6" name="Google Shape;2986;p56"/>
            <p:cNvSpPr/>
            <p:nvPr/>
          </p:nvSpPr>
          <p:spPr>
            <a:xfrm rot="-397278">
              <a:off x="6410444" y="5459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7" name="Google Shape;2987;p56"/>
            <p:cNvSpPr/>
            <p:nvPr/>
          </p:nvSpPr>
          <p:spPr>
            <a:xfrm rot="-397271">
              <a:off x="6035425" y="885935"/>
              <a:ext cx="455882" cy="449380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8" name="Google Shape;2988;p56"/>
            <p:cNvSpPr/>
            <p:nvPr/>
          </p:nvSpPr>
          <p:spPr>
            <a:xfrm>
              <a:off x="1212992" y="417715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9" name="Google Shape;2989;p56"/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b="1"/>
                <a:t> </a:t>
              </a:r>
              <a:endParaRPr b="1"/>
            </a:p>
          </p:txBody>
        </p:sp>
        <p:sp>
          <p:nvSpPr>
            <p:cNvPr id="2990" name="Google Shape;2990;p56"/>
            <p:cNvSpPr/>
            <p:nvPr/>
          </p:nvSpPr>
          <p:spPr>
            <a:xfrm>
              <a:off x="2950978" y="23068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1" name="Google Shape;2991;p56"/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2" name="Google Shape;2992;p56"/>
            <p:cNvSpPr/>
            <p:nvPr/>
          </p:nvSpPr>
          <p:spPr>
            <a:xfrm>
              <a:off x="2773692" y="11595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3" name="Google Shape;2993;p56"/>
            <p:cNvSpPr/>
            <p:nvPr/>
          </p:nvSpPr>
          <p:spPr>
            <a:xfrm>
              <a:off x="4883259" y="4874214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4" name="Google Shape;2994;p56"/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5" name="Google Shape;2995;p56"/>
            <p:cNvSpPr/>
            <p:nvPr/>
          </p:nvSpPr>
          <p:spPr>
            <a:xfrm>
              <a:off x="2571754" y="4755607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6" name="Google Shape;2996;p56"/>
            <p:cNvSpPr/>
            <p:nvPr/>
          </p:nvSpPr>
          <p:spPr>
            <a:xfrm>
              <a:off x="421954" y="4679407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7" name="Google Shape;2997;p56"/>
            <p:cNvSpPr/>
            <p:nvPr/>
          </p:nvSpPr>
          <p:spPr>
            <a:xfrm>
              <a:off x="8803870" y="6328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8" name="Google Shape;2998;p56"/>
            <p:cNvSpPr/>
            <p:nvPr/>
          </p:nvSpPr>
          <p:spPr>
            <a:xfrm rot="-397278">
              <a:off x="7315319" y="206065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999" name="Google Shape;2999;p56">
            <a:hlinkClick r:id="" action="ppaction://hlinkshowjump?jump=nextslide"/>
          </p:cNvPr>
          <p:cNvSpPr/>
          <p:nvPr/>
        </p:nvSpPr>
        <p:spPr>
          <a:xfrm>
            <a:off x="11564496" y="3173489"/>
            <a:ext cx="371793" cy="495055"/>
          </a:xfrm>
          <a:custGeom>
            <a:avLst/>
            <a:gdLst/>
            <a:ahLst/>
            <a:cxnLst/>
            <a:rect l="l" t="t" r="r" b="b"/>
            <a:pathLst>
              <a:path w="157096" h="209178" extrusionOk="0">
                <a:moveTo>
                  <a:pt x="14054" y="0"/>
                </a:moveTo>
                <a:cubicBezTo>
                  <a:pt x="5385" y="0"/>
                  <a:pt x="0" y="6976"/>
                  <a:pt x="0" y="18659"/>
                </a:cubicBezTo>
                <a:lnTo>
                  <a:pt x="0" y="190552"/>
                </a:lnTo>
                <a:cubicBezTo>
                  <a:pt x="0" y="202202"/>
                  <a:pt x="5385" y="209178"/>
                  <a:pt x="14020" y="209178"/>
                </a:cubicBezTo>
                <a:cubicBezTo>
                  <a:pt x="18524" y="209178"/>
                  <a:pt x="23841" y="207213"/>
                  <a:pt x="29225" y="203556"/>
                </a:cubicBezTo>
                <a:lnTo>
                  <a:pt x="145480" y="124010"/>
                </a:lnTo>
                <a:cubicBezTo>
                  <a:pt x="152964" y="118862"/>
                  <a:pt x="157095" y="111988"/>
                  <a:pt x="157095" y="104572"/>
                </a:cubicBezTo>
                <a:cubicBezTo>
                  <a:pt x="157095" y="97189"/>
                  <a:pt x="152998" y="90281"/>
                  <a:pt x="145514" y="85168"/>
                </a:cubicBezTo>
                <a:lnTo>
                  <a:pt x="29327" y="5621"/>
                </a:lnTo>
                <a:cubicBezTo>
                  <a:pt x="23976" y="1930"/>
                  <a:pt x="18558" y="0"/>
                  <a:pt x="14054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3000" name="Google Shape;3000;p56">
            <a:hlinkClick r:id="" action="ppaction://hlinkshowjump?jump=previousslide"/>
          </p:cNvPr>
          <p:cNvSpPr/>
          <p:nvPr/>
        </p:nvSpPr>
        <p:spPr>
          <a:xfrm flipH="1">
            <a:off x="265178" y="3177324"/>
            <a:ext cx="366033" cy="487385"/>
          </a:xfrm>
          <a:custGeom>
            <a:avLst/>
            <a:gdLst/>
            <a:ahLst/>
            <a:cxnLst/>
            <a:rect l="l" t="t" r="r" b="b"/>
            <a:pathLst>
              <a:path w="157096" h="209178" extrusionOk="0">
                <a:moveTo>
                  <a:pt x="14054" y="0"/>
                </a:moveTo>
                <a:cubicBezTo>
                  <a:pt x="5385" y="0"/>
                  <a:pt x="0" y="6976"/>
                  <a:pt x="0" y="18659"/>
                </a:cubicBezTo>
                <a:lnTo>
                  <a:pt x="0" y="190552"/>
                </a:lnTo>
                <a:cubicBezTo>
                  <a:pt x="0" y="202202"/>
                  <a:pt x="5385" y="209178"/>
                  <a:pt x="14020" y="209178"/>
                </a:cubicBezTo>
                <a:cubicBezTo>
                  <a:pt x="18524" y="209178"/>
                  <a:pt x="23841" y="207213"/>
                  <a:pt x="29225" y="203556"/>
                </a:cubicBezTo>
                <a:lnTo>
                  <a:pt x="145480" y="124010"/>
                </a:lnTo>
                <a:cubicBezTo>
                  <a:pt x="152964" y="118862"/>
                  <a:pt x="157095" y="111988"/>
                  <a:pt x="157095" y="104572"/>
                </a:cubicBezTo>
                <a:cubicBezTo>
                  <a:pt x="157095" y="97189"/>
                  <a:pt x="152998" y="90281"/>
                  <a:pt x="145514" y="85168"/>
                </a:cubicBezTo>
                <a:lnTo>
                  <a:pt x="29327" y="5621"/>
                </a:lnTo>
                <a:cubicBezTo>
                  <a:pt x="23976" y="1930"/>
                  <a:pt x="18558" y="0"/>
                  <a:pt x="14054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Google Shape;2961;p30"/>
          <p:cNvSpPr/>
          <p:nvPr/>
        </p:nvSpPr>
        <p:spPr>
          <a:xfrm rot="-5594267">
            <a:off x="2460153" y="337898"/>
            <a:ext cx="110505" cy="100753"/>
          </a:xfrm>
          <a:custGeom>
            <a:avLst/>
            <a:gdLst/>
            <a:ahLst/>
            <a:cxnLst/>
            <a:rect l="l" t="t" r="r" b="b"/>
            <a:pathLst>
              <a:path w="1303" h="1188" extrusionOk="0">
                <a:moveTo>
                  <a:pt x="710" y="173"/>
                </a:moveTo>
                <a:cubicBezTo>
                  <a:pt x="941" y="173"/>
                  <a:pt x="1129" y="364"/>
                  <a:pt x="1129" y="595"/>
                </a:cubicBezTo>
                <a:cubicBezTo>
                  <a:pt x="1126" y="827"/>
                  <a:pt x="938" y="1012"/>
                  <a:pt x="707" y="1015"/>
                </a:cubicBezTo>
                <a:cubicBezTo>
                  <a:pt x="476" y="1015"/>
                  <a:pt x="287" y="823"/>
                  <a:pt x="287" y="592"/>
                </a:cubicBezTo>
                <a:cubicBezTo>
                  <a:pt x="287" y="358"/>
                  <a:pt x="479" y="173"/>
                  <a:pt x="710" y="173"/>
                </a:cubicBezTo>
                <a:close/>
                <a:moveTo>
                  <a:pt x="712" y="1"/>
                </a:moveTo>
                <a:cubicBezTo>
                  <a:pt x="485" y="1"/>
                  <a:pt x="263" y="130"/>
                  <a:pt x="164" y="364"/>
                </a:cubicBezTo>
                <a:cubicBezTo>
                  <a:pt x="1" y="752"/>
                  <a:pt x="284" y="1184"/>
                  <a:pt x="707" y="1187"/>
                </a:cubicBezTo>
                <a:lnTo>
                  <a:pt x="710" y="1187"/>
                </a:lnTo>
                <a:cubicBezTo>
                  <a:pt x="1034" y="1187"/>
                  <a:pt x="1299" y="922"/>
                  <a:pt x="1302" y="595"/>
                </a:cubicBezTo>
                <a:cubicBezTo>
                  <a:pt x="1302" y="438"/>
                  <a:pt x="1240" y="287"/>
                  <a:pt x="1129" y="176"/>
                </a:cubicBezTo>
                <a:cubicBezTo>
                  <a:pt x="1012" y="57"/>
                  <a:pt x="861" y="1"/>
                  <a:pt x="71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endParaRPr/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20A242C7-4910-494C-BBB5-29E80D0A91AA}"/>
              </a:ext>
            </a:extLst>
          </p:cNvPr>
          <p:cNvSpPr/>
          <p:nvPr/>
        </p:nvSpPr>
        <p:spPr>
          <a:xfrm>
            <a:off x="361804" y="-236280"/>
            <a:ext cx="6440302" cy="3395901"/>
          </a:xfrm>
          <a:prstGeom prst="cloudCallou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600" b="1" dirty="0">
                <a:latin typeface="Cooper Black" panose="0208090404030B020404" pitchFamily="18" charset="77"/>
              </a:rPr>
              <a:t>What would you like to drink/eat ?</a:t>
            </a:r>
            <a:endParaRPr lang="en-VN" sz="4600" b="1" dirty="0">
              <a:latin typeface="Cooper Black" panose="0208090404030B020404" pitchFamily="18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A3B88C-A747-B525-2143-8C87C0ADD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544" y="2892107"/>
            <a:ext cx="5566128" cy="4330969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10440C0-2652-201B-7E8F-38882A784092}"/>
              </a:ext>
            </a:extLst>
          </p:cNvPr>
          <p:cNvSpPr/>
          <p:nvPr/>
        </p:nvSpPr>
        <p:spPr>
          <a:xfrm>
            <a:off x="6781335" y="-65175"/>
            <a:ext cx="5897353" cy="3109610"/>
          </a:xfrm>
          <a:prstGeom prst="cloudCallou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600" b="1" dirty="0">
                <a:latin typeface="Cooper Black" panose="0208090404030B020404" pitchFamily="18" charset="77"/>
              </a:rPr>
              <a:t>I’d like some….. ,pleas</a:t>
            </a:r>
            <a:endParaRPr lang="en-VN" sz="4600" b="1" dirty="0">
              <a:latin typeface="Cooper Black" panose="0208090404030B020404" pitchFamily="18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4E2B4D-BB3B-48BD-3653-149CDF406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229" y="2527031"/>
            <a:ext cx="4159256" cy="46960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E3B4D5-F7A0-98D8-4924-471A609EB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284" y="3429000"/>
            <a:ext cx="3733123" cy="29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75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Google Shape;2961;p30"/>
          <p:cNvSpPr/>
          <p:nvPr/>
        </p:nvSpPr>
        <p:spPr>
          <a:xfrm rot="-5594267">
            <a:off x="2460153" y="337898"/>
            <a:ext cx="110505" cy="100753"/>
          </a:xfrm>
          <a:custGeom>
            <a:avLst/>
            <a:gdLst/>
            <a:ahLst/>
            <a:cxnLst/>
            <a:rect l="l" t="t" r="r" b="b"/>
            <a:pathLst>
              <a:path w="1303" h="1188" extrusionOk="0">
                <a:moveTo>
                  <a:pt x="710" y="173"/>
                </a:moveTo>
                <a:cubicBezTo>
                  <a:pt x="941" y="173"/>
                  <a:pt x="1129" y="364"/>
                  <a:pt x="1129" y="595"/>
                </a:cubicBezTo>
                <a:cubicBezTo>
                  <a:pt x="1126" y="827"/>
                  <a:pt x="938" y="1012"/>
                  <a:pt x="707" y="1015"/>
                </a:cubicBezTo>
                <a:cubicBezTo>
                  <a:pt x="476" y="1015"/>
                  <a:pt x="287" y="823"/>
                  <a:pt x="287" y="592"/>
                </a:cubicBezTo>
                <a:cubicBezTo>
                  <a:pt x="287" y="358"/>
                  <a:pt x="479" y="173"/>
                  <a:pt x="710" y="173"/>
                </a:cubicBezTo>
                <a:close/>
                <a:moveTo>
                  <a:pt x="712" y="1"/>
                </a:moveTo>
                <a:cubicBezTo>
                  <a:pt x="485" y="1"/>
                  <a:pt x="263" y="130"/>
                  <a:pt x="164" y="364"/>
                </a:cubicBezTo>
                <a:cubicBezTo>
                  <a:pt x="1" y="752"/>
                  <a:pt x="284" y="1184"/>
                  <a:pt x="707" y="1187"/>
                </a:cubicBezTo>
                <a:lnTo>
                  <a:pt x="710" y="1187"/>
                </a:lnTo>
                <a:cubicBezTo>
                  <a:pt x="1034" y="1187"/>
                  <a:pt x="1299" y="922"/>
                  <a:pt x="1302" y="595"/>
                </a:cubicBezTo>
                <a:cubicBezTo>
                  <a:pt x="1302" y="438"/>
                  <a:pt x="1240" y="287"/>
                  <a:pt x="1129" y="176"/>
                </a:cubicBezTo>
                <a:cubicBezTo>
                  <a:pt x="1012" y="57"/>
                  <a:pt x="861" y="1"/>
                  <a:pt x="71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endParaRPr/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20A242C7-4910-494C-BBB5-29E80D0A91AA}"/>
              </a:ext>
            </a:extLst>
          </p:cNvPr>
          <p:cNvSpPr/>
          <p:nvPr/>
        </p:nvSpPr>
        <p:spPr>
          <a:xfrm>
            <a:off x="361804" y="-236280"/>
            <a:ext cx="6440302" cy="3395901"/>
          </a:xfrm>
          <a:prstGeom prst="cloudCallou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600" b="1" dirty="0">
                <a:latin typeface="Cooper Black" panose="0208090404030B020404" pitchFamily="18" charset="77"/>
              </a:rPr>
              <a:t>What would you like to drink/eat ?</a:t>
            </a:r>
            <a:endParaRPr lang="en-VN" sz="4600" b="1" dirty="0">
              <a:latin typeface="Cooper Black" panose="0208090404030B020404" pitchFamily="18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A3B88C-A747-B525-2143-8C87C0ADD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544" y="2892107"/>
            <a:ext cx="5566128" cy="4330969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10440C0-2652-201B-7E8F-38882A784092}"/>
              </a:ext>
            </a:extLst>
          </p:cNvPr>
          <p:cNvSpPr/>
          <p:nvPr/>
        </p:nvSpPr>
        <p:spPr>
          <a:xfrm>
            <a:off x="6781335" y="-65175"/>
            <a:ext cx="5897353" cy="3109610"/>
          </a:xfrm>
          <a:prstGeom prst="cloudCallou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600" b="1" dirty="0">
                <a:latin typeface="Cooper Black" panose="0208090404030B020404" pitchFamily="18" charset="77"/>
              </a:rPr>
              <a:t>I’d like some….. ,pleas</a:t>
            </a:r>
            <a:endParaRPr lang="en-VN" sz="4600" b="1" dirty="0">
              <a:latin typeface="Cooper Black" panose="0208090404030B020404" pitchFamily="18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4E2B4D-BB3B-48BD-3653-149CDF406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229" y="2527031"/>
            <a:ext cx="4159256" cy="4696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6F4D77-2458-5D6D-A807-15C1B9594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162" y="3429000"/>
            <a:ext cx="4159256" cy="2943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4364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B0B28A1-F1C9-BFDF-D6F2-308ADFAE7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1" y="483327"/>
            <a:ext cx="10659292" cy="58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0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714901" y="2977642"/>
            <a:ext cx="6044400" cy="1555231"/>
          </a:xfrm>
        </p:spPr>
        <p:txBody>
          <a:bodyPr/>
          <a:lstStyle/>
          <a:p>
            <a:r>
              <a:rPr lang="en-US" sz="88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Cooper Black" pitchFamily="18" charset="0"/>
              </a:rPr>
              <a:t> Bean</a:t>
            </a:r>
            <a:endParaRPr lang="fr-FR" dirty="0">
              <a:solidFill>
                <a:schemeClr val="tx1">
                  <a:lumMod val="25000"/>
                  <a:lumOff val="75000"/>
                </a:schemeClr>
              </a:solidFill>
              <a:latin typeface="Cooper Black" pitchFamily="18" charset="0"/>
            </a:endParaRPr>
          </a:p>
        </p:txBody>
      </p:sp>
      <p:grpSp>
        <p:nvGrpSpPr>
          <p:cNvPr id="46" name="Google Shape;2888;p56">
            <a:extLst>
              <a:ext uri="{FF2B5EF4-FFF2-40B4-BE49-F238E27FC236}">
                <a16:creationId xmlns:a16="http://schemas.microsoft.com/office/drawing/2014/main" id="{38F7A424-7E70-5413-8AEE-1707AC8BBE92}"/>
              </a:ext>
            </a:extLst>
          </p:cNvPr>
          <p:cNvGrpSpPr/>
          <p:nvPr/>
        </p:nvGrpSpPr>
        <p:grpSpPr>
          <a:xfrm rot="20622375">
            <a:off x="3642276" y="776572"/>
            <a:ext cx="1561556" cy="1593127"/>
            <a:chOff x="7158619" y="469606"/>
            <a:chExt cx="1171167" cy="1194844"/>
          </a:xfrm>
        </p:grpSpPr>
        <p:sp>
          <p:nvSpPr>
            <p:cNvPr id="8" name="Google Shape;2889;p56">
              <a:extLst>
                <a:ext uri="{FF2B5EF4-FFF2-40B4-BE49-F238E27FC236}">
                  <a16:creationId xmlns:a16="http://schemas.microsoft.com/office/drawing/2014/main" id="{3B7B53AC-2C82-DF96-7CCE-A4A642578253}"/>
                </a:ext>
              </a:extLst>
            </p:cNvPr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2890;p56">
              <a:extLst>
                <a:ext uri="{FF2B5EF4-FFF2-40B4-BE49-F238E27FC236}">
                  <a16:creationId xmlns:a16="http://schemas.microsoft.com/office/drawing/2014/main" id="{A86B4AF3-EC8E-13F3-83D9-0BE73C08DA46}"/>
                </a:ext>
              </a:extLst>
            </p:cNvPr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891;p56">
              <a:extLst>
                <a:ext uri="{FF2B5EF4-FFF2-40B4-BE49-F238E27FC236}">
                  <a16:creationId xmlns:a16="http://schemas.microsoft.com/office/drawing/2014/main" id="{08E51B21-1CA3-AE50-65FD-B640C70C699C}"/>
                </a:ext>
              </a:extLst>
            </p:cNvPr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892;p56">
              <a:extLst>
                <a:ext uri="{FF2B5EF4-FFF2-40B4-BE49-F238E27FC236}">
                  <a16:creationId xmlns:a16="http://schemas.microsoft.com/office/drawing/2014/main" id="{4D07D0DA-750B-C518-E56A-25F84E6D86F3}"/>
                </a:ext>
              </a:extLst>
            </p:cNvPr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893;p56">
              <a:extLst>
                <a:ext uri="{FF2B5EF4-FFF2-40B4-BE49-F238E27FC236}">
                  <a16:creationId xmlns:a16="http://schemas.microsoft.com/office/drawing/2014/main" id="{4215D4B3-85F6-1973-06A9-75D3F6ED6BE1}"/>
                </a:ext>
              </a:extLst>
            </p:cNvPr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894;p56">
              <a:extLst>
                <a:ext uri="{FF2B5EF4-FFF2-40B4-BE49-F238E27FC236}">
                  <a16:creationId xmlns:a16="http://schemas.microsoft.com/office/drawing/2014/main" id="{F2FB4A90-4E80-61D6-A003-B4CDCA4A3306}"/>
                </a:ext>
              </a:extLst>
            </p:cNvPr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895;p56">
              <a:extLst>
                <a:ext uri="{FF2B5EF4-FFF2-40B4-BE49-F238E27FC236}">
                  <a16:creationId xmlns:a16="http://schemas.microsoft.com/office/drawing/2014/main" id="{CCF44E02-C5EC-ED39-D5B5-B9193EF955AA}"/>
                </a:ext>
              </a:extLst>
            </p:cNvPr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896;p56">
              <a:extLst>
                <a:ext uri="{FF2B5EF4-FFF2-40B4-BE49-F238E27FC236}">
                  <a16:creationId xmlns:a16="http://schemas.microsoft.com/office/drawing/2014/main" id="{4BD783FF-4321-F86F-7621-795C2708F55F}"/>
                </a:ext>
              </a:extLst>
            </p:cNvPr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897;p56">
              <a:extLst>
                <a:ext uri="{FF2B5EF4-FFF2-40B4-BE49-F238E27FC236}">
                  <a16:creationId xmlns:a16="http://schemas.microsoft.com/office/drawing/2014/main" id="{9BFD63E6-D3C5-C35C-70B9-BD7F8809819D}"/>
                </a:ext>
              </a:extLst>
            </p:cNvPr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898;p56">
              <a:extLst>
                <a:ext uri="{FF2B5EF4-FFF2-40B4-BE49-F238E27FC236}">
                  <a16:creationId xmlns:a16="http://schemas.microsoft.com/office/drawing/2014/main" id="{3AD44181-CAC9-E2FF-8050-56E3B6B69D46}"/>
                </a:ext>
              </a:extLst>
            </p:cNvPr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899;p56">
              <a:extLst>
                <a:ext uri="{FF2B5EF4-FFF2-40B4-BE49-F238E27FC236}">
                  <a16:creationId xmlns:a16="http://schemas.microsoft.com/office/drawing/2014/main" id="{6ABE220D-022E-B9D9-E4D8-73FFF46FA406}"/>
                </a:ext>
              </a:extLst>
            </p:cNvPr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2900;p56">
              <a:extLst>
                <a:ext uri="{FF2B5EF4-FFF2-40B4-BE49-F238E27FC236}">
                  <a16:creationId xmlns:a16="http://schemas.microsoft.com/office/drawing/2014/main" id="{151E5832-65A4-61AA-1EBB-7AB914086508}"/>
                </a:ext>
              </a:extLst>
            </p:cNvPr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901;p56">
              <a:extLst>
                <a:ext uri="{FF2B5EF4-FFF2-40B4-BE49-F238E27FC236}">
                  <a16:creationId xmlns:a16="http://schemas.microsoft.com/office/drawing/2014/main" id="{E29E92C0-1F66-95CF-30F5-2BB9DA51631E}"/>
                </a:ext>
              </a:extLst>
            </p:cNvPr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902;p56">
              <a:extLst>
                <a:ext uri="{FF2B5EF4-FFF2-40B4-BE49-F238E27FC236}">
                  <a16:creationId xmlns:a16="http://schemas.microsoft.com/office/drawing/2014/main" id="{F7150D81-996D-C24F-7BBE-7F28F8242D33}"/>
                </a:ext>
              </a:extLst>
            </p:cNvPr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903;p56">
              <a:extLst>
                <a:ext uri="{FF2B5EF4-FFF2-40B4-BE49-F238E27FC236}">
                  <a16:creationId xmlns:a16="http://schemas.microsoft.com/office/drawing/2014/main" id="{A0E68188-F260-E41D-4555-B9F209C2E761}"/>
                </a:ext>
              </a:extLst>
            </p:cNvPr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904;p56">
              <a:extLst>
                <a:ext uri="{FF2B5EF4-FFF2-40B4-BE49-F238E27FC236}">
                  <a16:creationId xmlns:a16="http://schemas.microsoft.com/office/drawing/2014/main" id="{391B2343-74A8-0E94-478C-D6CD763A1B2C}"/>
                </a:ext>
              </a:extLst>
            </p:cNvPr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905;p56">
              <a:extLst>
                <a:ext uri="{FF2B5EF4-FFF2-40B4-BE49-F238E27FC236}">
                  <a16:creationId xmlns:a16="http://schemas.microsoft.com/office/drawing/2014/main" id="{5BABC577-1EEF-EE27-5A95-2CFB50E8A3D8}"/>
                </a:ext>
              </a:extLst>
            </p:cNvPr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906;p56">
              <a:extLst>
                <a:ext uri="{FF2B5EF4-FFF2-40B4-BE49-F238E27FC236}">
                  <a16:creationId xmlns:a16="http://schemas.microsoft.com/office/drawing/2014/main" id="{D96CA9BE-03AC-60DA-ABF4-95FA0EDB6F81}"/>
                </a:ext>
              </a:extLst>
            </p:cNvPr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907;p56">
              <a:extLst>
                <a:ext uri="{FF2B5EF4-FFF2-40B4-BE49-F238E27FC236}">
                  <a16:creationId xmlns:a16="http://schemas.microsoft.com/office/drawing/2014/main" id="{ECE10338-D857-D26D-2A6F-3C7A9557C73E}"/>
                </a:ext>
              </a:extLst>
            </p:cNvPr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908;p56">
              <a:extLst>
                <a:ext uri="{FF2B5EF4-FFF2-40B4-BE49-F238E27FC236}">
                  <a16:creationId xmlns:a16="http://schemas.microsoft.com/office/drawing/2014/main" id="{B107A121-8B1A-52FA-3251-0D633AFDA48B}"/>
                </a:ext>
              </a:extLst>
            </p:cNvPr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909;p56">
              <a:extLst>
                <a:ext uri="{FF2B5EF4-FFF2-40B4-BE49-F238E27FC236}">
                  <a16:creationId xmlns:a16="http://schemas.microsoft.com/office/drawing/2014/main" id="{BF94E149-BE47-0A89-CBAE-0A3C3C0224C4}"/>
                </a:ext>
              </a:extLst>
            </p:cNvPr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910;p56">
              <a:extLst>
                <a:ext uri="{FF2B5EF4-FFF2-40B4-BE49-F238E27FC236}">
                  <a16:creationId xmlns:a16="http://schemas.microsoft.com/office/drawing/2014/main" id="{3722D6A4-4F7C-7ADC-151D-BEA5277DC09F}"/>
                </a:ext>
              </a:extLst>
            </p:cNvPr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2911;p56">
              <a:extLst>
                <a:ext uri="{FF2B5EF4-FFF2-40B4-BE49-F238E27FC236}">
                  <a16:creationId xmlns:a16="http://schemas.microsoft.com/office/drawing/2014/main" id="{55585C38-45BB-3E82-41F9-55491280A382}"/>
                </a:ext>
              </a:extLst>
            </p:cNvPr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2912;p56">
              <a:extLst>
                <a:ext uri="{FF2B5EF4-FFF2-40B4-BE49-F238E27FC236}">
                  <a16:creationId xmlns:a16="http://schemas.microsoft.com/office/drawing/2014/main" id="{30BA41FE-FA1F-8E78-87B7-9154454661D9}"/>
                </a:ext>
              </a:extLst>
            </p:cNvPr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2913;p56">
              <a:extLst>
                <a:ext uri="{FF2B5EF4-FFF2-40B4-BE49-F238E27FC236}">
                  <a16:creationId xmlns:a16="http://schemas.microsoft.com/office/drawing/2014/main" id="{B93D79A9-2B4D-1985-136B-5C00A2791730}"/>
                </a:ext>
              </a:extLst>
            </p:cNvPr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2914;p56">
              <a:extLst>
                <a:ext uri="{FF2B5EF4-FFF2-40B4-BE49-F238E27FC236}">
                  <a16:creationId xmlns:a16="http://schemas.microsoft.com/office/drawing/2014/main" id="{0BA3B602-CBAF-3F05-0CE3-F6B2F83DBE3F}"/>
                </a:ext>
              </a:extLst>
            </p:cNvPr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2915;p56">
              <a:extLst>
                <a:ext uri="{FF2B5EF4-FFF2-40B4-BE49-F238E27FC236}">
                  <a16:creationId xmlns:a16="http://schemas.microsoft.com/office/drawing/2014/main" id="{5C27FDEC-2710-5D6E-9A57-0039362C2B0A}"/>
                </a:ext>
              </a:extLst>
            </p:cNvPr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2916;p56">
              <a:extLst>
                <a:ext uri="{FF2B5EF4-FFF2-40B4-BE49-F238E27FC236}">
                  <a16:creationId xmlns:a16="http://schemas.microsoft.com/office/drawing/2014/main" id="{B1195B1F-B9A1-9BDF-451A-60A5831F02B1}"/>
                </a:ext>
              </a:extLst>
            </p:cNvPr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2917;p56">
              <a:extLst>
                <a:ext uri="{FF2B5EF4-FFF2-40B4-BE49-F238E27FC236}">
                  <a16:creationId xmlns:a16="http://schemas.microsoft.com/office/drawing/2014/main" id="{8146685B-3EF5-819A-20CF-A80796ED28B5}"/>
                </a:ext>
              </a:extLst>
            </p:cNvPr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2918;p56">
              <a:extLst>
                <a:ext uri="{FF2B5EF4-FFF2-40B4-BE49-F238E27FC236}">
                  <a16:creationId xmlns:a16="http://schemas.microsoft.com/office/drawing/2014/main" id="{B1D1990E-BF5C-6F4E-673E-6A8EBE8AFE06}"/>
                </a:ext>
              </a:extLst>
            </p:cNvPr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2919;p56">
              <a:extLst>
                <a:ext uri="{FF2B5EF4-FFF2-40B4-BE49-F238E27FC236}">
                  <a16:creationId xmlns:a16="http://schemas.microsoft.com/office/drawing/2014/main" id="{E01B0CD1-7B17-3ED6-BC96-55F2AF537501}"/>
                </a:ext>
              </a:extLst>
            </p:cNvPr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2920;p56">
              <a:extLst>
                <a:ext uri="{FF2B5EF4-FFF2-40B4-BE49-F238E27FC236}">
                  <a16:creationId xmlns:a16="http://schemas.microsoft.com/office/drawing/2014/main" id="{CE5A06B7-0B6B-05C0-A1CF-E9CFD8218FDD}"/>
                </a:ext>
              </a:extLst>
            </p:cNvPr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2921;p56">
              <a:extLst>
                <a:ext uri="{FF2B5EF4-FFF2-40B4-BE49-F238E27FC236}">
                  <a16:creationId xmlns:a16="http://schemas.microsoft.com/office/drawing/2014/main" id="{E750F557-53B1-37C2-C99E-A62849C9E79F}"/>
                </a:ext>
              </a:extLst>
            </p:cNvPr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922;p56">
              <a:extLst>
                <a:ext uri="{FF2B5EF4-FFF2-40B4-BE49-F238E27FC236}">
                  <a16:creationId xmlns:a16="http://schemas.microsoft.com/office/drawing/2014/main" id="{C6B7BF2A-8D92-3308-A488-8690CB0D85FF}"/>
                </a:ext>
              </a:extLst>
            </p:cNvPr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2923;p56">
              <a:extLst>
                <a:ext uri="{FF2B5EF4-FFF2-40B4-BE49-F238E27FC236}">
                  <a16:creationId xmlns:a16="http://schemas.microsoft.com/office/drawing/2014/main" id="{7A44E248-6381-A5D0-4DD3-5F91E6CAFED5}"/>
                </a:ext>
              </a:extLst>
            </p:cNvPr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2924;p56">
              <a:extLst>
                <a:ext uri="{FF2B5EF4-FFF2-40B4-BE49-F238E27FC236}">
                  <a16:creationId xmlns:a16="http://schemas.microsoft.com/office/drawing/2014/main" id="{9CF748DD-252A-2410-04DA-9AF5F2FC49ED}"/>
                </a:ext>
              </a:extLst>
            </p:cNvPr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925;p56">
              <a:extLst>
                <a:ext uri="{FF2B5EF4-FFF2-40B4-BE49-F238E27FC236}">
                  <a16:creationId xmlns:a16="http://schemas.microsoft.com/office/drawing/2014/main" id="{709B82C1-C3C2-3B58-5FB1-55A3EF3DF041}"/>
                </a:ext>
              </a:extLst>
            </p:cNvPr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926;p56">
              <a:extLst>
                <a:ext uri="{FF2B5EF4-FFF2-40B4-BE49-F238E27FC236}">
                  <a16:creationId xmlns:a16="http://schemas.microsoft.com/office/drawing/2014/main" id="{9300AEA5-4F39-39DE-A4FF-B85708B3BA5B}"/>
                </a:ext>
              </a:extLst>
            </p:cNvPr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9" name="Google Shape;2945;p56">
            <a:extLst>
              <a:ext uri="{FF2B5EF4-FFF2-40B4-BE49-F238E27FC236}">
                <a16:creationId xmlns:a16="http://schemas.microsoft.com/office/drawing/2014/main" id="{0DF7441F-E797-C212-6A9B-4FC5B1EE7C4F}"/>
              </a:ext>
            </a:extLst>
          </p:cNvPr>
          <p:cNvGrpSpPr/>
          <p:nvPr/>
        </p:nvGrpSpPr>
        <p:grpSpPr>
          <a:xfrm rot="-458246">
            <a:off x="1450262" y="4640895"/>
            <a:ext cx="2008125" cy="2168449"/>
            <a:chOff x="2285779" y="3523413"/>
            <a:chExt cx="1506138" cy="1626386"/>
          </a:xfrm>
        </p:grpSpPr>
        <p:sp>
          <p:nvSpPr>
            <p:cNvPr id="48" name="Google Shape;2946;p56">
              <a:extLst>
                <a:ext uri="{FF2B5EF4-FFF2-40B4-BE49-F238E27FC236}">
                  <a16:creationId xmlns:a16="http://schemas.microsoft.com/office/drawing/2014/main" id="{7062F47E-B42D-33A5-45BF-CB267795F71E}"/>
                </a:ext>
              </a:extLst>
            </p:cNvPr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2947;p56">
              <a:extLst>
                <a:ext uri="{FF2B5EF4-FFF2-40B4-BE49-F238E27FC236}">
                  <a16:creationId xmlns:a16="http://schemas.microsoft.com/office/drawing/2014/main" id="{A649C0D8-D0B1-ECA2-F63C-E3C5B3EF7E12}"/>
                </a:ext>
              </a:extLst>
            </p:cNvPr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2948;p56">
              <a:extLst>
                <a:ext uri="{FF2B5EF4-FFF2-40B4-BE49-F238E27FC236}">
                  <a16:creationId xmlns:a16="http://schemas.microsoft.com/office/drawing/2014/main" id="{DBE559A2-13AD-569A-AB2F-CB5F3EEAF572}"/>
                </a:ext>
              </a:extLst>
            </p:cNvPr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2949;p56">
              <a:extLst>
                <a:ext uri="{FF2B5EF4-FFF2-40B4-BE49-F238E27FC236}">
                  <a16:creationId xmlns:a16="http://schemas.microsoft.com/office/drawing/2014/main" id="{49AD0041-6D37-975D-DB0C-1E6E5BC84CCD}"/>
                </a:ext>
              </a:extLst>
            </p:cNvPr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2950;p56">
              <a:extLst>
                <a:ext uri="{FF2B5EF4-FFF2-40B4-BE49-F238E27FC236}">
                  <a16:creationId xmlns:a16="http://schemas.microsoft.com/office/drawing/2014/main" id="{D208F207-1769-DFC0-1393-83752715148A}"/>
                </a:ext>
              </a:extLst>
            </p:cNvPr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2951;p56">
              <a:extLst>
                <a:ext uri="{FF2B5EF4-FFF2-40B4-BE49-F238E27FC236}">
                  <a16:creationId xmlns:a16="http://schemas.microsoft.com/office/drawing/2014/main" id="{A3FD70F7-AB4A-8377-3CE9-A838082B6276}"/>
                </a:ext>
              </a:extLst>
            </p:cNvPr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2952;p56">
              <a:extLst>
                <a:ext uri="{FF2B5EF4-FFF2-40B4-BE49-F238E27FC236}">
                  <a16:creationId xmlns:a16="http://schemas.microsoft.com/office/drawing/2014/main" id="{C267E451-3766-6BCF-29DF-F150E3CD80BB}"/>
                </a:ext>
              </a:extLst>
            </p:cNvPr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2953;p56">
              <a:extLst>
                <a:ext uri="{FF2B5EF4-FFF2-40B4-BE49-F238E27FC236}">
                  <a16:creationId xmlns:a16="http://schemas.microsoft.com/office/drawing/2014/main" id="{51823A48-5393-55E6-6FFF-5D9D8389FA57}"/>
                </a:ext>
              </a:extLst>
            </p:cNvPr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2954;p56">
              <a:extLst>
                <a:ext uri="{FF2B5EF4-FFF2-40B4-BE49-F238E27FC236}">
                  <a16:creationId xmlns:a16="http://schemas.microsoft.com/office/drawing/2014/main" id="{561C9F2A-57C8-78B0-1E55-287E7D2BC15C}"/>
                </a:ext>
              </a:extLst>
            </p:cNvPr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2955;p56">
              <a:extLst>
                <a:ext uri="{FF2B5EF4-FFF2-40B4-BE49-F238E27FC236}">
                  <a16:creationId xmlns:a16="http://schemas.microsoft.com/office/drawing/2014/main" id="{DAB67298-7744-EAC0-8666-C065BD04F619}"/>
                </a:ext>
              </a:extLst>
            </p:cNvPr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2956;p56">
              <a:extLst>
                <a:ext uri="{FF2B5EF4-FFF2-40B4-BE49-F238E27FC236}">
                  <a16:creationId xmlns:a16="http://schemas.microsoft.com/office/drawing/2014/main" id="{F7546E18-F59C-7CB4-1442-5BA12B8D7504}"/>
                </a:ext>
              </a:extLst>
            </p:cNvPr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2957;p56">
              <a:extLst>
                <a:ext uri="{FF2B5EF4-FFF2-40B4-BE49-F238E27FC236}">
                  <a16:creationId xmlns:a16="http://schemas.microsoft.com/office/drawing/2014/main" id="{54CD7CD2-382E-EEE9-5763-8B99E7F598A2}"/>
                </a:ext>
              </a:extLst>
            </p:cNvPr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2958;p56">
              <a:extLst>
                <a:ext uri="{FF2B5EF4-FFF2-40B4-BE49-F238E27FC236}">
                  <a16:creationId xmlns:a16="http://schemas.microsoft.com/office/drawing/2014/main" id="{01ED23B2-3461-C861-423A-22A03EE468E6}"/>
                </a:ext>
              </a:extLst>
            </p:cNvPr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2959;p56">
              <a:extLst>
                <a:ext uri="{FF2B5EF4-FFF2-40B4-BE49-F238E27FC236}">
                  <a16:creationId xmlns:a16="http://schemas.microsoft.com/office/drawing/2014/main" id="{AA5862F1-8616-35A9-B6A0-F71E01705E84}"/>
                </a:ext>
              </a:extLst>
            </p:cNvPr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2960;p56">
              <a:extLst>
                <a:ext uri="{FF2B5EF4-FFF2-40B4-BE49-F238E27FC236}">
                  <a16:creationId xmlns:a16="http://schemas.microsoft.com/office/drawing/2014/main" id="{61B1213A-87A6-BBC6-7DC4-A9D9014573E1}"/>
                </a:ext>
              </a:extLst>
            </p:cNvPr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2961;p56">
              <a:extLst>
                <a:ext uri="{FF2B5EF4-FFF2-40B4-BE49-F238E27FC236}">
                  <a16:creationId xmlns:a16="http://schemas.microsoft.com/office/drawing/2014/main" id="{D255BB0D-2E51-3C1E-4904-3372DE18696E}"/>
                </a:ext>
              </a:extLst>
            </p:cNvPr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2962;p56">
              <a:extLst>
                <a:ext uri="{FF2B5EF4-FFF2-40B4-BE49-F238E27FC236}">
                  <a16:creationId xmlns:a16="http://schemas.microsoft.com/office/drawing/2014/main" id="{41681E63-F826-7F36-C7D8-03A3F50CD419}"/>
                </a:ext>
              </a:extLst>
            </p:cNvPr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2963;p56">
              <a:extLst>
                <a:ext uri="{FF2B5EF4-FFF2-40B4-BE49-F238E27FC236}">
                  <a16:creationId xmlns:a16="http://schemas.microsoft.com/office/drawing/2014/main" id="{4B6ADDC9-0E0A-F21A-590A-5FCA3DFBDF90}"/>
                </a:ext>
              </a:extLst>
            </p:cNvPr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2964;p56">
              <a:extLst>
                <a:ext uri="{FF2B5EF4-FFF2-40B4-BE49-F238E27FC236}">
                  <a16:creationId xmlns:a16="http://schemas.microsoft.com/office/drawing/2014/main" id="{D47EAB06-5304-632A-CB58-3D0DFF63D176}"/>
                </a:ext>
              </a:extLst>
            </p:cNvPr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2965;p56">
              <a:extLst>
                <a:ext uri="{FF2B5EF4-FFF2-40B4-BE49-F238E27FC236}">
                  <a16:creationId xmlns:a16="http://schemas.microsoft.com/office/drawing/2014/main" id="{42BE8306-5B82-93A2-DC11-AA4C4E87F8A0}"/>
                </a:ext>
              </a:extLst>
            </p:cNvPr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2966;p56">
              <a:extLst>
                <a:ext uri="{FF2B5EF4-FFF2-40B4-BE49-F238E27FC236}">
                  <a16:creationId xmlns:a16="http://schemas.microsoft.com/office/drawing/2014/main" id="{823ABF6C-172A-F3FE-7F52-2CE9A4A3F790}"/>
                </a:ext>
              </a:extLst>
            </p:cNvPr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DCDFAE5-942F-1D91-0A2B-00B6B92D3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27" y="1395312"/>
            <a:ext cx="6044400" cy="4738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963578" y="2798777"/>
            <a:ext cx="6044400" cy="1555231"/>
          </a:xfrm>
        </p:spPr>
        <p:txBody>
          <a:bodyPr/>
          <a:lstStyle/>
          <a:p>
            <a:r>
              <a:rPr lang="en-US" sz="88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Cooper Black" pitchFamily="18" charset="0"/>
              </a:rPr>
              <a:t> Bread </a:t>
            </a:r>
            <a:endParaRPr lang="fr-FR" dirty="0">
              <a:solidFill>
                <a:schemeClr val="tx1">
                  <a:lumMod val="25000"/>
                  <a:lumOff val="75000"/>
                </a:schemeClr>
              </a:solidFill>
              <a:latin typeface="Cooper Black" pitchFamily="18" charset="0"/>
            </a:endParaRPr>
          </a:p>
        </p:txBody>
      </p:sp>
      <p:grpSp>
        <p:nvGrpSpPr>
          <p:cNvPr id="46" name="Google Shape;2888;p56">
            <a:extLst>
              <a:ext uri="{FF2B5EF4-FFF2-40B4-BE49-F238E27FC236}">
                <a16:creationId xmlns:a16="http://schemas.microsoft.com/office/drawing/2014/main" id="{38F7A424-7E70-5413-8AEE-1707AC8BBE92}"/>
              </a:ext>
            </a:extLst>
          </p:cNvPr>
          <p:cNvGrpSpPr/>
          <p:nvPr/>
        </p:nvGrpSpPr>
        <p:grpSpPr>
          <a:xfrm rot="20622375">
            <a:off x="3642276" y="776572"/>
            <a:ext cx="1561556" cy="1593127"/>
            <a:chOff x="7158619" y="469606"/>
            <a:chExt cx="1171167" cy="1194844"/>
          </a:xfrm>
        </p:grpSpPr>
        <p:sp>
          <p:nvSpPr>
            <p:cNvPr id="8" name="Google Shape;2889;p56">
              <a:extLst>
                <a:ext uri="{FF2B5EF4-FFF2-40B4-BE49-F238E27FC236}">
                  <a16:creationId xmlns:a16="http://schemas.microsoft.com/office/drawing/2014/main" id="{3B7B53AC-2C82-DF96-7CCE-A4A642578253}"/>
                </a:ext>
              </a:extLst>
            </p:cNvPr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2890;p56">
              <a:extLst>
                <a:ext uri="{FF2B5EF4-FFF2-40B4-BE49-F238E27FC236}">
                  <a16:creationId xmlns:a16="http://schemas.microsoft.com/office/drawing/2014/main" id="{A86B4AF3-EC8E-13F3-83D9-0BE73C08DA46}"/>
                </a:ext>
              </a:extLst>
            </p:cNvPr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891;p56">
              <a:extLst>
                <a:ext uri="{FF2B5EF4-FFF2-40B4-BE49-F238E27FC236}">
                  <a16:creationId xmlns:a16="http://schemas.microsoft.com/office/drawing/2014/main" id="{08E51B21-1CA3-AE50-65FD-B640C70C699C}"/>
                </a:ext>
              </a:extLst>
            </p:cNvPr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892;p56">
              <a:extLst>
                <a:ext uri="{FF2B5EF4-FFF2-40B4-BE49-F238E27FC236}">
                  <a16:creationId xmlns:a16="http://schemas.microsoft.com/office/drawing/2014/main" id="{4D07D0DA-750B-C518-E56A-25F84E6D86F3}"/>
                </a:ext>
              </a:extLst>
            </p:cNvPr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893;p56">
              <a:extLst>
                <a:ext uri="{FF2B5EF4-FFF2-40B4-BE49-F238E27FC236}">
                  <a16:creationId xmlns:a16="http://schemas.microsoft.com/office/drawing/2014/main" id="{4215D4B3-85F6-1973-06A9-75D3F6ED6BE1}"/>
                </a:ext>
              </a:extLst>
            </p:cNvPr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894;p56">
              <a:extLst>
                <a:ext uri="{FF2B5EF4-FFF2-40B4-BE49-F238E27FC236}">
                  <a16:creationId xmlns:a16="http://schemas.microsoft.com/office/drawing/2014/main" id="{F2FB4A90-4E80-61D6-A003-B4CDCA4A3306}"/>
                </a:ext>
              </a:extLst>
            </p:cNvPr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895;p56">
              <a:extLst>
                <a:ext uri="{FF2B5EF4-FFF2-40B4-BE49-F238E27FC236}">
                  <a16:creationId xmlns:a16="http://schemas.microsoft.com/office/drawing/2014/main" id="{CCF44E02-C5EC-ED39-D5B5-B9193EF955AA}"/>
                </a:ext>
              </a:extLst>
            </p:cNvPr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896;p56">
              <a:extLst>
                <a:ext uri="{FF2B5EF4-FFF2-40B4-BE49-F238E27FC236}">
                  <a16:creationId xmlns:a16="http://schemas.microsoft.com/office/drawing/2014/main" id="{4BD783FF-4321-F86F-7621-795C2708F55F}"/>
                </a:ext>
              </a:extLst>
            </p:cNvPr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897;p56">
              <a:extLst>
                <a:ext uri="{FF2B5EF4-FFF2-40B4-BE49-F238E27FC236}">
                  <a16:creationId xmlns:a16="http://schemas.microsoft.com/office/drawing/2014/main" id="{9BFD63E6-D3C5-C35C-70B9-BD7F8809819D}"/>
                </a:ext>
              </a:extLst>
            </p:cNvPr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898;p56">
              <a:extLst>
                <a:ext uri="{FF2B5EF4-FFF2-40B4-BE49-F238E27FC236}">
                  <a16:creationId xmlns:a16="http://schemas.microsoft.com/office/drawing/2014/main" id="{3AD44181-CAC9-E2FF-8050-56E3B6B69D46}"/>
                </a:ext>
              </a:extLst>
            </p:cNvPr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899;p56">
              <a:extLst>
                <a:ext uri="{FF2B5EF4-FFF2-40B4-BE49-F238E27FC236}">
                  <a16:creationId xmlns:a16="http://schemas.microsoft.com/office/drawing/2014/main" id="{6ABE220D-022E-B9D9-E4D8-73FFF46FA406}"/>
                </a:ext>
              </a:extLst>
            </p:cNvPr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2900;p56">
              <a:extLst>
                <a:ext uri="{FF2B5EF4-FFF2-40B4-BE49-F238E27FC236}">
                  <a16:creationId xmlns:a16="http://schemas.microsoft.com/office/drawing/2014/main" id="{151E5832-65A4-61AA-1EBB-7AB914086508}"/>
                </a:ext>
              </a:extLst>
            </p:cNvPr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901;p56">
              <a:extLst>
                <a:ext uri="{FF2B5EF4-FFF2-40B4-BE49-F238E27FC236}">
                  <a16:creationId xmlns:a16="http://schemas.microsoft.com/office/drawing/2014/main" id="{E29E92C0-1F66-95CF-30F5-2BB9DA51631E}"/>
                </a:ext>
              </a:extLst>
            </p:cNvPr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902;p56">
              <a:extLst>
                <a:ext uri="{FF2B5EF4-FFF2-40B4-BE49-F238E27FC236}">
                  <a16:creationId xmlns:a16="http://schemas.microsoft.com/office/drawing/2014/main" id="{F7150D81-996D-C24F-7BBE-7F28F8242D33}"/>
                </a:ext>
              </a:extLst>
            </p:cNvPr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903;p56">
              <a:extLst>
                <a:ext uri="{FF2B5EF4-FFF2-40B4-BE49-F238E27FC236}">
                  <a16:creationId xmlns:a16="http://schemas.microsoft.com/office/drawing/2014/main" id="{A0E68188-F260-E41D-4555-B9F209C2E761}"/>
                </a:ext>
              </a:extLst>
            </p:cNvPr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904;p56">
              <a:extLst>
                <a:ext uri="{FF2B5EF4-FFF2-40B4-BE49-F238E27FC236}">
                  <a16:creationId xmlns:a16="http://schemas.microsoft.com/office/drawing/2014/main" id="{391B2343-74A8-0E94-478C-D6CD763A1B2C}"/>
                </a:ext>
              </a:extLst>
            </p:cNvPr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905;p56">
              <a:extLst>
                <a:ext uri="{FF2B5EF4-FFF2-40B4-BE49-F238E27FC236}">
                  <a16:creationId xmlns:a16="http://schemas.microsoft.com/office/drawing/2014/main" id="{5BABC577-1EEF-EE27-5A95-2CFB50E8A3D8}"/>
                </a:ext>
              </a:extLst>
            </p:cNvPr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906;p56">
              <a:extLst>
                <a:ext uri="{FF2B5EF4-FFF2-40B4-BE49-F238E27FC236}">
                  <a16:creationId xmlns:a16="http://schemas.microsoft.com/office/drawing/2014/main" id="{D96CA9BE-03AC-60DA-ABF4-95FA0EDB6F81}"/>
                </a:ext>
              </a:extLst>
            </p:cNvPr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907;p56">
              <a:extLst>
                <a:ext uri="{FF2B5EF4-FFF2-40B4-BE49-F238E27FC236}">
                  <a16:creationId xmlns:a16="http://schemas.microsoft.com/office/drawing/2014/main" id="{ECE10338-D857-D26D-2A6F-3C7A9557C73E}"/>
                </a:ext>
              </a:extLst>
            </p:cNvPr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908;p56">
              <a:extLst>
                <a:ext uri="{FF2B5EF4-FFF2-40B4-BE49-F238E27FC236}">
                  <a16:creationId xmlns:a16="http://schemas.microsoft.com/office/drawing/2014/main" id="{B107A121-8B1A-52FA-3251-0D633AFDA48B}"/>
                </a:ext>
              </a:extLst>
            </p:cNvPr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909;p56">
              <a:extLst>
                <a:ext uri="{FF2B5EF4-FFF2-40B4-BE49-F238E27FC236}">
                  <a16:creationId xmlns:a16="http://schemas.microsoft.com/office/drawing/2014/main" id="{BF94E149-BE47-0A89-CBAE-0A3C3C0224C4}"/>
                </a:ext>
              </a:extLst>
            </p:cNvPr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910;p56">
              <a:extLst>
                <a:ext uri="{FF2B5EF4-FFF2-40B4-BE49-F238E27FC236}">
                  <a16:creationId xmlns:a16="http://schemas.microsoft.com/office/drawing/2014/main" id="{3722D6A4-4F7C-7ADC-151D-BEA5277DC09F}"/>
                </a:ext>
              </a:extLst>
            </p:cNvPr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2911;p56">
              <a:extLst>
                <a:ext uri="{FF2B5EF4-FFF2-40B4-BE49-F238E27FC236}">
                  <a16:creationId xmlns:a16="http://schemas.microsoft.com/office/drawing/2014/main" id="{55585C38-45BB-3E82-41F9-55491280A382}"/>
                </a:ext>
              </a:extLst>
            </p:cNvPr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2912;p56">
              <a:extLst>
                <a:ext uri="{FF2B5EF4-FFF2-40B4-BE49-F238E27FC236}">
                  <a16:creationId xmlns:a16="http://schemas.microsoft.com/office/drawing/2014/main" id="{30BA41FE-FA1F-8E78-87B7-9154454661D9}"/>
                </a:ext>
              </a:extLst>
            </p:cNvPr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2913;p56">
              <a:extLst>
                <a:ext uri="{FF2B5EF4-FFF2-40B4-BE49-F238E27FC236}">
                  <a16:creationId xmlns:a16="http://schemas.microsoft.com/office/drawing/2014/main" id="{B93D79A9-2B4D-1985-136B-5C00A2791730}"/>
                </a:ext>
              </a:extLst>
            </p:cNvPr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2914;p56">
              <a:extLst>
                <a:ext uri="{FF2B5EF4-FFF2-40B4-BE49-F238E27FC236}">
                  <a16:creationId xmlns:a16="http://schemas.microsoft.com/office/drawing/2014/main" id="{0BA3B602-CBAF-3F05-0CE3-F6B2F83DBE3F}"/>
                </a:ext>
              </a:extLst>
            </p:cNvPr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2915;p56">
              <a:extLst>
                <a:ext uri="{FF2B5EF4-FFF2-40B4-BE49-F238E27FC236}">
                  <a16:creationId xmlns:a16="http://schemas.microsoft.com/office/drawing/2014/main" id="{5C27FDEC-2710-5D6E-9A57-0039362C2B0A}"/>
                </a:ext>
              </a:extLst>
            </p:cNvPr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2916;p56">
              <a:extLst>
                <a:ext uri="{FF2B5EF4-FFF2-40B4-BE49-F238E27FC236}">
                  <a16:creationId xmlns:a16="http://schemas.microsoft.com/office/drawing/2014/main" id="{B1195B1F-B9A1-9BDF-451A-60A5831F02B1}"/>
                </a:ext>
              </a:extLst>
            </p:cNvPr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2917;p56">
              <a:extLst>
                <a:ext uri="{FF2B5EF4-FFF2-40B4-BE49-F238E27FC236}">
                  <a16:creationId xmlns:a16="http://schemas.microsoft.com/office/drawing/2014/main" id="{8146685B-3EF5-819A-20CF-A80796ED28B5}"/>
                </a:ext>
              </a:extLst>
            </p:cNvPr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2918;p56">
              <a:extLst>
                <a:ext uri="{FF2B5EF4-FFF2-40B4-BE49-F238E27FC236}">
                  <a16:creationId xmlns:a16="http://schemas.microsoft.com/office/drawing/2014/main" id="{B1D1990E-BF5C-6F4E-673E-6A8EBE8AFE06}"/>
                </a:ext>
              </a:extLst>
            </p:cNvPr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2919;p56">
              <a:extLst>
                <a:ext uri="{FF2B5EF4-FFF2-40B4-BE49-F238E27FC236}">
                  <a16:creationId xmlns:a16="http://schemas.microsoft.com/office/drawing/2014/main" id="{E01B0CD1-7B17-3ED6-BC96-55F2AF537501}"/>
                </a:ext>
              </a:extLst>
            </p:cNvPr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2920;p56">
              <a:extLst>
                <a:ext uri="{FF2B5EF4-FFF2-40B4-BE49-F238E27FC236}">
                  <a16:creationId xmlns:a16="http://schemas.microsoft.com/office/drawing/2014/main" id="{CE5A06B7-0B6B-05C0-A1CF-E9CFD8218FDD}"/>
                </a:ext>
              </a:extLst>
            </p:cNvPr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2921;p56">
              <a:extLst>
                <a:ext uri="{FF2B5EF4-FFF2-40B4-BE49-F238E27FC236}">
                  <a16:creationId xmlns:a16="http://schemas.microsoft.com/office/drawing/2014/main" id="{E750F557-53B1-37C2-C99E-A62849C9E79F}"/>
                </a:ext>
              </a:extLst>
            </p:cNvPr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922;p56">
              <a:extLst>
                <a:ext uri="{FF2B5EF4-FFF2-40B4-BE49-F238E27FC236}">
                  <a16:creationId xmlns:a16="http://schemas.microsoft.com/office/drawing/2014/main" id="{C6B7BF2A-8D92-3308-A488-8690CB0D85FF}"/>
                </a:ext>
              </a:extLst>
            </p:cNvPr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2923;p56">
              <a:extLst>
                <a:ext uri="{FF2B5EF4-FFF2-40B4-BE49-F238E27FC236}">
                  <a16:creationId xmlns:a16="http://schemas.microsoft.com/office/drawing/2014/main" id="{7A44E248-6381-A5D0-4DD3-5F91E6CAFED5}"/>
                </a:ext>
              </a:extLst>
            </p:cNvPr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2924;p56">
              <a:extLst>
                <a:ext uri="{FF2B5EF4-FFF2-40B4-BE49-F238E27FC236}">
                  <a16:creationId xmlns:a16="http://schemas.microsoft.com/office/drawing/2014/main" id="{9CF748DD-252A-2410-04DA-9AF5F2FC49ED}"/>
                </a:ext>
              </a:extLst>
            </p:cNvPr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925;p56">
              <a:extLst>
                <a:ext uri="{FF2B5EF4-FFF2-40B4-BE49-F238E27FC236}">
                  <a16:creationId xmlns:a16="http://schemas.microsoft.com/office/drawing/2014/main" id="{709B82C1-C3C2-3B58-5FB1-55A3EF3DF041}"/>
                </a:ext>
              </a:extLst>
            </p:cNvPr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926;p56">
              <a:extLst>
                <a:ext uri="{FF2B5EF4-FFF2-40B4-BE49-F238E27FC236}">
                  <a16:creationId xmlns:a16="http://schemas.microsoft.com/office/drawing/2014/main" id="{9300AEA5-4F39-39DE-A4FF-B85708B3BA5B}"/>
                </a:ext>
              </a:extLst>
            </p:cNvPr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9" name="Google Shape;2945;p56">
            <a:extLst>
              <a:ext uri="{FF2B5EF4-FFF2-40B4-BE49-F238E27FC236}">
                <a16:creationId xmlns:a16="http://schemas.microsoft.com/office/drawing/2014/main" id="{0DF7441F-E797-C212-6A9B-4FC5B1EE7C4F}"/>
              </a:ext>
            </a:extLst>
          </p:cNvPr>
          <p:cNvGrpSpPr/>
          <p:nvPr/>
        </p:nvGrpSpPr>
        <p:grpSpPr>
          <a:xfrm rot="-458246">
            <a:off x="1450262" y="4640895"/>
            <a:ext cx="2008125" cy="2168449"/>
            <a:chOff x="2285779" y="3523413"/>
            <a:chExt cx="1506138" cy="1626386"/>
          </a:xfrm>
        </p:grpSpPr>
        <p:sp>
          <p:nvSpPr>
            <p:cNvPr id="48" name="Google Shape;2946;p56">
              <a:extLst>
                <a:ext uri="{FF2B5EF4-FFF2-40B4-BE49-F238E27FC236}">
                  <a16:creationId xmlns:a16="http://schemas.microsoft.com/office/drawing/2014/main" id="{7062F47E-B42D-33A5-45BF-CB267795F71E}"/>
                </a:ext>
              </a:extLst>
            </p:cNvPr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2947;p56">
              <a:extLst>
                <a:ext uri="{FF2B5EF4-FFF2-40B4-BE49-F238E27FC236}">
                  <a16:creationId xmlns:a16="http://schemas.microsoft.com/office/drawing/2014/main" id="{A649C0D8-D0B1-ECA2-F63C-E3C5B3EF7E12}"/>
                </a:ext>
              </a:extLst>
            </p:cNvPr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2948;p56">
              <a:extLst>
                <a:ext uri="{FF2B5EF4-FFF2-40B4-BE49-F238E27FC236}">
                  <a16:creationId xmlns:a16="http://schemas.microsoft.com/office/drawing/2014/main" id="{DBE559A2-13AD-569A-AB2F-CB5F3EEAF572}"/>
                </a:ext>
              </a:extLst>
            </p:cNvPr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2949;p56">
              <a:extLst>
                <a:ext uri="{FF2B5EF4-FFF2-40B4-BE49-F238E27FC236}">
                  <a16:creationId xmlns:a16="http://schemas.microsoft.com/office/drawing/2014/main" id="{49AD0041-6D37-975D-DB0C-1E6E5BC84CCD}"/>
                </a:ext>
              </a:extLst>
            </p:cNvPr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2950;p56">
              <a:extLst>
                <a:ext uri="{FF2B5EF4-FFF2-40B4-BE49-F238E27FC236}">
                  <a16:creationId xmlns:a16="http://schemas.microsoft.com/office/drawing/2014/main" id="{D208F207-1769-DFC0-1393-83752715148A}"/>
                </a:ext>
              </a:extLst>
            </p:cNvPr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2951;p56">
              <a:extLst>
                <a:ext uri="{FF2B5EF4-FFF2-40B4-BE49-F238E27FC236}">
                  <a16:creationId xmlns:a16="http://schemas.microsoft.com/office/drawing/2014/main" id="{A3FD70F7-AB4A-8377-3CE9-A838082B6276}"/>
                </a:ext>
              </a:extLst>
            </p:cNvPr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2952;p56">
              <a:extLst>
                <a:ext uri="{FF2B5EF4-FFF2-40B4-BE49-F238E27FC236}">
                  <a16:creationId xmlns:a16="http://schemas.microsoft.com/office/drawing/2014/main" id="{C267E451-3766-6BCF-29DF-F150E3CD80BB}"/>
                </a:ext>
              </a:extLst>
            </p:cNvPr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2953;p56">
              <a:extLst>
                <a:ext uri="{FF2B5EF4-FFF2-40B4-BE49-F238E27FC236}">
                  <a16:creationId xmlns:a16="http://schemas.microsoft.com/office/drawing/2014/main" id="{51823A48-5393-55E6-6FFF-5D9D8389FA57}"/>
                </a:ext>
              </a:extLst>
            </p:cNvPr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2954;p56">
              <a:extLst>
                <a:ext uri="{FF2B5EF4-FFF2-40B4-BE49-F238E27FC236}">
                  <a16:creationId xmlns:a16="http://schemas.microsoft.com/office/drawing/2014/main" id="{561C9F2A-57C8-78B0-1E55-287E7D2BC15C}"/>
                </a:ext>
              </a:extLst>
            </p:cNvPr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2955;p56">
              <a:extLst>
                <a:ext uri="{FF2B5EF4-FFF2-40B4-BE49-F238E27FC236}">
                  <a16:creationId xmlns:a16="http://schemas.microsoft.com/office/drawing/2014/main" id="{DAB67298-7744-EAC0-8666-C065BD04F619}"/>
                </a:ext>
              </a:extLst>
            </p:cNvPr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2956;p56">
              <a:extLst>
                <a:ext uri="{FF2B5EF4-FFF2-40B4-BE49-F238E27FC236}">
                  <a16:creationId xmlns:a16="http://schemas.microsoft.com/office/drawing/2014/main" id="{F7546E18-F59C-7CB4-1442-5BA12B8D7504}"/>
                </a:ext>
              </a:extLst>
            </p:cNvPr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2957;p56">
              <a:extLst>
                <a:ext uri="{FF2B5EF4-FFF2-40B4-BE49-F238E27FC236}">
                  <a16:creationId xmlns:a16="http://schemas.microsoft.com/office/drawing/2014/main" id="{54CD7CD2-382E-EEE9-5763-8B99E7F598A2}"/>
                </a:ext>
              </a:extLst>
            </p:cNvPr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2958;p56">
              <a:extLst>
                <a:ext uri="{FF2B5EF4-FFF2-40B4-BE49-F238E27FC236}">
                  <a16:creationId xmlns:a16="http://schemas.microsoft.com/office/drawing/2014/main" id="{01ED23B2-3461-C861-423A-22A03EE468E6}"/>
                </a:ext>
              </a:extLst>
            </p:cNvPr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2959;p56">
              <a:extLst>
                <a:ext uri="{FF2B5EF4-FFF2-40B4-BE49-F238E27FC236}">
                  <a16:creationId xmlns:a16="http://schemas.microsoft.com/office/drawing/2014/main" id="{AA5862F1-8616-35A9-B6A0-F71E01705E84}"/>
                </a:ext>
              </a:extLst>
            </p:cNvPr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2960;p56">
              <a:extLst>
                <a:ext uri="{FF2B5EF4-FFF2-40B4-BE49-F238E27FC236}">
                  <a16:creationId xmlns:a16="http://schemas.microsoft.com/office/drawing/2014/main" id="{61B1213A-87A6-BBC6-7DC4-A9D9014573E1}"/>
                </a:ext>
              </a:extLst>
            </p:cNvPr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2961;p56">
              <a:extLst>
                <a:ext uri="{FF2B5EF4-FFF2-40B4-BE49-F238E27FC236}">
                  <a16:creationId xmlns:a16="http://schemas.microsoft.com/office/drawing/2014/main" id="{D255BB0D-2E51-3C1E-4904-3372DE18696E}"/>
                </a:ext>
              </a:extLst>
            </p:cNvPr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2962;p56">
              <a:extLst>
                <a:ext uri="{FF2B5EF4-FFF2-40B4-BE49-F238E27FC236}">
                  <a16:creationId xmlns:a16="http://schemas.microsoft.com/office/drawing/2014/main" id="{41681E63-F826-7F36-C7D8-03A3F50CD419}"/>
                </a:ext>
              </a:extLst>
            </p:cNvPr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2963;p56">
              <a:extLst>
                <a:ext uri="{FF2B5EF4-FFF2-40B4-BE49-F238E27FC236}">
                  <a16:creationId xmlns:a16="http://schemas.microsoft.com/office/drawing/2014/main" id="{4B6ADDC9-0E0A-F21A-590A-5FCA3DFBDF90}"/>
                </a:ext>
              </a:extLst>
            </p:cNvPr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2964;p56">
              <a:extLst>
                <a:ext uri="{FF2B5EF4-FFF2-40B4-BE49-F238E27FC236}">
                  <a16:creationId xmlns:a16="http://schemas.microsoft.com/office/drawing/2014/main" id="{D47EAB06-5304-632A-CB58-3D0DFF63D176}"/>
                </a:ext>
              </a:extLst>
            </p:cNvPr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2965;p56">
              <a:extLst>
                <a:ext uri="{FF2B5EF4-FFF2-40B4-BE49-F238E27FC236}">
                  <a16:creationId xmlns:a16="http://schemas.microsoft.com/office/drawing/2014/main" id="{42BE8306-5B82-93A2-DC11-AA4C4E87F8A0}"/>
                </a:ext>
              </a:extLst>
            </p:cNvPr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2966;p56">
              <a:extLst>
                <a:ext uri="{FF2B5EF4-FFF2-40B4-BE49-F238E27FC236}">
                  <a16:creationId xmlns:a16="http://schemas.microsoft.com/office/drawing/2014/main" id="{823ABF6C-172A-F3FE-7F52-2CE9A4A3F790}"/>
                </a:ext>
              </a:extLst>
            </p:cNvPr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4F7F31B1-1E3F-C848-C5C9-FE7E55616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538" y="1122036"/>
            <a:ext cx="4992497" cy="499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20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0282" y="2942605"/>
            <a:ext cx="5595718" cy="1446546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r>
              <a:rPr lang="en-US" sz="8800" b="1" kern="0" dirty="0">
                <a:solidFill>
                  <a:schemeClr val="tx1">
                    <a:lumMod val="25000"/>
                    <a:lumOff val="75000"/>
                  </a:schemeClr>
                </a:solidFill>
                <a:latin typeface="Cooper Black" pitchFamily="18" charset="0"/>
                <a:sym typeface="Fredoka One"/>
              </a:rPr>
              <a:t>Chicken</a:t>
            </a:r>
            <a:r>
              <a:rPr lang="en-US" sz="88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ooper Black" pitchFamily="18" charset="0"/>
                <a:sym typeface="Fredoka One"/>
              </a:rPr>
              <a:t> </a:t>
            </a:r>
            <a:endParaRPr lang="fr-FR" dirty="0">
              <a:solidFill>
                <a:schemeClr val="bg1">
                  <a:lumMod val="60000"/>
                  <a:lumOff val="40000"/>
                </a:schemeClr>
              </a:solidFill>
              <a:latin typeface="Cooper Black" pitchFamily="18" charset="0"/>
            </a:endParaRPr>
          </a:p>
        </p:txBody>
      </p:sp>
      <p:grpSp>
        <p:nvGrpSpPr>
          <p:cNvPr id="29" name="Google Shape;2945;p56">
            <a:extLst>
              <a:ext uri="{FF2B5EF4-FFF2-40B4-BE49-F238E27FC236}">
                <a16:creationId xmlns:a16="http://schemas.microsoft.com/office/drawing/2014/main" id="{804C03CF-B70E-170D-FD67-A49E5F8B7E6C}"/>
              </a:ext>
            </a:extLst>
          </p:cNvPr>
          <p:cNvGrpSpPr/>
          <p:nvPr/>
        </p:nvGrpSpPr>
        <p:grpSpPr>
          <a:xfrm rot="-458246">
            <a:off x="1450262" y="4640895"/>
            <a:ext cx="2008125" cy="2168449"/>
            <a:chOff x="2285779" y="3523413"/>
            <a:chExt cx="1506138" cy="1626386"/>
          </a:xfrm>
        </p:grpSpPr>
        <p:sp>
          <p:nvSpPr>
            <p:cNvPr id="8" name="Google Shape;2946;p56">
              <a:extLst>
                <a:ext uri="{FF2B5EF4-FFF2-40B4-BE49-F238E27FC236}">
                  <a16:creationId xmlns:a16="http://schemas.microsoft.com/office/drawing/2014/main" id="{F46825D8-F9CA-C49E-9FEB-9BE67F4FBF92}"/>
                </a:ext>
              </a:extLst>
            </p:cNvPr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2947;p56">
              <a:extLst>
                <a:ext uri="{FF2B5EF4-FFF2-40B4-BE49-F238E27FC236}">
                  <a16:creationId xmlns:a16="http://schemas.microsoft.com/office/drawing/2014/main" id="{07B5E624-AC44-962A-2D16-EB13B18C5F38}"/>
                </a:ext>
              </a:extLst>
            </p:cNvPr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948;p56">
              <a:extLst>
                <a:ext uri="{FF2B5EF4-FFF2-40B4-BE49-F238E27FC236}">
                  <a16:creationId xmlns:a16="http://schemas.microsoft.com/office/drawing/2014/main" id="{CF7D6CC3-A7A8-2262-E450-777D981E2977}"/>
                </a:ext>
              </a:extLst>
            </p:cNvPr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949;p56">
              <a:extLst>
                <a:ext uri="{FF2B5EF4-FFF2-40B4-BE49-F238E27FC236}">
                  <a16:creationId xmlns:a16="http://schemas.microsoft.com/office/drawing/2014/main" id="{0A70DB28-7D33-FD87-E5C2-5EFBF02B863C}"/>
                </a:ext>
              </a:extLst>
            </p:cNvPr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950;p56">
              <a:extLst>
                <a:ext uri="{FF2B5EF4-FFF2-40B4-BE49-F238E27FC236}">
                  <a16:creationId xmlns:a16="http://schemas.microsoft.com/office/drawing/2014/main" id="{F8485112-3B85-E81E-5DE0-E63ABF7A4822}"/>
                </a:ext>
              </a:extLst>
            </p:cNvPr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951;p56">
              <a:extLst>
                <a:ext uri="{FF2B5EF4-FFF2-40B4-BE49-F238E27FC236}">
                  <a16:creationId xmlns:a16="http://schemas.microsoft.com/office/drawing/2014/main" id="{97D3F235-7D23-5CA4-8316-392465344CA2}"/>
                </a:ext>
              </a:extLst>
            </p:cNvPr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952;p56">
              <a:extLst>
                <a:ext uri="{FF2B5EF4-FFF2-40B4-BE49-F238E27FC236}">
                  <a16:creationId xmlns:a16="http://schemas.microsoft.com/office/drawing/2014/main" id="{08848450-B6D3-8F4C-F657-A733468CFB5D}"/>
                </a:ext>
              </a:extLst>
            </p:cNvPr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953;p56">
              <a:extLst>
                <a:ext uri="{FF2B5EF4-FFF2-40B4-BE49-F238E27FC236}">
                  <a16:creationId xmlns:a16="http://schemas.microsoft.com/office/drawing/2014/main" id="{8F47ACB9-5AF7-9066-ABD9-60CE01C1418A}"/>
                </a:ext>
              </a:extLst>
            </p:cNvPr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954;p56">
              <a:extLst>
                <a:ext uri="{FF2B5EF4-FFF2-40B4-BE49-F238E27FC236}">
                  <a16:creationId xmlns:a16="http://schemas.microsoft.com/office/drawing/2014/main" id="{539918C1-446B-8E50-3C30-C182373966BC}"/>
                </a:ext>
              </a:extLst>
            </p:cNvPr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955;p56">
              <a:extLst>
                <a:ext uri="{FF2B5EF4-FFF2-40B4-BE49-F238E27FC236}">
                  <a16:creationId xmlns:a16="http://schemas.microsoft.com/office/drawing/2014/main" id="{B292BF97-99B6-BB82-B77A-C3836BBD1C99}"/>
                </a:ext>
              </a:extLst>
            </p:cNvPr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956;p56">
              <a:extLst>
                <a:ext uri="{FF2B5EF4-FFF2-40B4-BE49-F238E27FC236}">
                  <a16:creationId xmlns:a16="http://schemas.microsoft.com/office/drawing/2014/main" id="{C099401E-05C0-C8AE-D9A3-A99B9380C3B8}"/>
                </a:ext>
              </a:extLst>
            </p:cNvPr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2957;p56">
              <a:extLst>
                <a:ext uri="{FF2B5EF4-FFF2-40B4-BE49-F238E27FC236}">
                  <a16:creationId xmlns:a16="http://schemas.microsoft.com/office/drawing/2014/main" id="{374A77B6-2E0F-9899-6217-1078E36BB001}"/>
                </a:ext>
              </a:extLst>
            </p:cNvPr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958;p56">
              <a:extLst>
                <a:ext uri="{FF2B5EF4-FFF2-40B4-BE49-F238E27FC236}">
                  <a16:creationId xmlns:a16="http://schemas.microsoft.com/office/drawing/2014/main" id="{25CDCE50-B515-1AAA-214C-257B190B5A18}"/>
                </a:ext>
              </a:extLst>
            </p:cNvPr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959;p56">
              <a:extLst>
                <a:ext uri="{FF2B5EF4-FFF2-40B4-BE49-F238E27FC236}">
                  <a16:creationId xmlns:a16="http://schemas.microsoft.com/office/drawing/2014/main" id="{3A23D265-D2FF-DD5A-74FF-2F01E07096E9}"/>
                </a:ext>
              </a:extLst>
            </p:cNvPr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960;p56">
              <a:extLst>
                <a:ext uri="{FF2B5EF4-FFF2-40B4-BE49-F238E27FC236}">
                  <a16:creationId xmlns:a16="http://schemas.microsoft.com/office/drawing/2014/main" id="{F5C675C7-5001-57FF-EAB9-E5D0AFD7EFCA}"/>
                </a:ext>
              </a:extLst>
            </p:cNvPr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961;p56">
              <a:extLst>
                <a:ext uri="{FF2B5EF4-FFF2-40B4-BE49-F238E27FC236}">
                  <a16:creationId xmlns:a16="http://schemas.microsoft.com/office/drawing/2014/main" id="{9262A42C-58A6-3A1A-F0EB-8A6A59A31136}"/>
                </a:ext>
              </a:extLst>
            </p:cNvPr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962;p56">
              <a:extLst>
                <a:ext uri="{FF2B5EF4-FFF2-40B4-BE49-F238E27FC236}">
                  <a16:creationId xmlns:a16="http://schemas.microsoft.com/office/drawing/2014/main" id="{BF470A87-F98B-CC5E-824C-64F4AF836DCF}"/>
                </a:ext>
              </a:extLst>
            </p:cNvPr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963;p56">
              <a:extLst>
                <a:ext uri="{FF2B5EF4-FFF2-40B4-BE49-F238E27FC236}">
                  <a16:creationId xmlns:a16="http://schemas.microsoft.com/office/drawing/2014/main" id="{435CE41E-01BB-67B7-AD70-0458CD9EA838}"/>
                </a:ext>
              </a:extLst>
            </p:cNvPr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964;p56">
              <a:extLst>
                <a:ext uri="{FF2B5EF4-FFF2-40B4-BE49-F238E27FC236}">
                  <a16:creationId xmlns:a16="http://schemas.microsoft.com/office/drawing/2014/main" id="{2F7CF46E-0745-F186-2E82-237CA01F0130}"/>
                </a:ext>
              </a:extLst>
            </p:cNvPr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965;p56">
              <a:extLst>
                <a:ext uri="{FF2B5EF4-FFF2-40B4-BE49-F238E27FC236}">
                  <a16:creationId xmlns:a16="http://schemas.microsoft.com/office/drawing/2014/main" id="{E8BB3F7B-F661-E131-2181-00B6B624041C}"/>
                </a:ext>
              </a:extLst>
            </p:cNvPr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966;p56">
              <a:extLst>
                <a:ext uri="{FF2B5EF4-FFF2-40B4-BE49-F238E27FC236}">
                  <a16:creationId xmlns:a16="http://schemas.microsoft.com/office/drawing/2014/main" id="{782DAB17-992E-50CD-12B2-1713714CE81A}"/>
                </a:ext>
              </a:extLst>
            </p:cNvPr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9" name="Google Shape;2888;p56">
            <a:extLst>
              <a:ext uri="{FF2B5EF4-FFF2-40B4-BE49-F238E27FC236}">
                <a16:creationId xmlns:a16="http://schemas.microsoft.com/office/drawing/2014/main" id="{C5C6F46F-C7A5-317C-7A42-18CB46572124}"/>
              </a:ext>
            </a:extLst>
          </p:cNvPr>
          <p:cNvGrpSpPr/>
          <p:nvPr/>
        </p:nvGrpSpPr>
        <p:grpSpPr>
          <a:xfrm rot="20622375">
            <a:off x="3642277" y="776572"/>
            <a:ext cx="1561556" cy="1593128"/>
            <a:chOff x="7158619" y="469606"/>
            <a:chExt cx="1171167" cy="1194844"/>
          </a:xfrm>
        </p:grpSpPr>
        <p:sp>
          <p:nvSpPr>
            <p:cNvPr id="31" name="Google Shape;2889;p56">
              <a:extLst>
                <a:ext uri="{FF2B5EF4-FFF2-40B4-BE49-F238E27FC236}">
                  <a16:creationId xmlns:a16="http://schemas.microsoft.com/office/drawing/2014/main" id="{D30ADC7C-9F70-2319-3C77-1C51BF91D7BD}"/>
                </a:ext>
              </a:extLst>
            </p:cNvPr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2890;p56">
              <a:extLst>
                <a:ext uri="{FF2B5EF4-FFF2-40B4-BE49-F238E27FC236}">
                  <a16:creationId xmlns:a16="http://schemas.microsoft.com/office/drawing/2014/main" id="{0B0E9964-3793-3A68-153B-E662AC963AE4}"/>
                </a:ext>
              </a:extLst>
            </p:cNvPr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2891;p56">
              <a:extLst>
                <a:ext uri="{FF2B5EF4-FFF2-40B4-BE49-F238E27FC236}">
                  <a16:creationId xmlns:a16="http://schemas.microsoft.com/office/drawing/2014/main" id="{B652851F-25F1-690E-BACD-1446E1FD9909}"/>
                </a:ext>
              </a:extLst>
            </p:cNvPr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2892;p56">
              <a:extLst>
                <a:ext uri="{FF2B5EF4-FFF2-40B4-BE49-F238E27FC236}">
                  <a16:creationId xmlns:a16="http://schemas.microsoft.com/office/drawing/2014/main" id="{8CDA8195-99EB-2D51-20D2-53C779DDB919}"/>
                </a:ext>
              </a:extLst>
            </p:cNvPr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2893;p56">
              <a:extLst>
                <a:ext uri="{FF2B5EF4-FFF2-40B4-BE49-F238E27FC236}">
                  <a16:creationId xmlns:a16="http://schemas.microsoft.com/office/drawing/2014/main" id="{977D0364-8306-E2AE-9908-CA0299082472}"/>
                </a:ext>
              </a:extLst>
            </p:cNvPr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2894;p56">
              <a:extLst>
                <a:ext uri="{FF2B5EF4-FFF2-40B4-BE49-F238E27FC236}">
                  <a16:creationId xmlns:a16="http://schemas.microsoft.com/office/drawing/2014/main" id="{52DFC192-5EA6-05C7-4D6E-5328AE911603}"/>
                </a:ext>
              </a:extLst>
            </p:cNvPr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2895;p56">
              <a:extLst>
                <a:ext uri="{FF2B5EF4-FFF2-40B4-BE49-F238E27FC236}">
                  <a16:creationId xmlns:a16="http://schemas.microsoft.com/office/drawing/2014/main" id="{1CD09EA5-2193-6CFD-A4D0-3FBC83CB2757}"/>
                </a:ext>
              </a:extLst>
            </p:cNvPr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2896;p56">
              <a:extLst>
                <a:ext uri="{FF2B5EF4-FFF2-40B4-BE49-F238E27FC236}">
                  <a16:creationId xmlns:a16="http://schemas.microsoft.com/office/drawing/2014/main" id="{A04E40F3-88EF-C711-43B7-7D9388B01C56}"/>
                </a:ext>
              </a:extLst>
            </p:cNvPr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2897;p56">
              <a:extLst>
                <a:ext uri="{FF2B5EF4-FFF2-40B4-BE49-F238E27FC236}">
                  <a16:creationId xmlns:a16="http://schemas.microsoft.com/office/drawing/2014/main" id="{0148BB57-EE12-B4ED-6424-60EDF238B24F}"/>
                </a:ext>
              </a:extLst>
            </p:cNvPr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2898;p56">
              <a:extLst>
                <a:ext uri="{FF2B5EF4-FFF2-40B4-BE49-F238E27FC236}">
                  <a16:creationId xmlns:a16="http://schemas.microsoft.com/office/drawing/2014/main" id="{5E46FA91-439F-A9CD-2209-3AF56D03EA37}"/>
                </a:ext>
              </a:extLst>
            </p:cNvPr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899;p56">
              <a:extLst>
                <a:ext uri="{FF2B5EF4-FFF2-40B4-BE49-F238E27FC236}">
                  <a16:creationId xmlns:a16="http://schemas.microsoft.com/office/drawing/2014/main" id="{4DCDA426-4A47-9FB9-DB80-D64EA83CA429}"/>
                </a:ext>
              </a:extLst>
            </p:cNvPr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2900;p56">
              <a:extLst>
                <a:ext uri="{FF2B5EF4-FFF2-40B4-BE49-F238E27FC236}">
                  <a16:creationId xmlns:a16="http://schemas.microsoft.com/office/drawing/2014/main" id="{2A243F71-15D9-CE60-7C07-4518A5FE73EF}"/>
                </a:ext>
              </a:extLst>
            </p:cNvPr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2901;p56">
              <a:extLst>
                <a:ext uri="{FF2B5EF4-FFF2-40B4-BE49-F238E27FC236}">
                  <a16:creationId xmlns:a16="http://schemas.microsoft.com/office/drawing/2014/main" id="{E2BE99C2-3DE3-916E-21B8-5CA30B2E20ED}"/>
                </a:ext>
              </a:extLst>
            </p:cNvPr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902;p56">
              <a:extLst>
                <a:ext uri="{FF2B5EF4-FFF2-40B4-BE49-F238E27FC236}">
                  <a16:creationId xmlns:a16="http://schemas.microsoft.com/office/drawing/2014/main" id="{D261919C-323C-B482-6C47-57D103F3C643}"/>
                </a:ext>
              </a:extLst>
            </p:cNvPr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903;p56">
              <a:extLst>
                <a:ext uri="{FF2B5EF4-FFF2-40B4-BE49-F238E27FC236}">
                  <a16:creationId xmlns:a16="http://schemas.microsoft.com/office/drawing/2014/main" id="{758BCA4A-2749-609B-C54E-6A6721B07B03}"/>
                </a:ext>
              </a:extLst>
            </p:cNvPr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2904;p56">
              <a:extLst>
                <a:ext uri="{FF2B5EF4-FFF2-40B4-BE49-F238E27FC236}">
                  <a16:creationId xmlns:a16="http://schemas.microsoft.com/office/drawing/2014/main" id="{81297F87-2B58-6EA5-02E5-AC5691B5725A}"/>
                </a:ext>
              </a:extLst>
            </p:cNvPr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2905;p56">
              <a:extLst>
                <a:ext uri="{FF2B5EF4-FFF2-40B4-BE49-F238E27FC236}">
                  <a16:creationId xmlns:a16="http://schemas.microsoft.com/office/drawing/2014/main" id="{045F6A26-F7E0-1EA1-0B35-65AF393C4984}"/>
                </a:ext>
              </a:extLst>
            </p:cNvPr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2906;p56">
              <a:extLst>
                <a:ext uri="{FF2B5EF4-FFF2-40B4-BE49-F238E27FC236}">
                  <a16:creationId xmlns:a16="http://schemas.microsoft.com/office/drawing/2014/main" id="{CEB9043D-5C9A-01F3-010F-75C7695FD4A8}"/>
                </a:ext>
              </a:extLst>
            </p:cNvPr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2907;p56">
              <a:extLst>
                <a:ext uri="{FF2B5EF4-FFF2-40B4-BE49-F238E27FC236}">
                  <a16:creationId xmlns:a16="http://schemas.microsoft.com/office/drawing/2014/main" id="{0B353664-8DD1-1FA6-DABF-60CEDF6E5EFD}"/>
                </a:ext>
              </a:extLst>
            </p:cNvPr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2908;p56">
              <a:extLst>
                <a:ext uri="{FF2B5EF4-FFF2-40B4-BE49-F238E27FC236}">
                  <a16:creationId xmlns:a16="http://schemas.microsoft.com/office/drawing/2014/main" id="{13E42C2D-559B-0126-0B2D-51F641316A74}"/>
                </a:ext>
              </a:extLst>
            </p:cNvPr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2909;p56">
              <a:extLst>
                <a:ext uri="{FF2B5EF4-FFF2-40B4-BE49-F238E27FC236}">
                  <a16:creationId xmlns:a16="http://schemas.microsoft.com/office/drawing/2014/main" id="{1F6C073F-EA62-093B-ABD5-6F7292749A7C}"/>
                </a:ext>
              </a:extLst>
            </p:cNvPr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2910;p56">
              <a:extLst>
                <a:ext uri="{FF2B5EF4-FFF2-40B4-BE49-F238E27FC236}">
                  <a16:creationId xmlns:a16="http://schemas.microsoft.com/office/drawing/2014/main" id="{590E0596-D428-40BA-5A43-47F578DF8598}"/>
                </a:ext>
              </a:extLst>
            </p:cNvPr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2911;p56">
              <a:extLst>
                <a:ext uri="{FF2B5EF4-FFF2-40B4-BE49-F238E27FC236}">
                  <a16:creationId xmlns:a16="http://schemas.microsoft.com/office/drawing/2014/main" id="{26E9C6A0-B2B3-A6BD-3470-87D4481F42C8}"/>
                </a:ext>
              </a:extLst>
            </p:cNvPr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2912;p56">
              <a:extLst>
                <a:ext uri="{FF2B5EF4-FFF2-40B4-BE49-F238E27FC236}">
                  <a16:creationId xmlns:a16="http://schemas.microsoft.com/office/drawing/2014/main" id="{4FFD2362-373F-DFD3-50C5-84E98636B74D}"/>
                </a:ext>
              </a:extLst>
            </p:cNvPr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2913;p56">
              <a:extLst>
                <a:ext uri="{FF2B5EF4-FFF2-40B4-BE49-F238E27FC236}">
                  <a16:creationId xmlns:a16="http://schemas.microsoft.com/office/drawing/2014/main" id="{41867800-65EC-2E39-68E7-FC49D04A9336}"/>
                </a:ext>
              </a:extLst>
            </p:cNvPr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2914;p56">
              <a:extLst>
                <a:ext uri="{FF2B5EF4-FFF2-40B4-BE49-F238E27FC236}">
                  <a16:creationId xmlns:a16="http://schemas.microsoft.com/office/drawing/2014/main" id="{36DDFC50-690F-F92E-41B7-900EDE57BA9B}"/>
                </a:ext>
              </a:extLst>
            </p:cNvPr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2915;p56">
              <a:extLst>
                <a:ext uri="{FF2B5EF4-FFF2-40B4-BE49-F238E27FC236}">
                  <a16:creationId xmlns:a16="http://schemas.microsoft.com/office/drawing/2014/main" id="{C6BBDEA5-3DE9-2B89-BCCA-8A82761801FE}"/>
                </a:ext>
              </a:extLst>
            </p:cNvPr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2916;p56">
              <a:extLst>
                <a:ext uri="{FF2B5EF4-FFF2-40B4-BE49-F238E27FC236}">
                  <a16:creationId xmlns:a16="http://schemas.microsoft.com/office/drawing/2014/main" id="{901CD107-6C5D-CB3F-EF62-8C52314DC1DF}"/>
                </a:ext>
              </a:extLst>
            </p:cNvPr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2917;p56">
              <a:extLst>
                <a:ext uri="{FF2B5EF4-FFF2-40B4-BE49-F238E27FC236}">
                  <a16:creationId xmlns:a16="http://schemas.microsoft.com/office/drawing/2014/main" id="{37B13A8A-1D79-FAC1-EFDD-E2577863A618}"/>
                </a:ext>
              </a:extLst>
            </p:cNvPr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2918;p56">
              <a:extLst>
                <a:ext uri="{FF2B5EF4-FFF2-40B4-BE49-F238E27FC236}">
                  <a16:creationId xmlns:a16="http://schemas.microsoft.com/office/drawing/2014/main" id="{76B58F17-4D39-5674-7714-E2417AF624C1}"/>
                </a:ext>
              </a:extLst>
            </p:cNvPr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2919;p56">
              <a:extLst>
                <a:ext uri="{FF2B5EF4-FFF2-40B4-BE49-F238E27FC236}">
                  <a16:creationId xmlns:a16="http://schemas.microsoft.com/office/drawing/2014/main" id="{A1D003B0-B130-6C34-962D-09C8E1F0E3A2}"/>
                </a:ext>
              </a:extLst>
            </p:cNvPr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2920;p56">
              <a:extLst>
                <a:ext uri="{FF2B5EF4-FFF2-40B4-BE49-F238E27FC236}">
                  <a16:creationId xmlns:a16="http://schemas.microsoft.com/office/drawing/2014/main" id="{BC001A40-75EF-03CF-D2D8-BF7F077539FF}"/>
                </a:ext>
              </a:extLst>
            </p:cNvPr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2921;p56">
              <a:extLst>
                <a:ext uri="{FF2B5EF4-FFF2-40B4-BE49-F238E27FC236}">
                  <a16:creationId xmlns:a16="http://schemas.microsoft.com/office/drawing/2014/main" id="{CE955520-D8FC-7EE3-DB24-3AA1EF31AA66}"/>
                </a:ext>
              </a:extLst>
            </p:cNvPr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2922;p56">
              <a:extLst>
                <a:ext uri="{FF2B5EF4-FFF2-40B4-BE49-F238E27FC236}">
                  <a16:creationId xmlns:a16="http://schemas.microsoft.com/office/drawing/2014/main" id="{068DA3A3-5AB9-8C77-14E5-181633C7A973}"/>
                </a:ext>
              </a:extLst>
            </p:cNvPr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2923;p56">
              <a:extLst>
                <a:ext uri="{FF2B5EF4-FFF2-40B4-BE49-F238E27FC236}">
                  <a16:creationId xmlns:a16="http://schemas.microsoft.com/office/drawing/2014/main" id="{2460F0FE-A17C-8197-DF4B-E71C6C777060}"/>
                </a:ext>
              </a:extLst>
            </p:cNvPr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2924;p56">
              <a:extLst>
                <a:ext uri="{FF2B5EF4-FFF2-40B4-BE49-F238E27FC236}">
                  <a16:creationId xmlns:a16="http://schemas.microsoft.com/office/drawing/2014/main" id="{C7DBD20E-5512-82F2-7542-544458CA3B54}"/>
                </a:ext>
              </a:extLst>
            </p:cNvPr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2925;p56">
              <a:extLst>
                <a:ext uri="{FF2B5EF4-FFF2-40B4-BE49-F238E27FC236}">
                  <a16:creationId xmlns:a16="http://schemas.microsoft.com/office/drawing/2014/main" id="{CD0055F0-AF8B-9558-5ADA-48AF2AD09F2E}"/>
                </a:ext>
              </a:extLst>
            </p:cNvPr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2926;p56">
              <a:extLst>
                <a:ext uri="{FF2B5EF4-FFF2-40B4-BE49-F238E27FC236}">
                  <a16:creationId xmlns:a16="http://schemas.microsoft.com/office/drawing/2014/main" id="{2EE24FE3-7DD6-A246-5A66-16D0AAAB1AA4}"/>
                </a:ext>
              </a:extLst>
            </p:cNvPr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D9D0369-A62F-D035-2657-937CC297C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776" y="531628"/>
            <a:ext cx="6811224" cy="5745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1526" y="2790599"/>
            <a:ext cx="6115531" cy="1446546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r>
              <a:rPr lang="en-US" sz="8800" b="1" kern="0" dirty="0">
                <a:solidFill>
                  <a:schemeClr val="bg1">
                    <a:lumMod val="60000"/>
                    <a:lumOff val="40000"/>
                  </a:schemeClr>
                </a:solidFill>
                <a:latin typeface="Cooper Black" pitchFamily="18" charset="0"/>
                <a:sym typeface="Fredoka One"/>
              </a:rPr>
              <a:t>Egg</a:t>
            </a:r>
            <a:endParaRPr lang="fr-FR" dirty="0">
              <a:solidFill>
                <a:schemeClr val="bg1">
                  <a:lumMod val="60000"/>
                  <a:lumOff val="40000"/>
                </a:schemeClr>
              </a:solidFill>
              <a:latin typeface="Cooper Black" pitchFamily="18" charset="0"/>
            </a:endParaRPr>
          </a:p>
        </p:txBody>
      </p:sp>
      <p:grpSp>
        <p:nvGrpSpPr>
          <p:cNvPr id="29" name="Google Shape;2945;p56">
            <a:extLst>
              <a:ext uri="{FF2B5EF4-FFF2-40B4-BE49-F238E27FC236}">
                <a16:creationId xmlns:a16="http://schemas.microsoft.com/office/drawing/2014/main" id="{804C03CF-B70E-170D-FD67-A49E5F8B7E6C}"/>
              </a:ext>
            </a:extLst>
          </p:cNvPr>
          <p:cNvGrpSpPr/>
          <p:nvPr/>
        </p:nvGrpSpPr>
        <p:grpSpPr>
          <a:xfrm rot="-458246">
            <a:off x="475883" y="4565725"/>
            <a:ext cx="2008125" cy="2168449"/>
            <a:chOff x="2285779" y="3523413"/>
            <a:chExt cx="1506138" cy="1626386"/>
          </a:xfrm>
        </p:grpSpPr>
        <p:sp>
          <p:nvSpPr>
            <p:cNvPr id="8" name="Google Shape;2946;p56">
              <a:extLst>
                <a:ext uri="{FF2B5EF4-FFF2-40B4-BE49-F238E27FC236}">
                  <a16:creationId xmlns:a16="http://schemas.microsoft.com/office/drawing/2014/main" id="{F46825D8-F9CA-C49E-9FEB-9BE67F4FBF92}"/>
                </a:ext>
              </a:extLst>
            </p:cNvPr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2947;p56">
              <a:extLst>
                <a:ext uri="{FF2B5EF4-FFF2-40B4-BE49-F238E27FC236}">
                  <a16:creationId xmlns:a16="http://schemas.microsoft.com/office/drawing/2014/main" id="{07B5E624-AC44-962A-2D16-EB13B18C5F38}"/>
                </a:ext>
              </a:extLst>
            </p:cNvPr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948;p56">
              <a:extLst>
                <a:ext uri="{FF2B5EF4-FFF2-40B4-BE49-F238E27FC236}">
                  <a16:creationId xmlns:a16="http://schemas.microsoft.com/office/drawing/2014/main" id="{CF7D6CC3-A7A8-2262-E450-777D981E2977}"/>
                </a:ext>
              </a:extLst>
            </p:cNvPr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949;p56">
              <a:extLst>
                <a:ext uri="{FF2B5EF4-FFF2-40B4-BE49-F238E27FC236}">
                  <a16:creationId xmlns:a16="http://schemas.microsoft.com/office/drawing/2014/main" id="{0A70DB28-7D33-FD87-E5C2-5EFBF02B863C}"/>
                </a:ext>
              </a:extLst>
            </p:cNvPr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950;p56">
              <a:extLst>
                <a:ext uri="{FF2B5EF4-FFF2-40B4-BE49-F238E27FC236}">
                  <a16:creationId xmlns:a16="http://schemas.microsoft.com/office/drawing/2014/main" id="{F8485112-3B85-E81E-5DE0-E63ABF7A4822}"/>
                </a:ext>
              </a:extLst>
            </p:cNvPr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951;p56">
              <a:extLst>
                <a:ext uri="{FF2B5EF4-FFF2-40B4-BE49-F238E27FC236}">
                  <a16:creationId xmlns:a16="http://schemas.microsoft.com/office/drawing/2014/main" id="{97D3F235-7D23-5CA4-8316-392465344CA2}"/>
                </a:ext>
              </a:extLst>
            </p:cNvPr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952;p56">
              <a:extLst>
                <a:ext uri="{FF2B5EF4-FFF2-40B4-BE49-F238E27FC236}">
                  <a16:creationId xmlns:a16="http://schemas.microsoft.com/office/drawing/2014/main" id="{08848450-B6D3-8F4C-F657-A733468CFB5D}"/>
                </a:ext>
              </a:extLst>
            </p:cNvPr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953;p56">
              <a:extLst>
                <a:ext uri="{FF2B5EF4-FFF2-40B4-BE49-F238E27FC236}">
                  <a16:creationId xmlns:a16="http://schemas.microsoft.com/office/drawing/2014/main" id="{8F47ACB9-5AF7-9066-ABD9-60CE01C1418A}"/>
                </a:ext>
              </a:extLst>
            </p:cNvPr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954;p56">
              <a:extLst>
                <a:ext uri="{FF2B5EF4-FFF2-40B4-BE49-F238E27FC236}">
                  <a16:creationId xmlns:a16="http://schemas.microsoft.com/office/drawing/2014/main" id="{539918C1-446B-8E50-3C30-C182373966BC}"/>
                </a:ext>
              </a:extLst>
            </p:cNvPr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955;p56">
              <a:extLst>
                <a:ext uri="{FF2B5EF4-FFF2-40B4-BE49-F238E27FC236}">
                  <a16:creationId xmlns:a16="http://schemas.microsoft.com/office/drawing/2014/main" id="{B292BF97-99B6-BB82-B77A-C3836BBD1C99}"/>
                </a:ext>
              </a:extLst>
            </p:cNvPr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956;p56">
              <a:extLst>
                <a:ext uri="{FF2B5EF4-FFF2-40B4-BE49-F238E27FC236}">
                  <a16:creationId xmlns:a16="http://schemas.microsoft.com/office/drawing/2014/main" id="{C099401E-05C0-C8AE-D9A3-A99B9380C3B8}"/>
                </a:ext>
              </a:extLst>
            </p:cNvPr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2957;p56">
              <a:extLst>
                <a:ext uri="{FF2B5EF4-FFF2-40B4-BE49-F238E27FC236}">
                  <a16:creationId xmlns:a16="http://schemas.microsoft.com/office/drawing/2014/main" id="{374A77B6-2E0F-9899-6217-1078E36BB001}"/>
                </a:ext>
              </a:extLst>
            </p:cNvPr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958;p56">
              <a:extLst>
                <a:ext uri="{FF2B5EF4-FFF2-40B4-BE49-F238E27FC236}">
                  <a16:creationId xmlns:a16="http://schemas.microsoft.com/office/drawing/2014/main" id="{25CDCE50-B515-1AAA-214C-257B190B5A18}"/>
                </a:ext>
              </a:extLst>
            </p:cNvPr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959;p56">
              <a:extLst>
                <a:ext uri="{FF2B5EF4-FFF2-40B4-BE49-F238E27FC236}">
                  <a16:creationId xmlns:a16="http://schemas.microsoft.com/office/drawing/2014/main" id="{3A23D265-D2FF-DD5A-74FF-2F01E07096E9}"/>
                </a:ext>
              </a:extLst>
            </p:cNvPr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960;p56">
              <a:extLst>
                <a:ext uri="{FF2B5EF4-FFF2-40B4-BE49-F238E27FC236}">
                  <a16:creationId xmlns:a16="http://schemas.microsoft.com/office/drawing/2014/main" id="{F5C675C7-5001-57FF-EAB9-E5D0AFD7EFCA}"/>
                </a:ext>
              </a:extLst>
            </p:cNvPr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961;p56">
              <a:extLst>
                <a:ext uri="{FF2B5EF4-FFF2-40B4-BE49-F238E27FC236}">
                  <a16:creationId xmlns:a16="http://schemas.microsoft.com/office/drawing/2014/main" id="{9262A42C-58A6-3A1A-F0EB-8A6A59A31136}"/>
                </a:ext>
              </a:extLst>
            </p:cNvPr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962;p56">
              <a:extLst>
                <a:ext uri="{FF2B5EF4-FFF2-40B4-BE49-F238E27FC236}">
                  <a16:creationId xmlns:a16="http://schemas.microsoft.com/office/drawing/2014/main" id="{BF470A87-F98B-CC5E-824C-64F4AF836DCF}"/>
                </a:ext>
              </a:extLst>
            </p:cNvPr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963;p56">
              <a:extLst>
                <a:ext uri="{FF2B5EF4-FFF2-40B4-BE49-F238E27FC236}">
                  <a16:creationId xmlns:a16="http://schemas.microsoft.com/office/drawing/2014/main" id="{435CE41E-01BB-67B7-AD70-0458CD9EA838}"/>
                </a:ext>
              </a:extLst>
            </p:cNvPr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964;p56">
              <a:extLst>
                <a:ext uri="{FF2B5EF4-FFF2-40B4-BE49-F238E27FC236}">
                  <a16:creationId xmlns:a16="http://schemas.microsoft.com/office/drawing/2014/main" id="{2F7CF46E-0745-F186-2E82-237CA01F0130}"/>
                </a:ext>
              </a:extLst>
            </p:cNvPr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965;p56">
              <a:extLst>
                <a:ext uri="{FF2B5EF4-FFF2-40B4-BE49-F238E27FC236}">
                  <a16:creationId xmlns:a16="http://schemas.microsoft.com/office/drawing/2014/main" id="{E8BB3F7B-F661-E131-2181-00B6B624041C}"/>
                </a:ext>
              </a:extLst>
            </p:cNvPr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966;p56">
              <a:extLst>
                <a:ext uri="{FF2B5EF4-FFF2-40B4-BE49-F238E27FC236}">
                  <a16:creationId xmlns:a16="http://schemas.microsoft.com/office/drawing/2014/main" id="{782DAB17-992E-50CD-12B2-1713714CE81A}"/>
                </a:ext>
              </a:extLst>
            </p:cNvPr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9" name="Google Shape;2888;p56">
            <a:extLst>
              <a:ext uri="{FF2B5EF4-FFF2-40B4-BE49-F238E27FC236}">
                <a16:creationId xmlns:a16="http://schemas.microsoft.com/office/drawing/2014/main" id="{C5C6F46F-C7A5-317C-7A42-18CB46572124}"/>
              </a:ext>
            </a:extLst>
          </p:cNvPr>
          <p:cNvGrpSpPr/>
          <p:nvPr/>
        </p:nvGrpSpPr>
        <p:grpSpPr>
          <a:xfrm rot="20622375">
            <a:off x="2248900" y="136428"/>
            <a:ext cx="1561556" cy="1593128"/>
            <a:chOff x="7158619" y="469606"/>
            <a:chExt cx="1171167" cy="1194844"/>
          </a:xfrm>
        </p:grpSpPr>
        <p:sp>
          <p:nvSpPr>
            <p:cNvPr id="31" name="Google Shape;2889;p56">
              <a:extLst>
                <a:ext uri="{FF2B5EF4-FFF2-40B4-BE49-F238E27FC236}">
                  <a16:creationId xmlns:a16="http://schemas.microsoft.com/office/drawing/2014/main" id="{D30ADC7C-9F70-2319-3C77-1C51BF91D7BD}"/>
                </a:ext>
              </a:extLst>
            </p:cNvPr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2890;p56">
              <a:extLst>
                <a:ext uri="{FF2B5EF4-FFF2-40B4-BE49-F238E27FC236}">
                  <a16:creationId xmlns:a16="http://schemas.microsoft.com/office/drawing/2014/main" id="{0B0E9964-3793-3A68-153B-E662AC963AE4}"/>
                </a:ext>
              </a:extLst>
            </p:cNvPr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2891;p56">
              <a:extLst>
                <a:ext uri="{FF2B5EF4-FFF2-40B4-BE49-F238E27FC236}">
                  <a16:creationId xmlns:a16="http://schemas.microsoft.com/office/drawing/2014/main" id="{B652851F-25F1-690E-BACD-1446E1FD9909}"/>
                </a:ext>
              </a:extLst>
            </p:cNvPr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2892;p56">
              <a:extLst>
                <a:ext uri="{FF2B5EF4-FFF2-40B4-BE49-F238E27FC236}">
                  <a16:creationId xmlns:a16="http://schemas.microsoft.com/office/drawing/2014/main" id="{8CDA8195-99EB-2D51-20D2-53C779DDB919}"/>
                </a:ext>
              </a:extLst>
            </p:cNvPr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2893;p56">
              <a:extLst>
                <a:ext uri="{FF2B5EF4-FFF2-40B4-BE49-F238E27FC236}">
                  <a16:creationId xmlns:a16="http://schemas.microsoft.com/office/drawing/2014/main" id="{977D0364-8306-E2AE-9908-CA0299082472}"/>
                </a:ext>
              </a:extLst>
            </p:cNvPr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2894;p56">
              <a:extLst>
                <a:ext uri="{FF2B5EF4-FFF2-40B4-BE49-F238E27FC236}">
                  <a16:creationId xmlns:a16="http://schemas.microsoft.com/office/drawing/2014/main" id="{52DFC192-5EA6-05C7-4D6E-5328AE911603}"/>
                </a:ext>
              </a:extLst>
            </p:cNvPr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2895;p56">
              <a:extLst>
                <a:ext uri="{FF2B5EF4-FFF2-40B4-BE49-F238E27FC236}">
                  <a16:creationId xmlns:a16="http://schemas.microsoft.com/office/drawing/2014/main" id="{1CD09EA5-2193-6CFD-A4D0-3FBC83CB2757}"/>
                </a:ext>
              </a:extLst>
            </p:cNvPr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2896;p56">
              <a:extLst>
                <a:ext uri="{FF2B5EF4-FFF2-40B4-BE49-F238E27FC236}">
                  <a16:creationId xmlns:a16="http://schemas.microsoft.com/office/drawing/2014/main" id="{A04E40F3-88EF-C711-43B7-7D9388B01C56}"/>
                </a:ext>
              </a:extLst>
            </p:cNvPr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2897;p56">
              <a:extLst>
                <a:ext uri="{FF2B5EF4-FFF2-40B4-BE49-F238E27FC236}">
                  <a16:creationId xmlns:a16="http://schemas.microsoft.com/office/drawing/2014/main" id="{0148BB57-EE12-B4ED-6424-60EDF238B24F}"/>
                </a:ext>
              </a:extLst>
            </p:cNvPr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2898;p56">
              <a:extLst>
                <a:ext uri="{FF2B5EF4-FFF2-40B4-BE49-F238E27FC236}">
                  <a16:creationId xmlns:a16="http://schemas.microsoft.com/office/drawing/2014/main" id="{5E46FA91-439F-A9CD-2209-3AF56D03EA37}"/>
                </a:ext>
              </a:extLst>
            </p:cNvPr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899;p56">
              <a:extLst>
                <a:ext uri="{FF2B5EF4-FFF2-40B4-BE49-F238E27FC236}">
                  <a16:creationId xmlns:a16="http://schemas.microsoft.com/office/drawing/2014/main" id="{4DCDA426-4A47-9FB9-DB80-D64EA83CA429}"/>
                </a:ext>
              </a:extLst>
            </p:cNvPr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2900;p56">
              <a:extLst>
                <a:ext uri="{FF2B5EF4-FFF2-40B4-BE49-F238E27FC236}">
                  <a16:creationId xmlns:a16="http://schemas.microsoft.com/office/drawing/2014/main" id="{2A243F71-15D9-CE60-7C07-4518A5FE73EF}"/>
                </a:ext>
              </a:extLst>
            </p:cNvPr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2901;p56">
              <a:extLst>
                <a:ext uri="{FF2B5EF4-FFF2-40B4-BE49-F238E27FC236}">
                  <a16:creationId xmlns:a16="http://schemas.microsoft.com/office/drawing/2014/main" id="{E2BE99C2-3DE3-916E-21B8-5CA30B2E20ED}"/>
                </a:ext>
              </a:extLst>
            </p:cNvPr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902;p56">
              <a:extLst>
                <a:ext uri="{FF2B5EF4-FFF2-40B4-BE49-F238E27FC236}">
                  <a16:creationId xmlns:a16="http://schemas.microsoft.com/office/drawing/2014/main" id="{D261919C-323C-B482-6C47-57D103F3C643}"/>
                </a:ext>
              </a:extLst>
            </p:cNvPr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903;p56">
              <a:extLst>
                <a:ext uri="{FF2B5EF4-FFF2-40B4-BE49-F238E27FC236}">
                  <a16:creationId xmlns:a16="http://schemas.microsoft.com/office/drawing/2014/main" id="{758BCA4A-2749-609B-C54E-6A6721B07B03}"/>
                </a:ext>
              </a:extLst>
            </p:cNvPr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2904;p56">
              <a:extLst>
                <a:ext uri="{FF2B5EF4-FFF2-40B4-BE49-F238E27FC236}">
                  <a16:creationId xmlns:a16="http://schemas.microsoft.com/office/drawing/2014/main" id="{81297F87-2B58-6EA5-02E5-AC5691B5725A}"/>
                </a:ext>
              </a:extLst>
            </p:cNvPr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2905;p56">
              <a:extLst>
                <a:ext uri="{FF2B5EF4-FFF2-40B4-BE49-F238E27FC236}">
                  <a16:creationId xmlns:a16="http://schemas.microsoft.com/office/drawing/2014/main" id="{045F6A26-F7E0-1EA1-0B35-65AF393C4984}"/>
                </a:ext>
              </a:extLst>
            </p:cNvPr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2906;p56">
              <a:extLst>
                <a:ext uri="{FF2B5EF4-FFF2-40B4-BE49-F238E27FC236}">
                  <a16:creationId xmlns:a16="http://schemas.microsoft.com/office/drawing/2014/main" id="{CEB9043D-5C9A-01F3-010F-75C7695FD4A8}"/>
                </a:ext>
              </a:extLst>
            </p:cNvPr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2907;p56">
              <a:extLst>
                <a:ext uri="{FF2B5EF4-FFF2-40B4-BE49-F238E27FC236}">
                  <a16:creationId xmlns:a16="http://schemas.microsoft.com/office/drawing/2014/main" id="{0B353664-8DD1-1FA6-DABF-60CEDF6E5EFD}"/>
                </a:ext>
              </a:extLst>
            </p:cNvPr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2908;p56">
              <a:extLst>
                <a:ext uri="{FF2B5EF4-FFF2-40B4-BE49-F238E27FC236}">
                  <a16:creationId xmlns:a16="http://schemas.microsoft.com/office/drawing/2014/main" id="{13E42C2D-559B-0126-0B2D-51F641316A74}"/>
                </a:ext>
              </a:extLst>
            </p:cNvPr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2909;p56">
              <a:extLst>
                <a:ext uri="{FF2B5EF4-FFF2-40B4-BE49-F238E27FC236}">
                  <a16:creationId xmlns:a16="http://schemas.microsoft.com/office/drawing/2014/main" id="{1F6C073F-EA62-093B-ABD5-6F7292749A7C}"/>
                </a:ext>
              </a:extLst>
            </p:cNvPr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2910;p56">
              <a:extLst>
                <a:ext uri="{FF2B5EF4-FFF2-40B4-BE49-F238E27FC236}">
                  <a16:creationId xmlns:a16="http://schemas.microsoft.com/office/drawing/2014/main" id="{590E0596-D428-40BA-5A43-47F578DF8598}"/>
                </a:ext>
              </a:extLst>
            </p:cNvPr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2911;p56">
              <a:extLst>
                <a:ext uri="{FF2B5EF4-FFF2-40B4-BE49-F238E27FC236}">
                  <a16:creationId xmlns:a16="http://schemas.microsoft.com/office/drawing/2014/main" id="{26E9C6A0-B2B3-A6BD-3470-87D4481F42C8}"/>
                </a:ext>
              </a:extLst>
            </p:cNvPr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2912;p56">
              <a:extLst>
                <a:ext uri="{FF2B5EF4-FFF2-40B4-BE49-F238E27FC236}">
                  <a16:creationId xmlns:a16="http://schemas.microsoft.com/office/drawing/2014/main" id="{4FFD2362-373F-DFD3-50C5-84E98636B74D}"/>
                </a:ext>
              </a:extLst>
            </p:cNvPr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2913;p56">
              <a:extLst>
                <a:ext uri="{FF2B5EF4-FFF2-40B4-BE49-F238E27FC236}">
                  <a16:creationId xmlns:a16="http://schemas.microsoft.com/office/drawing/2014/main" id="{41867800-65EC-2E39-68E7-FC49D04A9336}"/>
                </a:ext>
              </a:extLst>
            </p:cNvPr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2914;p56">
              <a:extLst>
                <a:ext uri="{FF2B5EF4-FFF2-40B4-BE49-F238E27FC236}">
                  <a16:creationId xmlns:a16="http://schemas.microsoft.com/office/drawing/2014/main" id="{36DDFC50-690F-F92E-41B7-900EDE57BA9B}"/>
                </a:ext>
              </a:extLst>
            </p:cNvPr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2915;p56">
              <a:extLst>
                <a:ext uri="{FF2B5EF4-FFF2-40B4-BE49-F238E27FC236}">
                  <a16:creationId xmlns:a16="http://schemas.microsoft.com/office/drawing/2014/main" id="{C6BBDEA5-3DE9-2B89-BCCA-8A82761801FE}"/>
                </a:ext>
              </a:extLst>
            </p:cNvPr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2916;p56">
              <a:extLst>
                <a:ext uri="{FF2B5EF4-FFF2-40B4-BE49-F238E27FC236}">
                  <a16:creationId xmlns:a16="http://schemas.microsoft.com/office/drawing/2014/main" id="{901CD107-6C5D-CB3F-EF62-8C52314DC1DF}"/>
                </a:ext>
              </a:extLst>
            </p:cNvPr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2917;p56">
              <a:extLst>
                <a:ext uri="{FF2B5EF4-FFF2-40B4-BE49-F238E27FC236}">
                  <a16:creationId xmlns:a16="http://schemas.microsoft.com/office/drawing/2014/main" id="{37B13A8A-1D79-FAC1-EFDD-E2577863A618}"/>
                </a:ext>
              </a:extLst>
            </p:cNvPr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2918;p56">
              <a:extLst>
                <a:ext uri="{FF2B5EF4-FFF2-40B4-BE49-F238E27FC236}">
                  <a16:creationId xmlns:a16="http://schemas.microsoft.com/office/drawing/2014/main" id="{76B58F17-4D39-5674-7714-E2417AF624C1}"/>
                </a:ext>
              </a:extLst>
            </p:cNvPr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2919;p56">
              <a:extLst>
                <a:ext uri="{FF2B5EF4-FFF2-40B4-BE49-F238E27FC236}">
                  <a16:creationId xmlns:a16="http://schemas.microsoft.com/office/drawing/2014/main" id="{A1D003B0-B130-6C34-962D-09C8E1F0E3A2}"/>
                </a:ext>
              </a:extLst>
            </p:cNvPr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2920;p56">
              <a:extLst>
                <a:ext uri="{FF2B5EF4-FFF2-40B4-BE49-F238E27FC236}">
                  <a16:creationId xmlns:a16="http://schemas.microsoft.com/office/drawing/2014/main" id="{BC001A40-75EF-03CF-D2D8-BF7F077539FF}"/>
                </a:ext>
              </a:extLst>
            </p:cNvPr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2921;p56">
              <a:extLst>
                <a:ext uri="{FF2B5EF4-FFF2-40B4-BE49-F238E27FC236}">
                  <a16:creationId xmlns:a16="http://schemas.microsoft.com/office/drawing/2014/main" id="{CE955520-D8FC-7EE3-DB24-3AA1EF31AA66}"/>
                </a:ext>
              </a:extLst>
            </p:cNvPr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2922;p56">
              <a:extLst>
                <a:ext uri="{FF2B5EF4-FFF2-40B4-BE49-F238E27FC236}">
                  <a16:creationId xmlns:a16="http://schemas.microsoft.com/office/drawing/2014/main" id="{068DA3A3-5AB9-8C77-14E5-181633C7A973}"/>
                </a:ext>
              </a:extLst>
            </p:cNvPr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2923;p56">
              <a:extLst>
                <a:ext uri="{FF2B5EF4-FFF2-40B4-BE49-F238E27FC236}">
                  <a16:creationId xmlns:a16="http://schemas.microsoft.com/office/drawing/2014/main" id="{2460F0FE-A17C-8197-DF4B-E71C6C777060}"/>
                </a:ext>
              </a:extLst>
            </p:cNvPr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2924;p56">
              <a:extLst>
                <a:ext uri="{FF2B5EF4-FFF2-40B4-BE49-F238E27FC236}">
                  <a16:creationId xmlns:a16="http://schemas.microsoft.com/office/drawing/2014/main" id="{C7DBD20E-5512-82F2-7542-544458CA3B54}"/>
                </a:ext>
              </a:extLst>
            </p:cNvPr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2925;p56">
              <a:extLst>
                <a:ext uri="{FF2B5EF4-FFF2-40B4-BE49-F238E27FC236}">
                  <a16:creationId xmlns:a16="http://schemas.microsoft.com/office/drawing/2014/main" id="{CD0055F0-AF8B-9558-5ADA-48AF2AD09F2E}"/>
                </a:ext>
              </a:extLst>
            </p:cNvPr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2926;p56">
              <a:extLst>
                <a:ext uri="{FF2B5EF4-FFF2-40B4-BE49-F238E27FC236}">
                  <a16:creationId xmlns:a16="http://schemas.microsoft.com/office/drawing/2014/main" id="{2EE24FE3-7DD6-A246-5A66-16D0AAAB1AA4}"/>
                </a:ext>
              </a:extLst>
            </p:cNvPr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05C3F7A-0E4F-D6C3-E753-6EE3E16AB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309" y="1234026"/>
            <a:ext cx="5251005" cy="511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67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97165" y="2858682"/>
            <a:ext cx="2637248" cy="1446546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en-US" sz="8800" b="1" kern="0" dirty="0">
                <a:solidFill>
                  <a:schemeClr val="bg1">
                    <a:lumMod val="60000"/>
                    <a:lumOff val="40000"/>
                  </a:schemeClr>
                </a:solidFill>
                <a:latin typeface="Cooper Black" pitchFamily="18" charset="0"/>
                <a:sym typeface="Fredoka One"/>
              </a:rPr>
              <a:t>Fish</a:t>
            </a:r>
            <a:endParaRPr lang="fr-FR" dirty="0">
              <a:solidFill>
                <a:schemeClr val="bg1">
                  <a:lumMod val="60000"/>
                  <a:lumOff val="40000"/>
                </a:schemeClr>
              </a:solidFill>
              <a:latin typeface="Cooper Black" pitchFamily="18" charset="0"/>
            </a:endParaRPr>
          </a:p>
        </p:txBody>
      </p:sp>
      <p:grpSp>
        <p:nvGrpSpPr>
          <p:cNvPr id="29" name="Google Shape;2945;p56">
            <a:extLst>
              <a:ext uri="{FF2B5EF4-FFF2-40B4-BE49-F238E27FC236}">
                <a16:creationId xmlns:a16="http://schemas.microsoft.com/office/drawing/2014/main" id="{FCA8FFC7-79CC-BCC7-5C83-95287AE13EF8}"/>
              </a:ext>
            </a:extLst>
          </p:cNvPr>
          <p:cNvGrpSpPr/>
          <p:nvPr/>
        </p:nvGrpSpPr>
        <p:grpSpPr>
          <a:xfrm rot="-458246">
            <a:off x="1450262" y="4640895"/>
            <a:ext cx="2008125" cy="2168449"/>
            <a:chOff x="2285779" y="3523413"/>
            <a:chExt cx="1506138" cy="1626386"/>
          </a:xfrm>
        </p:grpSpPr>
        <p:sp>
          <p:nvSpPr>
            <p:cNvPr id="8" name="Google Shape;2946;p56">
              <a:extLst>
                <a:ext uri="{FF2B5EF4-FFF2-40B4-BE49-F238E27FC236}">
                  <a16:creationId xmlns:a16="http://schemas.microsoft.com/office/drawing/2014/main" id="{2FA97CCA-BB84-8C1A-641B-02FD662B6CFA}"/>
                </a:ext>
              </a:extLst>
            </p:cNvPr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2947;p56">
              <a:extLst>
                <a:ext uri="{FF2B5EF4-FFF2-40B4-BE49-F238E27FC236}">
                  <a16:creationId xmlns:a16="http://schemas.microsoft.com/office/drawing/2014/main" id="{03015200-F594-78AE-509E-6400BC25A351}"/>
                </a:ext>
              </a:extLst>
            </p:cNvPr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948;p56">
              <a:extLst>
                <a:ext uri="{FF2B5EF4-FFF2-40B4-BE49-F238E27FC236}">
                  <a16:creationId xmlns:a16="http://schemas.microsoft.com/office/drawing/2014/main" id="{0D3959CB-1DA3-4A96-8920-D501F2DC3427}"/>
                </a:ext>
              </a:extLst>
            </p:cNvPr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949;p56">
              <a:extLst>
                <a:ext uri="{FF2B5EF4-FFF2-40B4-BE49-F238E27FC236}">
                  <a16:creationId xmlns:a16="http://schemas.microsoft.com/office/drawing/2014/main" id="{99984B4D-8E55-3F78-0884-036ECB244D5A}"/>
                </a:ext>
              </a:extLst>
            </p:cNvPr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950;p56">
              <a:extLst>
                <a:ext uri="{FF2B5EF4-FFF2-40B4-BE49-F238E27FC236}">
                  <a16:creationId xmlns:a16="http://schemas.microsoft.com/office/drawing/2014/main" id="{E41CF32C-DA38-59F9-B494-11BF21D3D97D}"/>
                </a:ext>
              </a:extLst>
            </p:cNvPr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951;p56">
              <a:extLst>
                <a:ext uri="{FF2B5EF4-FFF2-40B4-BE49-F238E27FC236}">
                  <a16:creationId xmlns:a16="http://schemas.microsoft.com/office/drawing/2014/main" id="{EF6455E8-F3C6-5C45-AEF4-57D9A719EA5F}"/>
                </a:ext>
              </a:extLst>
            </p:cNvPr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952;p56">
              <a:extLst>
                <a:ext uri="{FF2B5EF4-FFF2-40B4-BE49-F238E27FC236}">
                  <a16:creationId xmlns:a16="http://schemas.microsoft.com/office/drawing/2014/main" id="{6B2C422C-F13F-BA1A-2A20-33109A6BFC9B}"/>
                </a:ext>
              </a:extLst>
            </p:cNvPr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953;p56">
              <a:extLst>
                <a:ext uri="{FF2B5EF4-FFF2-40B4-BE49-F238E27FC236}">
                  <a16:creationId xmlns:a16="http://schemas.microsoft.com/office/drawing/2014/main" id="{89EDEE5E-85EB-0161-7484-E8AAB7D7F276}"/>
                </a:ext>
              </a:extLst>
            </p:cNvPr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954;p56">
              <a:extLst>
                <a:ext uri="{FF2B5EF4-FFF2-40B4-BE49-F238E27FC236}">
                  <a16:creationId xmlns:a16="http://schemas.microsoft.com/office/drawing/2014/main" id="{691AA756-BC98-E739-4F7A-7E5445524ADA}"/>
                </a:ext>
              </a:extLst>
            </p:cNvPr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955;p56">
              <a:extLst>
                <a:ext uri="{FF2B5EF4-FFF2-40B4-BE49-F238E27FC236}">
                  <a16:creationId xmlns:a16="http://schemas.microsoft.com/office/drawing/2014/main" id="{9705129D-74DB-7909-DD9E-1527431B3A12}"/>
                </a:ext>
              </a:extLst>
            </p:cNvPr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956;p56">
              <a:extLst>
                <a:ext uri="{FF2B5EF4-FFF2-40B4-BE49-F238E27FC236}">
                  <a16:creationId xmlns:a16="http://schemas.microsoft.com/office/drawing/2014/main" id="{D98CC02F-AF5A-8607-305E-14CB9FE02A68}"/>
                </a:ext>
              </a:extLst>
            </p:cNvPr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2957;p56">
              <a:extLst>
                <a:ext uri="{FF2B5EF4-FFF2-40B4-BE49-F238E27FC236}">
                  <a16:creationId xmlns:a16="http://schemas.microsoft.com/office/drawing/2014/main" id="{A73243C7-928C-91CA-5CB8-411CB492F60D}"/>
                </a:ext>
              </a:extLst>
            </p:cNvPr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958;p56">
              <a:extLst>
                <a:ext uri="{FF2B5EF4-FFF2-40B4-BE49-F238E27FC236}">
                  <a16:creationId xmlns:a16="http://schemas.microsoft.com/office/drawing/2014/main" id="{08BCFDF6-E113-AD7B-08C0-BA69BA929F30}"/>
                </a:ext>
              </a:extLst>
            </p:cNvPr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959;p56">
              <a:extLst>
                <a:ext uri="{FF2B5EF4-FFF2-40B4-BE49-F238E27FC236}">
                  <a16:creationId xmlns:a16="http://schemas.microsoft.com/office/drawing/2014/main" id="{95476021-A3D0-E472-5D2C-E21D5DEEC13D}"/>
                </a:ext>
              </a:extLst>
            </p:cNvPr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960;p56">
              <a:extLst>
                <a:ext uri="{FF2B5EF4-FFF2-40B4-BE49-F238E27FC236}">
                  <a16:creationId xmlns:a16="http://schemas.microsoft.com/office/drawing/2014/main" id="{86E6DCB5-339E-D50B-3A5D-65E8908587CB}"/>
                </a:ext>
              </a:extLst>
            </p:cNvPr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961;p56">
              <a:extLst>
                <a:ext uri="{FF2B5EF4-FFF2-40B4-BE49-F238E27FC236}">
                  <a16:creationId xmlns:a16="http://schemas.microsoft.com/office/drawing/2014/main" id="{E7CD09C9-A2DB-DE6F-8FAC-A44823B93F16}"/>
                </a:ext>
              </a:extLst>
            </p:cNvPr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962;p56">
              <a:extLst>
                <a:ext uri="{FF2B5EF4-FFF2-40B4-BE49-F238E27FC236}">
                  <a16:creationId xmlns:a16="http://schemas.microsoft.com/office/drawing/2014/main" id="{DB0CED8B-425E-729C-FEE7-5173431A3D92}"/>
                </a:ext>
              </a:extLst>
            </p:cNvPr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963;p56">
              <a:extLst>
                <a:ext uri="{FF2B5EF4-FFF2-40B4-BE49-F238E27FC236}">
                  <a16:creationId xmlns:a16="http://schemas.microsoft.com/office/drawing/2014/main" id="{1971DE30-C479-49C2-7706-44FCC2232507}"/>
                </a:ext>
              </a:extLst>
            </p:cNvPr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964;p56">
              <a:extLst>
                <a:ext uri="{FF2B5EF4-FFF2-40B4-BE49-F238E27FC236}">
                  <a16:creationId xmlns:a16="http://schemas.microsoft.com/office/drawing/2014/main" id="{B664BFAE-5519-DEA8-F334-6696D5D2A724}"/>
                </a:ext>
              </a:extLst>
            </p:cNvPr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965;p56">
              <a:extLst>
                <a:ext uri="{FF2B5EF4-FFF2-40B4-BE49-F238E27FC236}">
                  <a16:creationId xmlns:a16="http://schemas.microsoft.com/office/drawing/2014/main" id="{4D574BA0-B412-02C7-DA64-6692D774437F}"/>
                </a:ext>
              </a:extLst>
            </p:cNvPr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966;p56">
              <a:extLst>
                <a:ext uri="{FF2B5EF4-FFF2-40B4-BE49-F238E27FC236}">
                  <a16:creationId xmlns:a16="http://schemas.microsoft.com/office/drawing/2014/main" id="{3404B5A5-327F-D928-2BA0-A57396F2E5E6}"/>
                </a:ext>
              </a:extLst>
            </p:cNvPr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9" name="Google Shape;2888;p56">
            <a:extLst>
              <a:ext uri="{FF2B5EF4-FFF2-40B4-BE49-F238E27FC236}">
                <a16:creationId xmlns:a16="http://schemas.microsoft.com/office/drawing/2014/main" id="{A940F7CA-4591-7DEF-5B30-2423D982AF0C}"/>
              </a:ext>
            </a:extLst>
          </p:cNvPr>
          <p:cNvGrpSpPr/>
          <p:nvPr/>
        </p:nvGrpSpPr>
        <p:grpSpPr>
          <a:xfrm rot="20622375">
            <a:off x="3642278" y="776572"/>
            <a:ext cx="1561556" cy="1593128"/>
            <a:chOff x="7158619" y="469606"/>
            <a:chExt cx="1171167" cy="1194844"/>
          </a:xfrm>
        </p:grpSpPr>
        <p:sp>
          <p:nvSpPr>
            <p:cNvPr id="31" name="Google Shape;2889;p56">
              <a:extLst>
                <a:ext uri="{FF2B5EF4-FFF2-40B4-BE49-F238E27FC236}">
                  <a16:creationId xmlns:a16="http://schemas.microsoft.com/office/drawing/2014/main" id="{F9253A00-F822-0245-897E-5C1A2EA823A2}"/>
                </a:ext>
              </a:extLst>
            </p:cNvPr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2890;p56">
              <a:extLst>
                <a:ext uri="{FF2B5EF4-FFF2-40B4-BE49-F238E27FC236}">
                  <a16:creationId xmlns:a16="http://schemas.microsoft.com/office/drawing/2014/main" id="{FF4015C1-A09A-71AD-08EE-C65FA66B96E4}"/>
                </a:ext>
              </a:extLst>
            </p:cNvPr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2891;p56">
              <a:extLst>
                <a:ext uri="{FF2B5EF4-FFF2-40B4-BE49-F238E27FC236}">
                  <a16:creationId xmlns:a16="http://schemas.microsoft.com/office/drawing/2014/main" id="{83DB622A-93FC-C4F1-6988-2200B3B696CC}"/>
                </a:ext>
              </a:extLst>
            </p:cNvPr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2892;p56">
              <a:extLst>
                <a:ext uri="{FF2B5EF4-FFF2-40B4-BE49-F238E27FC236}">
                  <a16:creationId xmlns:a16="http://schemas.microsoft.com/office/drawing/2014/main" id="{B055454D-B0F9-B5B6-3B63-6542C09AD1B2}"/>
                </a:ext>
              </a:extLst>
            </p:cNvPr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2893;p56">
              <a:extLst>
                <a:ext uri="{FF2B5EF4-FFF2-40B4-BE49-F238E27FC236}">
                  <a16:creationId xmlns:a16="http://schemas.microsoft.com/office/drawing/2014/main" id="{F271E47C-2463-76FD-C1D2-9EAAD85B9819}"/>
                </a:ext>
              </a:extLst>
            </p:cNvPr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2894;p56">
              <a:extLst>
                <a:ext uri="{FF2B5EF4-FFF2-40B4-BE49-F238E27FC236}">
                  <a16:creationId xmlns:a16="http://schemas.microsoft.com/office/drawing/2014/main" id="{D6F2FF1E-8E37-526C-65FF-94385232F3E8}"/>
                </a:ext>
              </a:extLst>
            </p:cNvPr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2895;p56">
              <a:extLst>
                <a:ext uri="{FF2B5EF4-FFF2-40B4-BE49-F238E27FC236}">
                  <a16:creationId xmlns:a16="http://schemas.microsoft.com/office/drawing/2014/main" id="{2DCB5050-297C-7449-09A2-ECFD5B3A51A8}"/>
                </a:ext>
              </a:extLst>
            </p:cNvPr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2896;p56">
              <a:extLst>
                <a:ext uri="{FF2B5EF4-FFF2-40B4-BE49-F238E27FC236}">
                  <a16:creationId xmlns:a16="http://schemas.microsoft.com/office/drawing/2014/main" id="{619FEA06-6E01-1E82-8554-04053622B382}"/>
                </a:ext>
              </a:extLst>
            </p:cNvPr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2897;p56">
              <a:extLst>
                <a:ext uri="{FF2B5EF4-FFF2-40B4-BE49-F238E27FC236}">
                  <a16:creationId xmlns:a16="http://schemas.microsoft.com/office/drawing/2014/main" id="{7312DEAB-2767-B280-C5D3-02EDA118F58C}"/>
                </a:ext>
              </a:extLst>
            </p:cNvPr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2898;p56">
              <a:extLst>
                <a:ext uri="{FF2B5EF4-FFF2-40B4-BE49-F238E27FC236}">
                  <a16:creationId xmlns:a16="http://schemas.microsoft.com/office/drawing/2014/main" id="{F92E6E79-A715-908B-F0A6-A56B098ED39A}"/>
                </a:ext>
              </a:extLst>
            </p:cNvPr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899;p56">
              <a:extLst>
                <a:ext uri="{FF2B5EF4-FFF2-40B4-BE49-F238E27FC236}">
                  <a16:creationId xmlns:a16="http://schemas.microsoft.com/office/drawing/2014/main" id="{D6D510A2-D1DC-4E37-39C5-623712C3FF60}"/>
                </a:ext>
              </a:extLst>
            </p:cNvPr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2900;p56">
              <a:extLst>
                <a:ext uri="{FF2B5EF4-FFF2-40B4-BE49-F238E27FC236}">
                  <a16:creationId xmlns:a16="http://schemas.microsoft.com/office/drawing/2014/main" id="{1F50DA43-9C9F-D744-A324-E5DABA82BC22}"/>
                </a:ext>
              </a:extLst>
            </p:cNvPr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2901;p56">
              <a:extLst>
                <a:ext uri="{FF2B5EF4-FFF2-40B4-BE49-F238E27FC236}">
                  <a16:creationId xmlns:a16="http://schemas.microsoft.com/office/drawing/2014/main" id="{CCE50AD3-B83C-8BCD-5774-D661BC283C6D}"/>
                </a:ext>
              </a:extLst>
            </p:cNvPr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902;p56">
              <a:extLst>
                <a:ext uri="{FF2B5EF4-FFF2-40B4-BE49-F238E27FC236}">
                  <a16:creationId xmlns:a16="http://schemas.microsoft.com/office/drawing/2014/main" id="{07177164-4F8B-9BDE-3BD5-002BD0436695}"/>
                </a:ext>
              </a:extLst>
            </p:cNvPr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903;p56">
              <a:extLst>
                <a:ext uri="{FF2B5EF4-FFF2-40B4-BE49-F238E27FC236}">
                  <a16:creationId xmlns:a16="http://schemas.microsoft.com/office/drawing/2014/main" id="{5CA663E8-8E39-499B-0D68-2C478DF189FB}"/>
                </a:ext>
              </a:extLst>
            </p:cNvPr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2904;p56">
              <a:extLst>
                <a:ext uri="{FF2B5EF4-FFF2-40B4-BE49-F238E27FC236}">
                  <a16:creationId xmlns:a16="http://schemas.microsoft.com/office/drawing/2014/main" id="{3D46A1CD-90D5-7967-C48B-84281FB97847}"/>
                </a:ext>
              </a:extLst>
            </p:cNvPr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2905;p56">
              <a:extLst>
                <a:ext uri="{FF2B5EF4-FFF2-40B4-BE49-F238E27FC236}">
                  <a16:creationId xmlns:a16="http://schemas.microsoft.com/office/drawing/2014/main" id="{6D9D0DCA-DDB3-7EB2-7B79-0CFC8F79D89C}"/>
                </a:ext>
              </a:extLst>
            </p:cNvPr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2906;p56">
              <a:extLst>
                <a:ext uri="{FF2B5EF4-FFF2-40B4-BE49-F238E27FC236}">
                  <a16:creationId xmlns:a16="http://schemas.microsoft.com/office/drawing/2014/main" id="{01808D07-28FE-5F60-0EEC-96C3B6D6B51B}"/>
                </a:ext>
              </a:extLst>
            </p:cNvPr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2907;p56">
              <a:extLst>
                <a:ext uri="{FF2B5EF4-FFF2-40B4-BE49-F238E27FC236}">
                  <a16:creationId xmlns:a16="http://schemas.microsoft.com/office/drawing/2014/main" id="{A96B024D-4A4F-8232-18A7-6B0FA76B4958}"/>
                </a:ext>
              </a:extLst>
            </p:cNvPr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2908;p56">
              <a:extLst>
                <a:ext uri="{FF2B5EF4-FFF2-40B4-BE49-F238E27FC236}">
                  <a16:creationId xmlns:a16="http://schemas.microsoft.com/office/drawing/2014/main" id="{029D2FEC-5BF6-B1BE-27F4-77CAD9674D05}"/>
                </a:ext>
              </a:extLst>
            </p:cNvPr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2909;p56">
              <a:extLst>
                <a:ext uri="{FF2B5EF4-FFF2-40B4-BE49-F238E27FC236}">
                  <a16:creationId xmlns:a16="http://schemas.microsoft.com/office/drawing/2014/main" id="{8EE83FE7-831F-DF92-4F1B-854B3203E04D}"/>
                </a:ext>
              </a:extLst>
            </p:cNvPr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2910;p56">
              <a:extLst>
                <a:ext uri="{FF2B5EF4-FFF2-40B4-BE49-F238E27FC236}">
                  <a16:creationId xmlns:a16="http://schemas.microsoft.com/office/drawing/2014/main" id="{5D867007-2303-3CB4-3A34-536DA06EE91E}"/>
                </a:ext>
              </a:extLst>
            </p:cNvPr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2911;p56">
              <a:extLst>
                <a:ext uri="{FF2B5EF4-FFF2-40B4-BE49-F238E27FC236}">
                  <a16:creationId xmlns:a16="http://schemas.microsoft.com/office/drawing/2014/main" id="{1F8F6EED-857E-B9C2-BA09-C811940AE4F6}"/>
                </a:ext>
              </a:extLst>
            </p:cNvPr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2912;p56">
              <a:extLst>
                <a:ext uri="{FF2B5EF4-FFF2-40B4-BE49-F238E27FC236}">
                  <a16:creationId xmlns:a16="http://schemas.microsoft.com/office/drawing/2014/main" id="{B15D97A2-C910-0E8E-DBE7-24248970F6DD}"/>
                </a:ext>
              </a:extLst>
            </p:cNvPr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2913;p56">
              <a:extLst>
                <a:ext uri="{FF2B5EF4-FFF2-40B4-BE49-F238E27FC236}">
                  <a16:creationId xmlns:a16="http://schemas.microsoft.com/office/drawing/2014/main" id="{D49E7806-503A-E6A6-416C-3062C3B04E37}"/>
                </a:ext>
              </a:extLst>
            </p:cNvPr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2914;p56">
              <a:extLst>
                <a:ext uri="{FF2B5EF4-FFF2-40B4-BE49-F238E27FC236}">
                  <a16:creationId xmlns:a16="http://schemas.microsoft.com/office/drawing/2014/main" id="{9B96C868-998F-4946-9D04-56FF59707ACF}"/>
                </a:ext>
              </a:extLst>
            </p:cNvPr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2915;p56">
              <a:extLst>
                <a:ext uri="{FF2B5EF4-FFF2-40B4-BE49-F238E27FC236}">
                  <a16:creationId xmlns:a16="http://schemas.microsoft.com/office/drawing/2014/main" id="{981349E0-545C-6546-6E42-9F84868CD62C}"/>
                </a:ext>
              </a:extLst>
            </p:cNvPr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2916;p56">
              <a:extLst>
                <a:ext uri="{FF2B5EF4-FFF2-40B4-BE49-F238E27FC236}">
                  <a16:creationId xmlns:a16="http://schemas.microsoft.com/office/drawing/2014/main" id="{7892DFC7-FF95-B13F-CD9E-741D04661786}"/>
                </a:ext>
              </a:extLst>
            </p:cNvPr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2917;p56">
              <a:extLst>
                <a:ext uri="{FF2B5EF4-FFF2-40B4-BE49-F238E27FC236}">
                  <a16:creationId xmlns:a16="http://schemas.microsoft.com/office/drawing/2014/main" id="{EFCD9E07-99AC-2A5C-62BE-2C5B7503FF64}"/>
                </a:ext>
              </a:extLst>
            </p:cNvPr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2918;p56">
              <a:extLst>
                <a:ext uri="{FF2B5EF4-FFF2-40B4-BE49-F238E27FC236}">
                  <a16:creationId xmlns:a16="http://schemas.microsoft.com/office/drawing/2014/main" id="{1819D236-1DB3-6B8C-C1D7-1FF239564281}"/>
                </a:ext>
              </a:extLst>
            </p:cNvPr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2919;p56">
              <a:extLst>
                <a:ext uri="{FF2B5EF4-FFF2-40B4-BE49-F238E27FC236}">
                  <a16:creationId xmlns:a16="http://schemas.microsoft.com/office/drawing/2014/main" id="{95AA1938-FBB1-4926-3F18-17C0A1FDA514}"/>
                </a:ext>
              </a:extLst>
            </p:cNvPr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2920;p56">
              <a:extLst>
                <a:ext uri="{FF2B5EF4-FFF2-40B4-BE49-F238E27FC236}">
                  <a16:creationId xmlns:a16="http://schemas.microsoft.com/office/drawing/2014/main" id="{9C38AE98-0834-BA04-81AE-FA2451660A55}"/>
                </a:ext>
              </a:extLst>
            </p:cNvPr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2921;p56">
              <a:extLst>
                <a:ext uri="{FF2B5EF4-FFF2-40B4-BE49-F238E27FC236}">
                  <a16:creationId xmlns:a16="http://schemas.microsoft.com/office/drawing/2014/main" id="{DBD22AD5-EB29-EA68-1173-399493A31657}"/>
                </a:ext>
              </a:extLst>
            </p:cNvPr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2922;p56">
              <a:extLst>
                <a:ext uri="{FF2B5EF4-FFF2-40B4-BE49-F238E27FC236}">
                  <a16:creationId xmlns:a16="http://schemas.microsoft.com/office/drawing/2014/main" id="{E924B0D0-59CA-A189-F856-C8CF10328C5C}"/>
                </a:ext>
              </a:extLst>
            </p:cNvPr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2923;p56">
              <a:extLst>
                <a:ext uri="{FF2B5EF4-FFF2-40B4-BE49-F238E27FC236}">
                  <a16:creationId xmlns:a16="http://schemas.microsoft.com/office/drawing/2014/main" id="{9E4E466E-7A0C-3C9C-6DAB-F959B7169EA9}"/>
                </a:ext>
              </a:extLst>
            </p:cNvPr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2924;p56">
              <a:extLst>
                <a:ext uri="{FF2B5EF4-FFF2-40B4-BE49-F238E27FC236}">
                  <a16:creationId xmlns:a16="http://schemas.microsoft.com/office/drawing/2014/main" id="{5DF4834D-58EE-9A52-521F-12474AC7AA43}"/>
                </a:ext>
              </a:extLst>
            </p:cNvPr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2925;p56">
              <a:extLst>
                <a:ext uri="{FF2B5EF4-FFF2-40B4-BE49-F238E27FC236}">
                  <a16:creationId xmlns:a16="http://schemas.microsoft.com/office/drawing/2014/main" id="{2046A5C6-4139-BB07-11D9-F342961D0E0B}"/>
                </a:ext>
              </a:extLst>
            </p:cNvPr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2926;p56">
              <a:extLst>
                <a:ext uri="{FF2B5EF4-FFF2-40B4-BE49-F238E27FC236}">
                  <a16:creationId xmlns:a16="http://schemas.microsoft.com/office/drawing/2014/main" id="{AFA79870-8920-C961-6421-1DEC2C467CF6}"/>
                </a:ext>
              </a:extLst>
            </p:cNvPr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B30C68AF-B988-88A2-C911-53ED2A5E4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914" y="1174069"/>
            <a:ext cx="6314836" cy="4468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97165" y="2858682"/>
            <a:ext cx="3533327" cy="1446546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en-US" sz="8800" b="1" kern="0" dirty="0">
                <a:solidFill>
                  <a:schemeClr val="bg1">
                    <a:lumMod val="60000"/>
                    <a:lumOff val="40000"/>
                  </a:schemeClr>
                </a:solidFill>
                <a:latin typeface="Cooper Black" pitchFamily="18" charset="0"/>
                <a:sym typeface="Fredoka One"/>
              </a:rPr>
              <a:t>Juice </a:t>
            </a:r>
            <a:endParaRPr lang="fr-FR" dirty="0">
              <a:solidFill>
                <a:schemeClr val="bg1">
                  <a:lumMod val="60000"/>
                  <a:lumOff val="40000"/>
                </a:schemeClr>
              </a:solidFill>
              <a:latin typeface="Cooper Black" pitchFamily="18" charset="0"/>
            </a:endParaRPr>
          </a:p>
        </p:txBody>
      </p:sp>
      <p:grpSp>
        <p:nvGrpSpPr>
          <p:cNvPr id="29" name="Google Shape;2945;p56">
            <a:extLst>
              <a:ext uri="{FF2B5EF4-FFF2-40B4-BE49-F238E27FC236}">
                <a16:creationId xmlns:a16="http://schemas.microsoft.com/office/drawing/2014/main" id="{FCA8FFC7-79CC-BCC7-5C83-95287AE13EF8}"/>
              </a:ext>
            </a:extLst>
          </p:cNvPr>
          <p:cNvGrpSpPr/>
          <p:nvPr/>
        </p:nvGrpSpPr>
        <p:grpSpPr>
          <a:xfrm rot="-458246">
            <a:off x="1450262" y="4640895"/>
            <a:ext cx="2008125" cy="2168449"/>
            <a:chOff x="2285779" y="3523413"/>
            <a:chExt cx="1506138" cy="1626386"/>
          </a:xfrm>
        </p:grpSpPr>
        <p:sp>
          <p:nvSpPr>
            <p:cNvPr id="8" name="Google Shape;2946;p56">
              <a:extLst>
                <a:ext uri="{FF2B5EF4-FFF2-40B4-BE49-F238E27FC236}">
                  <a16:creationId xmlns:a16="http://schemas.microsoft.com/office/drawing/2014/main" id="{2FA97CCA-BB84-8C1A-641B-02FD662B6CFA}"/>
                </a:ext>
              </a:extLst>
            </p:cNvPr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2947;p56">
              <a:extLst>
                <a:ext uri="{FF2B5EF4-FFF2-40B4-BE49-F238E27FC236}">
                  <a16:creationId xmlns:a16="http://schemas.microsoft.com/office/drawing/2014/main" id="{03015200-F594-78AE-509E-6400BC25A351}"/>
                </a:ext>
              </a:extLst>
            </p:cNvPr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948;p56">
              <a:extLst>
                <a:ext uri="{FF2B5EF4-FFF2-40B4-BE49-F238E27FC236}">
                  <a16:creationId xmlns:a16="http://schemas.microsoft.com/office/drawing/2014/main" id="{0D3959CB-1DA3-4A96-8920-D501F2DC3427}"/>
                </a:ext>
              </a:extLst>
            </p:cNvPr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949;p56">
              <a:extLst>
                <a:ext uri="{FF2B5EF4-FFF2-40B4-BE49-F238E27FC236}">
                  <a16:creationId xmlns:a16="http://schemas.microsoft.com/office/drawing/2014/main" id="{99984B4D-8E55-3F78-0884-036ECB244D5A}"/>
                </a:ext>
              </a:extLst>
            </p:cNvPr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950;p56">
              <a:extLst>
                <a:ext uri="{FF2B5EF4-FFF2-40B4-BE49-F238E27FC236}">
                  <a16:creationId xmlns:a16="http://schemas.microsoft.com/office/drawing/2014/main" id="{E41CF32C-DA38-59F9-B494-11BF21D3D97D}"/>
                </a:ext>
              </a:extLst>
            </p:cNvPr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951;p56">
              <a:extLst>
                <a:ext uri="{FF2B5EF4-FFF2-40B4-BE49-F238E27FC236}">
                  <a16:creationId xmlns:a16="http://schemas.microsoft.com/office/drawing/2014/main" id="{EF6455E8-F3C6-5C45-AEF4-57D9A719EA5F}"/>
                </a:ext>
              </a:extLst>
            </p:cNvPr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952;p56">
              <a:extLst>
                <a:ext uri="{FF2B5EF4-FFF2-40B4-BE49-F238E27FC236}">
                  <a16:creationId xmlns:a16="http://schemas.microsoft.com/office/drawing/2014/main" id="{6B2C422C-F13F-BA1A-2A20-33109A6BFC9B}"/>
                </a:ext>
              </a:extLst>
            </p:cNvPr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953;p56">
              <a:extLst>
                <a:ext uri="{FF2B5EF4-FFF2-40B4-BE49-F238E27FC236}">
                  <a16:creationId xmlns:a16="http://schemas.microsoft.com/office/drawing/2014/main" id="{89EDEE5E-85EB-0161-7484-E8AAB7D7F276}"/>
                </a:ext>
              </a:extLst>
            </p:cNvPr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954;p56">
              <a:extLst>
                <a:ext uri="{FF2B5EF4-FFF2-40B4-BE49-F238E27FC236}">
                  <a16:creationId xmlns:a16="http://schemas.microsoft.com/office/drawing/2014/main" id="{691AA756-BC98-E739-4F7A-7E5445524ADA}"/>
                </a:ext>
              </a:extLst>
            </p:cNvPr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955;p56">
              <a:extLst>
                <a:ext uri="{FF2B5EF4-FFF2-40B4-BE49-F238E27FC236}">
                  <a16:creationId xmlns:a16="http://schemas.microsoft.com/office/drawing/2014/main" id="{9705129D-74DB-7909-DD9E-1527431B3A12}"/>
                </a:ext>
              </a:extLst>
            </p:cNvPr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956;p56">
              <a:extLst>
                <a:ext uri="{FF2B5EF4-FFF2-40B4-BE49-F238E27FC236}">
                  <a16:creationId xmlns:a16="http://schemas.microsoft.com/office/drawing/2014/main" id="{D98CC02F-AF5A-8607-305E-14CB9FE02A68}"/>
                </a:ext>
              </a:extLst>
            </p:cNvPr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2957;p56">
              <a:extLst>
                <a:ext uri="{FF2B5EF4-FFF2-40B4-BE49-F238E27FC236}">
                  <a16:creationId xmlns:a16="http://schemas.microsoft.com/office/drawing/2014/main" id="{A73243C7-928C-91CA-5CB8-411CB492F60D}"/>
                </a:ext>
              </a:extLst>
            </p:cNvPr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958;p56">
              <a:extLst>
                <a:ext uri="{FF2B5EF4-FFF2-40B4-BE49-F238E27FC236}">
                  <a16:creationId xmlns:a16="http://schemas.microsoft.com/office/drawing/2014/main" id="{08BCFDF6-E113-AD7B-08C0-BA69BA929F30}"/>
                </a:ext>
              </a:extLst>
            </p:cNvPr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959;p56">
              <a:extLst>
                <a:ext uri="{FF2B5EF4-FFF2-40B4-BE49-F238E27FC236}">
                  <a16:creationId xmlns:a16="http://schemas.microsoft.com/office/drawing/2014/main" id="{95476021-A3D0-E472-5D2C-E21D5DEEC13D}"/>
                </a:ext>
              </a:extLst>
            </p:cNvPr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960;p56">
              <a:extLst>
                <a:ext uri="{FF2B5EF4-FFF2-40B4-BE49-F238E27FC236}">
                  <a16:creationId xmlns:a16="http://schemas.microsoft.com/office/drawing/2014/main" id="{86E6DCB5-339E-D50B-3A5D-65E8908587CB}"/>
                </a:ext>
              </a:extLst>
            </p:cNvPr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961;p56">
              <a:extLst>
                <a:ext uri="{FF2B5EF4-FFF2-40B4-BE49-F238E27FC236}">
                  <a16:creationId xmlns:a16="http://schemas.microsoft.com/office/drawing/2014/main" id="{E7CD09C9-A2DB-DE6F-8FAC-A44823B93F16}"/>
                </a:ext>
              </a:extLst>
            </p:cNvPr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962;p56">
              <a:extLst>
                <a:ext uri="{FF2B5EF4-FFF2-40B4-BE49-F238E27FC236}">
                  <a16:creationId xmlns:a16="http://schemas.microsoft.com/office/drawing/2014/main" id="{DB0CED8B-425E-729C-FEE7-5173431A3D92}"/>
                </a:ext>
              </a:extLst>
            </p:cNvPr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963;p56">
              <a:extLst>
                <a:ext uri="{FF2B5EF4-FFF2-40B4-BE49-F238E27FC236}">
                  <a16:creationId xmlns:a16="http://schemas.microsoft.com/office/drawing/2014/main" id="{1971DE30-C479-49C2-7706-44FCC2232507}"/>
                </a:ext>
              </a:extLst>
            </p:cNvPr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964;p56">
              <a:extLst>
                <a:ext uri="{FF2B5EF4-FFF2-40B4-BE49-F238E27FC236}">
                  <a16:creationId xmlns:a16="http://schemas.microsoft.com/office/drawing/2014/main" id="{B664BFAE-5519-DEA8-F334-6696D5D2A724}"/>
                </a:ext>
              </a:extLst>
            </p:cNvPr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965;p56">
              <a:extLst>
                <a:ext uri="{FF2B5EF4-FFF2-40B4-BE49-F238E27FC236}">
                  <a16:creationId xmlns:a16="http://schemas.microsoft.com/office/drawing/2014/main" id="{4D574BA0-B412-02C7-DA64-6692D774437F}"/>
                </a:ext>
              </a:extLst>
            </p:cNvPr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966;p56">
              <a:extLst>
                <a:ext uri="{FF2B5EF4-FFF2-40B4-BE49-F238E27FC236}">
                  <a16:creationId xmlns:a16="http://schemas.microsoft.com/office/drawing/2014/main" id="{3404B5A5-327F-D928-2BA0-A57396F2E5E6}"/>
                </a:ext>
              </a:extLst>
            </p:cNvPr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9" name="Google Shape;2888;p56">
            <a:extLst>
              <a:ext uri="{FF2B5EF4-FFF2-40B4-BE49-F238E27FC236}">
                <a16:creationId xmlns:a16="http://schemas.microsoft.com/office/drawing/2014/main" id="{A940F7CA-4591-7DEF-5B30-2423D982AF0C}"/>
              </a:ext>
            </a:extLst>
          </p:cNvPr>
          <p:cNvGrpSpPr/>
          <p:nvPr/>
        </p:nvGrpSpPr>
        <p:grpSpPr>
          <a:xfrm rot="20622375">
            <a:off x="3642278" y="776572"/>
            <a:ext cx="1561556" cy="1593128"/>
            <a:chOff x="7158619" y="469606"/>
            <a:chExt cx="1171167" cy="1194844"/>
          </a:xfrm>
        </p:grpSpPr>
        <p:sp>
          <p:nvSpPr>
            <p:cNvPr id="31" name="Google Shape;2889;p56">
              <a:extLst>
                <a:ext uri="{FF2B5EF4-FFF2-40B4-BE49-F238E27FC236}">
                  <a16:creationId xmlns:a16="http://schemas.microsoft.com/office/drawing/2014/main" id="{F9253A00-F822-0245-897E-5C1A2EA823A2}"/>
                </a:ext>
              </a:extLst>
            </p:cNvPr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2890;p56">
              <a:extLst>
                <a:ext uri="{FF2B5EF4-FFF2-40B4-BE49-F238E27FC236}">
                  <a16:creationId xmlns:a16="http://schemas.microsoft.com/office/drawing/2014/main" id="{FF4015C1-A09A-71AD-08EE-C65FA66B96E4}"/>
                </a:ext>
              </a:extLst>
            </p:cNvPr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2891;p56">
              <a:extLst>
                <a:ext uri="{FF2B5EF4-FFF2-40B4-BE49-F238E27FC236}">
                  <a16:creationId xmlns:a16="http://schemas.microsoft.com/office/drawing/2014/main" id="{83DB622A-93FC-C4F1-6988-2200B3B696CC}"/>
                </a:ext>
              </a:extLst>
            </p:cNvPr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2892;p56">
              <a:extLst>
                <a:ext uri="{FF2B5EF4-FFF2-40B4-BE49-F238E27FC236}">
                  <a16:creationId xmlns:a16="http://schemas.microsoft.com/office/drawing/2014/main" id="{B055454D-B0F9-B5B6-3B63-6542C09AD1B2}"/>
                </a:ext>
              </a:extLst>
            </p:cNvPr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2893;p56">
              <a:extLst>
                <a:ext uri="{FF2B5EF4-FFF2-40B4-BE49-F238E27FC236}">
                  <a16:creationId xmlns:a16="http://schemas.microsoft.com/office/drawing/2014/main" id="{F271E47C-2463-76FD-C1D2-9EAAD85B9819}"/>
                </a:ext>
              </a:extLst>
            </p:cNvPr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2894;p56">
              <a:extLst>
                <a:ext uri="{FF2B5EF4-FFF2-40B4-BE49-F238E27FC236}">
                  <a16:creationId xmlns:a16="http://schemas.microsoft.com/office/drawing/2014/main" id="{D6F2FF1E-8E37-526C-65FF-94385232F3E8}"/>
                </a:ext>
              </a:extLst>
            </p:cNvPr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2895;p56">
              <a:extLst>
                <a:ext uri="{FF2B5EF4-FFF2-40B4-BE49-F238E27FC236}">
                  <a16:creationId xmlns:a16="http://schemas.microsoft.com/office/drawing/2014/main" id="{2DCB5050-297C-7449-09A2-ECFD5B3A51A8}"/>
                </a:ext>
              </a:extLst>
            </p:cNvPr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2896;p56">
              <a:extLst>
                <a:ext uri="{FF2B5EF4-FFF2-40B4-BE49-F238E27FC236}">
                  <a16:creationId xmlns:a16="http://schemas.microsoft.com/office/drawing/2014/main" id="{619FEA06-6E01-1E82-8554-04053622B382}"/>
                </a:ext>
              </a:extLst>
            </p:cNvPr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2897;p56">
              <a:extLst>
                <a:ext uri="{FF2B5EF4-FFF2-40B4-BE49-F238E27FC236}">
                  <a16:creationId xmlns:a16="http://schemas.microsoft.com/office/drawing/2014/main" id="{7312DEAB-2767-B280-C5D3-02EDA118F58C}"/>
                </a:ext>
              </a:extLst>
            </p:cNvPr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2898;p56">
              <a:extLst>
                <a:ext uri="{FF2B5EF4-FFF2-40B4-BE49-F238E27FC236}">
                  <a16:creationId xmlns:a16="http://schemas.microsoft.com/office/drawing/2014/main" id="{F92E6E79-A715-908B-F0A6-A56B098ED39A}"/>
                </a:ext>
              </a:extLst>
            </p:cNvPr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899;p56">
              <a:extLst>
                <a:ext uri="{FF2B5EF4-FFF2-40B4-BE49-F238E27FC236}">
                  <a16:creationId xmlns:a16="http://schemas.microsoft.com/office/drawing/2014/main" id="{D6D510A2-D1DC-4E37-39C5-623712C3FF60}"/>
                </a:ext>
              </a:extLst>
            </p:cNvPr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2900;p56">
              <a:extLst>
                <a:ext uri="{FF2B5EF4-FFF2-40B4-BE49-F238E27FC236}">
                  <a16:creationId xmlns:a16="http://schemas.microsoft.com/office/drawing/2014/main" id="{1F50DA43-9C9F-D744-A324-E5DABA82BC22}"/>
                </a:ext>
              </a:extLst>
            </p:cNvPr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2901;p56">
              <a:extLst>
                <a:ext uri="{FF2B5EF4-FFF2-40B4-BE49-F238E27FC236}">
                  <a16:creationId xmlns:a16="http://schemas.microsoft.com/office/drawing/2014/main" id="{CCE50AD3-B83C-8BCD-5774-D661BC283C6D}"/>
                </a:ext>
              </a:extLst>
            </p:cNvPr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902;p56">
              <a:extLst>
                <a:ext uri="{FF2B5EF4-FFF2-40B4-BE49-F238E27FC236}">
                  <a16:creationId xmlns:a16="http://schemas.microsoft.com/office/drawing/2014/main" id="{07177164-4F8B-9BDE-3BD5-002BD0436695}"/>
                </a:ext>
              </a:extLst>
            </p:cNvPr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903;p56">
              <a:extLst>
                <a:ext uri="{FF2B5EF4-FFF2-40B4-BE49-F238E27FC236}">
                  <a16:creationId xmlns:a16="http://schemas.microsoft.com/office/drawing/2014/main" id="{5CA663E8-8E39-499B-0D68-2C478DF189FB}"/>
                </a:ext>
              </a:extLst>
            </p:cNvPr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2904;p56">
              <a:extLst>
                <a:ext uri="{FF2B5EF4-FFF2-40B4-BE49-F238E27FC236}">
                  <a16:creationId xmlns:a16="http://schemas.microsoft.com/office/drawing/2014/main" id="{3D46A1CD-90D5-7967-C48B-84281FB97847}"/>
                </a:ext>
              </a:extLst>
            </p:cNvPr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2905;p56">
              <a:extLst>
                <a:ext uri="{FF2B5EF4-FFF2-40B4-BE49-F238E27FC236}">
                  <a16:creationId xmlns:a16="http://schemas.microsoft.com/office/drawing/2014/main" id="{6D9D0DCA-DDB3-7EB2-7B79-0CFC8F79D89C}"/>
                </a:ext>
              </a:extLst>
            </p:cNvPr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2906;p56">
              <a:extLst>
                <a:ext uri="{FF2B5EF4-FFF2-40B4-BE49-F238E27FC236}">
                  <a16:creationId xmlns:a16="http://schemas.microsoft.com/office/drawing/2014/main" id="{01808D07-28FE-5F60-0EEC-96C3B6D6B51B}"/>
                </a:ext>
              </a:extLst>
            </p:cNvPr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2907;p56">
              <a:extLst>
                <a:ext uri="{FF2B5EF4-FFF2-40B4-BE49-F238E27FC236}">
                  <a16:creationId xmlns:a16="http://schemas.microsoft.com/office/drawing/2014/main" id="{A96B024D-4A4F-8232-18A7-6B0FA76B4958}"/>
                </a:ext>
              </a:extLst>
            </p:cNvPr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2908;p56">
              <a:extLst>
                <a:ext uri="{FF2B5EF4-FFF2-40B4-BE49-F238E27FC236}">
                  <a16:creationId xmlns:a16="http://schemas.microsoft.com/office/drawing/2014/main" id="{029D2FEC-5BF6-B1BE-27F4-77CAD9674D05}"/>
                </a:ext>
              </a:extLst>
            </p:cNvPr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2909;p56">
              <a:extLst>
                <a:ext uri="{FF2B5EF4-FFF2-40B4-BE49-F238E27FC236}">
                  <a16:creationId xmlns:a16="http://schemas.microsoft.com/office/drawing/2014/main" id="{8EE83FE7-831F-DF92-4F1B-854B3203E04D}"/>
                </a:ext>
              </a:extLst>
            </p:cNvPr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2910;p56">
              <a:extLst>
                <a:ext uri="{FF2B5EF4-FFF2-40B4-BE49-F238E27FC236}">
                  <a16:creationId xmlns:a16="http://schemas.microsoft.com/office/drawing/2014/main" id="{5D867007-2303-3CB4-3A34-536DA06EE91E}"/>
                </a:ext>
              </a:extLst>
            </p:cNvPr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2911;p56">
              <a:extLst>
                <a:ext uri="{FF2B5EF4-FFF2-40B4-BE49-F238E27FC236}">
                  <a16:creationId xmlns:a16="http://schemas.microsoft.com/office/drawing/2014/main" id="{1F8F6EED-857E-B9C2-BA09-C811940AE4F6}"/>
                </a:ext>
              </a:extLst>
            </p:cNvPr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2912;p56">
              <a:extLst>
                <a:ext uri="{FF2B5EF4-FFF2-40B4-BE49-F238E27FC236}">
                  <a16:creationId xmlns:a16="http://schemas.microsoft.com/office/drawing/2014/main" id="{B15D97A2-C910-0E8E-DBE7-24248970F6DD}"/>
                </a:ext>
              </a:extLst>
            </p:cNvPr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2913;p56">
              <a:extLst>
                <a:ext uri="{FF2B5EF4-FFF2-40B4-BE49-F238E27FC236}">
                  <a16:creationId xmlns:a16="http://schemas.microsoft.com/office/drawing/2014/main" id="{D49E7806-503A-E6A6-416C-3062C3B04E37}"/>
                </a:ext>
              </a:extLst>
            </p:cNvPr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2914;p56">
              <a:extLst>
                <a:ext uri="{FF2B5EF4-FFF2-40B4-BE49-F238E27FC236}">
                  <a16:creationId xmlns:a16="http://schemas.microsoft.com/office/drawing/2014/main" id="{9B96C868-998F-4946-9D04-56FF59707ACF}"/>
                </a:ext>
              </a:extLst>
            </p:cNvPr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2915;p56">
              <a:extLst>
                <a:ext uri="{FF2B5EF4-FFF2-40B4-BE49-F238E27FC236}">
                  <a16:creationId xmlns:a16="http://schemas.microsoft.com/office/drawing/2014/main" id="{981349E0-545C-6546-6E42-9F84868CD62C}"/>
                </a:ext>
              </a:extLst>
            </p:cNvPr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2916;p56">
              <a:extLst>
                <a:ext uri="{FF2B5EF4-FFF2-40B4-BE49-F238E27FC236}">
                  <a16:creationId xmlns:a16="http://schemas.microsoft.com/office/drawing/2014/main" id="{7892DFC7-FF95-B13F-CD9E-741D04661786}"/>
                </a:ext>
              </a:extLst>
            </p:cNvPr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2917;p56">
              <a:extLst>
                <a:ext uri="{FF2B5EF4-FFF2-40B4-BE49-F238E27FC236}">
                  <a16:creationId xmlns:a16="http://schemas.microsoft.com/office/drawing/2014/main" id="{EFCD9E07-99AC-2A5C-62BE-2C5B7503FF64}"/>
                </a:ext>
              </a:extLst>
            </p:cNvPr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2918;p56">
              <a:extLst>
                <a:ext uri="{FF2B5EF4-FFF2-40B4-BE49-F238E27FC236}">
                  <a16:creationId xmlns:a16="http://schemas.microsoft.com/office/drawing/2014/main" id="{1819D236-1DB3-6B8C-C1D7-1FF239564281}"/>
                </a:ext>
              </a:extLst>
            </p:cNvPr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2919;p56">
              <a:extLst>
                <a:ext uri="{FF2B5EF4-FFF2-40B4-BE49-F238E27FC236}">
                  <a16:creationId xmlns:a16="http://schemas.microsoft.com/office/drawing/2014/main" id="{95AA1938-FBB1-4926-3F18-17C0A1FDA514}"/>
                </a:ext>
              </a:extLst>
            </p:cNvPr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2920;p56">
              <a:extLst>
                <a:ext uri="{FF2B5EF4-FFF2-40B4-BE49-F238E27FC236}">
                  <a16:creationId xmlns:a16="http://schemas.microsoft.com/office/drawing/2014/main" id="{9C38AE98-0834-BA04-81AE-FA2451660A55}"/>
                </a:ext>
              </a:extLst>
            </p:cNvPr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2921;p56">
              <a:extLst>
                <a:ext uri="{FF2B5EF4-FFF2-40B4-BE49-F238E27FC236}">
                  <a16:creationId xmlns:a16="http://schemas.microsoft.com/office/drawing/2014/main" id="{DBD22AD5-EB29-EA68-1173-399493A31657}"/>
                </a:ext>
              </a:extLst>
            </p:cNvPr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2922;p56">
              <a:extLst>
                <a:ext uri="{FF2B5EF4-FFF2-40B4-BE49-F238E27FC236}">
                  <a16:creationId xmlns:a16="http://schemas.microsoft.com/office/drawing/2014/main" id="{E924B0D0-59CA-A189-F856-C8CF10328C5C}"/>
                </a:ext>
              </a:extLst>
            </p:cNvPr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2923;p56">
              <a:extLst>
                <a:ext uri="{FF2B5EF4-FFF2-40B4-BE49-F238E27FC236}">
                  <a16:creationId xmlns:a16="http://schemas.microsoft.com/office/drawing/2014/main" id="{9E4E466E-7A0C-3C9C-6DAB-F959B7169EA9}"/>
                </a:ext>
              </a:extLst>
            </p:cNvPr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2924;p56">
              <a:extLst>
                <a:ext uri="{FF2B5EF4-FFF2-40B4-BE49-F238E27FC236}">
                  <a16:creationId xmlns:a16="http://schemas.microsoft.com/office/drawing/2014/main" id="{5DF4834D-58EE-9A52-521F-12474AC7AA43}"/>
                </a:ext>
              </a:extLst>
            </p:cNvPr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2925;p56">
              <a:extLst>
                <a:ext uri="{FF2B5EF4-FFF2-40B4-BE49-F238E27FC236}">
                  <a16:creationId xmlns:a16="http://schemas.microsoft.com/office/drawing/2014/main" id="{2046A5C6-4139-BB07-11D9-F342961D0E0B}"/>
                </a:ext>
              </a:extLst>
            </p:cNvPr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2926;p56">
              <a:extLst>
                <a:ext uri="{FF2B5EF4-FFF2-40B4-BE49-F238E27FC236}">
                  <a16:creationId xmlns:a16="http://schemas.microsoft.com/office/drawing/2014/main" id="{AFA79870-8920-C961-6421-1DEC2C467CF6}"/>
                </a:ext>
              </a:extLst>
            </p:cNvPr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B4FA5CE-A7FF-B56B-318E-F9E4984BE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256" y="1137700"/>
            <a:ext cx="5769352" cy="49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54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97165" y="2858682"/>
            <a:ext cx="3223947" cy="1446546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en-US" sz="8800" b="1" kern="0" dirty="0">
                <a:solidFill>
                  <a:schemeClr val="bg1">
                    <a:lumMod val="60000"/>
                    <a:lumOff val="40000"/>
                  </a:schemeClr>
                </a:solidFill>
                <a:latin typeface="Cooper Black" pitchFamily="18" charset="0"/>
                <a:sym typeface="Fredoka One"/>
              </a:rPr>
              <a:t>Meat </a:t>
            </a:r>
            <a:endParaRPr lang="fr-FR" dirty="0">
              <a:solidFill>
                <a:schemeClr val="bg1">
                  <a:lumMod val="60000"/>
                  <a:lumOff val="40000"/>
                </a:schemeClr>
              </a:solidFill>
              <a:latin typeface="Cooper Black" pitchFamily="18" charset="0"/>
            </a:endParaRPr>
          </a:p>
        </p:txBody>
      </p:sp>
      <p:grpSp>
        <p:nvGrpSpPr>
          <p:cNvPr id="29" name="Google Shape;2945;p56">
            <a:extLst>
              <a:ext uri="{FF2B5EF4-FFF2-40B4-BE49-F238E27FC236}">
                <a16:creationId xmlns:a16="http://schemas.microsoft.com/office/drawing/2014/main" id="{FCA8FFC7-79CC-BCC7-5C83-95287AE13EF8}"/>
              </a:ext>
            </a:extLst>
          </p:cNvPr>
          <p:cNvGrpSpPr/>
          <p:nvPr/>
        </p:nvGrpSpPr>
        <p:grpSpPr>
          <a:xfrm rot="-458246">
            <a:off x="1450262" y="4640895"/>
            <a:ext cx="2008125" cy="2168449"/>
            <a:chOff x="2285779" y="3523413"/>
            <a:chExt cx="1506138" cy="1626386"/>
          </a:xfrm>
        </p:grpSpPr>
        <p:sp>
          <p:nvSpPr>
            <p:cNvPr id="8" name="Google Shape;2946;p56">
              <a:extLst>
                <a:ext uri="{FF2B5EF4-FFF2-40B4-BE49-F238E27FC236}">
                  <a16:creationId xmlns:a16="http://schemas.microsoft.com/office/drawing/2014/main" id="{2FA97CCA-BB84-8C1A-641B-02FD662B6CFA}"/>
                </a:ext>
              </a:extLst>
            </p:cNvPr>
            <p:cNvSpPr/>
            <p:nvPr/>
          </p:nvSpPr>
          <p:spPr>
            <a:xfrm>
              <a:off x="3129571" y="3523413"/>
              <a:ext cx="662346" cy="555205"/>
            </a:xfrm>
            <a:custGeom>
              <a:avLst/>
              <a:gdLst/>
              <a:ahLst/>
              <a:cxnLst/>
              <a:rect l="l" t="t" r="r" b="b"/>
              <a:pathLst>
                <a:path w="19022" h="15945" extrusionOk="0">
                  <a:moveTo>
                    <a:pt x="10146" y="0"/>
                  </a:moveTo>
                  <a:cubicBezTo>
                    <a:pt x="8106" y="0"/>
                    <a:pt x="5607" y="7298"/>
                    <a:pt x="5607" y="7298"/>
                  </a:cubicBezTo>
                  <a:cubicBezTo>
                    <a:pt x="6153" y="5309"/>
                    <a:pt x="6315" y="1584"/>
                    <a:pt x="5159" y="1584"/>
                  </a:cubicBezTo>
                  <a:cubicBezTo>
                    <a:pt x="5121" y="1584"/>
                    <a:pt x="5082" y="1588"/>
                    <a:pt x="5041" y="1596"/>
                  </a:cubicBezTo>
                  <a:cubicBezTo>
                    <a:pt x="3758" y="1854"/>
                    <a:pt x="3192" y="7770"/>
                    <a:pt x="3192" y="7770"/>
                  </a:cubicBezTo>
                  <a:cubicBezTo>
                    <a:pt x="3321" y="4534"/>
                    <a:pt x="1806" y="3092"/>
                    <a:pt x="888" y="3092"/>
                  </a:cubicBezTo>
                  <a:cubicBezTo>
                    <a:pt x="336" y="3092"/>
                    <a:pt x="1" y="3612"/>
                    <a:pt x="367" y="4577"/>
                  </a:cubicBezTo>
                  <a:cubicBezTo>
                    <a:pt x="1343" y="7144"/>
                    <a:pt x="991" y="10963"/>
                    <a:pt x="991" y="10963"/>
                  </a:cubicBezTo>
                  <a:lnTo>
                    <a:pt x="9185" y="15715"/>
                  </a:lnTo>
                  <a:cubicBezTo>
                    <a:pt x="9608" y="15560"/>
                    <a:pt x="10114" y="15503"/>
                    <a:pt x="10657" y="15503"/>
                  </a:cubicBezTo>
                  <a:cubicBezTo>
                    <a:pt x="12167" y="15503"/>
                    <a:pt x="13962" y="15944"/>
                    <a:pt x="15052" y="15944"/>
                  </a:cubicBezTo>
                  <a:cubicBezTo>
                    <a:pt x="15792" y="15944"/>
                    <a:pt x="16206" y="15740"/>
                    <a:pt x="15984" y="15056"/>
                  </a:cubicBezTo>
                  <a:cubicBezTo>
                    <a:pt x="15474" y="13488"/>
                    <a:pt x="12901" y="13236"/>
                    <a:pt x="11710" y="13204"/>
                  </a:cubicBezTo>
                  <a:lnTo>
                    <a:pt x="11710" y="13204"/>
                  </a:lnTo>
                  <a:cubicBezTo>
                    <a:pt x="13572" y="13181"/>
                    <a:pt x="19021" y="12971"/>
                    <a:pt x="18039" y="11305"/>
                  </a:cubicBezTo>
                  <a:cubicBezTo>
                    <a:pt x="17594" y="10551"/>
                    <a:pt x="16495" y="10316"/>
                    <a:pt x="15297" y="10316"/>
                  </a:cubicBezTo>
                  <a:cubicBezTo>
                    <a:pt x="13491" y="10316"/>
                    <a:pt x="11461" y="10850"/>
                    <a:pt x="11106" y="10948"/>
                  </a:cubicBezTo>
                  <a:lnTo>
                    <a:pt x="11106" y="10948"/>
                  </a:lnTo>
                  <a:cubicBezTo>
                    <a:pt x="11728" y="10772"/>
                    <a:pt x="17470" y="9105"/>
                    <a:pt x="16497" y="7452"/>
                  </a:cubicBezTo>
                  <a:cubicBezTo>
                    <a:pt x="16206" y="6958"/>
                    <a:pt x="15647" y="6781"/>
                    <a:pt x="14996" y="6781"/>
                  </a:cubicBezTo>
                  <a:cubicBezTo>
                    <a:pt x="13347" y="6781"/>
                    <a:pt x="11103" y="7916"/>
                    <a:pt x="11103" y="7916"/>
                  </a:cubicBezTo>
                  <a:cubicBezTo>
                    <a:pt x="11103" y="7916"/>
                    <a:pt x="16497" y="4063"/>
                    <a:pt x="15060" y="2778"/>
                  </a:cubicBezTo>
                  <a:cubicBezTo>
                    <a:pt x="14833" y="2576"/>
                    <a:pt x="14544" y="2491"/>
                    <a:pt x="14216" y="2491"/>
                  </a:cubicBezTo>
                  <a:cubicBezTo>
                    <a:pt x="12460" y="2491"/>
                    <a:pt x="9614" y="4935"/>
                    <a:pt x="9614" y="4935"/>
                  </a:cubicBezTo>
                  <a:cubicBezTo>
                    <a:pt x="9614" y="4935"/>
                    <a:pt x="12285" y="210"/>
                    <a:pt x="10230" y="4"/>
                  </a:cubicBezTo>
                  <a:cubicBezTo>
                    <a:pt x="10202" y="1"/>
                    <a:pt x="10174" y="0"/>
                    <a:pt x="10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2947;p56">
              <a:extLst>
                <a:ext uri="{FF2B5EF4-FFF2-40B4-BE49-F238E27FC236}">
                  <a16:creationId xmlns:a16="http://schemas.microsoft.com/office/drawing/2014/main" id="{03015200-F594-78AE-509E-6400BC25A351}"/>
                </a:ext>
              </a:extLst>
            </p:cNvPr>
            <p:cNvSpPr/>
            <p:nvPr/>
          </p:nvSpPr>
          <p:spPr>
            <a:xfrm>
              <a:off x="2285779" y="3894051"/>
              <a:ext cx="1372744" cy="1255748"/>
            </a:xfrm>
            <a:custGeom>
              <a:avLst/>
              <a:gdLst/>
              <a:ahLst/>
              <a:cxnLst/>
              <a:rect l="l" t="t" r="r" b="b"/>
              <a:pathLst>
                <a:path w="39424" h="36064" extrusionOk="0">
                  <a:moveTo>
                    <a:pt x="22276" y="1"/>
                  </a:moveTo>
                  <a:cubicBezTo>
                    <a:pt x="18908" y="1"/>
                    <a:pt x="15568" y="1217"/>
                    <a:pt x="12927" y="3499"/>
                  </a:cubicBezTo>
                  <a:cubicBezTo>
                    <a:pt x="9789" y="6209"/>
                    <a:pt x="6042" y="10439"/>
                    <a:pt x="3834" y="16412"/>
                  </a:cubicBezTo>
                  <a:cubicBezTo>
                    <a:pt x="1" y="26778"/>
                    <a:pt x="12144" y="36063"/>
                    <a:pt x="20979" y="36063"/>
                  </a:cubicBezTo>
                  <a:cubicBezTo>
                    <a:pt x="22116" y="36063"/>
                    <a:pt x="23199" y="35909"/>
                    <a:pt x="24185" y="35584"/>
                  </a:cubicBezTo>
                  <a:cubicBezTo>
                    <a:pt x="32837" y="32733"/>
                    <a:pt x="39424" y="13757"/>
                    <a:pt x="35000" y="7072"/>
                  </a:cubicBezTo>
                  <a:cubicBezTo>
                    <a:pt x="33156" y="4286"/>
                    <a:pt x="30579" y="2406"/>
                    <a:pt x="27944" y="1216"/>
                  </a:cubicBezTo>
                  <a:cubicBezTo>
                    <a:pt x="26128" y="397"/>
                    <a:pt x="24197" y="1"/>
                    <a:pt x="2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948;p56">
              <a:extLst>
                <a:ext uri="{FF2B5EF4-FFF2-40B4-BE49-F238E27FC236}">
                  <a16:creationId xmlns:a16="http://schemas.microsoft.com/office/drawing/2014/main" id="{0D3959CB-1DA3-4A96-8920-D501F2DC3427}"/>
                </a:ext>
              </a:extLst>
            </p:cNvPr>
            <p:cNvSpPr/>
            <p:nvPr/>
          </p:nvSpPr>
          <p:spPr>
            <a:xfrm>
              <a:off x="2484992" y="4369641"/>
              <a:ext cx="528568" cy="692256"/>
            </a:xfrm>
            <a:custGeom>
              <a:avLst/>
              <a:gdLst/>
              <a:ahLst/>
              <a:cxnLst/>
              <a:rect l="l" t="t" r="r" b="b"/>
              <a:pathLst>
                <a:path w="15180" h="19881" extrusionOk="0">
                  <a:moveTo>
                    <a:pt x="1696" y="1"/>
                  </a:moveTo>
                  <a:cubicBezTo>
                    <a:pt x="1695" y="1"/>
                    <a:pt x="0" y="3469"/>
                    <a:pt x="2851" y="9709"/>
                  </a:cubicBezTo>
                  <a:cubicBezTo>
                    <a:pt x="5702" y="15951"/>
                    <a:pt x="12560" y="19880"/>
                    <a:pt x="15179" y="19880"/>
                  </a:cubicBezTo>
                  <a:cubicBezTo>
                    <a:pt x="15179" y="19880"/>
                    <a:pt x="7243" y="14332"/>
                    <a:pt x="4931" y="9555"/>
                  </a:cubicBezTo>
                  <a:cubicBezTo>
                    <a:pt x="2620" y="4778"/>
                    <a:pt x="1696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949;p56">
              <a:extLst>
                <a:ext uri="{FF2B5EF4-FFF2-40B4-BE49-F238E27FC236}">
                  <a16:creationId xmlns:a16="http://schemas.microsoft.com/office/drawing/2014/main" id="{99984B4D-8E55-3F78-0884-036ECB244D5A}"/>
                </a:ext>
              </a:extLst>
            </p:cNvPr>
            <p:cNvSpPr/>
            <p:nvPr/>
          </p:nvSpPr>
          <p:spPr>
            <a:xfrm>
              <a:off x="2635212" y="4112068"/>
              <a:ext cx="587657" cy="858696"/>
            </a:xfrm>
            <a:custGeom>
              <a:avLst/>
              <a:gdLst/>
              <a:ahLst/>
              <a:cxnLst/>
              <a:rect l="l" t="t" r="r" b="b"/>
              <a:pathLst>
                <a:path w="16877" h="24661" extrusionOk="0">
                  <a:moveTo>
                    <a:pt x="1388" y="0"/>
                  </a:moveTo>
                  <a:cubicBezTo>
                    <a:pt x="1388" y="0"/>
                    <a:pt x="287" y="1216"/>
                    <a:pt x="309" y="2465"/>
                  </a:cubicBezTo>
                  <a:cubicBezTo>
                    <a:pt x="309" y="2465"/>
                    <a:pt x="1" y="7475"/>
                    <a:pt x="3238" y="13562"/>
                  </a:cubicBezTo>
                  <a:cubicBezTo>
                    <a:pt x="6422" y="19552"/>
                    <a:pt x="13327" y="24661"/>
                    <a:pt x="16715" y="24661"/>
                  </a:cubicBezTo>
                  <a:cubicBezTo>
                    <a:pt x="16770" y="24661"/>
                    <a:pt x="16823" y="24660"/>
                    <a:pt x="16876" y="24657"/>
                  </a:cubicBezTo>
                  <a:cubicBezTo>
                    <a:pt x="16876" y="24657"/>
                    <a:pt x="7784" y="17261"/>
                    <a:pt x="5164" y="12097"/>
                  </a:cubicBezTo>
                  <a:cubicBezTo>
                    <a:pt x="2543" y="6935"/>
                    <a:pt x="1388" y="0"/>
                    <a:pt x="1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950;p56">
              <a:extLst>
                <a:ext uri="{FF2B5EF4-FFF2-40B4-BE49-F238E27FC236}">
                  <a16:creationId xmlns:a16="http://schemas.microsoft.com/office/drawing/2014/main" id="{E41CF32C-DA38-59F9-B494-11BF21D3D97D}"/>
                </a:ext>
              </a:extLst>
            </p:cNvPr>
            <p:cNvSpPr/>
            <p:nvPr/>
          </p:nvSpPr>
          <p:spPr>
            <a:xfrm>
              <a:off x="2832858" y="3983264"/>
              <a:ext cx="510705" cy="791528"/>
            </a:xfrm>
            <a:custGeom>
              <a:avLst/>
              <a:gdLst/>
              <a:ahLst/>
              <a:cxnLst/>
              <a:rect l="l" t="t" r="r" b="b"/>
              <a:pathLst>
                <a:path w="14667" h="22732" extrusionOk="0">
                  <a:moveTo>
                    <a:pt x="797" y="0"/>
                  </a:moveTo>
                  <a:lnTo>
                    <a:pt x="1" y="1542"/>
                  </a:lnTo>
                  <a:cubicBezTo>
                    <a:pt x="1" y="1542"/>
                    <a:pt x="181" y="7167"/>
                    <a:pt x="2570" y="12330"/>
                  </a:cubicBezTo>
                  <a:cubicBezTo>
                    <a:pt x="4958" y="17492"/>
                    <a:pt x="14667" y="22732"/>
                    <a:pt x="14667" y="22732"/>
                  </a:cubicBezTo>
                  <a:cubicBezTo>
                    <a:pt x="14667" y="22732"/>
                    <a:pt x="6191" y="15026"/>
                    <a:pt x="3494" y="9555"/>
                  </a:cubicBezTo>
                  <a:cubicBezTo>
                    <a:pt x="797" y="4084"/>
                    <a:pt x="797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951;p56">
              <a:extLst>
                <a:ext uri="{FF2B5EF4-FFF2-40B4-BE49-F238E27FC236}">
                  <a16:creationId xmlns:a16="http://schemas.microsoft.com/office/drawing/2014/main" id="{EF6455E8-F3C6-5C45-AEF4-57D9A719EA5F}"/>
                </a:ext>
              </a:extLst>
            </p:cNvPr>
            <p:cNvSpPr/>
            <p:nvPr/>
          </p:nvSpPr>
          <p:spPr>
            <a:xfrm>
              <a:off x="2997459" y="3921525"/>
              <a:ext cx="451929" cy="600401"/>
            </a:xfrm>
            <a:custGeom>
              <a:avLst/>
              <a:gdLst/>
              <a:ahLst/>
              <a:cxnLst/>
              <a:rect l="l" t="t" r="r" b="b"/>
              <a:pathLst>
                <a:path w="12979" h="17243" extrusionOk="0">
                  <a:moveTo>
                    <a:pt x="463" y="1"/>
                  </a:moveTo>
                  <a:lnTo>
                    <a:pt x="0" y="1388"/>
                  </a:lnTo>
                  <a:cubicBezTo>
                    <a:pt x="0" y="1388"/>
                    <a:pt x="1310" y="6704"/>
                    <a:pt x="5086" y="11636"/>
                  </a:cubicBezTo>
                  <a:cubicBezTo>
                    <a:pt x="8862" y="16568"/>
                    <a:pt x="12979" y="17243"/>
                    <a:pt x="12979" y="17243"/>
                  </a:cubicBezTo>
                  <a:cubicBezTo>
                    <a:pt x="12979" y="17243"/>
                    <a:pt x="6550" y="11405"/>
                    <a:pt x="4470" y="7937"/>
                  </a:cubicBezTo>
                  <a:cubicBezTo>
                    <a:pt x="2390" y="4470"/>
                    <a:pt x="463" y="1"/>
                    <a:pt x="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952;p56">
              <a:extLst>
                <a:ext uri="{FF2B5EF4-FFF2-40B4-BE49-F238E27FC236}">
                  <a16:creationId xmlns:a16="http://schemas.microsoft.com/office/drawing/2014/main" id="{6B2C422C-F13F-BA1A-2A20-33109A6BFC9B}"/>
                </a:ext>
              </a:extLst>
            </p:cNvPr>
            <p:cNvSpPr/>
            <p:nvPr/>
          </p:nvSpPr>
          <p:spPr>
            <a:xfrm>
              <a:off x="3223415" y="3999351"/>
              <a:ext cx="216023" cy="276366"/>
            </a:xfrm>
            <a:custGeom>
              <a:avLst/>
              <a:gdLst/>
              <a:ahLst/>
              <a:cxnLst/>
              <a:rect l="l" t="t" r="r" b="b"/>
              <a:pathLst>
                <a:path w="6204" h="7937" extrusionOk="0">
                  <a:moveTo>
                    <a:pt x="0" y="0"/>
                  </a:moveTo>
                  <a:lnTo>
                    <a:pt x="6204" y="7937"/>
                  </a:lnTo>
                  <a:cubicBezTo>
                    <a:pt x="6204" y="7937"/>
                    <a:pt x="4410" y="3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953;p56">
              <a:extLst>
                <a:ext uri="{FF2B5EF4-FFF2-40B4-BE49-F238E27FC236}">
                  <a16:creationId xmlns:a16="http://schemas.microsoft.com/office/drawing/2014/main" id="{89EDEE5E-85EB-0161-7484-E8AAB7D7F276}"/>
                </a:ext>
              </a:extLst>
            </p:cNvPr>
            <p:cNvSpPr/>
            <p:nvPr/>
          </p:nvSpPr>
          <p:spPr>
            <a:xfrm>
              <a:off x="2443311" y="4626901"/>
              <a:ext cx="888119" cy="124064"/>
            </a:xfrm>
            <a:custGeom>
              <a:avLst/>
              <a:gdLst/>
              <a:ahLst/>
              <a:cxnLst/>
              <a:rect l="l" t="t" r="r" b="b"/>
              <a:pathLst>
                <a:path w="25506" h="3563" extrusionOk="0">
                  <a:moveTo>
                    <a:pt x="1" y="1"/>
                  </a:moveTo>
                  <a:cubicBezTo>
                    <a:pt x="1" y="1"/>
                    <a:pt x="4393" y="2759"/>
                    <a:pt x="12403" y="3469"/>
                  </a:cubicBezTo>
                  <a:cubicBezTo>
                    <a:pt x="13128" y="3533"/>
                    <a:pt x="13830" y="3562"/>
                    <a:pt x="14506" y="3562"/>
                  </a:cubicBezTo>
                  <a:cubicBezTo>
                    <a:pt x="21293" y="3562"/>
                    <a:pt x="25505" y="618"/>
                    <a:pt x="25506" y="618"/>
                  </a:cubicBezTo>
                  <a:lnTo>
                    <a:pt x="25506" y="618"/>
                  </a:lnTo>
                  <a:cubicBezTo>
                    <a:pt x="22594" y="1398"/>
                    <a:pt x="19233" y="1676"/>
                    <a:pt x="15926" y="1676"/>
                  </a:cubicBezTo>
                  <a:cubicBezTo>
                    <a:pt x="7800" y="167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954;p56">
              <a:extLst>
                <a:ext uri="{FF2B5EF4-FFF2-40B4-BE49-F238E27FC236}">
                  <a16:creationId xmlns:a16="http://schemas.microsoft.com/office/drawing/2014/main" id="{691AA756-BC98-E739-4F7A-7E5445524ADA}"/>
                </a:ext>
              </a:extLst>
            </p:cNvPr>
            <p:cNvSpPr/>
            <p:nvPr/>
          </p:nvSpPr>
          <p:spPr>
            <a:xfrm>
              <a:off x="2468522" y="4400284"/>
              <a:ext cx="1010685" cy="141160"/>
            </a:xfrm>
            <a:custGeom>
              <a:avLst/>
              <a:gdLst/>
              <a:ahLst/>
              <a:cxnLst/>
              <a:rect l="l" t="t" r="r" b="b"/>
              <a:pathLst>
                <a:path w="29026" h="4054" extrusionOk="0">
                  <a:moveTo>
                    <a:pt x="1" y="1"/>
                  </a:moveTo>
                  <a:cubicBezTo>
                    <a:pt x="1" y="1"/>
                    <a:pt x="5001" y="3140"/>
                    <a:pt x="14115" y="3947"/>
                  </a:cubicBezTo>
                  <a:cubicBezTo>
                    <a:pt x="14942" y="4020"/>
                    <a:pt x="15741" y="4053"/>
                    <a:pt x="16511" y="4053"/>
                  </a:cubicBezTo>
                  <a:cubicBezTo>
                    <a:pt x="24234" y="4053"/>
                    <a:pt x="29025" y="703"/>
                    <a:pt x="29025" y="703"/>
                  </a:cubicBezTo>
                  <a:lnTo>
                    <a:pt x="29025" y="703"/>
                  </a:lnTo>
                  <a:cubicBezTo>
                    <a:pt x="25712" y="1591"/>
                    <a:pt x="21887" y="1907"/>
                    <a:pt x="18124" y="1907"/>
                  </a:cubicBezTo>
                  <a:cubicBezTo>
                    <a:pt x="8877" y="19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955;p56">
              <a:extLst>
                <a:ext uri="{FF2B5EF4-FFF2-40B4-BE49-F238E27FC236}">
                  <a16:creationId xmlns:a16="http://schemas.microsoft.com/office/drawing/2014/main" id="{9705129D-74DB-7909-DD9E-1527431B3A12}"/>
                </a:ext>
              </a:extLst>
            </p:cNvPr>
            <p:cNvSpPr/>
            <p:nvPr/>
          </p:nvSpPr>
          <p:spPr>
            <a:xfrm>
              <a:off x="2630859" y="4179134"/>
              <a:ext cx="835262" cy="116647"/>
            </a:xfrm>
            <a:custGeom>
              <a:avLst/>
              <a:gdLst/>
              <a:ahLst/>
              <a:cxnLst/>
              <a:rect l="l" t="t" r="r" b="b"/>
              <a:pathLst>
                <a:path w="23988" h="3350" extrusionOk="0">
                  <a:moveTo>
                    <a:pt x="1" y="0"/>
                  </a:moveTo>
                  <a:cubicBezTo>
                    <a:pt x="1" y="1"/>
                    <a:pt x="4133" y="2595"/>
                    <a:pt x="11666" y="3261"/>
                  </a:cubicBezTo>
                  <a:cubicBezTo>
                    <a:pt x="12348" y="3322"/>
                    <a:pt x="13008" y="3349"/>
                    <a:pt x="13643" y="3349"/>
                  </a:cubicBezTo>
                  <a:cubicBezTo>
                    <a:pt x="20026" y="3349"/>
                    <a:pt x="23987" y="581"/>
                    <a:pt x="23987" y="581"/>
                  </a:cubicBezTo>
                  <a:lnTo>
                    <a:pt x="23987" y="581"/>
                  </a:lnTo>
                  <a:cubicBezTo>
                    <a:pt x="21249" y="1315"/>
                    <a:pt x="18088" y="1575"/>
                    <a:pt x="14978" y="1575"/>
                  </a:cubicBezTo>
                  <a:cubicBezTo>
                    <a:pt x="7336" y="157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956;p56">
              <a:extLst>
                <a:ext uri="{FF2B5EF4-FFF2-40B4-BE49-F238E27FC236}">
                  <a16:creationId xmlns:a16="http://schemas.microsoft.com/office/drawing/2014/main" id="{D98CC02F-AF5A-8607-305E-14CB9FE02A68}"/>
                </a:ext>
              </a:extLst>
            </p:cNvPr>
            <p:cNvSpPr/>
            <p:nvPr/>
          </p:nvSpPr>
          <p:spPr>
            <a:xfrm>
              <a:off x="2784630" y="3999351"/>
              <a:ext cx="558931" cy="90149"/>
            </a:xfrm>
            <a:custGeom>
              <a:avLst/>
              <a:gdLst/>
              <a:ahLst/>
              <a:cxnLst/>
              <a:rect l="l" t="t" r="r" b="b"/>
              <a:pathLst>
                <a:path w="16052" h="2589" extrusionOk="0">
                  <a:moveTo>
                    <a:pt x="1" y="0"/>
                  </a:moveTo>
                  <a:cubicBezTo>
                    <a:pt x="1" y="0"/>
                    <a:pt x="2764" y="2005"/>
                    <a:pt x="7806" y="2521"/>
                  </a:cubicBezTo>
                  <a:cubicBezTo>
                    <a:pt x="8263" y="2568"/>
                    <a:pt x="8704" y="2589"/>
                    <a:pt x="9129" y="2589"/>
                  </a:cubicBezTo>
                  <a:cubicBezTo>
                    <a:pt x="13402" y="2589"/>
                    <a:pt x="16052" y="449"/>
                    <a:pt x="16052" y="449"/>
                  </a:cubicBezTo>
                  <a:lnTo>
                    <a:pt x="16052" y="449"/>
                  </a:lnTo>
                  <a:cubicBezTo>
                    <a:pt x="14219" y="1016"/>
                    <a:pt x="12104" y="1217"/>
                    <a:pt x="10023" y="1217"/>
                  </a:cubicBezTo>
                  <a:cubicBezTo>
                    <a:pt x="4909" y="12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2957;p56">
              <a:extLst>
                <a:ext uri="{FF2B5EF4-FFF2-40B4-BE49-F238E27FC236}">
                  <a16:creationId xmlns:a16="http://schemas.microsoft.com/office/drawing/2014/main" id="{A73243C7-928C-91CA-5CB8-411CB492F60D}"/>
                </a:ext>
              </a:extLst>
            </p:cNvPr>
            <p:cNvSpPr/>
            <p:nvPr/>
          </p:nvSpPr>
          <p:spPr>
            <a:xfrm>
              <a:off x="2508079" y="4835550"/>
              <a:ext cx="800721" cy="111842"/>
            </a:xfrm>
            <a:custGeom>
              <a:avLst/>
              <a:gdLst/>
              <a:ahLst/>
              <a:cxnLst/>
              <a:rect l="l" t="t" r="r" b="b"/>
              <a:pathLst>
                <a:path w="22996" h="321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961" y="2487"/>
                    <a:pt x="11183" y="3127"/>
                  </a:cubicBezTo>
                  <a:cubicBezTo>
                    <a:pt x="11837" y="3185"/>
                    <a:pt x="12469" y="3211"/>
                    <a:pt x="13078" y="3211"/>
                  </a:cubicBezTo>
                  <a:cubicBezTo>
                    <a:pt x="19198" y="3211"/>
                    <a:pt x="22995" y="557"/>
                    <a:pt x="22995" y="557"/>
                  </a:cubicBezTo>
                  <a:lnTo>
                    <a:pt x="22995" y="557"/>
                  </a:lnTo>
                  <a:cubicBezTo>
                    <a:pt x="20370" y="1260"/>
                    <a:pt x="17340" y="1510"/>
                    <a:pt x="14358" y="1510"/>
                  </a:cubicBezTo>
                  <a:cubicBezTo>
                    <a:pt x="7032" y="1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958;p56">
              <a:extLst>
                <a:ext uri="{FF2B5EF4-FFF2-40B4-BE49-F238E27FC236}">
                  <a16:creationId xmlns:a16="http://schemas.microsoft.com/office/drawing/2014/main" id="{08BCFDF6-E113-AD7B-08C0-BA69BA929F30}"/>
                </a:ext>
              </a:extLst>
            </p:cNvPr>
            <p:cNvSpPr/>
            <p:nvPr/>
          </p:nvSpPr>
          <p:spPr>
            <a:xfrm>
              <a:off x="3111151" y="4184600"/>
              <a:ext cx="255126" cy="233329"/>
            </a:xfrm>
            <a:custGeom>
              <a:avLst/>
              <a:gdLst/>
              <a:ahLst/>
              <a:cxnLst/>
              <a:rect l="l" t="t" r="r" b="b"/>
              <a:pathLst>
                <a:path w="7327" h="6701" extrusionOk="0">
                  <a:moveTo>
                    <a:pt x="3699" y="1"/>
                  </a:moveTo>
                  <a:cubicBezTo>
                    <a:pt x="2259" y="1"/>
                    <a:pt x="927" y="972"/>
                    <a:pt x="506" y="2454"/>
                  </a:cubicBezTo>
                  <a:cubicBezTo>
                    <a:pt x="0" y="4235"/>
                    <a:pt x="1004" y="6081"/>
                    <a:pt x="2747" y="6578"/>
                  </a:cubicBezTo>
                  <a:cubicBezTo>
                    <a:pt x="3041" y="6661"/>
                    <a:pt x="3337" y="6701"/>
                    <a:pt x="3628" y="6701"/>
                  </a:cubicBezTo>
                  <a:cubicBezTo>
                    <a:pt x="5068" y="6701"/>
                    <a:pt x="6400" y="5730"/>
                    <a:pt x="6821" y="4248"/>
                  </a:cubicBezTo>
                  <a:cubicBezTo>
                    <a:pt x="7327" y="2465"/>
                    <a:pt x="6323" y="619"/>
                    <a:pt x="4580" y="124"/>
                  </a:cubicBezTo>
                  <a:cubicBezTo>
                    <a:pt x="4286" y="40"/>
                    <a:pt x="3990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959;p56">
              <a:extLst>
                <a:ext uri="{FF2B5EF4-FFF2-40B4-BE49-F238E27FC236}">
                  <a16:creationId xmlns:a16="http://schemas.microsoft.com/office/drawing/2014/main" id="{95476021-A3D0-E472-5D2C-E21D5DEEC13D}"/>
                </a:ext>
              </a:extLst>
            </p:cNvPr>
            <p:cNvSpPr/>
            <p:nvPr/>
          </p:nvSpPr>
          <p:spPr>
            <a:xfrm>
              <a:off x="2814646" y="4110327"/>
              <a:ext cx="255231" cy="233712"/>
            </a:xfrm>
            <a:custGeom>
              <a:avLst/>
              <a:gdLst/>
              <a:ahLst/>
              <a:cxnLst/>
              <a:rect l="l" t="t" r="r" b="b"/>
              <a:pathLst>
                <a:path w="7330" h="6712" extrusionOk="0">
                  <a:moveTo>
                    <a:pt x="3704" y="1"/>
                  </a:moveTo>
                  <a:cubicBezTo>
                    <a:pt x="2264" y="1"/>
                    <a:pt x="930" y="974"/>
                    <a:pt x="508" y="2459"/>
                  </a:cubicBezTo>
                  <a:cubicBezTo>
                    <a:pt x="1" y="4245"/>
                    <a:pt x="1003" y="6094"/>
                    <a:pt x="2747" y="6589"/>
                  </a:cubicBezTo>
                  <a:cubicBezTo>
                    <a:pt x="3040" y="6672"/>
                    <a:pt x="3335" y="6712"/>
                    <a:pt x="3626" y="6712"/>
                  </a:cubicBezTo>
                  <a:cubicBezTo>
                    <a:pt x="5066" y="6712"/>
                    <a:pt x="6401" y="5738"/>
                    <a:pt x="6822" y="4253"/>
                  </a:cubicBezTo>
                  <a:cubicBezTo>
                    <a:pt x="7329" y="2468"/>
                    <a:pt x="6327" y="619"/>
                    <a:pt x="4583" y="124"/>
                  </a:cubicBezTo>
                  <a:cubicBezTo>
                    <a:pt x="4290" y="40"/>
                    <a:pt x="3995" y="1"/>
                    <a:pt x="3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960;p56">
              <a:extLst>
                <a:ext uri="{FF2B5EF4-FFF2-40B4-BE49-F238E27FC236}">
                  <a16:creationId xmlns:a16="http://schemas.microsoft.com/office/drawing/2014/main" id="{86E6DCB5-339E-D50B-3A5D-65E8908587CB}"/>
                </a:ext>
              </a:extLst>
            </p:cNvPr>
            <p:cNvSpPr/>
            <p:nvPr/>
          </p:nvSpPr>
          <p:spPr>
            <a:xfrm>
              <a:off x="3155931" y="4220641"/>
              <a:ext cx="188237" cy="178244"/>
            </a:xfrm>
            <a:custGeom>
              <a:avLst/>
              <a:gdLst/>
              <a:ahLst/>
              <a:cxnLst/>
              <a:rect l="l" t="t" r="r" b="b"/>
              <a:pathLst>
                <a:path w="5406" h="5119" extrusionOk="0">
                  <a:moveTo>
                    <a:pt x="2742" y="1"/>
                  </a:moveTo>
                  <a:cubicBezTo>
                    <a:pt x="1627" y="1"/>
                    <a:pt x="602" y="736"/>
                    <a:pt x="283" y="1861"/>
                  </a:cubicBezTo>
                  <a:cubicBezTo>
                    <a:pt x="1" y="2857"/>
                    <a:pt x="345" y="3924"/>
                    <a:pt x="1157" y="4567"/>
                  </a:cubicBezTo>
                  <a:cubicBezTo>
                    <a:pt x="1619" y="4932"/>
                    <a:pt x="2180" y="5118"/>
                    <a:pt x="2744" y="5118"/>
                  </a:cubicBezTo>
                  <a:cubicBezTo>
                    <a:pt x="3172" y="5118"/>
                    <a:pt x="3601" y="5011"/>
                    <a:pt x="3990" y="4794"/>
                  </a:cubicBezTo>
                  <a:cubicBezTo>
                    <a:pt x="4894" y="4291"/>
                    <a:pt x="5405" y="3292"/>
                    <a:pt x="5286" y="2265"/>
                  </a:cubicBezTo>
                  <a:cubicBezTo>
                    <a:pt x="5166" y="1236"/>
                    <a:pt x="4438" y="382"/>
                    <a:pt x="3444" y="99"/>
                  </a:cubicBezTo>
                  <a:cubicBezTo>
                    <a:pt x="3210" y="32"/>
                    <a:pt x="2974" y="1"/>
                    <a:pt x="2742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961;p56">
              <a:extLst>
                <a:ext uri="{FF2B5EF4-FFF2-40B4-BE49-F238E27FC236}">
                  <a16:creationId xmlns:a16="http://schemas.microsoft.com/office/drawing/2014/main" id="{E7CD09C9-A2DB-DE6F-8FAC-A44823B93F16}"/>
                </a:ext>
              </a:extLst>
            </p:cNvPr>
            <p:cNvSpPr/>
            <p:nvPr/>
          </p:nvSpPr>
          <p:spPr>
            <a:xfrm>
              <a:off x="3187201" y="4244458"/>
              <a:ext cx="84508" cy="80016"/>
            </a:xfrm>
            <a:custGeom>
              <a:avLst/>
              <a:gdLst/>
              <a:ahLst/>
              <a:cxnLst/>
              <a:rect l="l" t="t" r="r" b="b"/>
              <a:pathLst>
                <a:path w="2427" h="2298" extrusionOk="0">
                  <a:moveTo>
                    <a:pt x="1232" y="1"/>
                  </a:moveTo>
                  <a:cubicBezTo>
                    <a:pt x="732" y="1"/>
                    <a:pt x="272" y="330"/>
                    <a:pt x="128" y="835"/>
                  </a:cubicBezTo>
                  <a:cubicBezTo>
                    <a:pt x="0" y="1282"/>
                    <a:pt x="155" y="1761"/>
                    <a:pt x="520" y="2050"/>
                  </a:cubicBezTo>
                  <a:cubicBezTo>
                    <a:pt x="727" y="2214"/>
                    <a:pt x="979" y="2298"/>
                    <a:pt x="1232" y="2298"/>
                  </a:cubicBezTo>
                  <a:cubicBezTo>
                    <a:pt x="1424" y="2298"/>
                    <a:pt x="1616" y="2250"/>
                    <a:pt x="1791" y="2153"/>
                  </a:cubicBezTo>
                  <a:cubicBezTo>
                    <a:pt x="2197" y="1927"/>
                    <a:pt x="2427" y="1478"/>
                    <a:pt x="2373" y="1016"/>
                  </a:cubicBezTo>
                  <a:cubicBezTo>
                    <a:pt x="2320" y="555"/>
                    <a:pt x="1993" y="171"/>
                    <a:pt x="1546" y="45"/>
                  </a:cubicBezTo>
                  <a:cubicBezTo>
                    <a:pt x="1441" y="15"/>
                    <a:pt x="1336" y="1"/>
                    <a:pt x="1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962;p56">
              <a:extLst>
                <a:ext uri="{FF2B5EF4-FFF2-40B4-BE49-F238E27FC236}">
                  <a16:creationId xmlns:a16="http://schemas.microsoft.com/office/drawing/2014/main" id="{DB0CED8B-425E-729C-FEE7-5173431A3D92}"/>
                </a:ext>
              </a:extLst>
            </p:cNvPr>
            <p:cNvSpPr/>
            <p:nvPr/>
          </p:nvSpPr>
          <p:spPr>
            <a:xfrm>
              <a:off x="2858905" y="4136338"/>
              <a:ext cx="188272" cy="178209"/>
            </a:xfrm>
            <a:custGeom>
              <a:avLst/>
              <a:gdLst/>
              <a:ahLst/>
              <a:cxnLst/>
              <a:rect l="l" t="t" r="r" b="b"/>
              <a:pathLst>
                <a:path w="5407" h="5118" extrusionOk="0">
                  <a:moveTo>
                    <a:pt x="2744" y="0"/>
                  </a:moveTo>
                  <a:cubicBezTo>
                    <a:pt x="1629" y="0"/>
                    <a:pt x="604" y="735"/>
                    <a:pt x="284" y="1860"/>
                  </a:cubicBezTo>
                  <a:cubicBezTo>
                    <a:pt x="1" y="2856"/>
                    <a:pt x="346" y="3924"/>
                    <a:pt x="1157" y="4566"/>
                  </a:cubicBezTo>
                  <a:cubicBezTo>
                    <a:pt x="1619" y="4931"/>
                    <a:pt x="2181" y="5118"/>
                    <a:pt x="2745" y="5118"/>
                  </a:cubicBezTo>
                  <a:cubicBezTo>
                    <a:pt x="3173" y="5118"/>
                    <a:pt x="3602" y="5011"/>
                    <a:pt x="3992" y="4794"/>
                  </a:cubicBezTo>
                  <a:cubicBezTo>
                    <a:pt x="4895" y="4290"/>
                    <a:pt x="5407" y="3291"/>
                    <a:pt x="5287" y="2264"/>
                  </a:cubicBezTo>
                  <a:cubicBezTo>
                    <a:pt x="5166" y="1235"/>
                    <a:pt x="4440" y="381"/>
                    <a:pt x="3445" y="98"/>
                  </a:cubicBezTo>
                  <a:cubicBezTo>
                    <a:pt x="3211" y="32"/>
                    <a:pt x="2976" y="0"/>
                    <a:pt x="274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963;p56">
              <a:extLst>
                <a:ext uri="{FF2B5EF4-FFF2-40B4-BE49-F238E27FC236}">
                  <a16:creationId xmlns:a16="http://schemas.microsoft.com/office/drawing/2014/main" id="{1971DE30-C479-49C2-7706-44FCC2232507}"/>
                </a:ext>
              </a:extLst>
            </p:cNvPr>
            <p:cNvSpPr/>
            <p:nvPr/>
          </p:nvSpPr>
          <p:spPr>
            <a:xfrm>
              <a:off x="2890244" y="4160121"/>
              <a:ext cx="84508" cy="79982"/>
            </a:xfrm>
            <a:custGeom>
              <a:avLst/>
              <a:gdLst/>
              <a:ahLst/>
              <a:cxnLst/>
              <a:rect l="l" t="t" r="r" b="b"/>
              <a:pathLst>
                <a:path w="2427" h="2297" extrusionOk="0">
                  <a:moveTo>
                    <a:pt x="1231" y="0"/>
                  </a:moveTo>
                  <a:cubicBezTo>
                    <a:pt x="731" y="0"/>
                    <a:pt x="271" y="330"/>
                    <a:pt x="127" y="835"/>
                  </a:cubicBezTo>
                  <a:cubicBezTo>
                    <a:pt x="1" y="1282"/>
                    <a:pt x="155" y="1761"/>
                    <a:pt x="519" y="2050"/>
                  </a:cubicBezTo>
                  <a:cubicBezTo>
                    <a:pt x="727" y="2213"/>
                    <a:pt x="979" y="2297"/>
                    <a:pt x="1232" y="2297"/>
                  </a:cubicBezTo>
                  <a:cubicBezTo>
                    <a:pt x="1424" y="2297"/>
                    <a:pt x="1617" y="2249"/>
                    <a:pt x="1792" y="2152"/>
                  </a:cubicBezTo>
                  <a:cubicBezTo>
                    <a:pt x="2196" y="1926"/>
                    <a:pt x="2426" y="1477"/>
                    <a:pt x="2372" y="1015"/>
                  </a:cubicBezTo>
                  <a:cubicBezTo>
                    <a:pt x="2319" y="554"/>
                    <a:pt x="1993" y="172"/>
                    <a:pt x="1546" y="44"/>
                  </a:cubicBezTo>
                  <a:cubicBezTo>
                    <a:pt x="1441" y="14"/>
                    <a:pt x="1335" y="0"/>
                    <a:pt x="1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964;p56">
              <a:extLst>
                <a:ext uri="{FF2B5EF4-FFF2-40B4-BE49-F238E27FC236}">
                  <a16:creationId xmlns:a16="http://schemas.microsoft.com/office/drawing/2014/main" id="{B664BFAE-5519-DEA8-F334-6696D5D2A724}"/>
                </a:ext>
              </a:extLst>
            </p:cNvPr>
            <p:cNvSpPr/>
            <p:nvPr/>
          </p:nvSpPr>
          <p:spPr>
            <a:xfrm>
              <a:off x="2965771" y="4394503"/>
              <a:ext cx="171140" cy="152059"/>
            </a:xfrm>
            <a:custGeom>
              <a:avLst/>
              <a:gdLst/>
              <a:ahLst/>
              <a:cxnLst/>
              <a:rect l="l" t="t" r="r" b="b"/>
              <a:pathLst>
                <a:path w="4915" h="4367" extrusionOk="0">
                  <a:moveTo>
                    <a:pt x="104" y="0"/>
                  </a:moveTo>
                  <a:cubicBezTo>
                    <a:pt x="33" y="493"/>
                    <a:pt x="1" y="992"/>
                    <a:pt x="9" y="1491"/>
                  </a:cubicBezTo>
                  <a:cubicBezTo>
                    <a:pt x="19" y="2375"/>
                    <a:pt x="165" y="3412"/>
                    <a:pt x="743" y="3898"/>
                  </a:cubicBezTo>
                  <a:cubicBezTo>
                    <a:pt x="1087" y="4191"/>
                    <a:pt x="1551" y="4366"/>
                    <a:pt x="2048" y="4366"/>
                  </a:cubicBezTo>
                  <a:cubicBezTo>
                    <a:pt x="2896" y="4366"/>
                    <a:pt x="3843" y="3854"/>
                    <a:pt x="4462" y="2537"/>
                  </a:cubicBezTo>
                  <a:cubicBezTo>
                    <a:pt x="4647" y="2150"/>
                    <a:pt x="4798" y="1691"/>
                    <a:pt x="4914" y="115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965;p56">
              <a:extLst>
                <a:ext uri="{FF2B5EF4-FFF2-40B4-BE49-F238E27FC236}">
                  <a16:creationId xmlns:a16="http://schemas.microsoft.com/office/drawing/2014/main" id="{4D574BA0-B412-02C7-DA64-6692D774437F}"/>
                </a:ext>
              </a:extLst>
            </p:cNvPr>
            <p:cNvSpPr/>
            <p:nvPr/>
          </p:nvSpPr>
          <p:spPr>
            <a:xfrm>
              <a:off x="3194304" y="4065581"/>
              <a:ext cx="141926" cy="55016"/>
            </a:xfrm>
            <a:custGeom>
              <a:avLst/>
              <a:gdLst/>
              <a:ahLst/>
              <a:cxnLst/>
              <a:rect l="l" t="t" r="r" b="b"/>
              <a:pathLst>
                <a:path w="4076" h="1580" extrusionOk="0">
                  <a:moveTo>
                    <a:pt x="2014" y="0"/>
                  </a:moveTo>
                  <a:cubicBezTo>
                    <a:pt x="1887" y="0"/>
                    <a:pt x="1753" y="10"/>
                    <a:pt x="1611" y="30"/>
                  </a:cubicBezTo>
                  <a:cubicBezTo>
                    <a:pt x="1" y="262"/>
                    <a:pt x="1891" y="1580"/>
                    <a:pt x="3363" y="1580"/>
                  </a:cubicBezTo>
                  <a:cubicBezTo>
                    <a:pt x="3621" y="1580"/>
                    <a:pt x="3865" y="1540"/>
                    <a:pt x="4075" y="1447"/>
                  </a:cubicBezTo>
                  <a:cubicBezTo>
                    <a:pt x="4075" y="1447"/>
                    <a:pt x="3585" y="0"/>
                    <a:pt x="2014" y="0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966;p56">
              <a:extLst>
                <a:ext uri="{FF2B5EF4-FFF2-40B4-BE49-F238E27FC236}">
                  <a16:creationId xmlns:a16="http://schemas.microsoft.com/office/drawing/2014/main" id="{3404B5A5-327F-D928-2BA0-A57396F2E5E6}"/>
                </a:ext>
              </a:extLst>
            </p:cNvPr>
            <p:cNvSpPr/>
            <p:nvPr/>
          </p:nvSpPr>
          <p:spPr>
            <a:xfrm>
              <a:off x="2941710" y="3993849"/>
              <a:ext cx="141926" cy="55050"/>
            </a:xfrm>
            <a:custGeom>
              <a:avLst/>
              <a:gdLst/>
              <a:ahLst/>
              <a:cxnLst/>
              <a:rect l="l" t="t" r="r" b="b"/>
              <a:pathLst>
                <a:path w="4076" h="1581" extrusionOk="0">
                  <a:moveTo>
                    <a:pt x="2014" y="1"/>
                  </a:moveTo>
                  <a:cubicBezTo>
                    <a:pt x="1887" y="1"/>
                    <a:pt x="1753" y="10"/>
                    <a:pt x="1611" y="31"/>
                  </a:cubicBezTo>
                  <a:cubicBezTo>
                    <a:pt x="1" y="263"/>
                    <a:pt x="1891" y="1580"/>
                    <a:pt x="3363" y="1580"/>
                  </a:cubicBezTo>
                  <a:cubicBezTo>
                    <a:pt x="3620" y="1580"/>
                    <a:pt x="3865" y="1540"/>
                    <a:pt x="4076" y="1447"/>
                  </a:cubicBezTo>
                  <a:cubicBezTo>
                    <a:pt x="4076" y="1447"/>
                    <a:pt x="3585" y="1"/>
                    <a:pt x="20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9" name="Google Shape;2888;p56">
            <a:extLst>
              <a:ext uri="{FF2B5EF4-FFF2-40B4-BE49-F238E27FC236}">
                <a16:creationId xmlns:a16="http://schemas.microsoft.com/office/drawing/2014/main" id="{A940F7CA-4591-7DEF-5B30-2423D982AF0C}"/>
              </a:ext>
            </a:extLst>
          </p:cNvPr>
          <p:cNvGrpSpPr/>
          <p:nvPr/>
        </p:nvGrpSpPr>
        <p:grpSpPr>
          <a:xfrm rot="20622375">
            <a:off x="3642278" y="776572"/>
            <a:ext cx="1561556" cy="1593128"/>
            <a:chOff x="7158619" y="469606"/>
            <a:chExt cx="1171167" cy="1194844"/>
          </a:xfrm>
        </p:grpSpPr>
        <p:sp>
          <p:nvSpPr>
            <p:cNvPr id="31" name="Google Shape;2889;p56">
              <a:extLst>
                <a:ext uri="{FF2B5EF4-FFF2-40B4-BE49-F238E27FC236}">
                  <a16:creationId xmlns:a16="http://schemas.microsoft.com/office/drawing/2014/main" id="{F9253A00-F822-0245-897E-5C1A2EA823A2}"/>
                </a:ext>
              </a:extLst>
            </p:cNvPr>
            <p:cNvSpPr/>
            <p:nvPr/>
          </p:nvSpPr>
          <p:spPr>
            <a:xfrm>
              <a:off x="7523757" y="469675"/>
              <a:ext cx="209373" cy="385423"/>
            </a:xfrm>
            <a:custGeom>
              <a:avLst/>
              <a:gdLst/>
              <a:ahLst/>
              <a:cxnLst/>
              <a:rect l="l" t="t" r="r" b="b"/>
              <a:pathLst>
                <a:path w="6013" h="11069" extrusionOk="0">
                  <a:moveTo>
                    <a:pt x="3335" y="1"/>
                  </a:moveTo>
                  <a:cubicBezTo>
                    <a:pt x="3231" y="1"/>
                    <a:pt x="3123" y="16"/>
                    <a:pt x="3011" y="49"/>
                  </a:cubicBezTo>
                  <a:cubicBezTo>
                    <a:pt x="1" y="932"/>
                    <a:pt x="3553" y="11069"/>
                    <a:pt x="3553" y="11069"/>
                  </a:cubicBezTo>
                  <a:lnTo>
                    <a:pt x="5901" y="10566"/>
                  </a:lnTo>
                  <a:cubicBezTo>
                    <a:pt x="5901" y="10566"/>
                    <a:pt x="6012" y="1"/>
                    <a:pt x="3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2890;p56">
              <a:extLst>
                <a:ext uri="{FF2B5EF4-FFF2-40B4-BE49-F238E27FC236}">
                  <a16:creationId xmlns:a16="http://schemas.microsoft.com/office/drawing/2014/main" id="{FF4015C1-A09A-71AD-08EE-C65FA66B96E4}"/>
                </a:ext>
              </a:extLst>
            </p:cNvPr>
            <p:cNvSpPr/>
            <p:nvPr/>
          </p:nvSpPr>
          <p:spPr>
            <a:xfrm>
              <a:off x="7641975" y="469606"/>
              <a:ext cx="216720" cy="379608"/>
            </a:xfrm>
            <a:custGeom>
              <a:avLst/>
              <a:gdLst/>
              <a:ahLst/>
              <a:cxnLst/>
              <a:rect l="l" t="t" r="r" b="b"/>
              <a:pathLst>
                <a:path w="6224" h="10902" extrusionOk="0">
                  <a:moveTo>
                    <a:pt x="3208" y="1"/>
                  </a:moveTo>
                  <a:cubicBezTo>
                    <a:pt x="3184" y="1"/>
                    <a:pt x="3159" y="2"/>
                    <a:pt x="3134" y="3"/>
                  </a:cubicBezTo>
                  <a:cubicBezTo>
                    <a:pt x="1" y="184"/>
                    <a:pt x="1170" y="10859"/>
                    <a:pt x="1170" y="10859"/>
                  </a:cubicBezTo>
                  <a:lnTo>
                    <a:pt x="3571" y="10902"/>
                  </a:lnTo>
                  <a:cubicBezTo>
                    <a:pt x="3571" y="10902"/>
                    <a:pt x="6223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2891;p56">
              <a:extLst>
                <a:ext uri="{FF2B5EF4-FFF2-40B4-BE49-F238E27FC236}">
                  <a16:creationId xmlns:a16="http://schemas.microsoft.com/office/drawing/2014/main" id="{83DB622A-93FC-C4F1-6988-2200B3B696CC}"/>
                </a:ext>
              </a:extLst>
            </p:cNvPr>
            <p:cNvSpPr/>
            <p:nvPr/>
          </p:nvSpPr>
          <p:spPr>
            <a:xfrm>
              <a:off x="7742574" y="490916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4203" y="0"/>
                  </a:moveTo>
                  <a:cubicBezTo>
                    <a:pt x="1278" y="0"/>
                    <a:pt x="0" y="10124"/>
                    <a:pt x="0" y="10124"/>
                  </a:cubicBezTo>
                  <a:lnTo>
                    <a:pt x="2325" y="10723"/>
                  </a:lnTo>
                  <a:cubicBezTo>
                    <a:pt x="2325" y="10723"/>
                    <a:pt x="7522" y="575"/>
                    <a:pt x="4433" y="21"/>
                  </a:cubicBezTo>
                  <a:cubicBezTo>
                    <a:pt x="4355" y="7"/>
                    <a:pt x="4278" y="0"/>
                    <a:pt x="4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2892;p56">
              <a:extLst>
                <a:ext uri="{FF2B5EF4-FFF2-40B4-BE49-F238E27FC236}">
                  <a16:creationId xmlns:a16="http://schemas.microsoft.com/office/drawing/2014/main" id="{B055454D-B0F9-B5B6-3B63-6542C09AD1B2}"/>
                </a:ext>
              </a:extLst>
            </p:cNvPr>
            <p:cNvSpPr/>
            <p:nvPr/>
          </p:nvSpPr>
          <p:spPr>
            <a:xfrm>
              <a:off x="7777396" y="541129"/>
              <a:ext cx="330337" cy="350080"/>
            </a:xfrm>
            <a:custGeom>
              <a:avLst/>
              <a:gdLst/>
              <a:ahLst/>
              <a:cxnLst/>
              <a:rect l="l" t="t" r="r" b="b"/>
              <a:pathLst>
                <a:path w="9487" h="10054" extrusionOk="0">
                  <a:moveTo>
                    <a:pt x="6095" y="0"/>
                  </a:moveTo>
                  <a:cubicBezTo>
                    <a:pt x="3302" y="0"/>
                    <a:pt x="0" y="8944"/>
                    <a:pt x="0" y="8944"/>
                  </a:cubicBezTo>
                  <a:lnTo>
                    <a:pt x="2130" y="10053"/>
                  </a:lnTo>
                  <a:cubicBezTo>
                    <a:pt x="2130" y="10053"/>
                    <a:pt x="9486" y="1343"/>
                    <a:pt x="6602" y="105"/>
                  </a:cubicBezTo>
                  <a:cubicBezTo>
                    <a:pt x="6436" y="34"/>
                    <a:pt x="6266" y="0"/>
                    <a:pt x="6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2893;p56">
              <a:extLst>
                <a:ext uri="{FF2B5EF4-FFF2-40B4-BE49-F238E27FC236}">
                  <a16:creationId xmlns:a16="http://schemas.microsoft.com/office/drawing/2014/main" id="{F271E47C-2463-76FD-C1D2-9EAAD85B9819}"/>
                </a:ext>
              </a:extLst>
            </p:cNvPr>
            <p:cNvSpPr/>
            <p:nvPr/>
          </p:nvSpPr>
          <p:spPr>
            <a:xfrm>
              <a:off x="7824718" y="628008"/>
              <a:ext cx="389497" cy="301715"/>
            </a:xfrm>
            <a:custGeom>
              <a:avLst/>
              <a:gdLst/>
              <a:ahLst/>
              <a:cxnLst/>
              <a:rect l="l" t="t" r="r" b="b"/>
              <a:pathLst>
                <a:path w="11186" h="8665" extrusionOk="0">
                  <a:moveTo>
                    <a:pt x="7889" y="1"/>
                  </a:moveTo>
                  <a:cubicBezTo>
                    <a:pt x="5084" y="1"/>
                    <a:pt x="1" y="7022"/>
                    <a:pt x="1" y="7022"/>
                  </a:cubicBezTo>
                  <a:lnTo>
                    <a:pt x="1753" y="8664"/>
                  </a:lnTo>
                  <a:cubicBezTo>
                    <a:pt x="1753" y="8664"/>
                    <a:pt x="11186" y="2260"/>
                    <a:pt x="8743" y="291"/>
                  </a:cubicBezTo>
                  <a:cubicBezTo>
                    <a:pt x="8495" y="91"/>
                    <a:pt x="8207" y="1"/>
                    <a:pt x="7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2894;p56">
              <a:extLst>
                <a:ext uri="{FF2B5EF4-FFF2-40B4-BE49-F238E27FC236}">
                  <a16:creationId xmlns:a16="http://schemas.microsoft.com/office/drawing/2014/main" id="{D6F2FF1E-8E37-526C-65FF-94385232F3E8}"/>
                </a:ext>
              </a:extLst>
            </p:cNvPr>
            <p:cNvSpPr/>
            <p:nvPr/>
          </p:nvSpPr>
          <p:spPr>
            <a:xfrm>
              <a:off x="7850869" y="719483"/>
              <a:ext cx="416830" cy="247292"/>
            </a:xfrm>
            <a:custGeom>
              <a:avLst/>
              <a:gdLst/>
              <a:ahLst/>
              <a:cxnLst/>
              <a:rect l="l" t="t" r="r" b="b"/>
              <a:pathLst>
                <a:path w="11971" h="7102" extrusionOk="0">
                  <a:moveTo>
                    <a:pt x="8808" y="1"/>
                  </a:moveTo>
                  <a:cubicBezTo>
                    <a:pt x="5868" y="1"/>
                    <a:pt x="1" y="5105"/>
                    <a:pt x="1" y="5105"/>
                  </a:cubicBezTo>
                  <a:lnTo>
                    <a:pt x="1336" y="7101"/>
                  </a:lnTo>
                  <a:cubicBezTo>
                    <a:pt x="1336" y="7101"/>
                    <a:pt x="11970" y="2996"/>
                    <a:pt x="10037" y="526"/>
                  </a:cubicBezTo>
                  <a:cubicBezTo>
                    <a:pt x="9749" y="158"/>
                    <a:pt x="9323" y="1"/>
                    <a:pt x="8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2895;p56">
              <a:extLst>
                <a:ext uri="{FF2B5EF4-FFF2-40B4-BE49-F238E27FC236}">
                  <a16:creationId xmlns:a16="http://schemas.microsoft.com/office/drawing/2014/main" id="{2DCB5050-297C-7449-09A2-ECFD5B3A51A8}"/>
                </a:ext>
              </a:extLst>
            </p:cNvPr>
            <p:cNvSpPr/>
            <p:nvPr/>
          </p:nvSpPr>
          <p:spPr>
            <a:xfrm>
              <a:off x="7879806" y="836727"/>
              <a:ext cx="423133" cy="193773"/>
            </a:xfrm>
            <a:custGeom>
              <a:avLst/>
              <a:gdLst/>
              <a:ahLst/>
              <a:cxnLst/>
              <a:rect l="l" t="t" r="r" b="b"/>
              <a:pathLst>
                <a:path w="12152" h="5565" extrusionOk="0">
                  <a:moveTo>
                    <a:pt x="8984" y="1"/>
                  </a:moveTo>
                  <a:cubicBezTo>
                    <a:pt x="5849" y="1"/>
                    <a:pt x="1" y="3346"/>
                    <a:pt x="1" y="3346"/>
                  </a:cubicBezTo>
                  <a:lnTo>
                    <a:pt x="919" y="5564"/>
                  </a:lnTo>
                  <a:cubicBezTo>
                    <a:pt x="919" y="5564"/>
                    <a:pt x="12152" y="3615"/>
                    <a:pt x="10738" y="814"/>
                  </a:cubicBezTo>
                  <a:cubicBezTo>
                    <a:pt x="10444" y="232"/>
                    <a:pt x="9808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2896;p56">
              <a:extLst>
                <a:ext uri="{FF2B5EF4-FFF2-40B4-BE49-F238E27FC236}">
                  <a16:creationId xmlns:a16="http://schemas.microsoft.com/office/drawing/2014/main" id="{619FEA06-6E01-1E82-8554-04053622B382}"/>
                </a:ext>
              </a:extLst>
            </p:cNvPr>
            <p:cNvSpPr/>
            <p:nvPr/>
          </p:nvSpPr>
          <p:spPr>
            <a:xfrm>
              <a:off x="7898296" y="930257"/>
              <a:ext cx="417596" cy="153870"/>
            </a:xfrm>
            <a:custGeom>
              <a:avLst/>
              <a:gdLst/>
              <a:ahLst/>
              <a:cxnLst/>
              <a:rect l="l" t="t" r="r" b="b"/>
              <a:pathLst>
                <a:path w="11993" h="4419" extrusionOk="0">
                  <a:moveTo>
                    <a:pt x="8545" y="1"/>
                  </a:moveTo>
                  <a:cubicBezTo>
                    <a:pt x="5278" y="1"/>
                    <a:pt x="1" y="2092"/>
                    <a:pt x="1" y="2092"/>
                  </a:cubicBezTo>
                  <a:lnTo>
                    <a:pt x="596" y="4418"/>
                  </a:lnTo>
                  <a:cubicBezTo>
                    <a:pt x="596" y="4418"/>
                    <a:pt x="11992" y="4081"/>
                    <a:pt x="10989" y="1107"/>
                  </a:cubicBezTo>
                  <a:cubicBezTo>
                    <a:pt x="10715" y="296"/>
                    <a:pt x="9771" y="1"/>
                    <a:pt x="8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2897;p56">
              <a:extLst>
                <a:ext uri="{FF2B5EF4-FFF2-40B4-BE49-F238E27FC236}">
                  <a16:creationId xmlns:a16="http://schemas.microsoft.com/office/drawing/2014/main" id="{7312DEAB-2767-B280-C5D3-02EDA118F58C}"/>
                </a:ext>
              </a:extLst>
            </p:cNvPr>
            <p:cNvSpPr/>
            <p:nvPr/>
          </p:nvSpPr>
          <p:spPr>
            <a:xfrm>
              <a:off x="7389207" y="532110"/>
              <a:ext cx="313763" cy="357845"/>
            </a:xfrm>
            <a:custGeom>
              <a:avLst/>
              <a:gdLst/>
              <a:ahLst/>
              <a:cxnLst/>
              <a:rect l="l" t="t" r="r" b="b"/>
              <a:pathLst>
                <a:path w="9011" h="10277" extrusionOk="0">
                  <a:moveTo>
                    <a:pt x="3388" y="0"/>
                  </a:moveTo>
                  <a:cubicBezTo>
                    <a:pt x="3243" y="0"/>
                    <a:pt x="3098" y="25"/>
                    <a:pt x="2953" y="77"/>
                  </a:cubicBezTo>
                  <a:cubicBezTo>
                    <a:pt x="0" y="1139"/>
                    <a:pt x="6818" y="10277"/>
                    <a:pt x="6818" y="10277"/>
                  </a:cubicBezTo>
                  <a:lnTo>
                    <a:pt x="9010" y="9299"/>
                  </a:lnTo>
                  <a:cubicBezTo>
                    <a:pt x="9010" y="9299"/>
                    <a:pt x="6203" y="0"/>
                    <a:pt x="3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2898;p56">
              <a:extLst>
                <a:ext uri="{FF2B5EF4-FFF2-40B4-BE49-F238E27FC236}">
                  <a16:creationId xmlns:a16="http://schemas.microsoft.com/office/drawing/2014/main" id="{F92E6E79-A715-908B-F0A6-A56B098ED39A}"/>
                </a:ext>
              </a:extLst>
            </p:cNvPr>
            <p:cNvSpPr/>
            <p:nvPr/>
          </p:nvSpPr>
          <p:spPr>
            <a:xfrm>
              <a:off x="7274958" y="604678"/>
              <a:ext cx="371216" cy="321563"/>
            </a:xfrm>
            <a:custGeom>
              <a:avLst/>
              <a:gdLst/>
              <a:ahLst/>
              <a:cxnLst/>
              <a:rect l="l" t="t" r="r" b="b"/>
              <a:pathLst>
                <a:path w="10661" h="9235" extrusionOk="0">
                  <a:moveTo>
                    <a:pt x="3348" y="0"/>
                  </a:moveTo>
                  <a:cubicBezTo>
                    <a:pt x="3091" y="0"/>
                    <a:pt x="2848" y="67"/>
                    <a:pt x="2626" y="213"/>
                  </a:cubicBezTo>
                  <a:cubicBezTo>
                    <a:pt x="1" y="1931"/>
                    <a:pt x="8755" y="9234"/>
                    <a:pt x="8755" y="9234"/>
                  </a:cubicBezTo>
                  <a:lnTo>
                    <a:pt x="10660" y="7773"/>
                  </a:lnTo>
                  <a:cubicBezTo>
                    <a:pt x="10660" y="7773"/>
                    <a:pt x="6128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899;p56">
              <a:extLst>
                <a:ext uri="{FF2B5EF4-FFF2-40B4-BE49-F238E27FC236}">
                  <a16:creationId xmlns:a16="http://schemas.microsoft.com/office/drawing/2014/main" id="{D6D510A2-D1DC-4E37-39C5-623712C3FF60}"/>
                </a:ext>
              </a:extLst>
            </p:cNvPr>
            <p:cNvSpPr/>
            <p:nvPr/>
          </p:nvSpPr>
          <p:spPr>
            <a:xfrm>
              <a:off x="7210120" y="689816"/>
              <a:ext cx="407603" cy="272153"/>
            </a:xfrm>
            <a:custGeom>
              <a:avLst/>
              <a:gdLst/>
              <a:ahLst/>
              <a:cxnLst/>
              <a:rect l="l" t="t" r="r" b="b"/>
              <a:pathLst>
                <a:path w="11706" h="7816" extrusionOk="0">
                  <a:moveTo>
                    <a:pt x="3219" y="1"/>
                  </a:moveTo>
                  <a:cubicBezTo>
                    <a:pt x="2803" y="1"/>
                    <a:pt x="2445" y="126"/>
                    <a:pt x="2170" y="413"/>
                  </a:cubicBezTo>
                  <a:cubicBezTo>
                    <a:pt x="1" y="2681"/>
                    <a:pt x="10180" y="7816"/>
                    <a:pt x="10180" y="7816"/>
                  </a:cubicBezTo>
                  <a:lnTo>
                    <a:pt x="11705" y="5962"/>
                  </a:lnTo>
                  <a:cubicBezTo>
                    <a:pt x="11705" y="5962"/>
                    <a:pt x="6087" y="1"/>
                    <a:pt x="3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2900;p56">
              <a:extLst>
                <a:ext uri="{FF2B5EF4-FFF2-40B4-BE49-F238E27FC236}">
                  <a16:creationId xmlns:a16="http://schemas.microsoft.com/office/drawing/2014/main" id="{1F50DA43-9C9F-D744-A324-E5DABA82BC22}"/>
                </a:ext>
              </a:extLst>
            </p:cNvPr>
            <p:cNvSpPr/>
            <p:nvPr/>
          </p:nvSpPr>
          <p:spPr>
            <a:xfrm>
              <a:off x="7158619" y="810785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3155" y="1"/>
                  </a:moveTo>
                  <a:cubicBezTo>
                    <a:pt x="2377" y="1"/>
                    <a:pt x="1773" y="222"/>
                    <a:pt x="1478" y="776"/>
                  </a:cubicBezTo>
                  <a:cubicBezTo>
                    <a:pt x="1" y="3544"/>
                    <a:pt x="11188" y="5744"/>
                    <a:pt x="11188" y="5744"/>
                  </a:cubicBezTo>
                  <a:lnTo>
                    <a:pt x="12157" y="3546"/>
                  </a:lnTo>
                  <a:cubicBezTo>
                    <a:pt x="12157" y="3546"/>
                    <a:pt x="6267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2901;p56">
              <a:extLst>
                <a:ext uri="{FF2B5EF4-FFF2-40B4-BE49-F238E27FC236}">
                  <a16:creationId xmlns:a16="http://schemas.microsoft.com/office/drawing/2014/main" id="{CCE50AD3-B83C-8BCD-5774-D661BC283C6D}"/>
                </a:ext>
              </a:extLst>
            </p:cNvPr>
            <p:cNvSpPr/>
            <p:nvPr/>
          </p:nvSpPr>
          <p:spPr>
            <a:xfrm>
              <a:off x="7160952" y="912916"/>
              <a:ext cx="406663" cy="137121"/>
            </a:xfrm>
            <a:custGeom>
              <a:avLst/>
              <a:gdLst/>
              <a:ahLst/>
              <a:cxnLst/>
              <a:rect l="l" t="t" r="r" b="b"/>
              <a:pathLst>
                <a:path w="11679" h="3938" extrusionOk="0">
                  <a:moveTo>
                    <a:pt x="3585" y="0"/>
                  </a:moveTo>
                  <a:cubicBezTo>
                    <a:pt x="2084" y="0"/>
                    <a:pt x="903" y="327"/>
                    <a:pt x="649" y="1278"/>
                  </a:cubicBezTo>
                  <a:cubicBezTo>
                    <a:pt x="1" y="3692"/>
                    <a:pt x="7105" y="3937"/>
                    <a:pt x="10018" y="3937"/>
                  </a:cubicBezTo>
                  <a:cubicBezTo>
                    <a:pt x="10761" y="3937"/>
                    <a:pt x="11231" y="3921"/>
                    <a:pt x="11231" y="3921"/>
                  </a:cubicBezTo>
                  <a:lnTo>
                    <a:pt x="11678" y="1561"/>
                  </a:lnTo>
                  <a:cubicBezTo>
                    <a:pt x="11678" y="1561"/>
                    <a:pt x="6866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902;p56">
              <a:extLst>
                <a:ext uri="{FF2B5EF4-FFF2-40B4-BE49-F238E27FC236}">
                  <a16:creationId xmlns:a16="http://schemas.microsoft.com/office/drawing/2014/main" id="{07177164-4F8B-9BDE-3BD5-002BD0436695}"/>
                </a:ext>
              </a:extLst>
            </p:cNvPr>
            <p:cNvSpPr/>
            <p:nvPr/>
          </p:nvSpPr>
          <p:spPr>
            <a:xfrm>
              <a:off x="7181636" y="1021419"/>
              <a:ext cx="382045" cy="127720"/>
            </a:xfrm>
            <a:custGeom>
              <a:avLst/>
              <a:gdLst/>
              <a:ahLst/>
              <a:cxnLst/>
              <a:rect l="l" t="t" r="r" b="b"/>
              <a:pathLst>
                <a:path w="10972" h="3668" extrusionOk="0">
                  <a:moveTo>
                    <a:pt x="6471" y="1"/>
                  </a:moveTo>
                  <a:cubicBezTo>
                    <a:pt x="3525" y="1"/>
                    <a:pt x="191" y="388"/>
                    <a:pt x="77" y="2125"/>
                  </a:cubicBezTo>
                  <a:cubicBezTo>
                    <a:pt x="0" y="3300"/>
                    <a:pt x="1516" y="3667"/>
                    <a:pt x="3440" y="3667"/>
                  </a:cubicBezTo>
                  <a:cubicBezTo>
                    <a:pt x="6641" y="3667"/>
                    <a:pt x="10971" y="2651"/>
                    <a:pt x="10971" y="2651"/>
                  </a:cubicBezTo>
                  <a:lnTo>
                    <a:pt x="10950" y="250"/>
                  </a:lnTo>
                  <a:cubicBezTo>
                    <a:pt x="10950" y="250"/>
                    <a:pt x="8835" y="1"/>
                    <a:pt x="6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903;p56">
              <a:extLst>
                <a:ext uri="{FF2B5EF4-FFF2-40B4-BE49-F238E27FC236}">
                  <a16:creationId xmlns:a16="http://schemas.microsoft.com/office/drawing/2014/main" id="{5CA663E8-8E39-499B-0D68-2C478DF189FB}"/>
                </a:ext>
              </a:extLst>
            </p:cNvPr>
            <p:cNvSpPr/>
            <p:nvPr/>
          </p:nvSpPr>
          <p:spPr>
            <a:xfrm>
              <a:off x="7177736" y="1078317"/>
              <a:ext cx="386258" cy="157978"/>
            </a:xfrm>
            <a:custGeom>
              <a:avLst/>
              <a:gdLst/>
              <a:ahLst/>
              <a:cxnLst/>
              <a:rect l="l" t="t" r="r" b="b"/>
              <a:pathLst>
                <a:path w="11093" h="4537" extrusionOk="0">
                  <a:moveTo>
                    <a:pt x="10739" y="1"/>
                  </a:moveTo>
                  <a:cubicBezTo>
                    <a:pt x="10739" y="1"/>
                    <a:pt x="1" y="234"/>
                    <a:pt x="231" y="3363"/>
                  </a:cubicBezTo>
                  <a:cubicBezTo>
                    <a:pt x="294" y="4225"/>
                    <a:pt x="1147" y="4537"/>
                    <a:pt x="2349" y="4537"/>
                  </a:cubicBezTo>
                  <a:cubicBezTo>
                    <a:pt x="5511" y="4537"/>
                    <a:pt x="11093" y="2376"/>
                    <a:pt x="11093" y="2376"/>
                  </a:cubicBezTo>
                  <a:lnTo>
                    <a:pt x="10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2904;p56">
              <a:extLst>
                <a:ext uri="{FF2B5EF4-FFF2-40B4-BE49-F238E27FC236}">
                  <a16:creationId xmlns:a16="http://schemas.microsoft.com/office/drawing/2014/main" id="{3D46A1CD-90D5-7967-C48B-84281FB97847}"/>
                </a:ext>
              </a:extLst>
            </p:cNvPr>
            <p:cNvSpPr/>
            <p:nvPr/>
          </p:nvSpPr>
          <p:spPr>
            <a:xfrm>
              <a:off x="7751245" y="1279027"/>
              <a:ext cx="209407" cy="385423"/>
            </a:xfrm>
            <a:custGeom>
              <a:avLst/>
              <a:gdLst/>
              <a:ahLst/>
              <a:cxnLst/>
              <a:rect l="l" t="t" r="r" b="b"/>
              <a:pathLst>
                <a:path w="6014" h="11069" extrusionOk="0">
                  <a:moveTo>
                    <a:pt x="2460" y="0"/>
                  </a:moveTo>
                  <a:lnTo>
                    <a:pt x="112" y="502"/>
                  </a:lnTo>
                  <a:cubicBezTo>
                    <a:pt x="112" y="502"/>
                    <a:pt x="0" y="11068"/>
                    <a:pt x="2678" y="11068"/>
                  </a:cubicBezTo>
                  <a:cubicBezTo>
                    <a:pt x="2781" y="11068"/>
                    <a:pt x="2889" y="11052"/>
                    <a:pt x="3002" y="11019"/>
                  </a:cubicBezTo>
                  <a:cubicBezTo>
                    <a:pt x="6013" y="10135"/>
                    <a:pt x="2460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2905;p56">
              <a:extLst>
                <a:ext uri="{FF2B5EF4-FFF2-40B4-BE49-F238E27FC236}">
                  <a16:creationId xmlns:a16="http://schemas.microsoft.com/office/drawing/2014/main" id="{6D9D0DCA-DDB3-7EB2-7B79-0CFC8F79D89C}"/>
                </a:ext>
              </a:extLst>
            </p:cNvPr>
            <p:cNvSpPr/>
            <p:nvPr/>
          </p:nvSpPr>
          <p:spPr>
            <a:xfrm>
              <a:off x="7625714" y="1284912"/>
              <a:ext cx="216685" cy="379538"/>
            </a:xfrm>
            <a:custGeom>
              <a:avLst/>
              <a:gdLst/>
              <a:ahLst/>
              <a:cxnLst/>
              <a:rect l="l" t="t" r="r" b="b"/>
              <a:pathLst>
                <a:path w="6223" h="10900" extrusionOk="0">
                  <a:moveTo>
                    <a:pt x="2653" y="0"/>
                  </a:moveTo>
                  <a:lnTo>
                    <a:pt x="2653" y="0"/>
                  </a:lnTo>
                  <a:cubicBezTo>
                    <a:pt x="2653" y="0"/>
                    <a:pt x="1" y="10900"/>
                    <a:pt x="3015" y="10900"/>
                  </a:cubicBezTo>
                  <a:cubicBezTo>
                    <a:pt x="3039" y="10900"/>
                    <a:pt x="3064" y="10899"/>
                    <a:pt x="3090" y="10897"/>
                  </a:cubicBezTo>
                  <a:cubicBezTo>
                    <a:pt x="6223" y="10718"/>
                    <a:pt x="5053" y="41"/>
                    <a:pt x="5053" y="41"/>
                  </a:cubicBezTo>
                  <a:lnTo>
                    <a:pt x="2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2906;p56">
              <a:extLst>
                <a:ext uri="{FF2B5EF4-FFF2-40B4-BE49-F238E27FC236}">
                  <a16:creationId xmlns:a16="http://schemas.microsoft.com/office/drawing/2014/main" id="{01808D07-28FE-5F60-0EEC-96C3B6D6B51B}"/>
                </a:ext>
              </a:extLst>
            </p:cNvPr>
            <p:cNvSpPr/>
            <p:nvPr/>
          </p:nvSpPr>
          <p:spPr>
            <a:xfrm>
              <a:off x="7479882" y="1269834"/>
              <a:ext cx="261916" cy="373375"/>
            </a:xfrm>
            <a:custGeom>
              <a:avLst/>
              <a:gdLst/>
              <a:ahLst/>
              <a:cxnLst/>
              <a:rect l="l" t="t" r="r" b="b"/>
              <a:pathLst>
                <a:path w="7522" h="10723" extrusionOk="0">
                  <a:moveTo>
                    <a:pt x="5196" y="1"/>
                  </a:moveTo>
                  <a:cubicBezTo>
                    <a:pt x="5196" y="1"/>
                    <a:pt x="1" y="10149"/>
                    <a:pt x="3088" y="10702"/>
                  </a:cubicBezTo>
                  <a:cubicBezTo>
                    <a:pt x="3166" y="10716"/>
                    <a:pt x="3243" y="10723"/>
                    <a:pt x="3319" y="10723"/>
                  </a:cubicBezTo>
                  <a:cubicBezTo>
                    <a:pt x="6244" y="10723"/>
                    <a:pt x="7521" y="600"/>
                    <a:pt x="7521" y="600"/>
                  </a:cubicBez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2907;p56">
              <a:extLst>
                <a:ext uri="{FF2B5EF4-FFF2-40B4-BE49-F238E27FC236}">
                  <a16:creationId xmlns:a16="http://schemas.microsoft.com/office/drawing/2014/main" id="{A96B024D-4A4F-8232-18A7-6B0FA76B4958}"/>
                </a:ext>
              </a:extLst>
            </p:cNvPr>
            <p:cNvSpPr/>
            <p:nvPr/>
          </p:nvSpPr>
          <p:spPr>
            <a:xfrm>
              <a:off x="7376671" y="1242917"/>
              <a:ext cx="330337" cy="350045"/>
            </a:xfrm>
            <a:custGeom>
              <a:avLst/>
              <a:gdLst/>
              <a:ahLst/>
              <a:cxnLst/>
              <a:rect l="l" t="t" r="r" b="b"/>
              <a:pathLst>
                <a:path w="9487" h="10053" extrusionOk="0">
                  <a:moveTo>
                    <a:pt x="7357" y="0"/>
                  </a:moveTo>
                  <a:cubicBezTo>
                    <a:pt x="7357" y="0"/>
                    <a:pt x="0" y="8710"/>
                    <a:pt x="2883" y="9947"/>
                  </a:cubicBezTo>
                  <a:cubicBezTo>
                    <a:pt x="3050" y="10019"/>
                    <a:pt x="3220" y="10053"/>
                    <a:pt x="3391" y="10053"/>
                  </a:cubicBezTo>
                  <a:cubicBezTo>
                    <a:pt x="6185" y="10053"/>
                    <a:pt x="9486" y="1109"/>
                    <a:pt x="9486" y="1109"/>
                  </a:cubicBezTo>
                  <a:lnTo>
                    <a:pt x="7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2908;p56">
              <a:extLst>
                <a:ext uri="{FF2B5EF4-FFF2-40B4-BE49-F238E27FC236}">
                  <a16:creationId xmlns:a16="http://schemas.microsoft.com/office/drawing/2014/main" id="{029D2FEC-5BF6-B1BE-27F4-77CAD9674D05}"/>
                </a:ext>
              </a:extLst>
            </p:cNvPr>
            <p:cNvSpPr/>
            <p:nvPr/>
          </p:nvSpPr>
          <p:spPr>
            <a:xfrm>
              <a:off x="7270152" y="1204405"/>
              <a:ext cx="389462" cy="301680"/>
            </a:xfrm>
            <a:custGeom>
              <a:avLst/>
              <a:gdLst/>
              <a:ahLst/>
              <a:cxnLst/>
              <a:rect l="l" t="t" r="r" b="b"/>
              <a:pathLst>
                <a:path w="11185" h="8664" extrusionOk="0">
                  <a:moveTo>
                    <a:pt x="9433" y="1"/>
                  </a:moveTo>
                  <a:cubicBezTo>
                    <a:pt x="9433" y="1"/>
                    <a:pt x="1" y="6404"/>
                    <a:pt x="2443" y="8374"/>
                  </a:cubicBezTo>
                  <a:cubicBezTo>
                    <a:pt x="2692" y="8574"/>
                    <a:pt x="2980" y="8664"/>
                    <a:pt x="3297" y="8664"/>
                  </a:cubicBezTo>
                  <a:cubicBezTo>
                    <a:pt x="6101" y="8664"/>
                    <a:pt x="11185" y="1643"/>
                    <a:pt x="11185" y="1643"/>
                  </a:cubicBezTo>
                  <a:lnTo>
                    <a:pt x="9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2909;p56">
              <a:extLst>
                <a:ext uri="{FF2B5EF4-FFF2-40B4-BE49-F238E27FC236}">
                  <a16:creationId xmlns:a16="http://schemas.microsoft.com/office/drawing/2014/main" id="{8EE83FE7-831F-DF92-4F1B-854B3203E04D}"/>
                </a:ext>
              </a:extLst>
            </p:cNvPr>
            <p:cNvSpPr/>
            <p:nvPr/>
          </p:nvSpPr>
          <p:spPr>
            <a:xfrm>
              <a:off x="7216632" y="1167355"/>
              <a:ext cx="416830" cy="247257"/>
            </a:xfrm>
            <a:custGeom>
              <a:avLst/>
              <a:gdLst/>
              <a:ahLst/>
              <a:cxnLst/>
              <a:rect l="l" t="t" r="r" b="b"/>
              <a:pathLst>
                <a:path w="11971" h="7101" extrusionOk="0">
                  <a:moveTo>
                    <a:pt x="10637" y="0"/>
                  </a:moveTo>
                  <a:cubicBezTo>
                    <a:pt x="10637" y="0"/>
                    <a:pt x="0" y="4106"/>
                    <a:pt x="1934" y="6576"/>
                  </a:cubicBezTo>
                  <a:cubicBezTo>
                    <a:pt x="2223" y="6944"/>
                    <a:pt x="2648" y="7101"/>
                    <a:pt x="3163" y="7101"/>
                  </a:cubicBezTo>
                  <a:cubicBezTo>
                    <a:pt x="6104" y="7101"/>
                    <a:pt x="11971" y="1996"/>
                    <a:pt x="11971" y="1996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2910;p56">
              <a:extLst>
                <a:ext uri="{FF2B5EF4-FFF2-40B4-BE49-F238E27FC236}">
                  <a16:creationId xmlns:a16="http://schemas.microsoft.com/office/drawing/2014/main" id="{5D867007-2303-3CB4-3A34-536DA06EE91E}"/>
                </a:ext>
              </a:extLst>
            </p:cNvPr>
            <p:cNvSpPr/>
            <p:nvPr/>
          </p:nvSpPr>
          <p:spPr>
            <a:xfrm>
              <a:off x="7187800" y="1123306"/>
              <a:ext cx="423202" cy="193738"/>
            </a:xfrm>
            <a:custGeom>
              <a:avLst/>
              <a:gdLst/>
              <a:ahLst/>
              <a:cxnLst/>
              <a:rect l="l" t="t" r="r" b="b"/>
              <a:pathLst>
                <a:path w="12154" h="5564" extrusionOk="0">
                  <a:moveTo>
                    <a:pt x="11234" y="1"/>
                  </a:moveTo>
                  <a:cubicBezTo>
                    <a:pt x="11234" y="1"/>
                    <a:pt x="0" y="1950"/>
                    <a:pt x="1415" y="4750"/>
                  </a:cubicBezTo>
                  <a:cubicBezTo>
                    <a:pt x="1709" y="5333"/>
                    <a:pt x="2346" y="5564"/>
                    <a:pt x="3169" y="5564"/>
                  </a:cubicBezTo>
                  <a:cubicBezTo>
                    <a:pt x="6305" y="5564"/>
                    <a:pt x="12153" y="2219"/>
                    <a:pt x="12153" y="2219"/>
                  </a:cubicBezTo>
                  <a:lnTo>
                    <a:pt x="1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2911;p56">
              <a:extLst>
                <a:ext uri="{FF2B5EF4-FFF2-40B4-BE49-F238E27FC236}">
                  <a16:creationId xmlns:a16="http://schemas.microsoft.com/office/drawing/2014/main" id="{1F8F6EED-857E-B9C2-BA09-C811940AE4F6}"/>
                </a:ext>
              </a:extLst>
            </p:cNvPr>
            <p:cNvSpPr/>
            <p:nvPr/>
          </p:nvSpPr>
          <p:spPr>
            <a:xfrm>
              <a:off x="7781435" y="1244101"/>
              <a:ext cx="313728" cy="357880"/>
            </a:xfrm>
            <a:custGeom>
              <a:avLst/>
              <a:gdLst/>
              <a:ahLst/>
              <a:cxnLst/>
              <a:rect l="l" t="t" r="r" b="b"/>
              <a:pathLst>
                <a:path w="9010" h="10278" extrusionOk="0">
                  <a:moveTo>
                    <a:pt x="2192" y="1"/>
                  </a:moveTo>
                  <a:lnTo>
                    <a:pt x="0" y="980"/>
                  </a:lnTo>
                  <a:cubicBezTo>
                    <a:pt x="0" y="980"/>
                    <a:pt x="2807" y="10277"/>
                    <a:pt x="5621" y="10277"/>
                  </a:cubicBezTo>
                  <a:cubicBezTo>
                    <a:pt x="5766" y="10277"/>
                    <a:pt x="5912" y="10253"/>
                    <a:pt x="6056" y="10201"/>
                  </a:cubicBezTo>
                  <a:cubicBezTo>
                    <a:pt x="9009" y="9140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2912;p56">
              <a:extLst>
                <a:ext uri="{FF2B5EF4-FFF2-40B4-BE49-F238E27FC236}">
                  <a16:creationId xmlns:a16="http://schemas.microsoft.com/office/drawing/2014/main" id="{B15D97A2-C910-0E8E-DBE7-24248970F6DD}"/>
                </a:ext>
              </a:extLst>
            </p:cNvPr>
            <p:cNvSpPr/>
            <p:nvPr/>
          </p:nvSpPr>
          <p:spPr>
            <a:xfrm>
              <a:off x="7838229" y="1207852"/>
              <a:ext cx="371181" cy="321563"/>
            </a:xfrm>
            <a:custGeom>
              <a:avLst/>
              <a:gdLst/>
              <a:ahLst/>
              <a:cxnLst/>
              <a:rect l="l" t="t" r="r" b="b"/>
              <a:pathLst>
                <a:path w="10660" h="9235" extrusionOk="0">
                  <a:moveTo>
                    <a:pt x="1905" y="0"/>
                  </a:moveTo>
                  <a:lnTo>
                    <a:pt x="0" y="1462"/>
                  </a:lnTo>
                  <a:cubicBezTo>
                    <a:pt x="0" y="1462"/>
                    <a:pt x="4531" y="9235"/>
                    <a:pt x="7312" y="9235"/>
                  </a:cubicBezTo>
                  <a:cubicBezTo>
                    <a:pt x="7569" y="9235"/>
                    <a:pt x="7812" y="9168"/>
                    <a:pt x="8035" y="9022"/>
                  </a:cubicBezTo>
                  <a:cubicBezTo>
                    <a:pt x="10660" y="7304"/>
                    <a:pt x="1905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2913;p56">
              <a:extLst>
                <a:ext uri="{FF2B5EF4-FFF2-40B4-BE49-F238E27FC236}">
                  <a16:creationId xmlns:a16="http://schemas.microsoft.com/office/drawing/2014/main" id="{D49E7806-503A-E6A6-416C-3062C3B04E37}"/>
                </a:ext>
              </a:extLst>
            </p:cNvPr>
            <p:cNvSpPr/>
            <p:nvPr/>
          </p:nvSpPr>
          <p:spPr>
            <a:xfrm>
              <a:off x="7866643" y="1172126"/>
              <a:ext cx="407568" cy="272188"/>
            </a:xfrm>
            <a:custGeom>
              <a:avLst/>
              <a:gdLst/>
              <a:ahLst/>
              <a:cxnLst/>
              <a:rect l="l" t="t" r="r" b="b"/>
              <a:pathLst>
                <a:path w="11705" h="7817" extrusionOk="0">
                  <a:moveTo>
                    <a:pt x="1526" y="0"/>
                  </a:moveTo>
                  <a:lnTo>
                    <a:pt x="0" y="1855"/>
                  </a:lnTo>
                  <a:cubicBezTo>
                    <a:pt x="0" y="1855"/>
                    <a:pt x="5619" y="7816"/>
                    <a:pt x="8488" y="7816"/>
                  </a:cubicBezTo>
                  <a:cubicBezTo>
                    <a:pt x="8904" y="7816"/>
                    <a:pt x="9262" y="7691"/>
                    <a:pt x="9537" y="7403"/>
                  </a:cubicBezTo>
                  <a:cubicBezTo>
                    <a:pt x="11705" y="5134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2914;p56">
              <a:extLst>
                <a:ext uri="{FF2B5EF4-FFF2-40B4-BE49-F238E27FC236}">
                  <a16:creationId xmlns:a16="http://schemas.microsoft.com/office/drawing/2014/main" id="{9B96C868-998F-4946-9D04-56FF59707ACF}"/>
                </a:ext>
              </a:extLst>
            </p:cNvPr>
            <p:cNvSpPr/>
            <p:nvPr/>
          </p:nvSpPr>
          <p:spPr>
            <a:xfrm>
              <a:off x="7902405" y="1123306"/>
              <a:ext cx="423307" cy="200006"/>
            </a:xfrm>
            <a:custGeom>
              <a:avLst/>
              <a:gdLst/>
              <a:ahLst/>
              <a:cxnLst/>
              <a:rect l="l" t="t" r="r" b="b"/>
              <a:pathLst>
                <a:path w="12157" h="5744" extrusionOk="0">
                  <a:moveTo>
                    <a:pt x="970" y="1"/>
                  </a:moveTo>
                  <a:lnTo>
                    <a:pt x="1" y="2197"/>
                  </a:lnTo>
                  <a:cubicBezTo>
                    <a:pt x="1" y="2197"/>
                    <a:pt x="5892" y="5743"/>
                    <a:pt x="9003" y="5743"/>
                  </a:cubicBezTo>
                  <a:cubicBezTo>
                    <a:pt x="9781" y="5743"/>
                    <a:pt x="10385" y="5522"/>
                    <a:pt x="10680" y="4969"/>
                  </a:cubicBezTo>
                  <a:cubicBezTo>
                    <a:pt x="12157" y="2200"/>
                    <a:pt x="97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2915;p56">
              <a:extLst>
                <a:ext uri="{FF2B5EF4-FFF2-40B4-BE49-F238E27FC236}">
                  <a16:creationId xmlns:a16="http://schemas.microsoft.com/office/drawing/2014/main" id="{981349E0-545C-6546-6E42-9F84868CD62C}"/>
                </a:ext>
              </a:extLst>
            </p:cNvPr>
            <p:cNvSpPr/>
            <p:nvPr/>
          </p:nvSpPr>
          <p:spPr>
            <a:xfrm>
              <a:off x="7923193" y="1103806"/>
              <a:ext cx="406593" cy="137086"/>
            </a:xfrm>
            <a:custGeom>
              <a:avLst/>
              <a:gdLst/>
              <a:ahLst/>
              <a:cxnLst/>
              <a:rect l="l" t="t" r="r" b="b"/>
              <a:pathLst>
                <a:path w="11677" h="3937" extrusionOk="0">
                  <a:moveTo>
                    <a:pt x="1659" y="0"/>
                  </a:moveTo>
                  <a:cubicBezTo>
                    <a:pt x="917" y="0"/>
                    <a:pt x="446" y="16"/>
                    <a:pt x="446" y="16"/>
                  </a:cubicBezTo>
                  <a:lnTo>
                    <a:pt x="0" y="2376"/>
                  </a:lnTo>
                  <a:cubicBezTo>
                    <a:pt x="0" y="2376"/>
                    <a:pt x="4811" y="3937"/>
                    <a:pt x="8093" y="3937"/>
                  </a:cubicBezTo>
                  <a:cubicBezTo>
                    <a:pt x="9593" y="3937"/>
                    <a:pt x="10774" y="3611"/>
                    <a:pt x="11029" y="2660"/>
                  </a:cubicBezTo>
                  <a:cubicBezTo>
                    <a:pt x="11676" y="245"/>
                    <a:pt x="4572" y="0"/>
                    <a:pt x="1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2916;p56">
              <a:extLst>
                <a:ext uri="{FF2B5EF4-FFF2-40B4-BE49-F238E27FC236}">
                  <a16:creationId xmlns:a16="http://schemas.microsoft.com/office/drawing/2014/main" id="{7892DFC7-FF95-B13F-CD9E-741D04661786}"/>
                </a:ext>
              </a:extLst>
            </p:cNvPr>
            <p:cNvSpPr/>
            <p:nvPr/>
          </p:nvSpPr>
          <p:spPr>
            <a:xfrm>
              <a:off x="7938445" y="1016022"/>
              <a:ext cx="385840" cy="124656"/>
            </a:xfrm>
            <a:custGeom>
              <a:avLst/>
              <a:gdLst/>
              <a:ahLst/>
              <a:cxnLst/>
              <a:rect l="l" t="t" r="r" b="b"/>
              <a:pathLst>
                <a:path w="11081" h="3580" extrusionOk="0">
                  <a:moveTo>
                    <a:pt x="6930" y="1"/>
                  </a:moveTo>
                  <a:cubicBezTo>
                    <a:pt x="3834" y="1"/>
                    <a:pt x="77" y="721"/>
                    <a:pt x="77" y="721"/>
                  </a:cubicBezTo>
                  <a:lnTo>
                    <a:pt x="0" y="3121"/>
                  </a:lnTo>
                  <a:cubicBezTo>
                    <a:pt x="0" y="3121"/>
                    <a:pt x="2873" y="3579"/>
                    <a:pt x="5675" y="3579"/>
                  </a:cubicBezTo>
                  <a:cubicBezTo>
                    <a:pt x="8258" y="3579"/>
                    <a:pt x="10780" y="3190"/>
                    <a:pt x="10940" y="1693"/>
                  </a:cubicBezTo>
                  <a:cubicBezTo>
                    <a:pt x="11081" y="381"/>
                    <a:pt x="9179" y="1"/>
                    <a:pt x="6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2917;p56">
              <a:extLst>
                <a:ext uri="{FF2B5EF4-FFF2-40B4-BE49-F238E27FC236}">
                  <a16:creationId xmlns:a16="http://schemas.microsoft.com/office/drawing/2014/main" id="{EFCD9E07-99AC-2A5C-62BE-2C5B7503FF64}"/>
                </a:ext>
              </a:extLst>
            </p:cNvPr>
            <p:cNvSpPr/>
            <p:nvPr/>
          </p:nvSpPr>
          <p:spPr>
            <a:xfrm>
              <a:off x="7431480" y="788325"/>
              <a:ext cx="634560" cy="634525"/>
            </a:xfrm>
            <a:custGeom>
              <a:avLst/>
              <a:gdLst/>
              <a:ahLst/>
              <a:cxnLst/>
              <a:rect l="l" t="t" r="r" b="b"/>
              <a:pathLst>
                <a:path w="18224" h="18223" extrusionOk="0">
                  <a:moveTo>
                    <a:pt x="9111" y="0"/>
                  </a:moveTo>
                  <a:cubicBezTo>
                    <a:pt x="4079" y="0"/>
                    <a:pt x="2" y="4081"/>
                    <a:pt x="2" y="9114"/>
                  </a:cubicBezTo>
                  <a:cubicBezTo>
                    <a:pt x="0" y="10444"/>
                    <a:pt x="291" y="11758"/>
                    <a:pt x="853" y="12963"/>
                  </a:cubicBezTo>
                  <a:cubicBezTo>
                    <a:pt x="2303" y="16071"/>
                    <a:pt x="5456" y="18223"/>
                    <a:pt x="9111" y="18223"/>
                  </a:cubicBezTo>
                  <a:cubicBezTo>
                    <a:pt x="14141" y="18223"/>
                    <a:pt x="18221" y="14144"/>
                    <a:pt x="18221" y="9114"/>
                  </a:cubicBezTo>
                  <a:cubicBezTo>
                    <a:pt x="18224" y="7574"/>
                    <a:pt x="17834" y="6058"/>
                    <a:pt x="17089" y="4711"/>
                  </a:cubicBezTo>
                  <a:cubicBezTo>
                    <a:pt x="15535" y="1903"/>
                    <a:pt x="12546" y="0"/>
                    <a:pt x="9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2918;p56">
              <a:extLst>
                <a:ext uri="{FF2B5EF4-FFF2-40B4-BE49-F238E27FC236}">
                  <a16:creationId xmlns:a16="http://schemas.microsoft.com/office/drawing/2014/main" id="{1819D236-1DB3-6B8C-C1D7-1FF239564281}"/>
                </a:ext>
              </a:extLst>
            </p:cNvPr>
            <p:cNvSpPr/>
            <p:nvPr/>
          </p:nvSpPr>
          <p:spPr>
            <a:xfrm>
              <a:off x="7563314" y="935724"/>
              <a:ext cx="153104" cy="156446"/>
            </a:xfrm>
            <a:custGeom>
              <a:avLst/>
              <a:gdLst/>
              <a:ahLst/>
              <a:cxnLst/>
              <a:rect l="l" t="t" r="r" b="b"/>
              <a:pathLst>
                <a:path w="4397" h="4493" extrusionOk="0">
                  <a:moveTo>
                    <a:pt x="2199" y="1"/>
                  </a:moveTo>
                  <a:cubicBezTo>
                    <a:pt x="984" y="1"/>
                    <a:pt x="0" y="1006"/>
                    <a:pt x="0" y="2247"/>
                  </a:cubicBezTo>
                  <a:cubicBezTo>
                    <a:pt x="0" y="3487"/>
                    <a:pt x="984" y="4493"/>
                    <a:pt x="2199" y="4493"/>
                  </a:cubicBezTo>
                  <a:cubicBezTo>
                    <a:pt x="3413" y="4493"/>
                    <a:pt x="4397" y="3487"/>
                    <a:pt x="4397" y="2247"/>
                  </a:cubicBezTo>
                  <a:cubicBezTo>
                    <a:pt x="4397" y="1006"/>
                    <a:pt x="3413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2919;p56">
              <a:extLst>
                <a:ext uri="{FF2B5EF4-FFF2-40B4-BE49-F238E27FC236}">
                  <a16:creationId xmlns:a16="http://schemas.microsoft.com/office/drawing/2014/main" id="{95AA1938-FBB1-4926-3F18-17C0A1FDA514}"/>
                </a:ext>
              </a:extLst>
            </p:cNvPr>
            <p:cNvSpPr/>
            <p:nvPr/>
          </p:nvSpPr>
          <p:spPr>
            <a:xfrm>
              <a:off x="7768029" y="941748"/>
              <a:ext cx="153104" cy="156760"/>
            </a:xfrm>
            <a:custGeom>
              <a:avLst/>
              <a:gdLst/>
              <a:ahLst/>
              <a:cxnLst/>
              <a:rect l="l" t="t" r="r" b="b"/>
              <a:pathLst>
                <a:path w="4397" h="4502" extrusionOk="0">
                  <a:moveTo>
                    <a:pt x="2199" y="0"/>
                  </a:moveTo>
                  <a:cubicBezTo>
                    <a:pt x="985" y="0"/>
                    <a:pt x="0" y="1008"/>
                    <a:pt x="0" y="2251"/>
                  </a:cubicBezTo>
                  <a:cubicBezTo>
                    <a:pt x="0" y="3493"/>
                    <a:pt x="985" y="4501"/>
                    <a:pt x="2199" y="4501"/>
                  </a:cubicBezTo>
                  <a:cubicBezTo>
                    <a:pt x="3413" y="4501"/>
                    <a:pt x="4397" y="3493"/>
                    <a:pt x="4397" y="2251"/>
                  </a:cubicBezTo>
                  <a:cubicBezTo>
                    <a:pt x="4397" y="1008"/>
                    <a:pt x="3413" y="0"/>
                    <a:pt x="2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2920;p56">
              <a:extLst>
                <a:ext uri="{FF2B5EF4-FFF2-40B4-BE49-F238E27FC236}">
                  <a16:creationId xmlns:a16="http://schemas.microsoft.com/office/drawing/2014/main" id="{9C38AE98-0834-BA04-81AE-FA2451660A55}"/>
                </a:ext>
              </a:extLst>
            </p:cNvPr>
            <p:cNvSpPr/>
            <p:nvPr/>
          </p:nvSpPr>
          <p:spPr>
            <a:xfrm>
              <a:off x="7570417" y="957417"/>
              <a:ext cx="119363" cy="119398"/>
            </a:xfrm>
            <a:custGeom>
              <a:avLst/>
              <a:gdLst/>
              <a:ahLst/>
              <a:cxnLst/>
              <a:rect l="l" t="t" r="r" b="b"/>
              <a:pathLst>
                <a:path w="3428" h="3429" extrusionOk="0">
                  <a:moveTo>
                    <a:pt x="1714" y="1"/>
                  </a:moveTo>
                  <a:cubicBezTo>
                    <a:pt x="767" y="1"/>
                    <a:pt x="1" y="768"/>
                    <a:pt x="1" y="1714"/>
                  </a:cubicBezTo>
                  <a:cubicBezTo>
                    <a:pt x="1" y="2660"/>
                    <a:pt x="767" y="3428"/>
                    <a:pt x="1714" y="3428"/>
                  </a:cubicBezTo>
                  <a:cubicBezTo>
                    <a:pt x="2660" y="3428"/>
                    <a:pt x="3427" y="2660"/>
                    <a:pt x="3427" y="1714"/>
                  </a:cubicBezTo>
                  <a:cubicBezTo>
                    <a:pt x="3427" y="768"/>
                    <a:pt x="2660" y="1"/>
                    <a:pt x="1714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2921;p56">
              <a:extLst>
                <a:ext uri="{FF2B5EF4-FFF2-40B4-BE49-F238E27FC236}">
                  <a16:creationId xmlns:a16="http://schemas.microsoft.com/office/drawing/2014/main" id="{DBD22AD5-EB29-EA68-1173-399493A31657}"/>
                </a:ext>
              </a:extLst>
            </p:cNvPr>
            <p:cNvSpPr/>
            <p:nvPr/>
          </p:nvSpPr>
          <p:spPr>
            <a:xfrm>
              <a:off x="7621709" y="977927"/>
              <a:ext cx="53553" cy="53588"/>
            </a:xfrm>
            <a:custGeom>
              <a:avLst/>
              <a:gdLst/>
              <a:ahLst/>
              <a:cxnLst/>
              <a:rect l="l" t="t" r="r" b="b"/>
              <a:pathLst>
                <a:path w="1538" h="1539" extrusionOk="0">
                  <a:moveTo>
                    <a:pt x="769" y="0"/>
                  </a:moveTo>
                  <a:cubicBezTo>
                    <a:pt x="345" y="0"/>
                    <a:pt x="0" y="344"/>
                    <a:pt x="0" y="769"/>
                  </a:cubicBezTo>
                  <a:cubicBezTo>
                    <a:pt x="0" y="1193"/>
                    <a:pt x="345" y="1538"/>
                    <a:pt x="769" y="1538"/>
                  </a:cubicBezTo>
                  <a:cubicBezTo>
                    <a:pt x="1194" y="1538"/>
                    <a:pt x="1538" y="1193"/>
                    <a:pt x="1538" y="769"/>
                  </a:cubicBezTo>
                  <a:cubicBezTo>
                    <a:pt x="1538" y="344"/>
                    <a:pt x="119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2922;p56">
              <a:extLst>
                <a:ext uri="{FF2B5EF4-FFF2-40B4-BE49-F238E27FC236}">
                  <a16:creationId xmlns:a16="http://schemas.microsoft.com/office/drawing/2014/main" id="{E924B0D0-59CA-A189-F856-C8CF10328C5C}"/>
                </a:ext>
              </a:extLst>
            </p:cNvPr>
            <p:cNvSpPr/>
            <p:nvPr/>
          </p:nvSpPr>
          <p:spPr>
            <a:xfrm>
              <a:off x="7772451" y="957417"/>
              <a:ext cx="124064" cy="119363"/>
            </a:xfrm>
            <a:custGeom>
              <a:avLst/>
              <a:gdLst/>
              <a:ahLst/>
              <a:cxnLst/>
              <a:rect l="l" t="t" r="r" b="b"/>
              <a:pathLst>
                <a:path w="3563" h="3428" extrusionOk="0">
                  <a:moveTo>
                    <a:pt x="1849" y="1"/>
                  </a:moveTo>
                  <a:cubicBezTo>
                    <a:pt x="1156" y="1"/>
                    <a:pt x="531" y="418"/>
                    <a:pt x="266" y="1058"/>
                  </a:cubicBezTo>
                  <a:cubicBezTo>
                    <a:pt x="1" y="1698"/>
                    <a:pt x="148" y="2436"/>
                    <a:pt x="638" y="2926"/>
                  </a:cubicBezTo>
                  <a:cubicBezTo>
                    <a:pt x="965" y="3253"/>
                    <a:pt x="1403" y="3428"/>
                    <a:pt x="1849" y="3428"/>
                  </a:cubicBezTo>
                  <a:cubicBezTo>
                    <a:pt x="2070" y="3428"/>
                    <a:pt x="2292" y="3385"/>
                    <a:pt x="2504" y="3297"/>
                  </a:cubicBezTo>
                  <a:cubicBezTo>
                    <a:pt x="3144" y="3032"/>
                    <a:pt x="3563" y="2407"/>
                    <a:pt x="3563" y="1714"/>
                  </a:cubicBezTo>
                  <a:cubicBezTo>
                    <a:pt x="3563" y="768"/>
                    <a:pt x="2795" y="1"/>
                    <a:pt x="184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2923;p56">
              <a:extLst>
                <a:ext uri="{FF2B5EF4-FFF2-40B4-BE49-F238E27FC236}">
                  <a16:creationId xmlns:a16="http://schemas.microsoft.com/office/drawing/2014/main" id="{9E4E466E-7A0C-3C9C-6DAB-F959B7169EA9}"/>
                </a:ext>
              </a:extLst>
            </p:cNvPr>
            <p:cNvSpPr/>
            <p:nvPr/>
          </p:nvSpPr>
          <p:spPr>
            <a:xfrm>
              <a:off x="7828409" y="977927"/>
              <a:ext cx="53588" cy="53588"/>
            </a:xfrm>
            <a:custGeom>
              <a:avLst/>
              <a:gdLst/>
              <a:ahLst/>
              <a:cxnLst/>
              <a:rect l="l" t="t" r="r" b="b"/>
              <a:pathLst>
                <a:path w="1539" h="1539" extrusionOk="0">
                  <a:moveTo>
                    <a:pt x="770" y="0"/>
                  </a:moveTo>
                  <a:cubicBezTo>
                    <a:pt x="346" y="0"/>
                    <a:pt x="1" y="344"/>
                    <a:pt x="1" y="769"/>
                  </a:cubicBezTo>
                  <a:cubicBezTo>
                    <a:pt x="1" y="1193"/>
                    <a:pt x="346" y="1538"/>
                    <a:pt x="770" y="1538"/>
                  </a:cubicBezTo>
                  <a:cubicBezTo>
                    <a:pt x="1195" y="1538"/>
                    <a:pt x="1539" y="1193"/>
                    <a:pt x="1539" y="769"/>
                  </a:cubicBezTo>
                  <a:cubicBezTo>
                    <a:pt x="1539" y="344"/>
                    <a:pt x="1195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2924;p56">
              <a:extLst>
                <a:ext uri="{FF2B5EF4-FFF2-40B4-BE49-F238E27FC236}">
                  <a16:creationId xmlns:a16="http://schemas.microsoft.com/office/drawing/2014/main" id="{5DF4834D-58EE-9A52-521F-12474AC7AA43}"/>
                </a:ext>
              </a:extLst>
            </p:cNvPr>
            <p:cNvSpPr/>
            <p:nvPr/>
          </p:nvSpPr>
          <p:spPr>
            <a:xfrm>
              <a:off x="7680244" y="1118571"/>
              <a:ext cx="116090" cy="92169"/>
            </a:xfrm>
            <a:custGeom>
              <a:avLst/>
              <a:gdLst/>
              <a:ahLst/>
              <a:cxnLst/>
              <a:rect l="l" t="t" r="r" b="b"/>
              <a:pathLst>
                <a:path w="3334" h="2647" extrusionOk="0">
                  <a:moveTo>
                    <a:pt x="24" y="0"/>
                  </a:moveTo>
                  <a:cubicBezTo>
                    <a:pt x="1" y="366"/>
                    <a:pt x="14" y="689"/>
                    <a:pt x="63" y="973"/>
                  </a:cubicBezTo>
                  <a:cubicBezTo>
                    <a:pt x="257" y="2158"/>
                    <a:pt x="995" y="2646"/>
                    <a:pt x="1664" y="2646"/>
                  </a:cubicBezTo>
                  <a:cubicBezTo>
                    <a:pt x="1857" y="2646"/>
                    <a:pt x="2043" y="2606"/>
                    <a:pt x="2210" y="2530"/>
                  </a:cubicBezTo>
                  <a:cubicBezTo>
                    <a:pt x="2671" y="2322"/>
                    <a:pt x="2955" y="1681"/>
                    <a:pt x="3122" y="1113"/>
                  </a:cubicBezTo>
                  <a:cubicBezTo>
                    <a:pt x="3219" y="793"/>
                    <a:pt x="3289" y="467"/>
                    <a:pt x="3334" y="1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2925;p56">
              <a:extLst>
                <a:ext uri="{FF2B5EF4-FFF2-40B4-BE49-F238E27FC236}">
                  <a16:creationId xmlns:a16="http://schemas.microsoft.com/office/drawing/2014/main" id="{2046A5C6-4139-BB07-11D9-F342961D0E0B}"/>
                </a:ext>
              </a:extLst>
            </p:cNvPr>
            <p:cNvSpPr/>
            <p:nvPr/>
          </p:nvSpPr>
          <p:spPr>
            <a:xfrm>
              <a:off x="7610984" y="855321"/>
              <a:ext cx="92203" cy="31582"/>
            </a:xfrm>
            <a:custGeom>
              <a:avLst/>
              <a:gdLst/>
              <a:ahLst/>
              <a:cxnLst/>
              <a:rect l="l" t="t" r="r" b="b"/>
              <a:pathLst>
                <a:path w="2648" h="907" extrusionOk="0">
                  <a:moveTo>
                    <a:pt x="1178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2" y="907"/>
                    <a:pt x="1024" y="907"/>
                  </a:cubicBezTo>
                  <a:cubicBezTo>
                    <a:pt x="1858" y="907"/>
                    <a:pt x="2647" y="511"/>
                    <a:pt x="1846" y="153"/>
                  </a:cubicBezTo>
                  <a:cubicBezTo>
                    <a:pt x="1601" y="44"/>
                    <a:pt x="1378" y="1"/>
                    <a:pt x="1178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2926;p56">
              <a:extLst>
                <a:ext uri="{FF2B5EF4-FFF2-40B4-BE49-F238E27FC236}">
                  <a16:creationId xmlns:a16="http://schemas.microsoft.com/office/drawing/2014/main" id="{AFA79870-8920-C961-6421-1DEC2C467CF6}"/>
                </a:ext>
              </a:extLst>
            </p:cNvPr>
            <p:cNvSpPr/>
            <p:nvPr/>
          </p:nvSpPr>
          <p:spPr>
            <a:xfrm>
              <a:off x="7786798" y="855321"/>
              <a:ext cx="92238" cy="31582"/>
            </a:xfrm>
            <a:custGeom>
              <a:avLst/>
              <a:gdLst/>
              <a:ahLst/>
              <a:cxnLst/>
              <a:rect l="l" t="t" r="r" b="b"/>
              <a:pathLst>
                <a:path w="2649" h="907" extrusionOk="0">
                  <a:moveTo>
                    <a:pt x="1179" y="1"/>
                  </a:moveTo>
                  <a:cubicBezTo>
                    <a:pt x="424" y="1"/>
                    <a:pt x="0" y="615"/>
                    <a:pt x="0" y="615"/>
                  </a:cubicBezTo>
                  <a:cubicBezTo>
                    <a:pt x="251" y="824"/>
                    <a:pt x="643" y="907"/>
                    <a:pt x="1025" y="907"/>
                  </a:cubicBezTo>
                  <a:cubicBezTo>
                    <a:pt x="1858" y="907"/>
                    <a:pt x="2648" y="511"/>
                    <a:pt x="1847" y="153"/>
                  </a:cubicBezTo>
                  <a:cubicBezTo>
                    <a:pt x="1602" y="44"/>
                    <a:pt x="1379" y="1"/>
                    <a:pt x="1179" y="1"/>
                  </a:cubicBezTo>
                  <a:close/>
                </a:path>
              </a:pathLst>
            </a:custGeom>
            <a:solidFill>
              <a:srgbClr val="624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A534CF5-014B-282D-6F68-F1A7E05E7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1"/>
            <a:ext cx="6527209" cy="688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7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theme/theme1.xml><?xml version="1.0" encoding="utf-8"?>
<a:theme xmlns:a="http://schemas.openxmlformats.org/drawingml/2006/main" name="Physics Class for Kids: Kinetic Energy by Slidesgo">
  <a:themeElements>
    <a:clrScheme name="Simple Light">
      <a:dk1>
        <a:srgbClr val="210A06"/>
      </a:dk1>
      <a:lt1>
        <a:srgbClr val="FF6B6B"/>
      </a:lt1>
      <a:dk2>
        <a:srgbClr val="FFF2F0"/>
      </a:dk2>
      <a:lt2>
        <a:srgbClr val="FFE2DC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FFFFFF"/>
      </a:accent5>
      <a:accent6>
        <a:srgbClr val="4D6D81"/>
      </a:accent6>
      <a:hlink>
        <a:srgbClr val="210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hysics Class for Kids: Kinetic Energy by Slidesgo">
  <a:themeElements>
    <a:clrScheme name="Simple Light">
      <a:dk1>
        <a:srgbClr val="210A06"/>
      </a:dk1>
      <a:lt1>
        <a:srgbClr val="FF6B6B"/>
      </a:lt1>
      <a:dk2>
        <a:srgbClr val="FFF2F0"/>
      </a:dk2>
      <a:lt2>
        <a:srgbClr val="FFE2DC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FFFFFF"/>
      </a:accent5>
      <a:accent6>
        <a:srgbClr val="4D6D81"/>
      </a:accent6>
      <a:hlink>
        <a:srgbClr val="210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hysics Class for Kids: Kinetic Energy by Slidesgo">
  <a:themeElements>
    <a:clrScheme name="Simple Light">
      <a:dk1>
        <a:srgbClr val="210A06"/>
      </a:dk1>
      <a:lt1>
        <a:srgbClr val="FF6B6B"/>
      </a:lt1>
      <a:dk2>
        <a:srgbClr val="FFF2F0"/>
      </a:dk2>
      <a:lt2>
        <a:srgbClr val="FFE2DC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FFFFFF"/>
      </a:accent5>
      <a:accent6>
        <a:srgbClr val="4D6D81"/>
      </a:accent6>
      <a:hlink>
        <a:srgbClr val="210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101</Words>
  <Application>Microsoft Office PowerPoint</Application>
  <PresentationFormat>Widescreen</PresentationFormat>
  <Paragraphs>40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Bebas Neue</vt:lpstr>
      <vt:lpstr>Calibri</vt:lpstr>
      <vt:lpstr>Caveat</vt:lpstr>
      <vt:lpstr>Cooper Black</vt:lpstr>
      <vt:lpstr>Ebrima</vt:lpstr>
      <vt:lpstr>Exo 2</vt:lpstr>
      <vt:lpstr>Fredoka One</vt:lpstr>
      <vt:lpstr>Josefin Slab</vt:lpstr>
      <vt:lpstr>Quicksand SemiBold</vt:lpstr>
      <vt:lpstr>Physics Class for Kids: Kinetic Energy by Slidesgo</vt:lpstr>
      <vt:lpstr>1_Physics Class for Kids: Kinetic Energy by Slidesgo</vt:lpstr>
      <vt:lpstr>2_Physics Class for Kids: Kinetic Energy by Slidesgo</vt:lpstr>
      <vt:lpstr>Grade 3  REVIEW unit 15 At the dining table </vt:lpstr>
      <vt:lpstr> Vocabulary </vt:lpstr>
      <vt:lpstr> Bean</vt:lpstr>
      <vt:lpstr> Bread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14</cp:revision>
  <dcterms:created xsi:type="dcterms:W3CDTF">2023-08-30T13:50:34Z</dcterms:created>
  <dcterms:modified xsi:type="dcterms:W3CDTF">2025-04-02T08:10:13Z</dcterms:modified>
</cp:coreProperties>
</file>