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4" r:id="rId2"/>
    <p:sldMasterId id="2147483685" r:id="rId3"/>
  </p:sldMasterIdLst>
  <p:notesMasterIdLst>
    <p:notesMasterId r:id="rId20"/>
  </p:notesMasterIdLst>
  <p:sldIdLst>
    <p:sldId id="264" r:id="rId4"/>
    <p:sldId id="271" r:id="rId5"/>
    <p:sldId id="265" r:id="rId6"/>
    <p:sldId id="316" r:id="rId7"/>
    <p:sldId id="317" r:id="rId8"/>
    <p:sldId id="318" r:id="rId9"/>
    <p:sldId id="297" r:id="rId10"/>
    <p:sldId id="266" r:id="rId11"/>
    <p:sldId id="283" r:id="rId12"/>
    <p:sldId id="272" r:id="rId13"/>
    <p:sldId id="315" r:id="rId14"/>
    <p:sldId id="327" r:id="rId15"/>
    <p:sldId id="328" r:id="rId16"/>
    <p:sldId id="329" r:id="rId17"/>
    <p:sldId id="330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E9DAF-1972-43E3-B510-46780ACFD5A3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D3C3-965E-4664-AA1F-C764BD755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1312d9f53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1312d9f53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8" name="Google Shape;2868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9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11;p2"/>
          <p:cNvGrpSpPr/>
          <p:nvPr/>
        </p:nvGrpSpPr>
        <p:grpSpPr>
          <a:xfrm>
            <a:off x="8375380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5;p2"/>
          <p:cNvGrpSpPr/>
          <p:nvPr/>
        </p:nvGrpSpPr>
        <p:grpSpPr>
          <a:xfrm rot="-5400000">
            <a:off x="632296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oogle Shape;26;p2"/>
          <p:cNvGrpSpPr/>
          <p:nvPr/>
        </p:nvGrpSpPr>
        <p:grpSpPr>
          <a:xfrm>
            <a:off x="10219868" y="1946038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" name="Google Shape;58;p2"/>
          <p:cNvGrpSpPr/>
          <p:nvPr/>
        </p:nvGrpSpPr>
        <p:grpSpPr>
          <a:xfrm>
            <a:off x="684573" y="1433837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"/>
          <p:cNvSpPr/>
          <p:nvPr/>
        </p:nvSpPr>
        <p:spPr>
          <a:xfrm>
            <a:off x="7886616" y="1168595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3239538" y="597471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"/>
          <p:cNvSpPr/>
          <p:nvPr/>
        </p:nvSpPr>
        <p:spPr>
          <a:xfrm>
            <a:off x="7412641" y="5634615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8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11;p2"/>
          <p:cNvGrpSpPr/>
          <p:nvPr/>
        </p:nvGrpSpPr>
        <p:grpSpPr>
          <a:xfrm>
            <a:off x="8375379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5;p2"/>
          <p:cNvGrpSpPr/>
          <p:nvPr/>
        </p:nvGrpSpPr>
        <p:grpSpPr>
          <a:xfrm rot="-5400000">
            <a:off x="632296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oogle Shape;26;p2"/>
          <p:cNvGrpSpPr/>
          <p:nvPr/>
        </p:nvGrpSpPr>
        <p:grpSpPr>
          <a:xfrm>
            <a:off x="10219867" y="1946036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" name="Google Shape;58;p2"/>
          <p:cNvGrpSpPr/>
          <p:nvPr/>
        </p:nvGrpSpPr>
        <p:grpSpPr>
          <a:xfrm>
            <a:off x="684573" y="1433836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5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"/>
          <p:cNvSpPr/>
          <p:nvPr/>
        </p:nvSpPr>
        <p:spPr>
          <a:xfrm>
            <a:off x="7886613" y="1168593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3239536" y="597469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"/>
          <p:cNvSpPr/>
          <p:nvPr/>
        </p:nvSpPr>
        <p:spPr>
          <a:xfrm>
            <a:off x="7412638" y="5634615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;p3"/>
          <p:cNvGrpSpPr/>
          <p:nvPr/>
        </p:nvGrpSpPr>
        <p:grpSpPr>
          <a:xfrm>
            <a:off x="6493479" y="840727"/>
            <a:ext cx="5483239" cy="5176412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960000" y="2861000"/>
            <a:ext cx="6080400" cy="2146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102867"/>
            <a:ext cx="14092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960000" y="5007100"/>
            <a:ext cx="3408800" cy="951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104;p3"/>
          <p:cNvGrpSpPr/>
          <p:nvPr/>
        </p:nvGrpSpPr>
        <p:grpSpPr>
          <a:xfrm rot="-5400000" flipH="1">
            <a:off x="766295" y="-779445"/>
            <a:ext cx="1567268" cy="3099404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107;p3"/>
          <p:cNvGrpSpPr/>
          <p:nvPr/>
        </p:nvGrpSpPr>
        <p:grpSpPr>
          <a:xfrm rot="5400000" flipH="1">
            <a:off x="-1232906" y="2788814"/>
            <a:ext cx="7626268" cy="588151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" name="Google Shape;115;p3"/>
          <p:cNvGrpSpPr/>
          <p:nvPr/>
        </p:nvGrpSpPr>
        <p:grpSpPr>
          <a:xfrm rot="10800000" flipH="1">
            <a:off x="8375379" y="4599052"/>
            <a:ext cx="3816621" cy="2261032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797688" y="1174728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"/>
          <p:cNvSpPr/>
          <p:nvPr/>
        </p:nvSpPr>
        <p:spPr>
          <a:xfrm>
            <a:off x="10568138" y="721747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3"/>
          <p:cNvSpPr/>
          <p:nvPr/>
        </p:nvSpPr>
        <p:spPr>
          <a:xfrm>
            <a:off x="-198189" y="4038359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"/>
          <p:cNvSpPr/>
          <p:nvPr/>
        </p:nvSpPr>
        <p:spPr>
          <a:xfrm>
            <a:off x="5390453" y="5532935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5;p9"/>
          <p:cNvGrpSpPr/>
          <p:nvPr/>
        </p:nvGrpSpPr>
        <p:grpSpPr>
          <a:xfrm>
            <a:off x="3550211" y="1080507"/>
            <a:ext cx="8490548" cy="5230573"/>
            <a:chOff x="1569550" y="629994"/>
            <a:chExt cx="5900038" cy="3634698"/>
          </a:xfrm>
        </p:grpSpPr>
        <p:grpSp>
          <p:nvGrpSpPr>
            <p:cNvPr id="3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5187433" y="3293932"/>
            <a:ext cx="6044400" cy="193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9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5187467" y="2277180"/>
            <a:ext cx="60444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2153588" y="5896171"/>
            <a:ext cx="8215435" cy="4588132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496;p9"/>
          <p:cNvGrpSpPr/>
          <p:nvPr/>
        </p:nvGrpSpPr>
        <p:grpSpPr>
          <a:xfrm flipH="1">
            <a:off x="-8719" y="-13343"/>
            <a:ext cx="4145949" cy="2456131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500;p9"/>
          <p:cNvGrpSpPr/>
          <p:nvPr/>
        </p:nvGrpSpPr>
        <p:grpSpPr>
          <a:xfrm rot="5400000" flipH="1">
            <a:off x="9890682" y="4295648"/>
            <a:ext cx="1728425" cy="3417957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2553288" y="164024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504;p9"/>
          <p:cNvGrpSpPr/>
          <p:nvPr/>
        </p:nvGrpSpPr>
        <p:grpSpPr>
          <a:xfrm>
            <a:off x="7125467" y="1348900"/>
            <a:ext cx="634372" cy="6344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" name="Google Shape;533;p9"/>
          <p:cNvGrpSpPr/>
          <p:nvPr/>
        </p:nvGrpSpPr>
        <p:grpSpPr>
          <a:xfrm rot="3427705">
            <a:off x="6768706" y="5573474"/>
            <a:ext cx="454377" cy="45443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10917853" y="1155169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78;p65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3982;p65"/>
          <p:cNvGrpSpPr/>
          <p:nvPr/>
        </p:nvGrpSpPr>
        <p:grpSpPr>
          <a:xfrm rot="-5400000" flipH="1">
            <a:off x="766295" y="-779445"/>
            <a:ext cx="1567268" cy="3099404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203581" y="5950535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3986;p65"/>
          <p:cNvGrpSpPr/>
          <p:nvPr/>
        </p:nvGrpSpPr>
        <p:grpSpPr>
          <a:xfrm>
            <a:off x="-264382" y="1927767"/>
            <a:ext cx="634372" cy="6344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4015;p65"/>
          <p:cNvGrpSpPr/>
          <p:nvPr/>
        </p:nvGrpSpPr>
        <p:grpSpPr>
          <a:xfrm rot="3427705">
            <a:off x="4129240" y="6665374"/>
            <a:ext cx="454377" cy="45443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11800955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5" name="Google Shape;4045;p65"/>
          <p:cNvSpPr/>
          <p:nvPr/>
        </p:nvSpPr>
        <p:spPr>
          <a:xfrm>
            <a:off x="7245288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4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328;p14"/>
          <p:cNvGrpSpPr/>
          <p:nvPr/>
        </p:nvGrpSpPr>
        <p:grpSpPr>
          <a:xfrm>
            <a:off x="9086961" y="4370105"/>
            <a:ext cx="3107467" cy="2317135"/>
            <a:chOff x="6815220" y="3277577"/>
            <a:chExt cx="2330600" cy="1737851"/>
          </a:xfrm>
        </p:grpSpPr>
        <p:grpSp>
          <p:nvGrpSpPr>
            <p:cNvPr id="3" name="Google Shape;1329;p14"/>
            <p:cNvGrpSpPr/>
            <p:nvPr/>
          </p:nvGrpSpPr>
          <p:grpSpPr>
            <a:xfrm>
              <a:off x="7103026" y="4782073"/>
              <a:ext cx="387726" cy="230993"/>
              <a:chOff x="8278137" y="4572358"/>
              <a:chExt cx="217494" cy="129575"/>
            </a:xfrm>
          </p:grpSpPr>
          <p:sp>
            <p:nvSpPr>
              <p:cNvPr id="1330" name="Google Shape;1330;p14"/>
              <p:cNvSpPr/>
              <p:nvPr/>
            </p:nvSpPr>
            <p:spPr>
              <a:xfrm>
                <a:off x="8278137" y="4574966"/>
                <a:ext cx="217494" cy="124001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71" extrusionOk="0">
                    <a:moveTo>
                      <a:pt x="3695" y="0"/>
                    </a:moveTo>
                    <a:cubicBezTo>
                      <a:pt x="3412" y="0"/>
                      <a:pt x="3161" y="158"/>
                      <a:pt x="2990" y="365"/>
                    </a:cubicBezTo>
                    <a:lnTo>
                      <a:pt x="2990" y="365"/>
                    </a:lnTo>
                    <a:cubicBezTo>
                      <a:pt x="2875" y="273"/>
                      <a:pt x="2724" y="190"/>
                      <a:pt x="2532" y="127"/>
                    </a:cubicBezTo>
                    <a:cubicBezTo>
                      <a:pt x="2372" y="74"/>
                      <a:pt x="2237" y="51"/>
                      <a:pt x="2123" y="51"/>
                    </a:cubicBezTo>
                    <a:cubicBezTo>
                      <a:pt x="1406" y="51"/>
                      <a:pt x="1530" y="953"/>
                      <a:pt x="1530" y="953"/>
                    </a:cubicBezTo>
                    <a:cubicBezTo>
                      <a:pt x="1456" y="909"/>
                      <a:pt x="1378" y="888"/>
                      <a:pt x="1297" y="888"/>
                    </a:cubicBezTo>
                    <a:cubicBezTo>
                      <a:pt x="693" y="888"/>
                      <a:pt x="0" y="2033"/>
                      <a:pt x="790" y="2616"/>
                    </a:cubicBezTo>
                    <a:cubicBezTo>
                      <a:pt x="1038" y="2800"/>
                      <a:pt x="1274" y="2883"/>
                      <a:pt x="1475" y="2895"/>
                    </a:cubicBezTo>
                    <a:lnTo>
                      <a:pt x="1475" y="2895"/>
                    </a:lnTo>
                    <a:cubicBezTo>
                      <a:pt x="1544" y="3200"/>
                      <a:pt x="1761" y="3464"/>
                      <a:pt x="2224" y="3470"/>
                    </a:cubicBezTo>
                    <a:cubicBezTo>
                      <a:pt x="2238" y="3470"/>
                      <a:pt x="2252" y="3470"/>
                      <a:pt x="2265" y="3470"/>
                    </a:cubicBezTo>
                    <a:cubicBezTo>
                      <a:pt x="2904" y="3470"/>
                      <a:pt x="3331" y="3324"/>
                      <a:pt x="3570" y="3106"/>
                    </a:cubicBezTo>
                    <a:lnTo>
                      <a:pt x="3570" y="3106"/>
                    </a:lnTo>
                    <a:cubicBezTo>
                      <a:pt x="3620" y="3173"/>
                      <a:pt x="3682" y="3239"/>
                      <a:pt x="3760" y="3300"/>
                    </a:cubicBezTo>
                    <a:cubicBezTo>
                      <a:pt x="3865" y="3383"/>
                      <a:pt x="3993" y="3420"/>
                      <a:pt x="4131" y="3420"/>
                    </a:cubicBezTo>
                    <a:cubicBezTo>
                      <a:pt x="4930" y="3420"/>
                      <a:pt x="6088" y="2180"/>
                      <a:pt x="5404" y="1459"/>
                    </a:cubicBezTo>
                    <a:cubicBezTo>
                      <a:pt x="5214" y="1260"/>
                      <a:pt x="5013" y="1184"/>
                      <a:pt x="4825" y="1184"/>
                    </a:cubicBezTo>
                    <a:cubicBezTo>
                      <a:pt x="4804" y="1184"/>
                      <a:pt x="4784" y="1185"/>
                      <a:pt x="4763" y="1187"/>
                    </a:cubicBezTo>
                    <a:lnTo>
                      <a:pt x="4763" y="1187"/>
                    </a:lnTo>
                    <a:cubicBezTo>
                      <a:pt x="4771" y="831"/>
                      <a:pt x="4594" y="421"/>
                      <a:pt x="4155" y="142"/>
                    </a:cubicBezTo>
                    <a:cubicBezTo>
                      <a:pt x="3997" y="42"/>
                      <a:pt x="3842" y="0"/>
                      <a:pt x="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287819" y="4572358"/>
                <a:ext cx="196166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7" extrusionOk="0">
                    <a:moveTo>
                      <a:pt x="2733" y="557"/>
                    </a:moveTo>
                    <a:cubicBezTo>
                      <a:pt x="2952" y="767"/>
                      <a:pt x="2995" y="1017"/>
                      <a:pt x="2937" y="1180"/>
                    </a:cubicBezTo>
                    <a:cubicBezTo>
                      <a:pt x="2906" y="1266"/>
                      <a:pt x="2852" y="1313"/>
                      <a:pt x="2788" y="1313"/>
                    </a:cubicBezTo>
                    <a:cubicBezTo>
                      <a:pt x="2749" y="1313"/>
                      <a:pt x="2706" y="1295"/>
                      <a:pt x="2662" y="1257"/>
                    </a:cubicBezTo>
                    <a:cubicBezTo>
                      <a:pt x="2508" y="1128"/>
                      <a:pt x="2542" y="826"/>
                      <a:pt x="2733" y="557"/>
                    </a:cubicBezTo>
                    <a:close/>
                    <a:moveTo>
                      <a:pt x="4405" y="1356"/>
                    </a:moveTo>
                    <a:lnTo>
                      <a:pt x="4405" y="1356"/>
                    </a:lnTo>
                    <a:cubicBezTo>
                      <a:pt x="4368" y="1652"/>
                      <a:pt x="4186" y="1871"/>
                      <a:pt x="3945" y="1905"/>
                    </a:cubicBezTo>
                    <a:cubicBezTo>
                      <a:pt x="3930" y="1905"/>
                      <a:pt x="3918" y="1908"/>
                      <a:pt x="3902" y="1908"/>
                    </a:cubicBezTo>
                    <a:cubicBezTo>
                      <a:pt x="3837" y="1908"/>
                      <a:pt x="3837" y="1887"/>
                      <a:pt x="3837" y="1871"/>
                    </a:cubicBezTo>
                    <a:cubicBezTo>
                      <a:pt x="3831" y="1748"/>
                      <a:pt x="4069" y="1433"/>
                      <a:pt x="4405" y="1356"/>
                    </a:cubicBezTo>
                    <a:close/>
                    <a:moveTo>
                      <a:pt x="1527" y="2124"/>
                    </a:moveTo>
                    <a:cubicBezTo>
                      <a:pt x="1571" y="2124"/>
                      <a:pt x="1611" y="2164"/>
                      <a:pt x="1635" y="2195"/>
                    </a:cubicBezTo>
                    <a:cubicBezTo>
                      <a:pt x="1752" y="2346"/>
                      <a:pt x="1783" y="2510"/>
                      <a:pt x="1719" y="2648"/>
                    </a:cubicBezTo>
                    <a:cubicBezTo>
                      <a:pt x="1648" y="2793"/>
                      <a:pt x="1478" y="2886"/>
                      <a:pt x="1271" y="2889"/>
                    </a:cubicBezTo>
                    <a:cubicBezTo>
                      <a:pt x="1231" y="2621"/>
                      <a:pt x="1308" y="2334"/>
                      <a:pt x="1416" y="2198"/>
                    </a:cubicBezTo>
                    <a:cubicBezTo>
                      <a:pt x="1441" y="2158"/>
                      <a:pt x="1481" y="2133"/>
                      <a:pt x="1527" y="2124"/>
                    </a:cubicBezTo>
                    <a:close/>
                    <a:moveTo>
                      <a:pt x="3347" y="2352"/>
                    </a:moveTo>
                    <a:cubicBezTo>
                      <a:pt x="3362" y="2352"/>
                      <a:pt x="3396" y="2383"/>
                      <a:pt x="3421" y="2470"/>
                    </a:cubicBezTo>
                    <a:cubicBezTo>
                      <a:pt x="3492" y="2670"/>
                      <a:pt x="3449" y="2889"/>
                      <a:pt x="3310" y="3053"/>
                    </a:cubicBezTo>
                    <a:cubicBezTo>
                      <a:pt x="3184" y="2824"/>
                      <a:pt x="3193" y="2584"/>
                      <a:pt x="3267" y="2439"/>
                    </a:cubicBezTo>
                    <a:cubicBezTo>
                      <a:pt x="3298" y="2377"/>
                      <a:pt x="3335" y="2352"/>
                      <a:pt x="3347" y="2352"/>
                    </a:cubicBezTo>
                    <a:close/>
                    <a:moveTo>
                      <a:pt x="3427" y="161"/>
                    </a:moveTo>
                    <a:cubicBezTo>
                      <a:pt x="3566" y="161"/>
                      <a:pt x="3707" y="202"/>
                      <a:pt x="3841" y="286"/>
                    </a:cubicBezTo>
                    <a:cubicBezTo>
                      <a:pt x="4186" y="505"/>
                      <a:pt x="4396" y="838"/>
                      <a:pt x="4411" y="1190"/>
                    </a:cubicBezTo>
                    <a:cubicBezTo>
                      <a:pt x="3992" y="1267"/>
                      <a:pt x="3665" y="1652"/>
                      <a:pt x="3677" y="1877"/>
                    </a:cubicBezTo>
                    <a:cubicBezTo>
                      <a:pt x="3680" y="1971"/>
                      <a:pt x="3737" y="2070"/>
                      <a:pt x="3903" y="2070"/>
                    </a:cubicBezTo>
                    <a:cubicBezTo>
                      <a:pt x="3923" y="2070"/>
                      <a:pt x="3944" y="2068"/>
                      <a:pt x="3967" y="2066"/>
                    </a:cubicBezTo>
                    <a:cubicBezTo>
                      <a:pt x="4294" y="2019"/>
                      <a:pt x="4535" y="1726"/>
                      <a:pt x="4572" y="1341"/>
                    </a:cubicBezTo>
                    <a:cubicBezTo>
                      <a:pt x="4750" y="1344"/>
                      <a:pt x="4920" y="1427"/>
                      <a:pt x="5074" y="1587"/>
                    </a:cubicBezTo>
                    <a:cubicBezTo>
                      <a:pt x="5336" y="1865"/>
                      <a:pt x="5275" y="2192"/>
                      <a:pt x="5176" y="2417"/>
                    </a:cubicBezTo>
                    <a:cubicBezTo>
                      <a:pt x="4954" y="2938"/>
                      <a:pt x="4325" y="3413"/>
                      <a:pt x="3862" y="3413"/>
                    </a:cubicBezTo>
                    <a:cubicBezTo>
                      <a:pt x="3857" y="3414"/>
                      <a:pt x="3852" y="3414"/>
                      <a:pt x="3848" y="3414"/>
                    </a:cubicBezTo>
                    <a:cubicBezTo>
                      <a:pt x="3735" y="3414"/>
                      <a:pt x="3627" y="3380"/>
                      <a:pt x="3538" y="3312"/>
                    </a:cubicBezTo>
                    <a:cubicBezTo>
                      <a:pt x="3492" y="3275"/>
                      <a:pt x="3449" y="3231"/>
                      <a:pt x="3409" y="3185"/>
                    </a:cubicBezTo>
                    <a:cubicBezTo>
                      <a:pt x="3600" y="2982"/>
                      <a:pt x="3668" y="2689"/>
                      <a:pt x="3575" y="2420"/>
                    </a:cubicBezTo>
                    <a:cubicBezTo>
                      <a:pt x="3514" y="2220"/>
                      <a:pt x="3406" y="2189"/>
                      <a:pt x="3347" y="2189"/>
                    </a:cubicBezTo>
                    <a:cubicBezTo>
                      <a:pt x="3261" y="2189"/>
                      <a:pt x="3177" y="2254"/>
                      <a:pt x="3122" y="2368"/>
                    </a:cubicBezTo>
                    <a:cubicBezTo>
                      <a:pt x="3023" y="2562"/>
                      <a:pt x="3011" y="2877"/>
                      <a:pt x="3190" y="3164"/>
                    </a:cubicBezTo>
                    <a:cubicBezTo>
                      <a:pt x="3002" y="3309"/>
                      <a:pt x="2650" y="3463"/>
                      <a:pt x="1999" y="3463"/>
                    </a:cubicBezTo>
                    <a:lnTo>
                      <a:pt x="1956" y="3463"/>
                    </a:lnTo>
                    <a:cubicBezTo>
                      <a:pt x="1558" y="3460"/>
                      <a:pt x="1385" y="3253"/>
                      <a:pt x="1315" y="3049"/>
                    </a:cubicBezTo>
                    <a:cubicBezTo>
                      <a:pt x="1561" y="3034"/>
                      <a:pt x="1768" y="2914"/>
                      <a:pt x="1860" y="2719"/>
                    </a:cubicBezTo>
                    <a:cubicBezTo>
                      <a:pt x="1956" y="2525"/>
                      <a:pt x="1919" y="2297"/>
                      <a:pt x="1762" y="2096"/>
                    </a:cubicBezTo>
                    <a:cubicBezTo>
                      <a:pt x="1672" y="1988"/>
                      <a:pt x="1586" y="1964"/>
                      <a:pt x="1527" y="1964"/>
                    </a:cubicBezTo>
                    <a:cubicBezTo>
                      <a:pt x="1441" y="1964"/>
                      <a:pt x="1358" y="2010"/>
                      <a:pt x="1290" y="2099"/>
                    </a:cubicBezTo>
                    <a:cubicBezTo>
                      <a:pt x="1145" y="2275"/>
                      <a:pt x="1074" y="2596"/>
                      <a:pt x="1108" y="2877"/>
                    </a:cubicBezTo>
                    <a:cubicBezTo>
                      <a:pt x="910" y="2837"/>
                      <a:pt x="725" y="2750"/>
                      <a:pt x="568" y="2627"/>
                    </a:cubicBezTo>
                    <a:cubicBezTo>
                      <a:pt x="152" y="2322"/>
                      <a:pt x="238" y="1890"/>
                      <a:pt x="294" y="1720"/>
                    </a:cubicBezTo>
                    <a:cubicBezTo>
                      <a:pt x="417" y="1347"/>
                      <a:pt x="747" y="1045"/>
                      <a:pt x="1028" y="1045"/>
                    </a:cubicBezTo>
                    <a:cubicBezTo>
                      <a:pt x="1096" y="1045"/>
                      <a:pt x="1160" y="1060"/>
                      <a:pt x="1219" y="1097"/>
                    </a:cubicBezTo>
                    <a:cubicBezTo>
                      <a:pt x="1232" y="1105"/>
                      <a:pt x="1246" y="1108"/>
                      <a:pt x="1259" y="1108"/>
                    </a:cubicBezTo>
                    <a:cubicBezTo>
                      <a:pt x="1304" y="1108"/>
                      <a:pt x="1346" y="1069"/>
                      <a:pt x="1339" y="1017"/>
                    </a:cubicBezTo>
                    <a:cubicBezTo>
                      <a:pt x="1339" y="1011"/>
                      <a:pt x="1284" y="585"/>
                      <a:pt x="1484" y="354"/>
                    </a:cubicBezTo>
                    <a:cubicBezTo>
                      <a:pt x="1571" y="254"/>
                      <a:pt x="1693" y="206"/>
                      <a:pt x="1851" y="206"/>
                    </a:cubicBezTo>
                    <a:cubicBezTo>
                      <a:pt x="1962" y="206"/>
                      <a:pt x="2090" y="230"/>
                      <a:pt x="2237" y="277"/>
                    </a:cubicBezTo>
                    <a:cubicBezTo>
                      <a:pt x="2366" y="320"/>
                      <a:pt x="2493" y="378"/>
                      <a:pt x="2607" y="456"/>
                    </a:cubicBezTo>
                    <a:cubicBezTo>
                      <a:pt x="2388" y="764"/>
                      <a:pt x="2311" y="1174"/>
                      <a:pt x="2557" y="1381"/>
                    </a:cubicBezTo>
                    <a:cubicBezTo>
                      <a:pt x="2622" y="1439"/>
                      <a:pt x="2702" y="1473"/>
                      <a:pt x="2792" y="1476"/>
                    </a:cubicBezTo>
                    <a:cubicBezTo>
                      <a:pt x="2921" y="1476"/>
                      <a:pt x="3036" y="1384"/>
                      <a:pt x="3091" y="1233"/>
                    </a:cubicBezTo>
                    <a:cubicBezTo>
                      <a:pt x="3165" y="1017"/>
                      <a:pt x="3113" y="693"/>
                      <a:pt x="2835" y="434"/>
                    </a:cubicBezTo>
                    <a:cubicBezTo>
                      <a:pt x="3006" y="255"/>
                      <a:pt x="3215" y="161"/>
                      <a:pt x="3427" y="161"/>
                    </a:cubicBezTo>
                    <a:close/>
                    <a:moveTo>
                      <a:pt x="3431" y="1"/>
                    </a:moveTo>
                    <a:cubicBezTo>
                      <a:pt x="3171" y="1"/>
                      <a:pt x="2915" y="115"/>
                      <a:pt x="2712" y="332"/>
                    </a:cubicBezTo>
                    <a:cubicBezTo>
                      <a:pt x="2582" y="243"/>
                      <a:pt x="2440" y="172"/>
                      <a:pt x="2289" y="126"/>
                    </a:cubicBezTo>
                    <a:cubicBezTo>
                      <a:pt x="2128" y="72"/>
                      <a:pt x="1983" y="46"/>
                      <a:pt x="1854" y="46"/>
                    </a:cubicBezTo>
                    <a:cubicBezTo>
                      <a:pt x="1647" y="46"/>
                      <a:pt x="1483" y="114"/>
                      <a:pt x="1367" y="249"/>
                    </a:cubicBezTo>
                    <a:cubicBezTo>
                      <a:pt x="1194" y="443"/>
                      <a:pt x="1170" y="733"/>
                      <a:pt x="1173" y="900"/>
                    </a:cubicBezTo>
                    <a:cubicBezTo>
                      <a:pt x="1126" y="887"/>
                      <a:pt x="1077" y="881"/>
                      <a:pt x="1031" y="881"/>
                    </a:cubicBezTo>
                    <a:cubicBezTo>
                      <a:pt x="679" y="881"/>
                      <a:pt x="287" y="1227"/>
                      <a:pt x="142" y="1668"/>
                    </a:cubicBezTo>
                    <a:cubicBezTo>
                      <a:pt x="1" y="2103"/>
                      <a:pt x="121" y="2497"/>
                      <a:pt x="473" y="2756"/>
                    </a:cubicBezTo>
                    <a:cubicBezTo>
                      <a:pt x="695" y="2920"/>
                      <a:pt x="926" y="3022"/>
                      <a:pt x="1145" y="3046"/>
                    </a:cubicBezTo>
                    <a:cubicBezTo>
                      <a:pt x="1247" y="3410"/>
                      <a:pt x="1540" y="3620"/>
                      <a:pt x="1953" y="3626"/>
                    </a:cubicBezTo>
                    <a:lnTo>
                      <a:pt x="1999" y="3626"/>
                    </a:lnTo>
                    <a:cubicBezTo>
                      <a:pt x="2564" y="3626"/>
                      <a:pt x="3005" y="3509"/>
                      <a:pt x="3288" y="3296"/>
                    </a:cubicBezTo>
                    <a:cubicBezTo>
                      <a:pt x="3335" y="3349"/>
                      <a:pt x="3387" y="3395"/>
                      <a:pt x="3440" y="3438"/>
                    </a:cubicBezTo>
                    <a:cubicBezTo>
                      <a:pt x="3556" y="3528"/>
                      <a:pt x="3702" y="3577"/>
                      <a:pt x="3849" y="3577"/>
                    </a:cubicBezTo>
                    <a:cubicBezTo>
                      <a:pt x="3853" y="3577"/>
                      <a:pt x="3858" y="3577"/>
                      <a:pt x="3862" y="3577"/>
                    </a:cubicBezTo>
                    <a:cubicBezTo>
                      <a:pt x="4393" y="3577"/>
                      <a:pt x="5077" y="3065"/>
                      <a:pt x="5327" y="2482"/>
                    </a:cubicBezTo>
                    <a:cubicBezTo>
                      <a:pt x="5491" y="2099"/>
                      <a:pt x="5444" y="1742"/>
                      <a:pt x="5195" y="1480"/>
                    </a:cubicBezTo>
                    <a:cubicBezTo>
                      <a:pt x="5009" y="1285"/>
                      <a:pt x="4803" y="1183"/>
                      <a:pt x="4578" y="1177"/>
                    </a:cubicBezTo>
                    <a:cubicBezTo>
                      <a:pt x="4556" y="776"/>
                      <a:pt x="4319" y="397"/>
                      <a:pt x="3930" y="150"/>
                    </a:cubicBezTo>
                    <a:cubicBezTo>
                      <a:pt x="3771" y="49"/>
                      <a:pt x="3600" y="1"/>
                      <a:pt x="34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32" name="Google Shape;1332;p14"/>
            <p:cNvSpPr/>
            <p:nvPr/>
          </p:nvSpPr>
          <p:spPr>
            <a:xfrm>
              <a:off x="8619309" y="4732142"/>
              <a:ext cx="253995" cy="244340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480874" y="4560712"/>
              <a:ext cx="71582" cy="71518"/>
            </a:xfrm>
            <a:custGeom>
              <a:avLst/>
              <a:gdLst/>
              <a:ahLst/>
              <a:cxnLst/>
              <a:rect l="l" t="t" r="r" b="b"/>
              <a:pathLst>
                <a:path w="1124" h="1123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59"/>
                    <a:pt x="559" y="959"/>
                  </a:cubicBezTo>
                  <a:cubicBezTo>
                    <a:pt x="340" y="959"/>
                    <a:pt x="164" y="780"/>
                    <a:pt x="164" y="561"/>
                  </a:cubicBezTo>
                  <a:cubicBezTo>
                    <a:pt x="164" y="339"/>
                    <a:pt x="343" y="164"/>
                    <a:pt x="562" y="164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61"/>
                  </a:cubicBezTo>
                  <a:cubicBezTo>
                    <a:pt x="1" y="870"/>
                    <a:pt x="250" y="1120"/>
                    <a:pt x="562" y="1123"/>
                  </a:cubicBezTo>
                  <a:cubicBezTo>
                    <a:pt x="873" y="1120"/>
                    <a:pt x="1123" y="870"/>
                    <a:pt x="1123" y="561"/>
                  </a:cubicBezTo>
                  <a:cubicBezTo>
                    <a:pt x="1123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415483" y="4732155"/>
              <a:ext cx="71391" cy="71582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3"/>
                    <a:pt x="343" y="164"/>
                    <a:pt x="562" y="164"/>
                  </a:cubicBezTo>
                  <a:close/>
                  <a:moveTo>
                    <a:pt x="559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0"/>
                    <a:pt x="559" y="1124"/>
                  </a:cubicBezTo>
                  <a:lnTo>
                    <a:pt x="562" y="1124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755482" y="4489385"/>
              <a:ext cx="71327" cy="71327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3" y="164"/>
                  </a:moveTo>
                  <a:cubicBezTo>
                    <a:pt x="781" y="165"/>
                    <a:pt x="959" y="343"/>
                    <a:pt x="956" y="562"/>
                  </a:cubicBezTo>
                  <a:cubicBezTo>
                    <a:pt x="956" y="781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4" y="340"/>
                    <a:pt x="342" y="165"/>
                    <a:pt x="563" y="164"/>
                  </a:cubicBezTo>
                  <a:close/>
                  <a:moveTo>
                    <a:pt x="562" y="0"/>
                  </a:moveTo>
                  <a:cubicBezTo>
                    <a:pt x="250" y="0"/>
                    <a:pt x="0" y="250"/>
                    <a:pt x="0" y="559"/>
                  </a:cubicBezTo>
                  <a:cubicBezTo>
                    <a:pt x="0" y="870"/>
                    <a:pt x="250" y="1120"/>
                    <a:pt x="559" y="1120"/>
                  </a:cubicBezTo>
                  <a:lnTo>
                    <a:pt x="562" y="1120"/>
                  </a:lnTo>
                  <a:cubicBezTo>
                    <a:pt x="870" y="1120"/>
                    <a:pt x="1120" y="870"/>
                    <a:pt x="1120" y="559"/>
                  </a:cubicBezTo>
                  <a:cubicBezTo>
                    <a:pt x="1120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619310" y="3724289"/>
              <a:ext cx="71582" cy="71391"/>
            </a:xfrm>
            <a:custGeom>
              <a:avLst/>
              <a:gdLst/>
              <a:ahLst/>
              <a:cxnLst/>
              <a:rect l="l" t="t" r="r" b="b"/>
              <a:pathLst>
                <a:path w="1124" h="1121" extrusionOk="0">
                  <a:moveTo>
                    <a:pt x="565" y="164"/>
                  </a:moveTo>
                  <a:cubicBezTo>
                    <a:pt x="670" y="164"/>
                    <a:pt x="769" y="208"/>
                    <a:pt x="843" y="282"/>
                  </a:cubicBezTo>
                  <a:cubicBezTo>
                    <a:pt x="1092" y="535"/>
                    <a:pt x="913" y="960"/>
                    <a:pt x="562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7" y="340"/>
                    <a:pt x="346" y="164"/>
                    <a:pt x="565" y="164"/>
                  </a:cubicBezTo>
                  <a:close/>
                  <a:moveTo>
                    <a:pt x="562" y="1"/>
                  </a:moveTo>
                  <a:cubicBezTo>
                    <a:pt x="250" y="1"/>
                    <a:pt x="1" y="251"/>
                    <a:pt x="1" y="559"/>
                  </a:cubicBezTo>
                  <a:cubicBezTo>
                    <a:pt x="1" y="871"/>
                    <a:pt x="250" y="1121"/>
                    <a:pt x="559" y="1121"/>
                  </a:cubicBezTo>
                  <a:lnTo>
                    <a:pt x="562" y="1121"/>
                  </a:lnTo>
                  <a:cubicBezTo>
                    <a:pt x="870" y="1121"/>
                    <a:pt x="1123" y="871"/>
                    <a:pt x="1120" y="559"/>
                  </a:cubicBezTo>
                  <a:cubicBezTo>
                    <a:pt x="1120" y="251"/>
                    <a:pt x="87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8940718" y="4584831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338;p14"/>
            <p:cNvGrpSpPr/>
            <p:nvPr/>
          </p:nvGrpSpPr>
          <p:grpSpPr>
            <a:xfrm>
              <a:off x="8403303" y="4188152"/>
              <a:ext cx="299552" cy="265537"/>
              <a:chOff x="8792070" y="4843090"/>
              <a:chExt cx="142474" cy="126290"/>
            </a:xfrm>
          </p:grpSpPr>
          <p:sp>
            <p:nvSpPr>
              <p:cNvPr id="1339" name="Google Shape;1339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0" name="Google Shape;1350;p14"/>
            <p:cNvSpPr/>
            <p:nvPr/>
          </p:nvSpPr>
          <p:spPr>
            <a:xfrm rot="4671195">
              <a:off x="8431922" y="3731298"/>
              <a:ext cx="892202" cy="355826"/>
            </a:xfrm>
            <a:custGeom>
              <a:avLst/>
              <a:gdLst/>
              <a:ahLst/>
              <a:cxnLst/>
              <a:rect l="l" t="t" r="r" b="b"/>
              <a:pathLst>
                <a:path w="14010" h="5587" extrusionOk="0">
                  <a:moveTo>
                    <a:pt x="7628" y="0"/>
                  </a:moveTo>
                  <a:cubicBezTo>
                    <a:pt x="7582" y="0"/>
                    <a:pt x="7548" y="38"/>
                    <a:pt x="7548" y="84"/>
                  </a:cubicBezTo>
                  <a:cubicBezTo>
                    <a:pt x="7551" y="127"/>
                    <a:pt x="7588" y="158"/>
                    <a:pt x="7631" y="161"/>
                  </a:cubicBezTo>
                  <a:lnTo>
                    <a:pt x="7693" y="161"/>
                  </a:lnTo>
                  <a:cubicBezTo>
                    <a:pt x="7776" y="161"/>
                    <a:pt x="7862" y="164"/>
                    <a:pt x="7946" y="170"/>
                  </a:cubicBezTo>
                  <a:lnTo>
                    <a:pt x="7952" y="170"/>
                  </a:lnTo>
                  <a:lnTo>
                    <a:pt x="7952" y="173"/>
                  </a:lnTo>
                  <a:cubicBezTo>
                    <a:pt x="8054" y="170"/>
                    <a:pt x="8060" y="22"/>
                    <a:pt x="7958" y="10"/>
                  </a:cubicBezTo>
                  <a:cubicBezTo>
                    <a:pt x="7872" y="4"/>
                    <a:pt x="7782" y="0"/>
                    <a:pt x="7693" y="0"/>
                  </a:cubicBezTo>
                  <a:close/>
                  <a:moveTo>
                    <a:pt x="7306" y="21"/>
                  </a:moveTo>
                  <a:cubicBezTo>
                    <a:pt x="7302" y="21"/>
                    <a:pt x="7299" y="22"/>
                    <a:pt x="7295" y="22"/>
                  </a:cubicBezTo>
                  <a:cubicBezTo>
                    <a:pt x="7187" y="34"/>
                    <a:pt x="7079" y="53"/>
                    <a:pt x="6971" y="75"/>
                  </a:cubicBezTo>
                  <a:cubicBezTo>
                    <a:pt x="6879" y="96"/>
                    <a:pt x="6891" y="235"/>
                    <a:pt x="6990" y="235"/>
                  </a:cubicBezTo>
                  <a:lnTo>
                    <a:pt x="7005" y="235"/>
                  </a:lnTo>
                  <a:cubicBezTo>
                    <a:pt x="7107" y="213"/>
                    <a:pt x="7212" y="195"/>
                    <a:pt x="7320" y="182"/>
                  </a:cubicBezTo>
                  <a:cubicBezTo>
                    <a:pt x="7363" y="173"/>
                    <a:pt x="7394" y="133"/>
                    <a:pt x="7387" y="90"/>
                  </a:cubicBezTo>
                  <a:cubicBezTo>
                    <a:pt x="7379" y="50"/>
                    <a:pt x="7345" y="21"/>
                    <a:pt x="7306" y="21"/>
                  </a:cubicBezTo>
                  <a:close/>
                  <a:moveTo>
                    <a:pt x="8269" y="54"/>
                  </a:moveTo>
                  <a:cubicBezTo>
                    <a:pt x="8180" y="54"/>
                    <a:pt x="8159" y="196"/>
                    <a:pt x="8257" y="216"/>
                  </a:cubicBezTo>
                  <a:cubicBezTo>
                    <a:pt x="8359" y="235"/>
                    <a:pt x="8461" y="263"/>
                    <a:pt x="8560" y="294"/>
                  </a:cubicBezTo>
                  <a:cubicBezTo>
                    <a:pt x="8569" y="297"/>
                    <a:pt x="8578" y="297"/>
                    <a:pt x="8587" y="297"/>
                  </a:cubicBezTo>
                  <a:lnTo>
                    <a:pt x="8587" y="300"/>
                  </a:lnTo>
                  <a:cubicBezTo>
                    <a:pt x="8680" y="300"/>
                    <a:pt x="8698" y="170"/>
                    <a:pt x="8612" y="139"/>
                  </a:cubicBezTo>
                  <a:cubicBezTo>
                    <a:pt x="8504" y="105"/>
                    <a:pt x="8399" y="78"/>
                    <a:pt x="8288" y="56"/>
                  </a:cubicBezTo>
                  <a:cubicBezTo>
                    <a:pt x="8282" y="55"/>
                    <a:pt x="8275" y="54"/>
                    <a:pt x="8269" y="54"/>
                  </a:cubicBezTo>
                  <a:close/>
                  <a:moveTo>
                    <a:pt x="3122" y="157"/>
                  </a:moveTo>
                  <a:cubicBezTo>
                    <a:pt x="3039" y="157"/>
                    <a:pt x="2955" y="160"/>
                    <a:pt x="2872" y="167"/>
                  </a:cubicBezTo>
                  <a:cubicBezTo>
                    <a:pt x="2770" y="176"/>
                    <a:pt x="2776" y="327"/>
                    <a:pt x="2881" y="327"/>
                  </a:cubicBezTo>
                  <a:lnTo>
                    <a:pt x="2888" y="327"/>
                  </a:lnTo>
                  <a:cubicBezTo>
                    <a:pt x="2955" y="321"/>
                    <a:pt x="3022" y="318"/>
                    <a:pt x="3088" y="318"/>
                  </a:cubicBezTo>
                  <a:cubicBezTo>
                    <a:pt x="3125" y="318"/>
                    <a:pt x="3162" y="319"/>
                    <a:pt x="3199" y="321"/>
                  </a:cubicBezTo>
                  <a:cubicBezTo>
                    <a:pt x="3301" y="318"/>
                    <a:pt x="3307" y="167"/>
                    <a:pt x="3205" y="158"/>
                  </a:cubicBezTo>
                  <a:cubicBezTo>
                    <a:pt x="3177" y="157"/>
                    <a:pt x="3150" y="157"/>
                    <a:pt x="3122" y="157"/>
                  </a:cubicBezTo>
                  <a:close/>
                  <a:moveTo>
                    <a:pt x="6671" y="159"/>
                  </a:moveTo>
                  <a:cubicBezTo>
                    <a:pt x="6664" y="159"/>
                    <a:pt x="6658" y="159"/>
                    <a:pt x="6650" y="161"/>
                  </a:cubicBezTo>
                  <a:cubicBezTo>
                    <a:pt x="6545" y="192"/>
                    <a:pt x="6441" y="229"/>
                    <a:pt x="6339" y="269"/>
                  </a:cubicBezTo>
                  <a:cubicBezTo>
                    <a:pt x="6265" y="306"/>
                    <a:pt x="6286" y="420"/>
                    <a:pt x="6370" y="423"/>
                  </a:cubicBezTo>
                  <a:lnTo>
                    <a:pt x="6373" y="423"/>
                  </a:lnTo>
                  <a:cubicBezTo>
                    <a:pt x="6382" y="423"/>
                    <a:pt x="6391" y="423"/>
                    <a:pt x="6401" y="420"/>
                  </a:cubicBezTo>
                  <a:cubicBezTo>
                    <a:pt x="6499" y="380"/>
                    <a:pt x="6598" y="346"/>
                    <a:pt x="6700" y="315"/>
                  </a:cubicBezTo>
                  <a:cubicBezTo>
                    <a:pt x="6785" y="278"/>
                    <a:pt x="6755" y="159"/>
                    <a:pt x="6671" y="159"/>
                  </a:cubicBezTo>
                  <a:close/>
                  <a:moveTo>
                    <a:pt x="3515" y="195"/>
                  </a:moveTo>
                  <a:cubicBezTo>
                    <a:pt x="3426" y="195"/>
                    <a:pt x="3405" y="341"/>
                    <a:pt x="3507" y="355"/>
                  </a:cubicBezTo>
                  <a:cubicBezTo>
                    <a:pt x="3609" y="377"/>
                    <a:pt x="3711" y="405"/>
                    <a:pt x="3807" y="438"/>
                  </a:cubicBezTo>
                  <a:cubicBezTo>
                    <a:pt x="3816" y="442"/>
                    <a:pt x="3825" y="445"/>
                    <a:pt x="3834" y="445"/>
                  </a:cubicBezTo>
                  <a:cubicBezTo>
                    <a:pt x="3927" y="442"/>
                    <a:pt x="3949" y="318"/>
                    <a:pt x="3862" y="287"/>
                  </a:cubicBezTo>
                  <a:cubicBezTo>
                    <a:pt x="3757" y="247"/>
                    <a:pt x="3649" y="219"/>
                    <a:pt x="3538" y="198"/>
                  </a:cubicBezTo>
                  <a:cubicBezTo>
                    <a:pt x="3530" y="196"/>
                    <a:pt x="3522" y="195"/>
                    <a:pt x="3515" y="195"/>
                  </a:cubicBezTo>
                  <a:close/>
                  <a:moveTo>
                    <a:pt x="2566" y="217"/>
                  </a:moveTo>
                  <a:cubicBezTo>
                    <a:pt x="2560" y="217"/>
                    <a:pt x="2553" y="218"/>
                    <a:pt x="2545" y="219"/>
                  </a:cubicBezTo>
                  <a:cubicBezTo>
                    <a:pt x="2434" y="241"/>
                    <a:pt x="2329" y="272"/>
                    <a:pt x="2224" y="306"/>
                  </a:cubicBezTo>
                  <a:cubicBezTo>
                    <a:pt x="2138" y="334"/>
                    <a:pt x="2157" y="463"/>
                    <a:pt x="2249" y="463"/>
                  </a:cubicBezTo>
                  <a:lnTo>
                    <a:pt x="2249" y="460"/>
                  </a:lnTo>
                  <a:cubicBezTo>
                    <a:pt x="2252" y="461"/>
                    <a:pt x="2255" y="461"/>
                    <a:pt x="2258" y="461"/>
                  </a:cubicBezTo>
                  <a:cubicBezTo>
                    <a:pt x="2263" y="461"/>
                    <a:pt x="2268" y="460"/>
                    <a:pt x="2274" y="460"/>
                  </a:cubicBezTo>
                  <a:cubicBezTo>
                    <a:pt x="2372" y="426"/>
                    <a:pt x="2474" y="398"/>
                    <a:pt x="2579" y="377"/>
                  </a:cubicBezTo>
                  <a:cubicBezTo>
                    <a:pt x="2676" y="357"/>
                    <a:pt x="2654" y="217"/>
                    <a:pt x="2566" y="217"/>
                  </a:cubicBezTo>
                  <a:close/>
                  <a:moveTo>
                    <a:pt x="8883" y="251"/>
                  </a:moveTo>
                  <a:cubicBezTo>
                    <a:pt x="8807" y="251"/>
                    <a:pt x="8770" y="367"/>
                    <a:pt x="8853" y="408"/>
                  </a:cubicBezTo>
                  <a:cubicBezTo>
                    <a:pt x="8948" y="451"/>
                    <a:pt x="9041" y="500"/>
                    <a:pt x="9130" y="553"/>
                  </a:cubicBezTo>
                  <a:cubicBezTo>
                    <a:pt x="9142" y="562"/>
                    <a:pt x="9158" y="565"/>
                    <a:pt x="9173" y="565"/>
                  </a:cubicBezTo>
                  <a:cubicBezTo>
                    <a:pt x="9253" y="565"/>
                    <a:pt x="9284" y="457"/>
                    <a:pt x="9213" y="414"/>
                  </a:cubicBezTo>
                  <a:cubicBezTo>
                    <a:pt x="9121" y="355"/>
                    <a:pt x="9022" y="306"/>
                    <a:pt x="8920" y="260"/>
                  </a:cubicBezTo>
                  <a:cubicBezTo>
                    <a:pt x="8907" y="253"/>
                    <a:pt x="8895" y="251"/>
                    <a:pt x="8883" y="251"/>
                  </a:cubicBezTo>
                  <a:close/>
                  <a:moveTo>
                    <a:pt x="6084" y="391"/>
                  </a:moveTo>
                  <a:cubicBezTo>
                    <a:pt x="6070" y="391"/>
                    <a:pt x="6055" y="395"/>
                    <a:pt x="6040" y="405"/>
                  </a:cubicBezTo>
                  <a:cubicBezTo>
                    <a:pt x="5944" y="454"/>
                    <a:pt x="5845" y="506"/>
                    <a:pt x="5753" y="565"/>
                  </a:cubicBezTo>
                  <a:cubicBezTo>
                    <a:pt x="5716" y="590"/>
                    <a:pt x="5703" y="639"/>
                    <a:pt x="5728" y="676"/>
                  </a:cubicBezTo>
                  <a:cubicBezTo>
                    <a:pt x="5740" y="701"/>
                    <a:pt x="5768" y="716"/>
                    <a:pt x="5796" y="716"/>
                  </a:cubicBezTo>
                  <a:cubicBezTo>
                    <a:pt x="5811" y="713"/>
                    <a:pt x="5827" y="710"/>
                    <a:pt x="5839" y="701"/>
                  </a:cubicBezTo>
                  <a:cubicBezTo>
                    <a:pt x="5929" y="648"/>
                    <a:pt x="6021" y="596"/>
                    <a:pt x="6114" y="546"/>
                  </a:cubicBezTo>
                  <a:cubicBezTo>
                    <a:pt x="6202" y="507"/>
                    <a:pt x="6159" y="391"/>
                    <a:pt x="6084" y="391"/>
                  </a:cubicBezTo>
                  <a:close/>
                  <a:moveTo>
                    <a:pt x="1943" y="415"/>
                  </a:moveTo>
                  <a:cubicBezTo>
                    <a:pt x="1934" y="415"/>
                    <a:pt x="1923" y="416"/>
                    <a:pt x="1913" y="420"/>
                  </a:cubicBezTo>
                  <a:cubicBezTo>
                    <a:pt x="1817" y="463"/>
                    <a:pt x="1715" y="509"/>
                    <a:pt x="1617" y="562"/>
                  </a:cubicBezTo>
                  <a:cubicBezTo>
                    <a:pt x="1538" y="598"/>
                    <a:pt x="1564" y="716"/>
                    <a:pt x="1650" y="716"/>
                  </a:cubicBezTo>
                  <a:cubicBezTo>
                    <a:pt x="1652" y="716"/>
                    <a:pt x="1653" y="716"/>
                    <a:pt x="1654" y="716"/>
                  </a:cubicBezTo>
                  <a:lnTo>
                    <a:pt x="1654" y="713"/>
                  </a:lnTo>
                  <a:cubicBezTo>
                    <a:pt x="1666" y="713"/>
                    <a:pt x="1678" y="710"/>
                    <a:pt x="1691" y="704"/>
                  </a:cubicBezTo>
                  <a:cubicBezTo>
                    <a:pt x="1783" y="654"/>
                    <a:pt x="1882" y="608"/>
                    <a:pt x="1978" y="568"/>
                  </a:cubicBezTo>
                  <a:cubicBezTo>
                    <a:pt x="2060" y="529"/>
                    <a:pt x="2022" y="415"/>
                    <a:pt x="1943" y="415"/>
                  </a:cubicBezTo>
                  <a:close/>
                  <a:moveTo>
                    <a:pt x="4135" y="415"/>
                  </a:moveTo>
                  <a:cubicBezTo>
                    <a:pt x="4063" y="415"/>
                    <a:pt x="4021" y="517"/>
                    <a:pt x="4093" y="565"/>
                  </a:cubicBezTo>
                  <a:lnTo>
                    <a:pt x="4112" y="577"/>
                  </a:lnTo>
                  <a:cubicBezTo>
                    <a:pt x="4198" y="624"/>
                    <a:pt x="4279" y="673"/>
                    <a:pt x="4359" y="731"/>
                  </a:cubicBezTo>
                  <a:cubicBezTo>
                    <a:pt x="4371" y="741"/>
                    <a:pt x="4390" y="747"/>
                    <a:pt x="4405" y="747"/>
                  </a:cubicBezTo>
                  <a:cubicBezTo>
                    <a:pt x="4482" y="747"/>
                    <a:pt x="4516" y="645"/>
                    <a:pt x="4451" y="599"/>
                  </a:cubicBezTo>
                  <a:cubicBezTo>
                    <a:pt x="4368" y="540"/>
                    <a:pt x="4282" y="485"/>
                    <a:pt x="4192" y="435"/>
                  </a:cubicBezTo>
                  <a:lnTo>
                    <a:pt x="4171" y="423"/>
                  </a:lnTo>
                  <a:cubicBezTo>
                    <a:pt x="4158" y="418"/>
                    <a:pt x="4146" y="415"/>
                    <a:pt x="4135" y="415"/>
                  </a:cubicBezTo>
                  <a:close/>
                  <a:moveTo>
                    <a:pt x="9442" y="585"/>
                  </a:moveTo>
                  <a:cubicBezTo>
                    <a:pt x="9376" y="585"/>
                    <a:pt x="9327" y="676"/>
                    <a:pt x="9389" y="728"/>
                  </a:cubicBezTo>
                  <a:cubicBezTo>
                    <a:pt x="9472" y="793"/>
                    <a:pt x="9553" y="864"/>
                    <a:pt x="9627" y="938"/>
                  </a:cubicBezTo>
                  <a:cubicBezTo>
                    <a:pt x="9642" y="950"/>
                    <a:pt x="9664" y="960"/>
                    <a:pt x="9682" y="960"/>
                  </a:cubicBezTo>
                  <a:cubicBezTo>
                    <a:pt x="9704" y="960"/>
                    <a:pt x="9725" y="950"/>
                    <a:pt x="9741" y="938"/>
                  </a:cubicBezTo>
                  <a:cubicBezTo>
                    <a:pt x="9772" y="904"/>
                    <a:pt x="9772" y="852"/>
                    <a:pt x="9741" y="821"/>
                  </a:cubicBezTo>
                  <a:cubicBezTo>
                    <a:pt x="9661" y="744"/>
                    <a:pt x="9577" y="670"/>
                    <a:pt x="9491" y="602"/>
                  </a:cubicBezTo>
                  <a:cubicBezTo>
                    <a:pt x="9475" y="590"/>
                    <a:pt x="9458" y="585"/>
                    <a:pt x="9442" y="585"/>
                  </a:cubicBezTo>
                  <a:close/>
                  <a:moveTo>
                    <a:pt x="1376" y="707"/>
                  </a:moveTo>
                  <a:cubicBezTo>
                    <a:pt x="1361" y="707"/>
                    <a:pt x="1346" y="712"/>
                    <a:pt x="1330" y="722"/>
                  </a:cubicBezTo>
                  <a:cubicBezTo>
                    <a:pt x="1234" y="778"/>
                    <a:pt x="1142" y="839"/>
                    <a:pt x="1055" y="898"/>
                  </a:cubicBezTo>
                  <a:cubicBezTo>
                    <a:pt x="988" y="944"/>
                    <a:pt x="1022" y="1046"/>
                    <a:pt x="1099" y="1046"/>
                  </a:cubicBezTo>
                  <a:lnTo>
                    <a:pt x="1102" y="1046"/>
                  </a:lnTo>
                  <a:cubicBezTo>
                    <a:pt x="1117" y="1046"/>
                    <a:pt x="1129" y="1040"/>
                    <a:pt x="1145" y="1034"/>
                  </a:cubicBezTo>
                  <a:cubicBezTo>
                    <a:pt x="1231" y="975"/>
                    <a:pt x="1321" y="917"/>
                    <a:pt x="1413" y="861"/>
                  </a:cubicBezTo>
                  <a:cubicBezTo>
                    <a:pt x="1495" y="815"/>
                    <a:pt x="1447" y="707"/>
                    <a:pt x="1376" y="707"/>
                  </a:cubicBezTo>
                  <a:close/>
                  <a:moveTo>
                    <a:pt x="5530" y="736"/>
                  </a:moveTo>
                  <a:cubicBezTo>
                    <a:pt x="5513" y="736"/>
                    <a:pt x="5496" y="741"/>
                    <a:pt x="5481" y="753"/>
                  </a:cubicBezTo>
                  <a:cubicBezTo>
                    <a:pt x="5392" y="818"/>
                    <a:pt x="5306" y="889"/>
                    <a:pt x="5225" y="963"/>
                  </a:cubicBezTo>
                  <a:cubicBezTo>
                    <a:pt x="5170" y="1012"/>
                    <a:pt x="5204" y="1105"/>
                    <a:pt x="5278" y="1105"/>
                  </a:cubicBezTo>
                  <a:lnTo>
                    <a:pt x="5278" y="1102"/>
                  </a:lnTo>
                  <a:cubicBezTo>
                    <a:pt x="5299" y="1102"/>
                    <a:pt x="5318" y="1095"/>
                    <a:pt x="5333" y="1083"/>
                  </a:cubicBezTo>
                  <a:cubicBezTo>
                    <a:pt x="5410" y="1012"/>
                    <a:pt x="5494" y="944"/>
                    <a:pt x="5577" y="883"/>
                  </a:cubicBezTo>
                  <a:cubicBezTo>
                    <a:pt x="5614" y="855"/>
                    <a:pt x="5620" y="802"/>
                    <a:pt x="5592" y="768"/>
                  </a:cubicBezTo>
                  <a:cubicBezTo>
                    <a:pt x="5578" y="747"/>
                    <a:pt x="5554" y="736"/>
                    <a:pt x="5530" y="736"/>
                  </a:cubicBezTo>
                  <a:close/>
                  <a:moveTo>
                    <a:pt x="11730" y="966"/>
                  </a:moveTo>
                  <a:cubicBezTo>
                    <a:pt x="11638" y="966"/>
                    <a:pt x="11545" y="972"/>
                    <a:pt x="11453" y="984"/>
                  </a:cubicBezTo>
                  <a:cubicBezTo>
                    <a:pt x="11354" y="997"/>
                    <a:pt x="11360" y="1142"/>
                    <a:pt x="11462" y="1145"/>
                  </a:cubicBezTo>
                  <a:lnTo>
                    <a:pt x="11471" y="1145"/>
                  </a:lnTo>
                  <a:cubicBezTo>
                    <a:pt x="11557" y="1132"/>
                    <a:pt x="11644" y="1129"/>
                    <a:pt x="11730" y="1129"/>
                  </a:cubicBezTo>
                  <a:lnTo>
                    <a:pt x="11783" y="1129"/>
                  </a:lnTo>
                  <a:cubicBezTo>
                    <a:pt x="11826" y="1129"/>
                    <a:pt x="11863" y="1092"/>
                    <a:pt x="11866" y="1049"/>
                  </a:cubicBezTo>
                  <a:cubicBezTo>
                    <a:pt x="11866" y="1006"/>
                    <a:pt x="11829" y="969"/>
                    <a:pt x="11786" y="966"/>
                  </a:cubicBezTo>
                  <a:close/>
                  <a:moveTo>
                    <a:pt x="4653" y="784"/>
                  </a:moveTo>
                  <a:cubicBezTo>
                    <a:pt x="4588" y="784"/>
                    <a:pt x="4533" y="872"/>
                    <a:pt x="4599" y="929"/>
                  </a:cubicBezTo>
                  <a:cubicBezTo>
                    <a:pt x="4676" y="1000"/>
                    <a:pt x="4747" y="1077"/>
                    <a:pt x="4812" y="1157"/>
                  </a:cubicBezTo>
                  <a:cubicBezTo>
                    <a:pt x="4828" y="1176"/>
                    <a:pt x="4852" y="1188"/>
                    <a:pt x="4877" y="1188"/>
                  </a:cubicBezTo>
                  <a:cubicBezTo>
                    <a:pt x="4945" y="1188"/>
                    <a:pt x="4982" y="1108"/>
                    <a:pt x="4939" y="1055"/>
                  </a:cubicBezTo>
                  <a:cubicBezTo>
                    <a:pt x="4868" y="969"/>
                    <a:pt x="4794" y="886"/>
                    <a:pt x="4710" y="812"/>
                  </a:cubicBezTo>
                  <a:cubicBezTo>
                    <a:pt x="4692" y="792"/>
                    <a:pt x="4672" y="784"/>
                    <a:pt x="4653" y="784"/>
                  </a:cubicBezTo>
                  <a:close/>
                  <a:moveTo>
                    <a:pt x="12104" y="996"/>
                  </a:moveTo>
                  <a:cubicBezTo>
                    <a:pt x="12009" y="996"/>
                    <a:pt x="11991" y="1142"/>
                    <a:pt x="12094" y="1157"/>
                  </a:cubicBezTo>
                  <a:cubicBezTo>
                    <a:pt x="12196" y="1173"/>
                    <a:pt x="12298" y="1194"/>
                    <a:pt x="12399" y="1222"/>
                  </a:cubicBezTo>
                  <a:cubicBezTo>
                    <a:pt x="12406" y="1225"/>
                    <a:pt x="12415" y="1225"/>
                    <a:pt x="12421" y="1225"/>
                  </a:cubicBezTo>
                  <a:cubicBezTo>
                    <a:pt x="12514" y="1225"/>
                    <a:pt x="12532" y="1092"/>
                    <a:pt x="12443" y="1068"/>
                  </a:cubicBezTo>
                  <a:cubicBezTo>
                    <a:pt x="12335" y="1037"/>
                    <a:pt x="12227" y="1015"/>
                    <a:pt x="12119" y="997"/>
                  </a:cubicBezTo>
                  <a:cubicBezTo>
                    <a:pt x="12114" y="996"/>
                    <a:pt x="12109" y="996"/>
                    <a:pt x="12104" y="996"/>
                  </a:cubicBezTo>
                  <a:close/>
                  <a:moveTo>
                    <a:pt x="11144" y="1043"/>
                  </a:moveTo>
                  <a:cubicBezTo>
                    <a:pt x="11137" y="1043"/>
                    <a:pt x="11130" y="1044"/>
                    <a:pt x="11123" y="1046"/>
                  </a:cubicBezTo>
                  <a:cubicBezTo>
                    <a:pt x="11015" y="1074"/>
                    <a:pt x="10910" y="1111"/>
                    <a:pt x="10805" y="1151"/>
                  </a:cubicBezTo>
                  <a:cubicBezTo>
                    <a:pt x="10728" y="1188"/>
                    <a:pt x="10752" y="1302"/>
                    <a:pt x="10839" y="1305"/>
                  </a:cubicBezTo>
                  <a:cubicBezTo>
                    <a:pt x="10842" y="1306"/>
                    <a:pt x="10844" y="1306"/>
                    <a:pt x="10847" y="1306"/>
                  </a:cubicBezTo>
                  <a:cubicBezTo>
                    <a:pt x="10853" y="1306"/>
                    <a:pt x="10860" y="1304"/>
                    <a:pt x="10867" y="1302"/>
                  </a:cubicBezTo>
                  <a:cubicBezTo>
                    <a:pt x="10965" y="1262"/>
                    <a:pt x="11064" y="1228"/>
                    <a:pt x="11163" y="1203"/>
                  </a:cubicBezTo>
                  <a:cubicBezTo>
                    <a:pt x="11257" y="1175"/>
                    <a:pt x="11230" y="1043"/>
                    <a:pt x="11144" y="1043"/>
                  </a:cubicBezTo>
                  <a:close/>
                  <a:moveTo>
                    <a:pt x="839" y="1069"/>
                  </a:moveTo>
                  <a:cubicBezTo>
                    <a:pt x="822" y="1069"/>
                    <a:pt x="804" y="1075"/>
                    <a:pt x="787" y="1089"/>
                  </a:cubicBezTo>
                  <a:cubicBezTo>
                    <a:pt x="695" y="1160"/>
                    <a:pt x="608" y="1228"/>
                    <a:pt x="531" y="1296"/>
                  </a:cubicBezTo>
                  <a:cubicBezTo>
                    <a:pt x="473" y="1342"/>
                    <a:pt x="506" y="1438"/>
                    <a:pt x="584" y="1438"/>
                  </a:cubicBezTo>
                  <a:cubicBezTo>
                    <a:pt x="602" y="1438"/>
                    <a:pt x="621" y="1429"/>
                    <a:pt x="633" y="1419"/>
                  </a:cubicBezTo>
                  <a:cubicBezTo>
                    <a:pt x="710" y="1354"/>
                    <a:pt x="793" y="1287"/>
                    <a:pt x="883" y="1219"/>
                  </a:cubicBezTo>
                  <a:cubicBezTo>
                    <a:pt x="959" y="1167"/>
                    <a:pt x="907" y="1069"/>
                    <a:pt x="839" y="1069"/>
                  </a:cubicBezTo>
                  <a:close/>
                  <a:moveTo>
                    <a:pt x="12729" y="1168"/>
                  </a:moveTo>
                  <a:cubicBezTo>
                    <a:pt x="12649" y="1168"/>
                    <a:pt x="12612" y="1285"/>
                    <a:pt x="12696" y="1324"/>
                  </a:cubicBezTo>
                  <a:cubicBezTo>
                    <a:pt x="12791" y="1361"/>
                    <a:pt x="12890" y="1404"/>
                    <a:pt x="12985" y="1453"/>
                  </a:cubicBezTo>
                  <a:cubicBezTo>
                    <a:pt x="12995" y="1459"/>
                    <a:pt x="13010" y="1462"/>
                    <a:pt x="13022" y="1462"/>
                  </a:cubicBezTo>
                  <a:cubicBezTo>
                    <a:pt x="13024" y="1462"/>
                    <a:pt x="13025" y="1463"/>
                    <a:pt x="13026" y="1463"/>
                  </a:cubicBezTo>
                  <a:cubicBezTo>
                    <a:pt x="13110" y="1463"/>
                    <a:pt x="13136" y="1345"/>
                    <a:pt x="13056" y="1308"/>
                  </a:cubicBezTo>
                  <a:cubicBezTo>
                    <a:pt x="12958" y="1259"/>
                    <a:pt x="12856" y="1213"/>
                    <a:pt x="12757" y="1173"/>
                  </a:cubicBezTo>
                  <a:cubicBezTo>
                    <a:pt x="12748" y="1169"/>
                    <a:pt x="12738" y="1168"/>
                    <a:pt x="12729" y="1168"/>
                  </a:cubicBezTo>
                  <a:close/>
                  <a:moveTo>
                    <a:pt x="9902" y="1038"/>
                  </a:moveTo>
                  <a:cubicBezTo>
                    <a:pt x="9842" y="1038"/>
                    <a:pt x="9786" y="1108"/>
                    <a:pt x="9836" y="1169"/>
                  </a:cubicBezTo>
                  <a:cubicBezTo>
                    <a:pt x="9901" y="1253"/>
                    <a:pt x="9960" y="1336"/>
                    <a:pt x="10015" y="1425"/>
                  </a:cubicBezTo>
                  <a:cubicBezTo>
                    <a:pt x="10028" y="1450"/>
                    <a:pt x="10055" y="1466"/>
                    <a:pt x="10083" y="1466"/>
                  </a:cubicBezTo>
                  <a:cubicBezTo>
                    <a:pt x="10099" y="1466"/>
                    <a:pt x="10111" y="1462"/>
                    <a:pt x="10126" y="1453"/>
                  </a:cubicBezTo>
                  <a:cubicBezTo>
                    <a:pt x="10163" y="1432"/>
                    <a:pt x="10176" y="1382"/>
                    <a:pt x="10154" y="1342"/>
                  </a:cubicBezTo>
                  <a:cubicBezTo>
                    <a:pt x="10095" y="1247"/>
                    <a:pt x="10031" y="1157"/>
                    <a:pt x="9963" y="1068"/>
                  </a:cubicBezTo>
                  <a:cubicBezTo>
                    <a:pt x="9945" y="1047"/>
                    <a:pt x="9923" y="1038"/>
                    <a:pt x="9902" y="1038"/>
                  </a:cubicBezTo>
                  <a:close/>
                  <a:moveTo>
                    <a:pt x="5050" y="1167"/>
                  </a:moveTo>
                  <a:cubicBezTo>
                    <a:pt x="5027" y="1167"/>
                    <a:pt x="5004" y="1176"/>
                    <a:pt x="4988" y="1194"/>
                  </a:cubicBezTo>
                  <a:cubicBezTo>
                    <a:pt x="4914" y="1277"/>
                    <a:pt x="4843" y="1364"/>
                    <a:pt x="4781" y="1453"/>
                  </a:cubicBezTo>
                  <a:cubicBezTo>
                    <a:pt x="4739" y="1518"/>
                    <a:pt x="4793" y="1582"/>
                    <a:pt x="4850" y="1582"/>
                  </a:cubicBezTo>
                  <a:cubicBezTo>
                    <a:pt x="4873" y="1582"/>
                    <a:pt x="4896" y="1572"/>
                    <a:pt x="4914" y="1549"/>
                  </a:cubicBezTo>
                  <a:cubicBezTo>
                    <a:pt x="4939" y="1509"/>
                    <a:pt x="4969" y="1472"/>
                    <a:pt x="5000" y="1432"/>
                  </a:cubicBezTo>
                  <a:cubicBezTo>
                    <a:pt x="5047" y="1515"/>
                    <a:pt x="5090" y="1601"/>
                    <a:pt x="5127" y="1691"/>
                  </a:cubicBezTo>
                  <a:cubicBezTo>
                    <a:pt x="5136" y="1722"/>
                    <a:pt x="5167" y="1743"/>
                    <a:pt x="5201" y="1743"/>
                  </a:cubicBezTo>
                  <a:cubicBezTo>
                    <a:pt x="5259" y="1743"/>
                    <a:pt x="5296" y="1685"/>
                    <a:pt x="5278" y="1632"/>
                  </a:cubicBezTo>
                  <a:cubicBezTo>
                    <a:pt x="5235" y="1527"/>
                    <a:pt x="5185" y="1425"/>
                    <a:pt x="5130" y="1330"/>
                  </a:cubicBezTo>
                  <a:cubicBezTo>
                    <a:pt x="5124" y="1321"/>
                    <a:pt x="5117" y="1314"/>
                    <a:pt x="5108" y="1305"/>
                  </a:cubicBezTo>
                  <a:lnTo>
                    <a:pt x="5111" y="1305"/>
                  </a:lnTo>
                  <a:cubicBezTo>
                    <a:pt x="5142" y="1271"/>
                    <a:pt x="5139" y="1219"/>
                    <a:pt x="5105" y="1188"/>
                  </a:cubicBezTo>
                  <a:cubicBezTo>
                    <a:pt x="5089" y="1174"/>
                    <a:pt x="5070" y="1167"/>
                    <a:pt x="5050" y="1167"/>
                  </a:cubicBezTo>
                  <a:close/>
                  <a:moveTo>
                    <a:pt x="13293" y="1466"/>
                  </a:moveTo>
                  <a:cubicBezTo>
                    <a:pt x="13224" y="1466"/>
                    <a:pt x="13171" y="1562"/>
                    <a:pt x="13245" y="1614"/>
                  </a:cubicBezTo>
                  <a:cubicBezTo>
                    <a:pt x="13325" y="1678"/>
                    <a:pt x="13399" y="1749"/>
                    <a:pt x="13464" y="1826"/>
                  </a:cubicBezTo>
                  <a:cubicBezTo>
                    <a:pt x="13479" y="1848"/>
                    <a:pt x="13501" y="1857"/>
                    <a:pt x="13525" y="1857"/>
                  </a:cubicBezTo>
                  <a:cubicBezTo>
                    <a:pt x="13593" y="1857"/>
                    <a:pt x="13630" y="1780"/>
                    <a:pt x="13587" y="1725"/>
                  </a:cubicBezTo>
                  <a:cubicBezTo>
                    <a:pt x="13516" y="1638"/>
                    <a:pt x="13436" y="1558"/>
                    <a:pt x="13346" y="1487"/>
                  </a:cubicBezTo>
                  <a:cubicBezTo>
                    <a:pt x="13329" y="1472"/>
                    <a:pt x="13310" y="1466"/>
                    <a:pt x="13293" y="1466"/>
                  </a:cubicBezTo>
                  <a:close/>
                  <a:moveTo>
                    <a:pt x="341" y="1488"/>
                  </a:moveTo>
                  <a:cubicBezTo>
                    <a:pt x="322" y="1488"/>
                    <a:pt x="302" y="1495"/>
                    <a:pt x="284" y="1512"/>
                  </a:cubicBezTo>
                  <a:cubicBezTo>
                    <a:pt x="136" y="1648"/>
                    <a:pt x="53" y="1737"/>
                    <a:pt x="50" y="1743"/>
                  </a:cubicBezTo>
                  <a:cubicBezTo>
                    <a:pt x="1" y="1792"/>
                    <a:pt x="38" y="1879"/>
                    <a:pt x="109" y="1879"/>
                  </a:cubicBezTo>
                  <a:cubicBezTo>
                    <a:pt x="130" y="1879"/>
                    <a:pt x="152" y="1870"/>
                    <a:pt x="167" y="1851"/>
                  </a:cubicBezTo>
                  <a:cubicBezTo>
                    <a:pt x="170" y="1851"/>
                    <a:pt x="250" y="1762"/>
                    <a:pt x="395" y="1629"/>
                  </a:cubicBezTo>
                  <a:cubicBezTo>
                    <a:pt x="458" y="1572"/>
                    <a:pt x="405" y="1488"/>
                    <a:pt x="341" y="1488"/>
                  </a:cubicBezTo>
                  <a:close/>
                  <a:moveTo>
                    <a:pt x="10551" y="1286"/>
                  </a:moveTo>
                  <a:cubicBezTo>
                    <a:pt x="10538" y="1286"/>
                    <a:pt x="10523" y="1290"/>
                    <a:pt x="10509" y="1299"/>
                  </a:cubicBezTo>
                  <a:cubicBezTo>
                    <a:pt x="10410" y="1354"/>
                    <a:pt x="10318" y="1419"/>
                    <a:pt x="10231" y="1487"/>
                  </a:cubicBezTo>
                  <a:cubicBezTo>
                    <a:pt x="10197" y="1512"/>
                    <a:pt x="10191" y="1558"/>
                    <a:pt x="10213" y="1595"/>
                  </a:cubicBezTo>
                  <a:cubicBezTo>
                    <a:pt x="10210" y="1595"/>
                    <a:pt x="10203" y="1595"/>
                    <a:pt x="10200" y="1598"/>
                  </a:cubicBezTo>
                  <a:cubicBezTo>
                    <a:pt x="10160" y="1617"/>
                    <a:pt x="10142" y="1663"/>
                    <a:pt x="10157" y="1703"/>
                  </a:cubicBezTo>
                  <a:cubicBezTo>
                    <a:pt x="10197" y="1799"/>
                    <a:pt x="10228" y="1897"/>
                    <a:pt x="10250" y="1996"/>
                  </a:cubicBezTo>
                  <a:cubicBezTo>
                    <a:pt x="10259" y="2033"/>
                    <a:pt x="10290" y="2061"/>
                    <a:pt x="10327" y="2061"/>
                  </a:cubicBezTo>
                  <a:cubicBezTo>
                    <a:pt x="10333" y="2061"/>
                    <a:pt x="10339" y="2061"/>
                    <a:pt x="10345" y="2058"/>
                  </a:cubicBezTo>
                  <a:cubicBezTo>
                    <a:pt x="10388" y="2048"/>
                    <a:pt x="10416" y="2008"/>
                    <a:pt x="10407" y="1962"/>
                  </a:cubicBezTo>
                  <a:cubicBezTo>
                    <a:pt x="10385" y="1851"/>
                    <a:pt x="10351" y="1743"/>
                    <a:pt x="10305" y="1641"/>
                  </a:cubicBezTo>
                  <a:cubicBezTo>
                    <a:pt x="10305" y="1635"/>
                    <a:pt x="10302" y="1632"/>
                    <a:pt x="10299" y="1629"/>
                  </a:cubicBezTo>
                  <a:cubicBezTo>
                    <a:pt x="10311" y="1626"/>
                    <a:pt x="10321" y="1620"/>
                    <a:pt x="10330" y="1614"/>
                  </a:cubicBezTo>
                  <a:cubicBezTo>
                    <a:pt x="10413" y="1549"/>
                    <a:pt x="10500" y="1490"/>
                    <a:pt x="10589" y="1438"/>
                  </a:cubicBezTo>
                  <a:cubicBezTo>
                    <a:pt x="10667" y="1394"/>
                    <a:pt x="10622" y="1286"/>
                    <a:pt x="10551" y="1286"/>
                  </a:cubicBezTo>
                  <a:close/>
                  <a:moveTo>
                    <a:pt x="10039" y="1684"/>
                  </a:moveTo>
                  <a:cubicBezTo>
                    <a:pt x="10020" y="1684"/>
                    <a:pt x="9999" y="1691"/>
                    <a:pt x="9981" y="1709"/>
                  </a:cubicBezTo>
                  <a:cubicBezTo>
                    <a:pt x="9901" y="1786"/>
                    <a:pt x="9827" y="1873"/>
                    <a:pt x="9762" y="1962"/>
                  </a:cubicBezTo>
                  <a:cubicBezTo>
                    <a:pt x="9722" y="2015"/>
                    <a:pt x="9759" y="2092"/>
                    <a:pt x="9827" y="2092"/>
                  </a:cubicBezTo>
                  <a:cubicBezTo>
                    <a:pt x="9852" y="2092"/>
                    <a:pt x="9877" y="2079"/>
                    <a:pt x="9892" y="2061"/>
                  </a:cubicBezTo>
                  <a:cubicBezTo>
                    <a:pt x="9954" y="1978"/>
                    <a:pt x="10021" y="1897"/>
                    <a:pt x="10095" y="1823"/>
                  </a:cubicBezTo>
                  <a:cubicBezTo>
                    <a:pt x="10155" y="1764"/>
                    <a:pt x="10101" y="1684"/>
                    <a:pt x="10039" y="1684"/>
                  </a:cubicBezTo>
                  <a:close/>
                  <a:moveTo>
                    <a:pt x="4679" y="1694"/>
                  </a:moveTo>
                  <a:cubicBezTo>
                    <a:pt x="4651" y="1694"/>
                    <a:pt x="4623" y="1709"/>
                    <a:pt x="4609" y="1743"/>
                  </a:cubicBezTo>
                  <a:cubicBezTo>
                    <a:pt x="4556" y="1845"/>
                    <a:pt x="4516" y="1953"/>
                    <a:pt x="4488" y="2064"/>
                  </a:cubicBezTo>
                  <a:cubicBezTo>
                    <a:pt x="4479" y="2107"/>
                    <a:pt x="4507" y="2150"/>
                    <a:pt x="4550" y="2163"/>
                  </a:cubicBezTo>
                  <a:lnTo>
                    <a:pt x="4572" y="2163"/>
                  </a:lnTo>
                  <a:cubicBezTo>
                    <a:pt x="4605" y="2163"/>
                    <a:pt x="4639" y="2138"/>
                    <a:pt x="4649" y="2101"/>
                  </a:cubicBezTo>
                  <a:cubicBezTo>
                    <a:pt x="4670" y="2002"/>
                    <a:pt x="4707" y="1907"/>
                    <a:pt x="4754" y="1817"/>
                  </a:cubicBezTo>
                  <a:cubicBezTo>
                    <a:pt x="4790" y="1750"/>
                    <a:pt x="4734" y="1694"/>
                    <a:pt x="4679" y="1694"/>
                  </a:cubicBezTo>
                  <a:close/>
                  <a:moveTo>
                    <a:pt x="5295" y="1885"/>
                  </a:moveTo>
                  <a:cubicBezTo>
                    <a:pt x="5247" y="1885"/>
                    <a:pt x="5199" y="1923"/>
                    <a:pt x="5216" y="1987"/>
                  </a:cubicBezTo>
                  <a:cubicBezTo>
                    <a:pt x="5232" y="2076"/>
                    <a:pt x="5241" y="2166"/>
                    <a:pt x="5244" y="2258"/>
                  </a:cubicBezTo>
                  <a:lnTo>
                    <a:pt x="5244" y="2292"/>
                  </a:lnTo>
                  <a:cubicBezTo>
                    <a:pt x="5241" y="2335"/>
                    <a:pt x="5275" y="2372"/>
                    <a:pt x="5321" y="2375"/>
                  </a:cubicBezTo>
                  <a:lnTo>
                    <a:pt x="5324" y="2375"/>
                  </a:lnTo>
                  <a:cubicBezTo>
                    <a:pt x="5367" y="2375"/>
                    <a:pt x="5404" y="2338"/>
                    <a:pt x="5404" y="2295"/>
                  </a:cubicBezTo>
                  <a:lnTo>
                    <a:pt x="5404" y="2258"/>
                  </a:lnTo>
                  <a:cubicBezTo>
                    <a:pt x="5404" y="2156"/>
                    <a:pt x="5392" y="2055"/>
                    <a:pt x="5373" y="1956"/>
                  </a:cubicBezTo>
                  <a:cubicBezTo>
                    <a:pt x="5367" y="1907"/>
                    <a:pt x="5331" y="1885"/>
                    <a:pt x="5295" y="1885"/>
                  </a:cubicBezTo>
                  <a:close/>
                  <a:moveTo>
                    <a:pt x="13704" y="1964"/>
                  </a:moveTo>
                  <a:cubicBezTo>
                    <a:pt x="13649" y="1964"/>
                    <a:pt x="13593" y="2021"/>
                    <a:pt x="13630" y="2085"/>
                  </a:cubicBezTo>
                  <a:cubicBezTo>
                    <a:pt x="13676" y="2178"/>
                    <a:pt x="13716" y="2274"/>
                    <a:pt x="13744" y="2372"/>
                  </a:cubicBezTo>
                  <a:cubicBezTo>
                    <a:pt x="13757" y="2406"/>
                    <a:pt x="13787" y="2431"/>
                    <a:pt x="13821" y="2431"/>
                  </a:cubicBezTo>
                  <a:lnTo>
                    <a:pt x="13824" y="2431"/>
                  </a:lnTo>
                  <a:cubicBezTo>
                    <a:pt x="13831" y="2431"/>
                    <a:pt x="13837" y="2428"/>
                    <a:pt x="13846" y="2428"/>
                  </a:cubicBezTo>
                  <a:cubicBezTo>
                    <a:pt x="13889" y="2412"/>
                    <a:pt x="13914" y="2369"/>
                    <a:pt x="13898" y="2326"/>
                  </a:cubicBezTo>
                  <a:cubicBezTo>
                    <a:pt x="13868" y="2218"/>
                    <a:pt x="13824" y="2113"/>
                    <a:pt x="13775" y="2011"/>
                  </a:cubicBezTo>
                  <a:cubicBezTo>
                    <a:pt x="13759" y="1978"/>
                    <a:pt x="13732" y="1964"/>
                    <a:pt x="13704" y="1964"/>
                  </a:cubicBezTo>
                  <a:close/>
                  <a:moveTo>
                    <a:pt x="9654" y="2199"/>
                  </a:moveTo>
                  <a:cubicBezTo>
                    <a:pt x="9626" y="2199"/>
                    <a:pt x="9598" y="2214"/>
                    <a:pt x="9583" y="2249"/>
                  </a:cubicBezTo>
                  <a:cubicBezTo>
                    <a:pt x="9528" y="2354"/>
                    <a:pt x="9491" y="2465"/>
                    <a:pt x="9472" y="2582"/>
                  </a:cubicBezTo>
                  <a:cubicBezTo>
                    <a:pt x="9466" y="2625"/>
                    <a:pt x="9500" y="2665"/>
                    <a:pt x="9543" y="2671"/>
                  </a:cubicBezTo>
                  <a:lnTo>
                    <a:pt x="9553" y="2671"/>
                  </a:lnTo>
                  <a:cubicBezTo>
                    <a:pt x="9593" y="2671"/>
                    <a:pt x="9627" y="2641"/>
                    <a:pt x="9633" y="2601"/>
                  </a:cubicBezTo>
                  <a:cubicBezTo>
                    <a:pt x="9648" y="2502"/>
                    <a:pt x="9682" y="2409"/>
                    <a:pt x="9728" y="2323"/>
                  </a:cubicBezTo>
                  <a:cubicBezTo>
                    <a:pt x="9767" y="2256"/>
                    <a:pt x="9710" y="2199"/>
                    <a:pt x="9654" y="2199"/>
                  </a:cubicBezTo>
                  <a:close/>
                  <a:moveTo>
                    <a:pt x="10352" y="2221"/>
                  </a:moveTo>
                  <a:cubicBezTo>
                    <a:pt x="10311" y="2221"/>
                    <a:pt x="10277" y="2254"/>
                    <a:pt x="10271" y="2295"/>
                  </a:cubicBezTo>
                  <a:cubicBezTo>
                    <a:pt x="10265" y="2391"/>
                    <a:pt x="10237" y="2483"/>
                    <a:pt x="10188" y="2564"/>
                  </a:cubicBezTo>
                  <a:cubicBezTo>
                    <a:pt x="10163" y="2601"/>
                    <a:pt x="10173" y="2650"/>
                    <a:pt x="10210" y="2675"/>
                  </a:cubicBezTo>
                  <a:cubicBezTo>
                    <a:pt x="10225" y="2684"/>
                    <a:pt x="10240" y="2687"/>
                    <a:pt x="10256" y="2687"/>
                  </a:cubicBezTo>
                  <a:cubicBezTo>
                    <a:pt x="10281" y="2687"/>
                    <a:pt x="10308" y="2675"/>
                    <a:pt x="10324" y="2653"/>
                  </a:cubicBezTo>
                  <a:cubicBezTo>
                    <a:pt x="10388" y="2548"/>
                    <a:pt x="10426" y="2431"/>
                    <a:pt x="10432" y="2311"/>
                  </a:cubicBezTo>
                  <a:cubicBezTo>
                    <a:pt x="10435" y="2264"/>
                    <a:pt x="10404" y="2224"/>
                    <a:pt x="10358" y="2221"/>
                  </a:cubicBezTo>
                  <a:cubicBezTo>
                    <a:pt x="10356" y="2221"/>
                    <a:pt x="10354" y="2221"/>
                    <a:pt x="10352" y="2221"/>
                  </a:cubicBezTo>
                  <a:close/>
                  <a:moveTo>
                    <a:pt x="4557" y="2323"/>
                  </a:moveTo>
                  <a:cubicBezTo>
                    <a:pt x="4511" y="2323"/>
                    <a:pt x="4464" y="2359"/>
                    <a:pt x="4476" y="2419"/>
                  </a:cubicBezTo>
                  <a:cubicBezTo>
                    <a:pt x="4498" y="2545"/>
                    <a:pt x="4565" y="2659"/>
                    <a:pt x="4664" y="2739"/>
                  </a:cubicBezTo>
                  <a:cubicBezTo>
                    <a:pt x="4679" y="2752"/>
                    <a:pt x="4698" y="2758"/>
                    <a:pt x="4716" y="2758"/>
                  </a:cubicBezTo>
                  <a:cubicBezTo>
                    <a:pt x="4791" y="2758"/>
                    <a:pt x="4824" y="2662"/>
                    <a:pt x="4766" y="2613"/>
                  </a:cubicBezTo>
                  <a:cubicBezTo>
                    <a:pt x="4698" y="2557"/>
                    <a:pt x="4652" y="2477"/>
                    <a:pt x="4633" y="2388"/>
                  </a:cubicBezTo>
                  <a:cubicBezTo>
                    <a:pt x="4625" y="2343"/>
                    <a:pt x="4591" y="2323"/>
                    <a:pt x="4557" y="2323"/>
                  </a:cubicBezTo>
                  <a:close/>
                  <a:moveTo>
                    <a:pt x="5254" y="2525"/>
                  </a:moveTo>
                  <a:cubicBezTo>
                    <a:pt x="5227" y="2525"/>
                    <a:pt x="5199" y="2539"/>
                    <a:pt x="5182" y="2573"/>
                  </a:cubicBezTo>
                  <a:cubicBezTo>
                    <a:pt x="5139" y="2662"/>
                    <a:pt x="5080" y="2708"/>
                    <a:pt x="5006" y="2712"/>
                  </a:cubicBezTo>
                  <a:cubicBezTo>
                    <a:pt x="4899" y="2712"/>
                    <a:pt x="4905" y="2872"/>
                    <a:pt x="5010" y="2872"/>
                  </a:cubicBezTo>
                  <a:cubicBezTo>
                    <a:pt x="5011" y="2872"/>
                    <a:pt x="5012" y="2872"/>
                    <a:pt x="5013" y="2872"/>
                  </a:cubicBezTo>
                  <a:lnTo>
                    <a:pt x="5016" y="2875"/>
                  </a:lnTo>
                  <a:cubicBezTo>
                    <a:pt x="5148" y="2866"/>
                    <a:pt x="5259" y="2786"/>
                    <a:pt x="5330" y="2644"/>
                  </a:cubicBezTo>
                  <a:cubicBezTo>
                    <a:pt x="5361" y="2578"/>
                    <a:pt x="5308" y="2525"/>
                    <a:pt x="5254" y="2525"/>
                  </a:cubicBezTo>
                  <a:close/>
                  <a:moveTo>
                    <a:pt x="10003" y="2726"/>
                  </a:moveTo>
                  <a:cubicBezTo>
                    <a:pt x="9995" y="2726"/>
                    <a:pt x="9987" y="2728"/>
                    <a:pt x="9978" y="2730"/>
                  </a:cubicBezTo>
                  <a:cubicBezTo>
                    <a:pt x="9898" y="2758"/>
                    <a:pt x="9815" y="2770"/>
                    <a:pt x="9732" y="2770"/>
                  </a:cubicBezTo>
                  <a:cubicBezTo>
                    <a:pt x="9722" y="2770"/>
                    <a:pt x="9713" y="2767"/>
                    <a:pt x="9704" y="2767"/>
                  </a:cubicBezTo>
                  <a:cubicBezTo>
                    <a:pt x="9697" y="2766"/>
                    <a:pt x="9691" y="2765"/>
                    <a:pt x="9684" y="2765"/>
                  </a:cubicBezTo>
                  <a:cubicBezTo>
                    <a:pt x="9593" y="2765"/>
                    <a:pt x="9575" y="2907"/>
                    <a:pt x="9673" y="2924"/>
                  </a:cubicBezTo>
                  <a:cubicBezTo>
                    <a:pt x="9691" y="2927"/>
                    <a:pt x="9713" y="2931"/>
                    <a:pt x="9732" y="2931"/>
                  </a:cubicBezTo>
                  <a:cubicBezTo>
                    <a:pt x="9739" y="2931"/>
                    <a:pt x="9747" y="2931"/>
                    <a:pt x="9754" y="2931"/>
                  </a:cubicBezTo>
                  <a:cubicBezTo>
                    <a:pt x="9851" y="2931"/>
                    <a:pt x="9945" y="2913"/>
                    <a:pt x="10034" y="2881"/>
                  </a:cubicBezTo>
                  <a:cubicBezTo>
                    <a:pt x="10118" y="2842"/>
                    <a:pt x="10082" y="2726"/>
                    <a:pt x="10003" y="2726"/>
                  </a:cubicBezTo>
                  <a:close/>
                  <a:moveTo>
                    <a:pt x="13896" y="2583"/>
                  </a:moveTo>
                  <a:cubicBezTo>
                    <a:pt x="13851" y="2583"/>
                    <a:pt x="13805" y="2617"/>
                    <a:pt x="13815" y="2678"/>
                  </a:cubicBezTo>
                  <a:cubicBezTo>
                    <a:pt x="13831" y="2779"/>
                    <a:pt x="13843" y="2884"/>
                    <a:pt x="13846" y="2989"/>
                  </a:cubicBezTo>
                  <a:cubicBezTo>
                    <a:pt x="13849" y="3032"/>
                    <a:pt x="13883" y="3066"/>
                    <a:pt x="13926" y="3066"/>
                  </a:cubicBezTo>
                  <a:lnTo>
                    <a:pt x="13932" y="3066"/>
                  </a:lnTo>
                  <a:cubicBezTo>
                    <a:pt x="13976" y="3063"/>
                    <a:pt x="14009" y="3026"/>
                    <a:pt x="14009" y="2983"/>
                  </a:cubicBezTo>
                  <a:cubicBezTo>
                    <a:pt x="14003" y="2872"/>
                    <a:pt x="13991" y="2761"/>
                    <a:pt x="13976" y="2650"/>
                  </a:cubicBezTo>
                  <a:cubicBezTo>
                    <a:pt x="13967" y="2604"/>
                    <a:pt x="13932" y="2583"/>
                    <a:pt x="13896" y="2583"/>
                  </a:cubicBezTo>
                  <a:close/>
                  <a:moveTo>
                    <a:pt x="13922" y="3229"/>
                  </a:moveTo>
                  <a:cubicBezTo>
                    <a:pt x="13880" y="3229"/>
                    <a:pt x="13846" y="3264"/>
                    <a:pt x="13846" y="3307"/>
                  </a:cubicBezTo>
                  <a:cubicBezTo>
                    <a:pt x="13843" y="3409"/>
                    <a:pt x="13834" y="3513"/>
                    <a:pt x="13821" y="3625"/>
                  </a:cubicBezTo>
                  <a:cubicBezTo>
                    <a:pt x="13818" y="3668"/>
                    <a:pt x="13849" y="3708"/>
                    <a:pt x="13895" y="3714"/>
                  </a:cubicBezTo>
                  <a:lnTo>
                    <a:pt x="13905" y="3714"/>
                  </a:lnTo>
                  <a:cubicBezTo>
                    <a:pt x="13945" y="3711"/>
                    <a:pt x="13979" y="3683"/>
                    <a:pt x="13982" y="3643"/>
                  </a:cubicBezTo>
                  <a:cubicBezTo>
                    <a:pt x="13994" y="3529"/>
                    <a:pt x="14003" y="3418"/>
                    <a:pt x="14009" y="3313"/>
                  </a:cubicBezTo>
                  <a:cubicBezTo>
                    <a:pt x="14009" y="3270"/>
                    <a:pt x="13976" y="3230"/>
                    <a:pt x="13932" y="3230"/>
                  </a:cubicBezTo>
                  <a:cubicBezTo>
                    <a:pt x="13929" y="3229"/>
                    <a:pt x="13926" y="3229"/>
                    <a:pt x="13922" y="3229"/>
                  </a:cubicBezTo>
                  <a:close/>
                  <a:moveTo>
                    <a:pt x="13857" y="3875"/>
                  </a:moveTo>
                  <a:cubicBezTo>
                    <a:pt x="13822" y="3875"/>
                    <a:pt x="13786" y="3896"/>
                    <a:pt x="13778" y="3942"/>
                  </a:cubicBezTo>
                  <a:cubicBezTo>
                    <a:pt x="13760" y="4047"/>
                    <a:pt x="13738" y="4152"/>
                    <a:pt x="13716" y="4254"/>
                  </a:cubicBezTo>
                  <a:cubicBezTo>
                    <a:pt x="13707" y="4297"/>
                    <a:pt x="13735" y="4340"/>
                    <a:pt x="13778" y="4352"/>
                  </a:cubicBezTo>
                  <a:lnTo>
                    <a:pt x="13797" y="4352"/>
                  </a:lnTo>
                  <a:cubicBezTo>
                    <a:pt x="13834" y="4352"/>
                    <a:pt x="13864" y="4325"/>
                    <a:pt x="13874" y="4291"/>
                  </a:cubicBezTo>
                  <a:cubicBezTo>
                    <a:pt x="13898" y="4186"/>
                    <a:pt x="13920" y="4078"/>
                    <a:pt x="13939" y="3967"/>
                  </a:cubicBezTo>
                  <a:cubicBezTo>
                    <a:pt x="13947" y="3908"/>
                    <a:pt x="13902" y="3875"/>
                    <a:pt x="13857" y="3875"/>
                  </a:cubicBezTo>
                  <a:close/>
                  <a:moveTo>
                    <a:pt x="13716" y="4498"/>
                  </a:moveTo>
                  <a:cubicBezTo>
                    <a:pt x="13682" y="4498"/>
                    <a:pt x="13649" y="4518"/>
                    <a:pt x="13639" y="4562"/>
                  </a:cubicBezTo>
                  <a:cubicBezTo>
                    <a:pt x="13612" y="4673"/>
                    <a:pt x="13581" y="4775"/>
                    <a:pt x="13550" y="4871"/>
                  </a:cubicBezTo>
                  <a:cubicBezTo>
                    <a:pt x="13538" y="4914"/>
                    <a:pt x="13562" y="4960"/>
                    <a:pt x="13605" y="4972"/>
                  </a:cubicBezTo>
                  <a:cubicBezTo>
                    <a:pt x="13612" y="4975"/>
                    <a:pt x="13621" y="4975"/>
                    <a:pt x="13627" y="4975"/>
                  </a:cubicBezTo>
                  <a:cubicBezTo>
                    <a:pt x="13664" y="4975"/>
                    <a:pt x="13695" y="4954"/>
                    <a:pt x="13704" y="4920"/>
                  </a:cubicBezTo>
                  <a:cubicBezTo>
                    <a:pt x="13735" y="4821"/>
                    <a:pt x="13766" y="4716"/>
                    <a:pt x="13797" y="4605"/>
                  </a:cubicBezTo>
                  <a:cubicBezTo>
                    <a:pt x="13817" y="4541"/>
                    <a:pt x="13766" y="4498"/>
                    <a:pt x="13716" y="4498"/>
                  </a:cubicBezTo>
                  <a:close/>
                  <a:moveTo>
                    <a:pt x="13524" y="5121"/>
                  </a:moveTo>
                  <a:cubicBezTo>
                    <a:pt x="13493" y="5121"/>
                    <a:pt x="13462" y="5137"/>
                    <a:pt x="13448" y="5176"/>
                  </a:cubicBezTo>
                  <a:cubicBezTo>
                    <a:pt x="13405" y="5305"/>
                    <a:pt x="13365" y="5407"/>
                    <a:pt x="13337" y="5475"/>
                  </a:cubicBezTo>
                  <a:cubicBezTo>
                    <a:pt x="13319" y="5515"/>
                    <a:pt x="13340" y="5565"/>
                    <a:pt x="13380" y="5580"/>
                  </a:cubicBezTo>
                  <a:cubicBezTo>
                    <a:pt x="13390" y="5583"/>
                    <a:pt x="13402" y="5586"/>
                    <a:pt x="13411" y="5586"/>
                  </a:cubicBezTo>
                  <a:cubicBezTo>
                    <a:pt x="13413" y="5586"/>
                    <a:pt x="13415" y="5586"/>
                    <a:pt x="13418" y="5586"/>
                  </a:cubicBezTo>
                  <a:cubicBezTo>
                    <a:pt x="13449" y="5586"/>
                    <a:pt x="13477" y="5566"/>
                    <a:pt x="13488" y="5537"/>
                  </a:cubicBezTo>
                  <a:cubicBezTo>
                    <a:pt x="13516" y="5466"/>
                    <a:pt x="13556" y="5361"/>
                    <a:pt x="13602" y="5228"/>
                  </a:cubicBezTo>
                  <a:cubicBezTo>
                    <a:pt x="13625" y="5165"/>
                    <a:pt x="13575" y="5121"/>
                    <a:pt x="13524" y="5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599657" y="4817172"/>
              <a:ext cx="881209" cy="198251"/>
            </a:xfrm>
            <a:custGeom>
              <a:avLst/>
              <a:gdLst/>
              <a:ahLst/>
              <a:cxnLst/>
              <a:rect l="l" t="t" r="r" b="b"/>
              <a:pathLst>
                <a:path w="13837" h="3113" extrusionOk="0">
                  <a:moveTo>
                    <a:pt x="568" y="109"/>
                  </a:moveTo>
                  <a:cubicBezTo>
                    <a:pt x="554" y="109"/>
                    <a:pt x="539" y="114"/>
                    <a:pt x="524" y="124"/>
                  </a:cubicBezTo>
                  <a:cubicBezTo>
                    <a:pt x="484" y="148"/>
                    <a:pt x="447" y="176"/>
                    <a:pt x="410" y="207"/>
                  </a:cubicBezTo>
                  <a:cubicBezTo>
                    <a:pt x="355" y="256"/>
                    <a:pt x="392" y="349"/>
                    <a:pt x="466" y="349"/>
                  </a:cubicBezTo>
                  <a:lnTo>
                    <a:pt x="463" y="343"/>
                  </a:lnTo>
                  <a:lnTo>
                    <a:pt x="463" y="343"/>
                  </a:lnTo>
                  <a:cubicBezTo>
                    <a:pt x="466" y="343"/>
                    <a:pt x="470" y="343"/>
                    <a:pt x="473" y="343"/>
                  </a:cubicBezTo>
                  <a:cubicBezTo>
                    <a:pt x="491" y="343"/>
                    <a:pt x="505" y="337"/>
                    <a:pt x="518" y="327"/>
                  </a:cubicBezTo>
                  <a:cubicBezTo>
                    <a:pt x="546" y="303"/>
                    <a:pt x="577" y="281"/>
                    <a:pt x="608" y="259"/>
                  </a:cubicBezTo>
                  <a:cubicBezTo>
                    <a:pt x="685" y="213"/>
                    <a:pt x="638" y="109"/>
                    <a:pt x="568" y="109"/>
                  </a:cubicBezTo>
                  <a:close/>
                  <a:moveTo>
                    <a:pt x="9160" y="0"/>
                  </a:moveTo>
                  <a:cubicBezTo>
                    <a:pt x="9012" y="0"/>
                    <a:pt x="8907" y="96"/>
                    <a:pt x="8867" y="265"/>
                  </a:cubicBezTo>
                  <a:cubicBezTo>
                    <a:pt x="8858" y="309"/>
                    <a:pt x="8886" y="352"/>
                    <a:pt x="8929" y="361"/>
                  </a:cubicBezTo>
                  <a:lnTo>
                    <a:pt x="8948" y="361"/>
                  </a:lnTo>
                  <a:lnTo>
                    <a:pt x="8948" y="355"/>
                  </a:lnTo>
                  <a:cubicBezTo>
                    <a:pt x="8949" y="355"/>
                    <a:pt x="8951" y="355"/>
                    <a:pt x="8953" y="355"/>
                  </a:cubicBezTo>
                  <a:cubicBezTo>
                    <a:pt x="8985" y="355"/>
                    <a:pt x="9016" y="331"/>
                    <a:pt x="9025" y="299"/>
                  </a:cubicBezTo>
                  <a:cubicBezTo>
                    <a:pt x="9055" y="164"/>
                    <a:pt x="9136" y="164"/>
                    <a:pt x="9163" y="164"/>
                  </a:cubicBezTo>
                  <a:cubicBezTo>
                    <a:pt x="9207" y="164"/>
                    <a:pt x="9244" y="127"/>
                    <a:pt x="9244" y="80"/>
                  </a:cubicBezTo>
                  <a:cubicBezTo>
                    <a:pt x="9241" y="37"/>
                    <a:pt x="9207" y="0"/>
                    <a:pt x="9160" y="0"/>
                  </a:cubicBezTo>
                  <a:close/>
                  <a:moveTo>
                    <a:pt x="3837" y="138"/>
                  </a:moveTo>
                  <a:cubicBezTo>
                    <a:pt x="3734" y="138"/>
                    <a:pt x="3646" y="176"/>
                    <a:pt x="3581" y="250"/>
                  </a:cubicBezTo>
                  <a:cubicBezTo>
                    <a:pt x="3535" y="303"/>
                    <a:pt x="3572" y="383"/>
                    <a:pt x="3643" y="383"/>
                  </a:cubicBezTo>
                  <a:lnTo>
                    <a:pt x="3639" y="380"/>
                  </a:lnTo>
                  <a:cubicBezTo>
                    <a:pt x="3664" y="380"/>
                    <a:pt x="3686" y="373"/>
                    <a:pt x="3701" y="358"/>
                  </a:cubicBezTo>
                  <a:cubicBezTo>
                    <a:pt x="3735" y="318"/>
                    <a:pt x="3780" y="300"/>
                    <a:pt x="3834" y="300"/>
                  </a:cubicBezTo>
                  <a:cubicBezTo>
                    <a:pt x="3860" y="300"/>
                    <a:pt x="3887" y="304"/>
                    <a:pt x="3917" y="312"/>
                  </a:cubicBezTo>
                  <a:cubicBezTo>
                    <a:pt x="3925" y="314"/>
                    <a:pt x="3934" y="315"/>
                    <a:pt x="3941" y="315"/>
                  </a:cubicBezTo>
                  <a:cubicBezTo>
                    <a:pt x="4027" y="315"/>
                    <a:pt x="4054" y="180"/>
                    <a:pt x="3960" y="154"/>
                  </a:cubicBezTo>
                  <a:cubicBezTo>
                    <a:pt x="3917" y="143"/>
                    <a:pt x="3876" y="138"/>
                    <a:pt x="3837" y="138"/>
                  </a:cubicBezTo>
                  <a:close/>
                  <a:moveTo>
                    <a:pt x="9445" y="141"/>
                  </a:moveTo>
                  <a:cubicBezTo>
                    <a:pt x="9388" y="141"/>
                    <a:pt x="9334" y="204"/>
                    <a:pt x="9373" y="265"/>
                  </a:cubicBezTo>
                  <a:cubicBezTo>
                    <a:pt x="9410" y="327"/>
                    <a:pt x="9426" y="398"/>
                    <a:pt x="9423" y="469"/>
                  </a:cubicBezTo>
                  <a:cubicBezTo>
                    <a:pt x="9423" y="491"/>
                    <a:pt x="9419" y="509"/>
                    <a:pt x="9419" y="528"/>
                  </a:cubicBezTo>
                  <a:cubicBezTo>
                    <a:pt x="9416" y="571"/>
                    <a:pt x="9450" y="611"/>
                    <a:pt x="9493" y="614"/>
                  </a:cubicBezTo>
                  <a:lnTo>
                    <a:pt x="9503" y="614"/>
                  </a:lnTo>
                  <a:lnTo>
                    <a:pt x="9500" y="611"/>
                  </a:lnTo>
                  <a:cubicBezTo>
                    <a:pt x="9543" y="611"/>
                    <a:pt x="9577" y="580"/>
                    <a:pt x="9583" y="540"/>
                  </a:cubicBezTo>
                  <a:cubicBezTo>
                    <a:pt x="9586" y="515"/>
                    <a:pt x="9586" y="494"/>
                    <a:pt x="9586" y="469"/>
                  </a:cubicBezTo>
                  <a:cubicBezTo>
                    <a:pt x="9589" y="367"/>
                    <a:pt x="9561" y="265"/>
                    <a:pt x="9509" y="176"/>
                  </a:cubicBezTo>
                  <a:cubicBezTo>
                    <a:pt x="9491" y="151"/>
                    <a:pt x="9468" y="141"/>
                    <a:pt x="9445" y="141"/>
                  </a:cubicBezTo>
                  <a:close/>
                  <a:moveTo>
                    <a:pt x="4213" y="307"/>
                  </a:moveTo>
                  <a:cubicBezTo>
                    <a:pt x="4150" y="307"/>
                    <a:pt x="4092" y="388"/>
                    <a:pt x="4155" y="447"/>
                  </a:cubicBezTo>
                  <a:cubicBezTo>
                    <a:pt x="4216" y="518"/>
                    <a:pt x="4253" y="605"/>
                    <a:pt x="4262" y="697"/>
                  </a:cubicBezTo>
                  <a:cubicBezTo>
                    <a:pt x="4269" y="737"/>
                    <a:pt x="4303" y="768"/>
                    <a:pt x="4343" y="768"/>
                  </a:cubicBezTo>
                  <a:lnTo>
                    <a:pt x="4352" y="765"/>
                  </a:lnTo>
                  <a:cubicBezTo>
                    <a:pt x="4398" y="759"/>
                    <a:pt x="4429" y="719"/>
                    <a:pt x="4423" y="676"/>
                  </a:cubicBezTo>
                  <a:cubicBezTo>
                    <a:pt x="4407" y="552"/>
                    <a:pt x="4358" y="435"/>
                    <a:pt x="4275" y="340"/>
                  </a:cubicBezTo>
                  <a:cubicBezTo>
                    <a:pt x="4257" y="317"/>
                    <a:pt x="4235" y="307"/>
                    <a:pt x="4213" y="307"/>
                  </a:cubicBezTo>
                  <a:close/>
                  <a:moveTo>
                    <a:pt x="261" y="437"/>
                  </a:moveTo>
                  <a:cubicBezTo>
                    <a:pt x="237" y="437"/>
                    <a:pt x="212" y="448"/>
                    <a:pt x="194" y="475"/>
                  </a:cubicBezTo>
                  <a:cubicBezTo>
                    <a:pt x="139" y="574"/>
                    <a:pt x="93" y="682"/>
                    <a:pt x="65" y="793"/>
                  </a:cubicBezTo>
                  <a:cubicBezTo>
                    <a:pt x="46" y="836"/>
                    <a:pt x="74" y="885"/>
                    <a:pt x="120" y="895"/>
                  </a:cubicBezTo>
                  <a:cubicBezTo>
                    <a:pt x="126" y="898"/>
                    <a:pt x="136" y="898"/>
                    <a:pt x="142" y="898"/>
                  </a:cubicBezTo>
                  <a:lnTo>
                    <a:pt x="142" y="895"/>
                  </a:lnTo>
                  <a:cubicBezTo>
                    <a:pt x="176" y="895"/>
                    <a:pt x="210" y="870"/>
                    <a:pt x="219" y="836"/>
                  </a:cubicBezTo>
                  <a:cubicBezTo>
                    <a:pt x="247" y="737"/>
                    <a:pt x="287" y="645"/>
                    <a:pt x="336" y="555"/>
                  </a:cubicBezTo>
                  <a:cubicBezTo>
                    <a:pt x="368" y="492"/>
                    <a:pt x="315" y="437"/>
                    <a:pt x="261" y="437"/>
                  </a:cubicBezTo>
                  <a:close/>
                  <a:moveTo>
                    <a:pt x="8955" y="520"/>
                  </a:moveTo>
                  <a:cubicBezTo>
                    <a:pt x="8909" y="520"/>
                    <a:pt x="8861" y="557"/>
                    <a:pt x="8874" y="617"/>
                  </a:cubicBezTo>
                  <a:cubicBezTo>
                    <a:pt x="8895" y="728"/>
                    <a:pt x="8929" y="836"/>
                    <a:pt x="8972" y="941"/>
                  </a:cubicBezTo>
                  <a:cubicBezTo>
                    <a:pt x="8985" y="972"/>
                    <a:pt x="9015" y="990"/>
                    <a:pt x="9049" y="990"/>
                  </a:cubicBezTo>
                  <a:lnTo>
                    <a:pt x="9049" y="984"/>
                  </a:lnTo>
                  <a:cubicBezTo>
                    <a:pt x="9054" y="986"/>
                    <a:pt x="9059" y="986"/>
                    <a:pt x="9063" y="986"/>
                  </a:cubicBezTo>
                  <a:cubicBezTo>
                    <a:pt x="9068" y="986"/>
                    <a:pt x="9072" y="986"/>
                    <a:pt x="9077" y="984"/>
                  </a:cubicBezTo>
                  <a:cubicBezTo>
                    <a:pt x="9120" y="969"/>
                    <a:pt x="9139" y="919"/>
                    <a:pt x="9123" y="879"/>
                  </a:cubicBezTo>
                  <a:cubicBezTo>
                    <a:pt x="9083" y="784"/>
                    <a:pt x="9052" y="685"/>
                    <a:pt x="9031" y="586"/>
                  </a:cubicBezTo>
                  <a:cubicBezTo>
                    <a:pt x="9023" y="540"/>
                    <a:pt x="8989" y="520"/>
                    <a:pt x="8955" y="520"/>
                  </a:cubicBezTo>
                  <a:close/>
                  <a:moveTo>
                    <a:pt x="3538" y="521"/>
                  </a:moveTo>
                  <a:cubicBezTo>
                    <a:pt x="3495" y="521"/>
                    <a:pt x="3460" y="557"/>
                    <a:pt x="3457" y="599"/>
                  </a:cubicBezTo>
                  <a:cubicBezTo>
                    <a:pt x="3457" y="620"/>
                    <a:pt x="3457" y="639"/>
                    <a:pt x="3457" y="660"/>
                  </a:cubicBezTo>
                  <a:cubicBezTo>
                    <a:pt x="3457" y="756"/>
                    <a:pt x="3467" y="848"/>
                    <a:pt x="3485" y="941"/>
                  </a:cubicBezTo>
                  <a:cubicBezTo>
                    <a:pt x="3491" y="978"/>
                    <a:pt x="3525" y="1006"/>
                    <a:pt x="3565" y="1006"/>
                  </a:cubicBezTo>
                  <a:lnTo>
                    <a:pt x="3565" y="1003"/>
                  </a:lnTo>
                  <a:lnTo>
                    <a:pt x="3584" y="1003"/>
                  </a:lnTo>
                  <a:cubicBezTo>
                    <a:pt x="3627" y="993"/>
                    <a:pt x="3655" y="953"/>
                    <a:pt x="3646" y="910"/>
                  </a:cubicBezTo>
                  <a:cubicBezTo>
                    <a:pt x="3630" y="827"/>
                    <a:pt x="3621" y="744"/>
                    <a:pt x="3621" y="660"/>
                  </a:cubicBezTo>
                  <a:lnTo>
                    <a:pt x="3621" y="608"/>
                  </a:lnTo>
                  <a:cubicBezTo>
                    <a:pt x="3624" y="562"/>
                    <a:pt x="3587" y="525"/>
                    <a:pt x="3544" y="521"/>
                  </a:cubicBezTo>
                  <a:cubicBezTo>
                    <a:pt x="3542" y="521"/>
                    <a:pt x="3540" y="521"/>
                    <a:pt x="3538" y="521"/>
                  </a:cubicBezTo>
                  <a:close/>
                  <a:moveTo>
                    <a:pt x="13745" y="670"/>
                  </a:moveTo>
                  <a:cubicBezTo>
                    <a:pt x="13706" y="670"/>
                    <a:pt x="13668" y="694"/>
                    <a:pt x="13666" y="747"/>
                  </a:cubicBezTo>
                  <a:cubicBezTo>
                    <a:pt x="13651" y="852"/>
                    <a:pt x="13633" y="953"/>
                    <a:pt x="13605" y="1055"/>
                  </a:cubicBezTo>
                  <a:cubicBezTo>
                    <a:pt x="13596" y="1098"/>
                    <a:pt x="13620" y="1141"/>
                    <a:pt x="13663" y="1154"/>
                  </a:cubicBezTo>
                  <a:cubicBezTo>
                    <a:pt x="13670" y="1157"/>
                    <a:pt x="13676" y="1157"/>
                    <a:pt x="13685" y="1157"/>
                  </a:cubicBezTo>
                  <a:lnTo>
                    <a:pt x="13685" y="1151"/>
                  </a:lnTo>
                  <a:cubicBezTo>
                    <a:pt x="13719" y="1151"/>
                    <a:pt x="13753" y="1129"/>
                    <a:pt x="13762" y="1095"/>
                  </a:cubicBezTo>
                  <a:cubicBezTo>
                    <a:pt x="13790" y="987"/>
                    <a:pt x="13811" y="876"/>
                    <a:pt x="13827" y="765"/>
                  </a:cubicBezTo>
                  <a:cubicBezTo>
                    <a:pt x="13837" y="703"/>
                    <a:pt x="13790" y="670"/>
                    <a:pt x="13745" y="670"/>
                  </a:cubicBezTo>
                  <a:close/>
                  <a:moveTo>
                    <a:pt x="4321" y="921"/>
                  </a:moveTo>
                  <a:cubicBezTo>
                    <a:pt x="4285" y="921"/>
                    <a:pt x="4251" y="942"/>
                    <a:pt x="4244" y="990"/>
                  </a:cubicBezTo>
                  <a:cubicBezTo>
                    <a:pt x="4219" y="1089"/>
                    <a:pt x="4188" y="1188"/>
                    <a:pt x="4145" y="1283"/>
                  </a:cubicBezTo>
                  <a:cubicBezTo>
                    <a:pt x="4127" y="1323"/>
                    <a:pt x="4148" y="1370"/>
                    <a:pt x="4188" y="1388"/>
                  </a:cubicBezTo>
                  <a:cubicBezTo>
                    <a:pt x="4198" y="1391"/>
                    <a:pt x="4210" y="1394"/>
                    <a:pt x="4219" y="1394"/>
                  </a:cubicBezTo>
                  <a:lnTo>
                    <a:pt x="4222" y="1391"/>
                  </a:lnTo>
                  <a:cubicBezTo>
                    <a:pt x="4253" y="1391"/>
                    <a:pt x="4281" y="1373"/>
                    <a:pt x="4293" y="1348"/>
                  </a:cubicBezTo>
                  <a:cubicBezTo>
                    <a:pt x="4340" y="1243"/>
                    <a:pt x="4377" y="1135"/>
                    <a:pt x="4401" y="1024"/>
                  </a:cubicBezTo>
                  <a:cubicBezTo>
                    <a:pt x="4419" y="960"/>
                    <a:pt x="4369" y="921"/>
                    <a:pt x="4321" y="921"/>
                  </a:cubicBezTo>
                  <a:close/>
                  <a:moveTo>
                    <a:pt x="84" y="1058"/>
                  </a:moveTo>
                  <a:cubicBezTo>
                    <a:pt x="43" y="1058"/>
                    <a:pt x="9" y="1091"/>
                    <a:pt x="6" y="1132"/>
                  </a:cubicBezTo>
                  <a:cubicBezTo>
                    <a:pt x="0" y="1169"/>
                    <a:pt x="0" y="1203"/>
                    <a:pt x="0" y="1240"/>
                  </a:cubicBezTo>
                  <a:cubicBezTo>
                    <a:pt x="0" y="1317"/>
                    <a:pt x="6" y="1394"/>
                    <a:pt x="19" y="1471"/>
                  </a:cubicBezTo>
                  <a:cubicBezTo>
                    <a:pt x="25" y="1512"/>
                    <a:pt x="59" y="1539"/>
                    <a:pt x="99" y="1539"/>
                  </a:cubicBezTo>
                  <a:lnTo>
                    <a:pt x="108" y="1542"/>
                  </a:lnTo>
                  <a:cubicBezTo>
                    <a:pt x="154" y="1533"/>
                    <a:pt x="185" y="1493"/>
                    <a:pt x="179" y="1450"/>
                  </a:cubicBezTo>
                  <a:cubicBezTo>
                    <a:pt x="167" y="1379"/>
                    <a:pt x="163" y="1308"/>
                    <a:pt x="163" y="1240"/>
                  </a:cubicBezTo>
                  <a:cubicBezTo>
                    <a:pt x="163" y="1206"/>
                    <a:pt x="167" y="1175"/>
                    <a:pt x="167" y="1145"/>
                  </a:cubicBezTo>
                  <a:cubicBezTo>
                    <a:pt x="170" y="1098"/>
                    <a:pt x="136" y="1061"/>
                    <a:pt x="89" y="1058"/>
                  </a:cubicBezTo>
                  <a:cubicBezTo>
                    <a:pt x="88" y="1058"/>
                    <a:pt x="86" y="1058"/>
                    <a:pt x="84" y="1058"/>
                  </a:cubicBezTo>
                  <a:close/>
                  <a:moveTo>
                    <a:pt x="9425" y="769"/>
                  </a:moveTo>
                  <a:cubicBezTo>
                    <a:pt x="9395" y="769"/>
                    <a:pt x="9364" y="785"/>
                    <a:pt x="9352" y="824"/>
                  </a:cubicBezTo>
                  <a:cubicBezTo>
                    <a:pt x="9315" y="922"/>
                    <a:pt x="9271" y="1015"/>
                    <a:pt x="9225" y="1108"/>
                  </a:cubicBezTo>
                  <a:cubicBezTo>
                    <a:pt x="9222" y="1114"/>
                    <a:pt x="9219" y="1120"/>
                    <a:pt x="9216" y="1123"/>
                  </a:cubicBezTo>
                  <a:cubicBezTo>
                    <a:pt x="9208" y="1120"/>
                    <a:pt x="9200" y="1119"/>
                    <a:pt x="9192" y="1119"/>
                  </a:cubicBezTo>
                  <a:cubicBezTo>
                    <a:pt x="9135" y="1119"/>
                    <a:pt x="9091" y="1183"/>
                    <a:pt x="9123" y="1240"/>
                  </a:cubicBezTo>
                  <a:cubicBezTo>
                    <a:pt x="9179" y="1336"/>
                    <a:pt x="9241" y="1428"/>
                    <a:pt x="9308" y="1518"/>
                  </a:cubicBezTo>
                  <a:cubicBezTo>
                    <a:pt x="9324" y="1536"/>
                    <a:pt x="9345" y="1549"/>
                    <a:pt x="9373" y="1549"/>
                  </a:cubicBezTo>
                  <a:lnTo>
                    <a:pt x="9373" y="1545"/>
                  </a:lnTo>
                  <a:cubicBezTo>
                    <a:pt x="9389" y="1545"/>
                    <a:pt x="9407" y="1542"/>
                    <a:pt x="9423" y="1533"/>
                  </a:cubicBezTo>
                  <a:cubicBezTo>
                    <a:pt x="9456" y="1508"/>
                    <a:pt x="9466" y="1456"/>
                    <a:pt x="9438" y="1422"/>
                  </a:cubicBezTo>
                  <a:cubicBezTo>
                    <a:pt x="9389" y="1360"/>
                    <a:pt x="9345" y="1293"/>
                    <a:pt x="9302" y="1228"/>
                  </a:cubicBezTo>
                  <a:cubicBezTo>
                    <a:pt x="9330" y="1225"/>
                    <a:pt x="9355" y="1209"/>
                    <a:pt x="9367" y="1185"/>
                  </a:cubicBezTo>
                  <a:cubicBezTo>
                    <a:pt x="9423" y="1086"/>
                    <a:pt x="9466" y="984"/>
                    <a:pt x="9506" y="876"/>
                  </a:cubicBezTo>
                  <a:cubicBezTo>
                    <a:pt x="9527" y="813"/>
                    <a:pt x="9475" y="769"/>
                    <a:pt x="9425" y="769"/>
                  </a:cubicBezTo>
                  <a:close/>
                  <a:moveTo>
                    <a:pt x="3653" y="1153"/>
                  </a:moveTo>
                  <a:cubicBezTo>
                    <a:pt x="3602" y="1153"/>
                    <a:pt x="3551" y="1199"/>
                    <a:pt x="3578" y="1265"/>
                  </a:cubicBezTo>
                  <a:cubicBezTo>
                    <a:pt x="3615" y="1370"/>
                    <a:pt x="3661" y="1471"/>
                    <a:pt x="3710" y="1570"/>
                  </a:cubicBezTo>
                  <a:cubicBezTo>
                    <a:pt x="3726" y="1595"/>
                    <a:pt x="3754" y="1613"/>
                    <a:pt x="3784" y="1613"/>
                  </a:cubicBezTo>
                  <a:lnTo>
                    <a:pt x="3784" y="1607"/>
                  </a:lnTo>
                  <a:cubicBezTo>
                    <a:pt x="3788" y="1608"/>
                    <a:pt x="3792" y="1608"/>
                    <a:pt x="3795" y="1608"/>
                  </a:cubicBezTo>
                  <a:cubicBezTo>
                    <a:pt x="3804" y="1608"/>
                    <a:pt x="3813" y="1606"/>
                    <a:pt x="3821" y="1604"/>
                  </a:cubicBezTo>
                  <a:cubicBezTo>
                    <a:pt x="3862" y="1582"/>
                    <a:pt x="3877" y="1533"/>
                    <a:pt x="3855" y="1496"/>
                  </a:cubicBezTo>
                  <a:cubicBezTo>
                    <a:pt x="3806" y="1404"/>
                    <a:pt x="3766" y="1308"/>
                    <a:pt x="3729" y="1209"/>
                  </a:cubicBezTo>
                  <a:cubicBezTo>
                    <a:pt x="3715" y="1170"/>
                    <a:pt x="3684" y="1153"/>
                    <a:pt x="3653" y="1153"/>
                  </a:cubicBezTo>
                  <a:close/>
                  <a:moveTo>
                    <a:pt x="9126" y="1339"/>
                  </a:moveTo>
                  <a:cubicBezTo>
                    <a:pt x="9103" y="1339"/>
                    <a:pt x="9079" y="1350"/>
                    <a:pt x="9062" y="1376"/>
                  </a:cubicBezTo>
                  <a:cubicBezTo>
                    <a:pt x="9003" y="1459"/>
                    <a:pt x="8941" y="1545"/>
                    <a:pt x="8874" y="1629"/>
                  </a:cubicBezTo>
                  <a:cubicBezTo>
                    <a:pt x="8830" y="1681"/>
                    <a:pt x="8867" y="1761"/>
                    <a:pt x="8935" y="1761"/>
                  </a:cubicBezTo>
                  <a:lnTo>
                    <a:pt x="8935" y="1758"/>
                  </a:lnTo>
                  <a:cubicBezTo>
                    <a:pt x="8960" y="1758"/>
                    <a:pt x="8981" y="1749"/>
                    <a:pt x="8997" y="1731"/>
                  </a:cubicBezTo>
                  <a:cubicBezTo>
                    <a:pt x="9068" y="1644"/>
                    <a:pt x="9136" y="1555"/>
                    <a:pt x="9194" y="1465"/>
                  </a:cubicBezTo>
                  <a:cubicBezTo>
                    <a:pt x="9238" y="1402"/>
                    <a:pt x="9183" y="1339"/>
                    <a:pt x="9126" y="1339"/>
                  </a:cubicBezTo>
                  <a:close/>
                  <a:moveTo>
                    <a:pt x="13583" y="1304"/>
                  </a:moveTo>
                  <a:cubicBezTo>
                    <a:pt x="13553" y="1304"/>
                    <a:pt x="13524" y="1320"/>
                    <a:pt x="13509" y="1357"/>
                  </a:cubicBezTo>
                  <a:cubicBezTo>
                    <a:pt x="13472" y="1453"/>
                    <a:pt x="13429" y="1549"/>
                    <a:pt x="13380" y="1641"/>
                  </a:cubicBezTo>
                  <a:cubicBezTo>
                    <a:pt x="13358" y="1681"/>
                    <a:pt x="13373" y="1731"/>
                    <a:pt x="13414" y="1752"/>
                  </a:cubicBezTo>
                  <a:cubicBezTo>
                    <a:pt x="13426" y="1758"/>
                    <a:pt x="13438" y="1761"/>
                    <a:pt x="13454" y="1761"/>
                  </a:cubicBezTo>
                  <a:lnTo>
                    <a:pt x="13454" y="1755"/>
                  </a:lnTo>
                  <a:cubicBezTo>
                    <a:pt x="13481" y="1755"/>
                    <a:pt x="13509" y="1743"/>
                    <a:pt x="13525" y="1718"/>
                  </a:cubicBezTo>
                  <a:cubicBezTo>
                    <a:pt x="13574" y="1619"/>
                    <a:pt x="13620" y="1518"/>
                    <a:pt x="13660" y="1413"/>
                  </a:cubicBezTo>
                  <a:cubicBezTo>
                    <a:pt x="13684" y="1350"/>
                    <a:pt x="13633" y="1304"/>
                    <a:pt x="13583" y="1304"/>
                  </a:cubicBezTo>
                  <a:close/>
                  <a:moveTo>
                    <a:pt x="9576" y="1623"/>
                  </a:moveTo>
                  <a:cubicBezTo>
                    <a:pt x="9511" y="1623"/>
                    <a:pt x="9453" y="1710"/>
                    <a:pt x="9524" y="1768"/>
                  </a:cubicBezTo>
                  <a:cubicBezTo>
                    <a:pt x="9601" y="1848"/>
                    <a:pt x="9682" y="1925"/>
                    <a:pt x="9765" y="1996"/>
                  </a:cubicBezTo>
                  <a:cubicBezTo>
                    <a:pt x="9780" y="2008"/>
                    <a:pt x="9799" y="2014"/>
                    <a:pt x="9817" y="2014"/>
                  </a:cubicBezTo>
                  <a:cubicBezTo>
                    <a:pt x="9894" y="2014"/>
                    <a:pt x="9928" y="1922"/>
                    <a:pt x="9870" y="1872"/>
                  </a:cubicBezTo>
                  <a:cubicBezTo>
                    <a:pt x="9790" y="1805"/>
                    <a:pt x="9712" y="1734"/>
                    <a:pt x="9638" y="1657"/>
                  </a:cubicBezTo>
                  <a:cubicBezTo>
                    <a:pt x="9620" y="1632"/>
                    <a:pt x="9597" y="1623"/>
                    <a:pt x="9576" y="1623"/>
                  </a:cubicBezTo>
                  <a:close/>
                  <a:moveTo>
                    <a:pt x="177" y="1685"/>
                  </a:moveTo>
                  <a:cubicBezTo>
                    <a:pt x="167" y="1685"/>
                    <a:pt x="158" y="1687"/>
                    <a:pt x="148" y="1690"/>
                  </a:cubicBezTo>
                  <a:cubicBezTo>
                    <a:pt x="108" y="1706"/>
                    <a:pt x="86" y="1752"/>
                    <a:pt x="102" y="1795"/>
                  </a:cubicBezTo>
                  <a:cubicBezTo>
                    <a:pt x="142" y="1900"/>
                    <a:pt x="191" y="2005"/>
                    <a:pt x="253" y="2101"/>
                  </a:cubicBezTo>
                  <a:cubicBezTo>
                    <a:pt x="268" y="2125"/>
                    <a:pt x="293" y="2141"/>
                    <a:pt x="321" y="2141"/>
                  </a:cubicBezTo>
                  <a:lnTo>
                    <a:pt x="321" y="2135"/>
                  </a:lnTo>
                  <a:cubicBezTo>
                    <a:pt x="386" y="2135"/>
                    <a:pt x="426" y="2064"/>
                    <a:pt x="389" y="2011"/>
                  </a:cubicBezTo>
                  <a:cubicBezTo>
                    <a:pt x="336" y="1925"/>
                    <a:pt x="290" y="1832"/>
                    <a:pt x="253" y="1737"/>
                  </a:cubicBezTo>
                  <a:cubicBezTo>
                    <a:pt x="241" y="1705"/>
                    <a:pt x="210" y="1685"/>
                    <a:pt x="177" y="1685"/>
                  </a:cubicBezTo>
                  <a:close/>
                  <a:moveTo>
                    <a:pt x="4066" y="1521"/>
                  </a:moveTo>
                  <a:cubicBezTo>
                    <a:pt x="4042" y="1521"/>
                    <a:pt x="4018" y="1532"/>
                    <a:pt x="4000" y="1558"/>
                  </a:cubicBezTo>
                  <a:cubicBezTo>
                    <a:pt x="3945" y="1647"/>
                    <a:pt x="3886" y="1734"/>
                    <a:pt x="3821" y="1814"/>
                  </a:cubicBezTo>
                  <a:cubicBezTo>
                    <a:pt x="3773" y="1874"/>
                    <a:pt x="3823" y="1947"/>
                    <a:pt x="3884" y="1947"/>
                  </a:cubicBezTo>
                  <a:cubicBezTo>
                    <a:pt x="3901" y="1947"/>
                    <a:pt x="3919" y="1941"/>
                    <a:pt x="3936" y="1928"/>
                  </a:cubicBezTo>
                  <a:cubicBezTo>
                    <a:pt x="3982" y="1993"/>
                    <a:pt x="4031" y="2057"/>
                    <a:pt x="4084" y="2119"/>
                  </a:cubicBezTo>
                  <a:cubicBezTo>
                    <a:pt x="4099" y="2138"/>
                    <a:pt x="4121" y="2147"/>
                    <a:pt x="4145" y="2147"/>
                  </a:cubicBezTo>
                  <a:lnTo>
                    <a:pt x="4145" y="2144"/>
                  </a:lnTo>
                  <a:cubicBezTo>
                    <a:pt x="4164" y="2144"/>
                    <a:pt x="4182" y="2141"/>
                    <a:pt x="4198" y="2131"/>
                  </a:cubicBezTo>
                  <a:cubicBezTo>
                    <a:pt x="4232" y="2101"/>
                    <a:pt x="4238" y="2048"/>
                    <a:pt x="4207" y="2014"/>
                  </a:cubicBezTo>
                  <a:cubicBezTo>
                    <a:pt x="4145" y="1943"/>
                    <a:pt x="4090" y="1872"/>
                    <a:pt x="4037" y="1795"/>
                  </a:cubicBezTo>
                  <a:cubicBezTo>
                    <a:pt x="4074" y="1743"/>
                    <a:pt x="4108" y="1694"/>
                    <a:pt x="4139" y="1641"/>
                  </a:cubicBezTo>
                  <a:cubicBezTo>
                    <a:pt x="4174" y="1579"/>
                    <a:pt x="4121" y="1521"/>
                    <a:pt x="4066" y="1521"/>
                  </a:cubicBezTo>
                  <a:close/>
                  <a:moveTo>
                    <a:pt x="8714" y="1843"/>
                  </a:moveTo>
                  <a:cubicBezTo>
                    <a:pt x="8696" y="1843"/>
                    <a:pt x="8678" y="1849"/>
                    <a:pt x="8661" y="1863"/>
                  </a:cubicBezTo>
                  <a:cubicBezTo>
                    <a:pt x="8587" y="1940"/>
                    <a:pt x="8510" y="2014"/>
                    <a:pt x="8432" y="2082"/>
                  </a:cubicBezTo>
                  <a:cubicBezTo>
                    <a:pt x="8377" y="2131"/>
                    <a:pt x="8411" y="2224"/>
                    <a:pt x="8485" y="2224"/>
                  </a:cubicBezTo>
                  <a:lnTo>
                    <a:pt x="8488" y="2224"/>
                  </a:lnTo>
                  <a:cubicBezTo>
                    <a:pt x="8506" y="2221"/>
                    <a:pt x="8525" y="2215"/>
                    <a:pt x="8537" y="2202"/>
                  </a:cubicBezTo>
                  <a:cubicBezTo>
                    <a:pt x="8621" y="2131"/>
                    <a:pt x="8701" y="2054"/>
                    <a:pt x="8778" y="1977"/>
                  </a:cubicBezTo>
                  <a:cubicBezTo>
                    <a:pt x="8826" y="1917"/>
                    <a:pt x="8775" y="1843"/>
                    <a:pt x="8714" y="1843"/>
                  </a:cubicBezTo>
                  <a:close/>
                  <a:moveTo>
                    <a:pt x="13277" y="1872"/>
                  </a:moveTo>
                  <a:cubicBezTo>
                    <a:pt x="13256" y="1872"/>
                    <a:pt x="13234" y="1881"/>
                    <a:pt x="13216" y="1903"/>
                  </a:cubicBezTo>
                  <a:cubicBezTo>
                    <a:pt x="13154" y="1987"/>
                    <a:pt x="13087" y="2064"/>
                    <a:pt x="13013" y="2138"/>
                  </a:cubicBezTo>
                  <a:cubicBezTo>
                    <a:pt x="12982" y="2168"/>
                    <a:pt x="12982" y="2221"/>
                    <a:pt x="13013" y="2252"/>
                  </a:cubicBezTo>
                  <a:cubicBezTo>
                    <a:pt x="13028" y="2267"/>
                    <a:pt x="13050" y="2276"/>
                    <a:pt x="13071" y="2276"/>
                  </a:cubicBezTo>
                  <a:cubicBezTo>
                    <a:pt x="13093" y="2276"/>
                    <a:pt x="13111" y="2267"/>
                    <a:pt x="13127" y="2252"/>
                  </a:cubicBezTo>
                  <a:cubicBezTo>
                    <a:pt x="13207" y="2175"/>
                    <a:pt x="13281" y="2088"/>
                    <a:pt x="13346" y="1999"/>
                  </a:cubicBezTo>
                  <a:cubicBezTo>
                    <a:pt x="13386" y="1936"/>
                    <a:pt x="13334" y="1872"/>
                    <a:pt x="13277" y="1872"/>
                  </a:cubicBezTo>
                  <a:close/>
                  <a:moveTo>
                    <a:pt x="10071" y="2044"/>
                  </a:moveTo>
                  <a:cubicBezTo>
                    <a:pt x="10003" y="2044"/>
                    <a:pt x="9954" y="2145"/>
                    <a:pt x="10030" y="2193"/>
                  </a:cubicBezTo>
                  <a:cubicBezTo>
                    <a:pt x="10123" y="2255"/>
                    <a:pt x="10218" y="2310"/>
                    <a:pt x="10314" y="2363"/>
                  </a:cubicBezTo>
                  <a:cubicBezTo>
                    <a:pt x="10326" y="2369"/>
                    <a:pt x="10338" y="2375"/>
                    <a:pt x="10353" y="2375"/>
                  </a:cubicBezTo>
                  <a:lnTo>
                    <a:pt x="10353" y="2375"/>
                  </a:lnTo>
                  <a:cubicBezTo>
                    <a:pt x="10438" y="2374"/>
                    <a:pt x="10464" y="2261"/>
                    <a:pt x="10391" y="2221"/>
                  </a:cubicBezTo>
                  <a:cubicBezTo>
                    <a:pt x="10298" y="2172"/>
                    <a:pt x="10209" y="2119"/>
                    <a:pt x="10120" y="2061"/>
                  </a:cubicBezTo>
                  <a:cubicBezTo>
                    <a:pt x="10103" y="2049"/>
                    <a:pt x="10087" y="2044"/>
                    <a:pt x="10071" y="2044"/>
                  </a:cubicBezTo>
                  <a:close/>
                  <a:moveTo>
                    <a:pt x="10353" y="2375"/>
                  </a:moveTo>
                  <a:lnTo>
                    <a:pt x="10353" y="2375"/>
                  </a:lnTo>
                  <a:cubicBezTo>
                    <a:pt x="10352" y="2375"/>
                    <a:pt x="10351" y="2375"/>
                    <a:pt x="10351" y="2375"/>
                  </a:cubicBezTo>
                  <a:lnTo>
                    <a:pt x="10354" y="2375"/>
                  </a:lnTo>
                  <a:cubicBezTo>
                    <a:pt x="10354" y="2375"/>
                    <a:pt x="10353" y="2375"/>
                    <a:pt x="10353" y="2375"/>
                  </a:cubicBezTo>
                  <a:close/>
                  <a:moveTo>
                    <a:pt x="3677" y="2019"/>
                  </a:moveTo>
                  <a:cubicBezTo>
                    <a:pt x="3655" y="2019"/>
                    <a:pt x="3633" y="2028"/>
                    <a:pt x="3615" y="2051"/>
                  </a:cubicBezTo>
                  <a:cubicBezTo>
                    <a:pt x="3541" y="2128"/>
                    <a:pt x="3464" y="2199"/>
                    <a:pt x="3383" y="2267"/>
                  </a:cubicBezTo>
                  <a:cubicBezTo>
                    <a:pt x="3328" y="2317"/>
                    <a:pt x="3362" y="2409"/>
                    <a:pt x="3436" y="2409"/>
                  </a:cubicBezTo>
                  <a:lnTo>
                    <a:pt x="3439" y="2409"/>
                  </a:lnTo>
                  <a:cubicBezTo>
                    <a:pt x="3457" y="2409"/>
                    <a:pt x="3476" y="2403"/>
                    <a:pt x="3488" y="2391"/>
                  </a:cubicBezTo>
                  <a:cubicBezTo>
                    <a:pt x="3575" y="2320"/>
                    <a:pt x="3655" y="2243"/>
                    <a:pt x="3732" y="2162"/>
                  </a:cubicBezTo>
                  <a:cubicBezTo>
                    <a:pt x="3799" y="2104"/>
                    <a:pt x="3741" y="2019"/>
                    <a:pt x="3677" y="2019"/>
                  </a:cubicBezTo>
                  <a:close/>
                  <a:moveTo>
                    <a:pt x="4367" y="2212"/>
                  </a:moveTo>
                  <a:cubicBezTo>
                    <a:pt x="4302" y="2212"/>
                    <a:pt x="4249" y="2300"/>
                    <a:pt x="4315" y="2357"/>
                  </a:cubicBezTo>
                  <a:cubicBezTo>
                    <a:pt x="4395" y="2431"/>
                    <a:pt x="4481" y="2502"/>
                    <a:pt x="4571" y="2569"/>
                  </a:cubicBezTo>
                  <a:cubicBezTo>
                    <a:pt x="4583" y="2579"/>
                    <a:pt x="4602" y="2585"/>
                    <a:pt x="4617" y="2585"/>
                  </a:cubicBezTo>
                  <a:cubicBezTo>
                    <a:pt x="4697" y="2585"/>
                    <a:pt x="4728" y="2483"/>
                    <a:pt x="4667" y="2437"/>
                  </a:cubicBezTo>
                  <a:cubicBezTo>
                    <a:pt x="4583" y="2375"/>
                    <a:pt x="4500" y="2310"/>
                    <a:pt x="4426" y="2239"/>
                  </a:cubicBezTo>
                  <a:cubicBezTo>
                    <a:pt x="4407" y="2220"/>
                    <a:pt x="4387" y="2212"/>
                    <a:pt x="4367" y="2212"/>
                  </a:cubicBezTo>
                  <a:close/>
                  <a:moveTo>
                    <a:pt x="526" y="2233"/>
                  </a:moveTo>
                  <a:cubicBezTo>
                    <a:pt x="466" y="2233"/>
                    <a:pt x="415" y="2307"/>
                    <a:pt x="463" y="2366"/>
                  </a:cubicBezTo>
                  <a:cubicBezTo>
                    <a:pt x="543" y="2446"/>
                    <a:pt x="629" y="2520"/>
                    <a:pt x="719" y="2588"/>
                  </a:cubicBezTo>
                  <a:cubicBezTo>
                    <a:pt x="733" y="2597"/>
                    <a:pt x="748" y="2603"/>
                    <a:pt x="766" y="2603"/>
                  </a:cubicBezTo>
                  <a:lnTo>
                    <a:pt x="766" y="2603"/>
                  </a:lnTo>
                  <a:cubicBezTo>
                    <a:pt x="845" y="2600"/>
                    <a:pt x="876" y="2501"/>
                    <a:pt x="814" y="2455"/>
                  </a:cubicBezTo>
                  <a:cubicBezTo>
                    <a:pt x="728" y="2397"/>
                    <a:pt x="651" y="2329"/>
                    <a:pt x="580" y="2255"/>
                  </a:cubicBezTo>
                  <a:cubicBezTo>
                    <a:pt x="563" y="2239"/>
                    <a:pt x="544" y="2233"/>
                    <a:pt x="526" y="2233"/>
                  </a:cubicBezTo>
                  <a:close/>
                  <a:moveTo>
                    <a:pt x="766" y="2603"/>
                  </a:moveTo>
                  <a:cubicBezTo>
                    <a:pt x="765" y="2603"/>
                    <a:pt x="765" y="2603"/>
                    <a:pt x="765" y="2603"/>
                  </a:cubicBezTo>
                  <a:lnTo>
                    <a:pt x="768" y="2603"/>
                  </a:lnTo>
                  <a:cubicBezTo>
                    <a:pt x="767" y="2603"/>
                    <a:pt x="766" y="2603"/>
                    <a:pt x="766" y="2603"/>
                  </a:cubicBezTo>
                  <a:close/>
                  <a:moveTo>
                    <a:pt x="8235" y="2265"/>
                  </a:moveTo>
                  <a:cubicBezTo>
                    <a:pt x="8219" y="2265"/>
                    <a:pt x="8202" y="2270"/>
                    <a:pt x="8186" y="2283"/>
                  </a:cubicBezTo>
                  <a:cubicBezTo>
                    <a:pt x="8102" y="2344"/>
                    <a:pt x="8013" y="2406"/>
                    <a:pt x="7924" y="2461"/>
                  </a:cubicBezTo>
                  <a:cubicBezTo>
                    <a:pt x="7856" y="2505"/>
                    <a:pt x="7887" y="2610"/>
                    <a:pt x="7967" y="2610"/>
                  </a:cubicBezTo>
                  <a:cubicBezTo>
                    <a:pt x="7982" y="2610"/>
                    <a:pt x="7998" y="2606"/>
                    <a:pt x="8010" y="2597"/>
                  </a:cubicBezTo>
                  <a:cubicBezTo>
                    <a:pt x="8102" y="2539"/>
                    <a:pt x="8195" y="2477"/>
                    <a:pt x="8284" y="2412"/>
                  </a:cubicBezTo>
                  <a:cubicBezTo>
                    <a:pt x="8354" y="2360"/>
                    <a:pt x="8303" y="2265"/>
                    <a:pt x="8235" y="2265"/>
                  </a:cubicBezTo>
                  <a:close/>
                  <a:moveTo>
                    <a:pt x="10646" y="2351"/>
                  </a:moveTo>
                  <a:cubicBezTo>
                    <a:pt x="10568" y="2351"/>
                    <a:pt x="10531" y="2466"/>
                    <a:pt x="10616" y="2505"/>
                  </a:cubicBezTo>
                  <a:cubicBezTo>
                    <a:pt x="10715" y="2548"/>
                    <a:pt x="10820" y="2585"/>
                    <a:pt x="10928" y="2616"/>
                  </a:cubicBezTo>
                  <a:cubicBezTo>
                    <a:pt x="10934" y="2619"/>
                    <a:pt x="10943" y="2619"/>
                    <a:pt x="10949" y="2619"/>
                  </a:cubicBezTo>
                  <a:cubicBezTo>
                    <a:pt x="11042" y="2619"/>
                    <a:pt x="11063" y="2489"/>
                    <a:pt x="10974" y="2461"/>
                  </a:cubicBezTo>
                  <a:cubicBezTo>
                    <a:pt x="10872" y="2431"/>
                    <a:pt x="10773" y="2394"/>
                    <a:pt x="10678" y="2357"/>
                  </a:cubicBezTo>
                  <a:cubicBezTo>
                    <a:pt x="10667" y="2352"/>
                    <a:pt x="10656" y="2351"/>
                    <a:pt x="10646" y="2351"/>
                  </a:cubicBezTo>
                  <a:close/>
                  <a:moveTo>
                    <a:pt x="12823" y="2318"/>
                  </a:moveTo>
                  <a:cubicBezTo>
                    <a:pt x="12808" y="2318"/>
                    <a:pt x="12791" y="2323"/>
                    <a:pt x="12775" y="2335"/>
                  </a:cubicBezTo>
                  <a:cubicBezTo>
                    <a:pt x="12689" y="2391"/>
                    <a:pt x="12599" y="2437"/>
                    <a:pt x="12504" y="2477"/>
                  </a:cubicBezTo>
                  <a:cubicBezTo>
                    <a:pt x="12430" y="2511"/>
                    <a:pt x="12451" y="2625"/>
                    <a:pt x="12535" y="2631"/>
                  </a:cubicBezTo>
                  <a:lnTo>
                    <a:pt x="12538" y="2628"/>
                  </a:lnTo>
                  <a:cubicBezTo>
                    <a:pt x="12547" y="2628"/>
                    <a:pt x="12556" y="2628"/>
                    <a:pt x="12565" y="2625"/>
                  </a:cubicBezTo>
                  <a:cubicBezTo>
                    <a:pt x="12670" y="2582"/>
                    <a:pt x="12769" y="2529"/>
                    <a:pt x="12865" y="2468"/>
                  </a:cubicBezTo>
                  <a:cubicBezTo>
                    <a:pt x="12940" y="2420"/>
                    <a:pt x="12892" y="2318"/>
                    <a:pt x="12823" y="2318"/>
                  </a:cubicBezTo>
                  <a:close/>
                  <a:moveTo>
                    <a:pt x="11267" y="2538"/>
                  </a:moveTo>
                  <a:cubicBezTo>
                    <a:pt x="11228" y="2538"/>
                    <a:pt x="11192" y="2564"/>
                    <a:pt x="11184" y="2603"/>
                  </a:cubicBezTo>
                  <a:cubicBezTo>
                    <a:pt x="11174" y="2647"/>
                    <a:pt x="11202" y="2690"/>
                    <a:pt x="11248" y="2699"/>
                  </a:cubicBezTo>
                  <a:cubicBezTo>
                    <a:pt x="11356" y="2721"/>
                    <a:pt x="11464" y="2739"/>
                    <a:pt x="11575" y="2748"/>
                  </a:cubicBezTo>
                  <a:lnTo>
                    <a:pt x="11585" y="2748"/>
                  </a:lnTo>
                  <a:cubicBezTo>
                    <a:pt x="11686" y="2748"/>
                    <a:pt x="11693" y="2597"/>
                    <a:pt x="11591" y="2588"/>
                  </a:cubicBezTo>
                  <a:cubicBezTo>
                    <a:pt x="11486" y="2579"/>
                    <a:pt x="11381" y="2560"/>
                    <a:pt x="11279" y="2539"/>
                  </a:cubicBezTo>
                  <a:cubicBezTo>
                    <a:pt x="11275" y="2538"/>
                    <a:pt x="11271" y="2538"/>
                    <a:pt x="11267" y="2538"/>
                  </a:cubicBezTo>
                  <a:close/>
                  <a:moveTo>
                    <a:pt x="12225" y="2562"/>
                  </a:moveTo>
                  <a:cubicBezTo>
                    <a:pt x="12221" y="2562"/>
                    <a:pt x="12216" y="2563"/>
                    <a:pt x="12211" y="2563"/>
                  </a:cubicBezTo>
                  <a:cubicBezTo>
                    <a:pt x="12109" y="2582"/>
                    <a:pt x="12007" y="2594"/>
                    <a:pt x="11902" y="2597"/>
                  </a:cubicBezTo>
                  <a:cubicBezTo>
                    <a:pt x="11804" y="2606"/>
                    <a:pt x="11804" y="2755"/>
                    <a:pt x="11905" y="2761"/>
                  </a:cubicBezTo>
                  <a:lnTo>
                    <a:pt x="11912" y="2761"/>
                  </a:lnTo>
                  <a:cubicBezTo>
                    <a:pt x="12023" y="2755"/>
                    <a:pt x="12134" y="2742"/>
                    <a:pt x="12245" y="2721"/>
                  </a:cubicBezTo>
                  <a:cubicBezTo>
                    <a:pt x="12338" y="2697"/>
                    <a:pt x="12315" y="2562"/>
                    <a:pt x="12225" y="2562"/>
                  </a:cubicBezTo>
                  <a:close/>
                  <a:moveTo>
                    <a:pt x="3183" y="2436"/>
                  </a:moveTo>
                  <a:cubicBezTo>
                    <a:pt x="3167" y="2436"/>
                    <a:pt x="3150" y="2442"/>
                    <a:pt x="3134" y="2455"/>
                  </a:cubicBezTo>
                  <a:cubicBezTo>
                    <a:pt x="3044" y="2514"/>
                    <a:pt x="2955" y="2569"/>
                    <a:pt x="2862" y="2616"/>
                  </a:cubicBezTo>
                  <a:cubicBezTo>
                    <a:pt x="2784" y="2652"/>
                    <a:pt x="2811" y="2770"/>
                    <a:pt x="2896" y="2770"/>
                  </a:cubicBezTo>
                  <a:cubicBezTo>
                    <a:pt x="2898" y="2770"/>
                    <a:pt x="2900" y="2770"/>
                    <a:pt x="2902" y="2770"/>
                  </a:cubicBezTo>
                  <a:cubicBezTo>
                    <a:pt x="2915" y="2770"/>
                    <a:pt x="2927" y="2767"/>
                    <a:pt x="2936" y="2761"/>
                  </a:cubicBezTo>
                  <a:cubicBezTo>
                    <a:pt x="3035" y="2708"/>
                    <a:pt x="3131" y="2653"/>
                    <a:pt x="3223" y="2591"/>
                  </a:cubicBezTo>
                  <a:cubicBezTo>
                    <a:pt x="3303" y="2543"/>
                    <a:pt x="3253" y="2436"/>
                    <a:pt x="3183" y="2436"/>
                  </a:cubicBezTo>
                  <a:close/>
                  <a:moveTo>
                    <a:pt x="1036" y="2603"/>
                  </a:moveTo>
                  <a:cubicBezTo>
                    <a:pt x="961" y="2603"/>
                    <a:pt x="917" y="2722"/>
                    <a:pt x="1005" y="2761"/>
                  </a:cubicBezTo>
                  <a:cubicBezTo>
                    <a:pt x="1104" y="2810"/>
                    <a:pt x="1206" y="2856"/>
                    <a:pt x="1311" y="2893"/>
                  </a:cubicBezTo>
                  <a:cubicBezTo>
                    <a:pt x="1320" y="2896"/>
                    <a:pt x="1329" y="2899"/>
                    <a:pt x="1339" y="2899"/>
                  </a:cubicBezTo>
                  <a:cubicBezTo>
                    <a:pt x="1428" y="2899"/>
                    <a:pt x="1453" y="2773"/>
                    <a:pt x="1366" y="2742"/>
                  </a:cubicBezTo>
                  <a:cubicBezTo>
                    <a:pt x="1268" y="2705"/>
                    <a:pt x="1172" y="2665"/>
                    <a:pt x="1080" y="2616"/>
                  </a:cubicBezTo>
                  <a:cubicBezTo>
                    <a:pt x="1064" y="2607"/>
                    <a:pt x="1050" y="2603"/>
                    <a:pt x="1036" y="2603"/>
                  </a:cubicBezTo>
                  <a:close/>
                  <a:moveTo>
                    <a:pt x="4887" y="2595"/>
                  </a:moveTo>
                  <a:cubicBezTo>
                    <a:pt x="4816" y="2595"/>
                    <a:pt x="4771" y="2701"/>
                    <a:pt x="4852" y="2748"/>
                  </a:cubicBezTo>
                  <a:cubicBezTo>
                    <a:pt x="4947" y="2801"/>
                    <a:pt x="5046" y="2850"/>
                    <a:pt x="5151" y="2893"/>
                  </a:cubicBezTo>
                  <a:cubicBezTo>
                    <a:pt x="5160" y="2896"/>
                    <a:pt x="5169" y="2899"/>
                    <a:pt x="5182" y="2899"/>
                  </a:cubicBezTo>
                  <a:lnTo>
                    <a:pt x="5182" y="2896"/>
                  </a:lnTo>
                  <a:cubicBezTo>
                    <a:pt x="5268" y="2896"/>
                    <a:pt x="5290" y="2779"/>
                    <a:pt x="5212" y="2742"/>
                  </a:cubicBezTo>
                  <a:cubicBezTo>
                    <a:pt x="5114" y="2702"/>
                    <a:pt x="5021" y="2656"/>
                    <a:pt x="4929" y="2606"/>
                  </a:cubicBezTo>
                  <a:cubicBezTo>
                    <a:pt x="4914" y="2598"/>
                    <a:pt x="4900" y="2595"/>
                    <a:pt x="4887" y="2595"/>
                  </a:cubicBezTo>
                  <a:close/>
                  <a:moveTo>
                    <a:pt x="7683" y="2605"/>
                  </a:moveTo>
                  <a:cubicBezTo>
                    <a:pt x="7672" y="2605"/>
                    <a:pt x="7661" y="2608"/>
                    <a:pt x="7649" y="2613"/>
                  </a:cubicBezTo>
                  <a:cubicBezTo>
                    <a:pt x="7553" y="2662"/>
                    <a:pt x="7458" y="2705"/>
                    <a:pt x="7359" y="2742"/>
                  </a:cubicBezTo>
                  <a:cubicBezTo>
                    <a:pt x="7279" y="2776"/>
                    <a:pt x="7301" y="2896"/>
                    <a:pt x="7390" y="2899"/>
                  </a:cubicBezTo>
                  <a:cubicBezTo>
                    <a:pt x="7399" y="2899"/>
                    <a:pt x="7408" y="2896"/>
                    <a:pt x="7418" y="2893"/>
                  </a:cubicBezTo>
                  <a:cubicBezTo>
                    <a:pt x="7520" y="2853"/>
                    <a:pt x="7621" y="2807"/>
                    <a:pt x="7720" y="2758"/>
                  </a:cubicBezTo>
                  <a:cubicBezTo>
                    <a:pt x="7798" y="2714"/>
                    <a:pt x="7756" y="2605"/>
                    <a:pt x="7683" y="2605"/>
                  </a:cubicBezTo>
                  <a:close/>
                  <a:moveTo>
                    <a:pt x="2609" y="2736"/>
                  </a:moveTo>
                  <a:cubicBezTo>
                    <a:pt x="2599" y="2736"/>
                    <a:pt x="2589" y="2738"/>
                    <a:pt x="2578" y="2742"/>
                  </a:cubicBezTo>
                  <a:cubicBezTo>
                    <a:pt x="2480" y="2776"/>
                    <a:pt x="2381" y="2804"/>
                    <a:pt x="2279" y="2822"/>
                  </a:cubicBezTo>
                  <a:cubicBezTo>
                    <a:pt x="2184" y="2841"/>
                    <a:pt x="2196" y="2980"/>
                    <a:pt x="2292" y="2983"/>
                  </a:cubicBezTo>
                  <a:lnTo>
                    <a:pt x="2307" y="2983"/>
                  </a:lnTo>
                  <a:cubicBezTo>
                    <a:pt x="2418" y="2961"/>
                    <a:pt x="2526" y="2933"/>
                    <a:pt x="2631" y="2896"/>
                  </a:cubicBezTo>
                  <a:cubicBezTo>
                    <a:pt x="2725" y="2863"/>
                    <a:pt x="2690" y="2736"/>
                    <a:pt x="2609" y="2736"/>
                  </a:cubicBezTo>
                  <a:close/>
                  <a:moveTo>
                    <a:pt x="1642" y="2822"/>
                  </a:moveTo>
                  <a:cubicBezTo>
                    <a:pt x="1550" y="2822"/>
                    <a:pt x="1529" y="2968"/>
                    <a:pt x="1635" y="2983"/>
                  </a:cubicBezTo>
                  <a:cubicBezTo>
                    <a:pt x="1743" y="3004"/>
                    <a:pt x="1851" y="3014"/>
                    <a:pt x="1959" y="3014"/>
                  </a:cubicBezTo>
                  <a:lnTo>
                    <a:pt x="1974" y="3014"/>
                  </a:lnTo>
                  <a:cubicBezTo>
                    <a:pt x="2017" y="3014"/>
                    <a:pt x="2048" y="2977"/>
                    <a:pt x="2048" y="2933"/>
                  </a:cubicBezTo>
                  <a:cubicBezTo>
                    <a:pt x="2045" y="2889"/>
                    <a:pt x="2008" y="2853"/>
                    <a:pt x="1967" y="2853"/>
                  </a:cubicBezTo>
                  <a:cubicBezTo>
                    <a:pt x="1965" y="2853"/>
                    <a:pt x="1963" y="2853"/>
                    <a:pt x="1962" y="2853"/>
                  </a:cubicBezTo>
                  <a:cubicBezTo>
                    <a:pt x="1860" y="2853"/>
                    <a:pt x="1761" y="2844"/>
                    <a:pt x="1666" y="2825"/>
                  </a:cubicBezTo>
                  <a:cubicBezTo>
                    <a:pt x="1657" y="2823"/>
                    <a:pt x="1649" y="2822"/>
                    <a:pt x="1642" y="2822"/>
                  </a:cubicBezTo>
                  <a:close/>
                  <a:moveTo>
                    <a:pt x="7085" y="2836"/>
                  </a:moveTo>
                  <a:cubicBezTo>
                    <a:pt x="7078" y="2836"/>
                    <a:pt x="7071" y="2837"/>
                    <a:pt x="7063" y="2841"/>
                  </a:cubicBezTo>
                  <a:cubicBezTo>
                    <a:pt x="6961" y="2869"/>
                    <a:pt x="6859" y="2893"/>
                    <a:pt x="6755" y="2909"/>
                  </a:cubicBezTo>
                  <a:cubicBezTo>
                    <a:pt x="6654" y="2924"/>
                    <a:pt x="6665" y="3069"/>
                    <a:pt x="6764" y="3069"/>
                  </a:cubicBezTo>
                  <a:cubicBezTo>
                    <a:pt x="6765" y="3069"/>
                    <a:pt x="6766" y="3069"/>
                    <a:pt x="6767" y="3069"/>
                  </a:cubicBezTo>
                  <a:lnTo>
                    <a:pt x="6770" y="3072"/>
                  </a:lnTo>
                  <a:cubicBezTo>
                    <a:pt x="6773" y="3069"/>
                    <a:pt x="6776" y="3069"/>
                    <a:pt x="6782" y="3069"/>
                  </a:cubicBezTo>
                  <a:cubicBezTo>
                    <a:pt x="6890" y="3051"/>
                    <a:pt x="6998" y="3026"/>
                    <a:pt x="7106" y="2995"/>
                  </a:cubicBezTo>
                  <a:cubicBezTo>
                    <a:pt x="7190" y="2984"/>
                    <a:pt x="7155" y="2836"/>
                    <a:pt x="7085" y="2836"/>
                  </a:cubicBezTo>
                  <a:close/>
                  <a:moveTo>
                    <a:pt x="5496" y="2846"/>
                  </a:moveTo>
                  <a:cubicBezTo>
                    <a:pt x="5413" y="2846"/>
                    <a:pt x="5383" y="2966"/>
                    <a:pt x="5465" y="3001"/>
                  </a:cubicBezTo>
                  <a:cubicBezTo>
                    <a:pt x="5573" y="3032"/>
                    <a:pt x="5681" y="3057"/>
                    <a:pt x="5789" y="3072"/>
                  </a:cubicBezTo>
                  <a:cubicBezTo>
                    <a:pt x="5792" y="3074"/>
                    <a:pt x="5795" y="3074"/>
                    <a:pt x="5797" y="3074"/>
                  </a:cubicBezTo>
                  <a:cubicBezTo>
                    <a:pt x="5799" y="3074"/>
                    <a:pt x="5802" y="3074"/>
                    <a:pt x="5805" y="3072"/>
                  </a:cubicBezTo>
                  <a:lnTo>
                    <a:pt x="5805" y="3075"/>
                  </a:lnTo>
                  <a:cubicBezTo>
                    <a:pt x="5903" y="3075"/>
                    <a:pt x="5916" y="2933"/>
                    <a:pt x="5817" y="2915"/>
                  </a:cubicBezTo>
                  <a:cubicBezTo>
                    <a:pt x="5715" y="2899"/>
                    <a:pt x="5610" y="2875"/>
                    <a:pt x="5509" y="2847"/>
                  </a:cubicBezTo>
                  <a:cubicBezTo>
                    <a:pt x="5504" y="2846"/>
                    <a:pt x="5500" y="2846"/>
                    <a:pt x="5496" y="2846"/>
                  </a:cubicBezTo>
                  <a:close/>
                  <a:moveTo>
                    <a:pt x="6123" y="2946"/>
                  </a:moveTo>
                  <a:cubicBezTo>
                    <a:pt x="6020" y="2946"/>
                    <a:pt x="6013" y="3103"/>
                    <a:pt x="6119" y="3109"/>
                  </a:cubicBezTo>
                  <a:cubicBezTo>
                    <a:pt x="6172" y="3112"/>
                    <a:pt x="6227" y="3112"/>
                    <a:pt x="6280" y="3112"/>
                  </a:cubicBezTo>
                  <a:cubicBezTo>
                    <a:pt x="6338" y="3112"/>
                    <a:pt x="6394" y="3109"/>
                    <a:pt x="6452" y="3109"/>
                  </a:cubicBezTo>
                  <a:cubicBezTo>
                    <a:pt x="6554" y="3097"/>
                    <a:pt x="6548" y="2949"/>
                    <a:pt x="6446" y="2946"/>
                  </a:cubicBezTo>
                  <a:lnTo>
                    <a:pt x="6443" y="2946"/>
                  </a:lnTo>
                  <a:cubicBezTo>
                    <a:pt x="6391" y="2949"/>
                    <a:pt x="6338" y="2950"/>
                    <a:pt x="6286" y="2950"/>
                  </a:cubicBezTo>
                  <a:cubicBezTo>
                    <a:pt x="6233" y="2950"/>
                    <a:pt x="6181" y="2949"/>
                    <a:pt x="6128" y="2946"/>
                  </a:cubicBezTo>
                  <a:cubicBezTo>
                    <a:pt x="6126" y="2946"/>
                    <a:pt x="6125" y="2946"/>
                    <a:pt x="6123" y="2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708991" y="3277577"/>
              <a:ext cx="164307" cy="158066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6815220" y="4899330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1354;p14"/>
          <p:cNvGrpSpPr/>
          <p:nvPr/>
        </p:nvGrpSpPr>
        <p:grpSpPr>
          <a:xfrm>
            <a:off x="9887300" y="26365"/>
            <a:ext cx="2223824" cy="2141139"/>
            <a:chOff x="7415475" y="19774"/>
            <a:chExt cx="1667868" cy="1605854"/>
          </a:xfrm>
        </p:grpSpPr>
        <p:grpSp>
          <p:nvGrpSpPr>
            <p:cNvPr id="6" name="Google Shape;1355;p14"/>
            <p:cNvGrpSpPr/>
            <p:nvPr/>
          </p:nvGrpSpPr>
          <p:grpSpPr>
            <a:xfrm>
              <a:off x="8727034" y="1413481"/>
              <a:ext cx="356308" cy="212146"/>
              <a:chOff x="5852753" y="-1422679"/>
              <a:chExt cx="195881" cy="116634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852753" y="-1420330"/>
                <a:ext cx="195881" cy="11161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5861505" y="-1422679"/>
                <a:ext cx="176673" cy="116634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8" name="Google Shape;1358;p14"/>
            <p:cNvSpPr/>
            <p:nvPr/>
          </p:nvSpPr>
          <p:spPr>
            <a:xfrm>
              <a:off x="7415475" y="120062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454729" y="218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2877" y="179637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7700974" y="316816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53729" y="627684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957048" y="1145935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364;p14"/>
            <p:cNvGrpSpPr/>
            <p:nvPr/>
          </p:nvGrpSpPr>
          <p:grpSpPr>
            <a:xfrm>
              <a:off x="7853382" y="19774"/>
              <a:ext cx="394623" cy="297061"/>
              <a:chOff x="85157" y="4436674"/>
              <a:chExt cx="394623" cy="297061"/>
            </a:xfrm>
          </p:grpSpPr>
          <p:sp>
            <p:nvSpPr>
              <p:cNvPr id="1365" name="Google Shape;1365;p14"/>
              <p:cNvSpPr/>
              <p:nvPr/>
            </p:nvSpPr>
            <p:spPr>
              <a:xfrm flipH="1">
                <a:off x="381812" y="4602895"/>
                <a:ext cx="97968" cy="7456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21" extrusionOk="0">
                    <a:moveTo>
                      <a:pt x="861" y="1"/>
                    </a:moveTo>
                    <a:cubicBezTo>
                      <a:pt x="840" y="1"/>
                      <a:pt x="818" y="10"/>
                      <a:pt x="800" y="32"/>
                    </a:cubicBezTo>
                    <a:cubicBezTo>
                      <a:pt x="1" y="788"/>
                      <a:pt x="26" y="822"/>
                      <a:pt x="78" y="890"/>
                    </a:cubicBezTo>
                    <a:cubicBezTo>
                      <a:pt x="97" y="911"/>
                      <a:pt x="152" y="921"/>
                      <a:pt x="229" y="921"/>
                    </a:cubicBezTo>
                    <a:cubicBezTo>
                      <a:pt x="525" y="921"/>
                      <a:pt x="1139" y="788"/>
                      <a:pt x="1145" y="782"/>
                    </a:cubicBezTo>
                    <a:cubicBezTo>
                      <a:pt x="1188" y="769"/>
                      <a:pt x="1210" y="723"/>
                      <a:pt x="1195" y="683"/>
                    </a:cubicBezTo>
                    <a:cubicBezTo>
                      <a:pt x="1182" y="648"/>
                      <a:pt x="1151" y="627"/>
                      <a:pt x="1117" y="627"/>
                    </a:cubicBezTo>
                    <a:cubicBezTo>
                      <a:pt x="1109" y="627"/>
                      <a:pt x="1101" y="628"/>
                      <a:pt x="1093" y="631"/>
                    </a:cubicBezTo>
                    <a:cubicBezTo>
                      <a:pt x="1028" y="649"/>
                      <a:pt x="544" y="729"/>
                      <a:pt x="300" y="757"/>
                    </a:cubicBezTo>
                    <a:cubicBezTo>
                      <a:pt x="427" y="615"/>
                      <a:pt x="676" y="368"/>
                      <a:pt x="911" y="146"/>
                    </a:cubicBezTo>
                    <a:cubicBezTo>
                      <a:pt x="981" y="90"/>
                      <a:pt x="925" y="1"/>
                      <a:pt x="86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flipH="1">
                <a:off x="85157" y="4436674"/>
                <a:ext cx="358432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3669" extrusionOk="0">
                    <a:moveTo>
                      <a:pt x="1234" y="0"/>
                    </a:moveTo>
                    <a:cubicBezTo>
                      <a:pt x="1179" y="0"/>
                      <a:pt x="1127" y="25"/>
                      <a:pt x="1081" y="84"/>
                    </a:cubicBezTo>
                    <a:cubicBezTo>
                      <a:pt x="769" y="478"/>
                      <a:pt x="1463" y="1792"/>
                      <a:pt x="1463" y="1792"/>
                    </a:cubicBezTo>
                    <a:cubicBezTo>
                      <a:pt x="1463" y="1792"/>
                      <a:pt x="991" y="1509"/>
                      <a:pt x="617" y="1509"/>
                    </a:cubicBezTo>
                    <a:cubicBezTo>
                      <a:pt x="424" y="1509"/>
                      <a:pt x="257" y="1585"/>
                      <a:pt x="195" y="1814"/>
                    </a:cubicBezTo>
                    <a:cubicBezTo>
                      <a:pt x="0" y="2525"/>
                      <a:pt x="944" y="3669"/>
                      <a:pt x="2021" y="3669"/>
                    </a:cubicBezTo>
                    <a:cubicBezTo>
                      <a:pt x="2356" y="3669"/>
                      <a:pt x="2703" y="3559"/>
                      <a:pt x="3033" y="3291"/>
                    </a:cubicBezTo>
                    <a:cubicBezTo>
                      <a:pt x="4427" y="2162"/>
                      <a:pt x="3613" y="852"/>
                      <a:pt x="3613" y="852"/>
                    </a:cubicBezTo>
                    <a:lnTo>
                      <a:pt x="3613" y="852"/>
                    </a:lnTo>
                    <a:lnTo>
                      <a:pt x="2913" y="1490"/>
                    </a:lnTo>
                    <a:cubicBezTo>
                      <a:pt x="2913" y="1490"/>
                      <a:pt x="2795" y="608"/>
                      <a:pt x="2358" y="383"/>
                    </a:cubicBezTo>
                    <a:cubicBezTo>
                      <a:pt x="2294" y="350"/>
                      <a:pt x="2242" y="336"/>
                      <a:pt x="2198" y="336"/>
                    </a:cubicBezTo>
                    <a:cubicBezTo>
                      <a:pt x="1936" y="336"/>
                      <a:pt x="1981" y="827"/>
                      <a:pt x="1981" y="827"/>
                    </a:cubicBezTo>
                    <a:cubicBezTo>
                      <a:pt x="1981" y="827"/>
                      <a:pt x="1553" y="0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flipH="1">
                <a:off x="362057" y="4580549"/>
                <a:ext cx="53437" cy="5100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30" extrusionOk="0">
                    <a:moveTo>
                      <a:pt x="428" y="0"/>
                    </a:moveTo>
                    <a:cubicBezTo>
                      <a:pt x="374" y="0"/>
                      <a:pt x="319" y="53"/>
                      <a:pt x="351" y="117"/>
                    </a:cubicBezTo>
                    <a:cubicBezTo>
                      <a:pt x="407" y="237"/>
                      <a:pt x="444" y="392"/>
                      <a:pt x="428" y="456"/>
                    </a:cubicBezTo>
                    <a:cubicBezTo>
                      <a:pt x="373" y="419"/>
                      <a:pt x="262" y="287"/>
                      <a:pt x="175" y="154"/>
                    </a:cubicBezTo>
                    <a:cubicBezTo>
                      <a:pt x="158" y="126"/>
                      <a:pt x="133" y="114"/>
                      <a:pt x="109" y="114"/>
                    </a:cubicBezTo>
                    <a:cubicBezTo>
                      <a:pt x="54" y="114"/>
                      <a:pt x="1" y="176"/>
                      <a:pt x="40" y="240"/>
                    </a:cubicBezTo>
                    <a:cubicBezTo>
                      <a:pt x="132" y="382"/>
                      <a:pt x="305" y="623"/>
                      <a:pt x="441" y="629"/>
                    </a:cubicBezTo>
                    <a:lnTo>
                      <a:pt x="447" y="629"/>
                    </a:lnTo>
                    <a:cubicBezTo>
                      <a:pt x="487" y="629"/>
                      <a:pt x="524" y="611"/>
                      <a:pt x="549" y="580"/>
                    </a:cubicBezTo>
                    <a:cubicBezTo>
                      <a:pt x="660" y="438"/>
                      <a:pt x="539" y="139"/>
                      <a:pt x="499" y="52"/>
                    </a:cubicBezTo>
                    <a:cubicBezTo>
                      <a:pt x="485" y="16"/>
                      <a:pt x="457" y="0"/>
                      <a:pt x="42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 flipH="1">
                <a:off x="219396" y="4507518"/>
                <a:ext cx="103554" cy="10128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251" extrusionOk="0">
                    <a:moveTo>
                      <a:pt x="847" y="0"/>
                    </a:moveTo>
                    <a:cubicBezTo>
                      <a:pt x="816" y="0"/>
                      <a:pt x="784" y="9"/>
                      <a:pt x="756" y="26"/>
                    </a:cubicBezTo>
                    <a:cubicBezTo>
                      <a:pt x="667" y="88"/>
                      <a:pt x="642" y="242"/>
                      <a:pt x="642" y="387"/>
                    </a:cubicBezTo>
                    <a:cubicBezTo>
                      <a:pt x="473" y="222"/>
                      <a:pt x="340" y="137"/>
                      <a:pt x="245" y="137"/>
                    </a:cubicBezTo>
                    <a:cubicBezTo>
                      <a:pt x="214" y="137"/>
                      <a:pt x="187" y="146"/>
                      <a:pt x="164" y="165"/>
                    </a:cubicBezTo>
                    <a:cubicBezTo>
                      <a:pt x="124" y="192"/>
                      <a:pt x="1" y="288"/>
                      <a:pt x="386" y="1201"/>
                    </a:cubicBezTo>
                    <a:cubicBezTo>
                      <a:pt x="399" y="1232"/>
                      <a:pt x="430" y="1250"/>
                      <a:pt x="460" y="1250"/>
                    </a:cubicBezTo>
                    <a:cubicBezTo>
                      <a:pt x="473" y="1250"/>
                      <a:pt x="485" y="1247"/>
                      <a:pt x="494" y="1241"/>
                    </a:cubicBezTo>
                    <a:cubicBezTo>
                      <a:pt x="534" y="1226"/>
                      <a:pt x="553" y="1176"/>
                      <a:pt x="537" y="1136"/>
                    </a:cubicBezTo>
                    <a:cubicBezTo>
                      <a:pt x="402" y="812"/>
                      <a:pt x="272" y="424"/>
                      <a:pt x="272" y="300"/>
                    </a:cubicBezTo>
                    <a:lnTo>
                      <a:pt x="272" y="300"/>
                    </a:lnTo>
                    <a:cubicBezTo>
                      <a:pt x="349" y="331"/>
                      <a:pt x="525" y="485"/>
                      <a:pt x="676" y="655"/>
                    </a:cubicBezTo>
                    <a:cubicBezTo>
                      <a:pt x="693" y="674"/>
                      <a:pt x="715" y="682"/>
                      <a:pt x="736" y="682"/>
                    </a:cubicBezTo>
                    <a:cubicBezTo>
                      <a:pt x="779" y="682"/>
                      <a:pt x="821" y="646"/>
                      <a:pt x="815" y="593"/>
                    </a:cubicBezTo>
                    <a:cubicBezTo>
                      <a:pt x="793" y="399"/>
                      <a:pt x="812" y="189"/>
                      <a:pt x="843" y="162"/>
                    </a:cubicBezTo>
                    <a:cubicBezTo>
                      <a:pt x="849" y="162"/>
                      <a:pt x="855" y="165"/>
                      <a:pt x="861" y="168"/>
                    </a:cubicBezTo>
                    <a:cubicBezTo>
                      <a:pt x="1006" y="248"/>
                      <a:pt x="1093" y="606"/>
                      <a:pt x="1111" y="815"/>
                    </a:cubicBezTo>
                    <a:cubicBezTo>
                      <a:pt x="1114" y="867"/>
                      <a:pt x="1152" y="891"/>
                      <a:pt x="1190" y="891"/>
                    </a:cubicBezTo>
                    <a:cubicBezTo>
                      <a:pt x="1234" y="891"/>
                      <a:pt x="1278" y="859"/>
                      <a:pt x="1272" y="800"/>
                    </a:cubicBezTo>
                    <a:cubicBezTo>
                      <a:pt x="1265" y="735"/>
                      <a:pt x="1207" y="171"/>
                      <a:pt x="938" y="26"/>
                    </a:cubicBezTo>
                    <a:cubicBezTo>
                      <a:pt x="911" y="9"/>
                      <a:pt x="879" y="0"/>
                      <a:pt x="84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 flipH="1">
                <a:off x="182072" y="4624513"/>
                <a:ext cx="177556" cy="9189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135" extrusionOk="0">
                    <a:moveTo>
                      <a:pt x="2091" y="0"/>
                    </a:moveTo>
                    <a:cubicBezTo>
                      <a:pt x="2061" y="0"/>
                      <a:pt x="2030" y="17"/>
                      <a:pt x="2018" y="55"/>
                    </a:cubicBezTo>
                    <a:cubicBezTo>
                      <a:pt x="2014" y="61"/>
                      <a:pt x="1795" y="672"/>
                      <a:pt x="1265" y="891"/>
                    </a:cubicBezTo>
                    <a:cubicBezTo>
                      <a:pt x="1137" y="944"/>
                      <a:pt x="1000" y="970"/>
                      <a:pt x="856" y="970"/>
                    </a:cubicBezTo>
                    <a:cubicBezTo>
                      <a:pt x="640" y="970"/>
                      <a:pt x="406" y="911"/>
                      <a:pt x="158" y="792"/>
                    </a:cubicBezTo>
                    <a:cubicBezTo>
                      <a:pt x="143" y="784"/>
                      <a:pt x="129" y="780"/>
                      <a:pt x="116" y="780"/>
                    </a:cubicBezTo>
                    <a:cubicBezTo>
                      <a:pt x="41" y="780"/>
                      <a:pt x="1" y="898"/>
                      <a:pt x="90" y="937"/>
                    </a:cubicBezTo>
                    <a:cubicBezTo>
                      <a:pt x="361" y="1067"/>
                      <a:pt x="620" y="1135"/>
                      <a:pt x="861" y="1135"/>
                    </a:cubicBezTo>
                    <a:cubicBezTo>
                      <a:pt x="1021" y="1135"/>
                      <a:pt x="1182" y="1104"/>
                      <a:pt x="1330" y="1042"/>
                    </a:cubicBezTo>
                    <a:cubicBezTo>
                      <a:pt x="1928" y="792"/>
                      <a:pt x="2163" y="135"/>
                      <a:pt x="2172" y="108"/>
                    </a:cubicBezTo>
                    <a:cubicBezTo>
                      <a:pt x="2193" y="44"/>
                      <a:pt x="2141" y="0"/>
                      <a:pt x="209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Google Shape;1370;p14"/>
          <p:cNvGrpSpPr/>
          <p:nvPr/>
        </p:nvGrpSpPr>
        <p:grpSpPr>
          <a:xfrm>
            <a:off x="85639" y="134203"/>
            <a:ext cx="2367628" cy="1924647"/>
            <a:chOff x="64228" y="100651"/>
            <a:chExt cx="1775721" cy="1443485"/>
          </a:xfrm>
        </p:grpSpPr>
        <p:grpSp>
          <p:nvGrpSpPr>
            <p:cNvPr id="9" name="Google Shape;1371;p14"/>
            <p:cNvGrpSpPr/>
            <p:nvPr/>
          </p:nvGrpSpPr>
          <p:grpSpPr>
            <a:xfrm>
              <a:off x="207153" y="986833"/>
              <a:ext cx="367879" cy="258973"/>
              <a:chOff x="8341725" y="115829"/>
              <a:chExt cx="267198" cy="188098"/>
            </a:xfrm>
          </p:grpSpPr>
          <p:sp>
            <p:nvSpPr>
              <p:cNvPr id="1372" name="Google Shape;1372;p14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79" name="Google Shape;1379;p14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1678526" y="27430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64228" y="1429033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132954" y="70468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14"/>
            <p:cNvSpPr/>
            <p:nvPr/>
          </p:nvSpPr>
          <p:spPr>
            <a:xfrm rot="-5594267">
              <a:off x="128159" y="1035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14"/>
            <p:cNvSpPr/>
            <p:nvPr/>
          </p:nvSpPr>
          <p:spPr>
            <a:xfrm rot="-5594267">
              <a:off x="1518450" y="117160"/>
              <a:ext cx="82879" cy="75565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1386;p14"/>
            <p:cNvGrpSpPr/>
            <p:nvPr/>
          </p:nvGrpSpPr>
          <p:grpSpPr>
            <a:xfrm>
              <a:off x="978054" y="146142"/>
              <a:ext cx="446685" cy="265947"/>
              <a:chOff x="978054" y="146142"/>
              <a:chExt cx="446685" cy="265947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978054" y="15196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999986" y="146142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" name="Google Shape;1389;p14"/>
            <p:cNvGrpSpPr/>
            <p:nvPr/>
          </p:nvGrpSpPr>
          <p:grpSpPr>
            <a:xfrm>
              <a:off x="241328" y="274302"/>
              <a:ext cx="299552" cy="265537"/>
              <a:chOff x="8792070" y="4843090"/>
              <a:chExt cx="142474" cy="126290"/>
            </a:xfrm>
          </p:grpSpPr>
          <p:sp>
            <p:nvSpPr>
              <p:cNvPr id="1390" name="Google Shape;1390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2" name="Google Shape;1401;p14"/>
          <p:cNvGrpSpPr/>
          <p:nvPr/>
        </p:nvGrpSpPr>
        <p:grpSpPr>
          <a:xfrm>
            <a:off x="63476" y="3956315"/>
            <a:ext cx="3386437" cy="2967951"/>
            <a:chOff x="47607" y="2967235"/>
            <a:chExt cx="2539828" cy="2225963"/>
          </a:xfrm>
        </p:grpSpPr>
        <p:sp>
          <p:nvSpPr>
            <p:cNvPr id="1402" name="Google Shape;1402;p14"/>
            <p:cNvSpPr/>
            <p:nvPr/>
          </p:nvSpPr>
          <p:spPr>
            <a:xfrm>
              <a:off x="279841" y="296723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5064" y="48022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14"/>
            <p:cNvSpPr/>
            <p:nvPr/>
          </p:nvSpPr>
          <p:spPr>
            <a:xfrm rot="-581245">
              <a:off x="321352" y="4794389"/>
              <a:ext cx="787476" cy="33494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397152" y="33709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47607" y="317795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839941" y="497162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408;p14"/>
            <p:cNvGrpSpPr/>
            <p:nvPr/>
          </p:nvGrpSpPr>
          <p:grpSpPr>
            <a:xfrm>
              <a:off x="1339577" y="4712702"/>
              <a:ext cx="407881" cy="242857"/>
              <a:chOff x="78527" y="4008152"/>
              <a:chExt cx="407881" cy="242857"/>
            </a:xfrm>
          </p:grpSpPr>
          <p:sp>
            <p:nvSpPr>
              <p:cNvPr id="1409" name="Google Shape;1409;p14"/>
              <p:cNvSpPr/>
              <p:nvPr/>
            </p:nvSpPr>
            <p:spPr>
              <a:xfrm>
                <a:off x="78527" y="4013042"/>
                <a:ext cx="407881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96750" y="4008152"/>
                <a:ext cx="367883" cy="242857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oogle Shape;1411;p14"/>
            <p:cNvGrpSpPr/>
            <p:nvPr/>
          </p:nvGrpSpPr>
          <p:grpSpPr>
            <a:xfrm>
              <a:off x="85065" y="3621100"/>
              <a:ext cx="345427" cy="299475"/>
              <a:chOff x="1011528" y="129375"/>
              <a:chExt cx="345427" cy="299475"/>
            </a:xfrm>
          </p:grpSpPr>
          <p:sp>
            <p:nvSpPr>
              <p:cNvPr id="1412" name="Google Shape;1412;p14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417;p14"/>
            <p:cNvGrpSpPr/>
            <p:nvPr/>
          </p:nvGrpSpPr>
          <p:grpSpPr>
            <a:xfrm>
              <a:off x="2199114" y="4641719"/>
              <a:ext cx="388320" cy="384805"/>
              <a:chOff x="10649934" y="1571625"/>
              <a:chExt cx="449705" cy="445634"/>
            </a:xfrm>
          </p:grpSpPr>
          <p:sp>
            <p:nvSpPr>
              <p:cNvPr id="1418" name="Google Shape;1418;p14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40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1587267" y="24379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subTitle" idx="1"/>
          </p:nvPr>
        </p:nvSpPr>
        <p:spPr>
          <a:xfrm>
            <a:off x="27480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2" hasCustomPrompt="1"/>
          </p:nvPr>
        </p:nvSpPr>
        <p:spPr>
          <a:xfrm>
            <a:off x="6351400" y="24379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3"/>
          </p:nvPr>
        </p:nvSpPr>
        <p:spPr>
          <a:xfrm>
            <a:off x="75456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 hasCustomPrompt="1"/>
          </p:nvPr>
        </p:nvSpPr>
        <p:spPr>
          <a:xfrm>
            <a:off x="1587267" y="45366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27480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6351400" y="45366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subTitle" idx="7"/>
          </p:nvPr>
        </p:nvSpPr>
        <p:spPr>
          <a:xfrm>
            <a:off x="75456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2748000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9"/>
          </p:nvPr>
        </p:nvSpPr>
        <p:spPr>
          <a:xfrm>
            <a:off x="7552133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subTitle" idx="13"/>
          </p:nvPr>
        </p:nvSpPr>
        <p:spPr>
          <a:xfrm>
            <a:off x="2748000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5" name="Google Shape;1245;p13"/>
          <p:cNvSpPr txBox="1">
            <a:spLocks noGrp="1"/>
          </p:cNvSpPr>
          <p:nvPr>
            <p:ph type="subTitle" idx="14"/>
          </p:nvPr>
        </p:nvSpPr>
        <p:spPr>
          <a:xfrm>
            <a:off x="7552133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247;p13"/>
          <p:cNvGrpSpPr/>
          <p:nvPr/>
        </p:nvGrpSpPr>
        <p:grpSpPr>
          <a:xfrm>
            <a:off x="58567" y="4772937"/>
            <a:ext cx="2053156" cy="2139424"/>
            <a:chOff x="43925" y="3579703"/>
            <a:chExt cx="1539867" cy="1604568"/>
          </a:xfrm>
        </p:grpSpPr>
        <p:sp>
          <p:nvSpPr>
            <p:cNvPr id="1248" name="Google Shape;1248;p13"/>
            <p:cNvSpPr/>
            <p:nvPr/>
          </p:nvSpPr>
          <p:spPr>
            <a:xfrm>
              <a:off x="43925" y="4343775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40141" y="373015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99302" y="4905950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52924" y="3579703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61479" y="5081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500911" y="496766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254;p13"/>
          <p:cNvGrpSpPr/>
          <p:nvPr/>
        </p:nvGrpSpPr>
        <p:grpSpPr>
          <a:xfrm>
            <a:off x="9820131" y="4273389"/>
            <a:ext cx="2286252" cy="2502073"/>
            <a:chOff x="7365098" y="3205040"/>
            <a:chExt cx="1714689" cy="1876555"/>
          </a:xfrm>
        </p:grpSpPr>
        <p:sp>
          <p:nvSpPr>
            <p:cNvPr id="1255" name="Google Shape;1255;p13"/>
            <p:cNvSpPr/>
            <p:nvPr/>
          </p:nvSpPr>
          <p:spPr>
            <a:xfrm>
              <a:off x="8957971" y="3553857"/>
              <a:ext cx="97552" cy="98090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5"/>
                  </a:moveTo>
                  <a:cubicBezTo>
                    <a:pt x="990" y="315"/>
                    <a:pt x="1018" y="417"/>
                    <a:pt x="1034" y="485"/>
                  </a:cubicBezTo>
                  <a:cubicBezTo>
                    <a:pt x="1080" y="667"/>
                    <a:pt x="1089" y="707"/>
                    <a:pt x="1111" y="738"/>
                  </a:cubicBezTo>
                  <a:cubicBezTo>
                    <a:pt x="1135" y="769"/>
                    <a:pt x="1166" y="784"/>
                    <a:pt x="1345" y="846"/>
                  </a:cubicBezTo>
                  <a:cubicBezTo>
                    <a:pt x="1410" y="870"/>
                    <a:pt x="1505" y="904"/>
                    <a:pt x="1576" y="935"/>
                  </a:cubicBezTo>
                  <a:cubicBezTo>
                    <a:pt x="1478" y="978"/>
                    <a:pt x="1314" y="1040"/>
                    <a:pt x="1169" y="1093"/>
                  </a:cubicBezTo>
                  <a:cubicBezTo>
                    <a:pt x="1148" y="1099"/>
                    <a:pt x="1129" y="1114"/>
                    <a:pt x="1120" y="1136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1"/>
                    <a:pt x="759" y="1108"/>
                  </a:cubicBezTo>
                  <a:cubicBezTo>
                    <a:pt x="753" y="1077"/>
                    <a:pt x="728" y="1052"/>
                    <a:pt x="697" y="1046"/>
                  </a:cubicBezTo>
                  <a:cubicBezTo>
                    <a:pt x="528" y="1015"/>
                    <a:pt x="333" y="972"/>
                    <a:pt x="229" y="941"/>
                  </a:cubicBezTo>
                  <a:cubicBezTo>
                    <a:pt x="392" y="852"/>
                    <a:pt x="565" y="775"/>
                    <a:pt x="738" y="707"/>
                  </a:cubicBezTo>
                  <a:cubicBezTo>
                    <a:pt x="759" y="698"/>
                    <a:pt x="775" y="682"/>
                    <a:pt x="784" y="661"/>
                  </a:cubicBezTo>
                  <a:cubicBezTo>
                    <a:pt x="839" y="516"/>
                    <a:pt x="901" y="374"/>
                    <a:pt x="969" y="235"/>
                  </a:cubicBezTo>
                  <a:close/>
                  <a:moveTo>
                    <a:pt x="987" y="1"/>
                  </a:moveTo>
                  <a:cubicBezTo>
                    <a:pt x="938" y="1"/>
                    <a:pt x="864" y="1"/>
                    <a:pt x="648" y="571"/>
                  </a:cubicBezTo>
                  <a:cubicBezTo>
                    <a:pt x="40" y="815"/>
                    <a:pt x="16" y="895"/>
                    <a:pt x="7" y="929"/>
                  </a:cubicBezTo>
                  <a:cubicBezTo>
                    <a:pt x="0" y="957"/>
                    <a:pt x="7" y="985"/>
                    <a:pt x="22" y="1009"/>
                  </a:cubicBezTo>
                  <a:cubicBezTo>
                    <a:pt x="37" y="1031"/>
                    <a:pt x="84" y="1093"/>
                    <a:pt x="617" y="1194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6" y="1176"/>
                    <a:pt x="1718" y="1065"/>
                    <a:pt x="1780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8"/>
                    <a:pt x="1243" y="633"/>
                  </a:cubicBezTo>
                  <a:cubicBezTo>
                    <a:pt x="1231" y="599"/>
                    <a:pt x="1209" y="516"/>
                    <a:pt x="1194" y="448"/>
                  </a:cubicBezTo>
                  <a:cubicBezTo>
                    <a:pt x="1142" y="229"/>
                    <a:pt x="1105" y="93"/>
                    <a:pt x="1064" y="41"/>
                  </a:cubicBezTo>
                  <a:cubicBezTo>
                    <a:pt x="1046" y="16"/>
                    <a:pt x="1018" y="4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8906457" y="32050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13"/>
            <p:cNvSpPr/>
            <p:nvPr/>
          </p:nvSpPr>
          <p:spPr>
            <a:xfrm rot="-320246">
              <a:off x="8287495" y="4291232"/>
              <a:ext cx="649264" cy="445283"/>
            </a:xfrm>
            <a:custGeom>
              <a:avLst/>
              <a:gdLst/>
              <a:ahLst/>
              <a:cxnLst/>
              <a:rect l="l" t="t" r="r" b="b"/>
              <a:pathLst>
                <a:path w="12073" h="8280" extrusionOk="0">
                  <a:moveTo>
                    <a:pt x="8926" y="1"/>
                  </a:moveTo>
                  <a:cubicBezTo>
                    <a:pt x="8924" y="1"/>
                    <a:pt x="8922" y="1"/>
                    <a:pt x="8921" y="1"/>
                  </a:cubicBezTo>
                  <a:cubicBezTo>
                    <a:pt x="8831" y="4"/>
                    <a:pt x="8742" y="13"/>
                    <a:pt x="8652" y="29"/>
                  </a:cubicBezTo>
                  <a:lnTo>
                    <a:pt x="8588" y="41"/>
                  </a:lnTo>
                  <a:cubicBezTo>
                    <a:pt x="8492" y="60"/>
                    <a:pt x="8507" y="201"/>
                    <a:pt x="8606" y="201"/>
                  </a:cubicBezTo>
                  <a:cubicBezTo>
                    <a:pt x="8609" y="201"/>
                    <a:pt x="8615" y="201"/>
                    <a:pt x="8621" y="198"/>
                  </a:cubicBezTo>
                  <a:lnTo>
                    <a:pt x="8677" y="189"/>
                  </a:lnTo>
                  <a:cubicBezTo>
                    <a:pt x="8760" y="174"/>
                    <a:pt x="8844" y="164"/>
                    <a:pt x="8930" y="161"/>
                  </a:cubicBezTo>
                  <a:cubicBezTo>
                    <a:pt x="8973" y="158"/>
                    <a:pt x="9007" y="121"/>
                    <a:pt x="9007" y="78"/>
                  </a:cubicBezTo>
                  <a:cubicBezTo>
                    <a:pt x="9004" y="34"/>
                    <a:pt x="8967" y="1"/>
                    <a:pt x="8926" y="1"/>
                  </a:cubicBezTo>
                  <a:close/>
                  <a:moveTo>
                    <a:pt x="9248" y="13"/>
                  </a:moveTo>
                  <a:cubicBezTo>
                    <a:pt x="9151" y="13"/>
                    <a:pt x="9136" y="159"/>
                    <a:pt x="9238" y="174"/>
                  </a:cubicBezTo>
                  <a:cubicBezTo>
                    <a:pt x="9343" y="186"/>
                    <a:pt x="9445" y="205"/>
                    <a:pt x="9544" y="232"/>
                  </a:cubicBezTo>
                  <a:cubicBezTo>
                    <a:pt x="9553" y="235"/>
                    <a:pt x="9559" y="235"/>
                    <a:pt x="9565" y="235"/>
                  </a:cubicBezTo>
                  <a:cubicBezTo>
                    <a:pt x="9661" y="235"/>
                    <a:pt x="9679" y="100"/>
                    <a:pt x="9587" y="75"/>
                  </a:cubicBezTo>
                  <a:cubicBezTo>
                    <a:pt x="9479" y="47"/>
                    <a:pt x="9368" y="26"/>
                    <a:pt x="9257" y="13"/>
                  </a:cubicBezTo>
                  <a:cubicBezTo>
                    <a:pt x="9254" y="13"/>
                    <a:pt x="9251" y="13"/>
                    <a:pt x="9248" y="13"/>
                  </a:cubicBezTo>
                  <a:close/>
                  <a:moveTo>
                    <a:pt x="8303" y="128"/>
                  </a:moveTo>
                  <a:cubicBezTo>
                    <a:pt x="8291" y="128"/>
                    <a:pt x="8279" y="131"/>
                    <a:pt x="8267" y="137"/>
                  </a:cubicBezTo>
                  <a:cubicBezTo>
                    <a:pt x="8162" y="180"/>
                    <a:pt x="8060" y="232"/>
                    <a:pt x="7964" y="294"/>
                  </a:cubicBezTo>
                  <a:cubicBezTo>
                    <a:pt x="7900" y="340"/>
                    <a:pt x="7931" y="442"/>
                    <a:pt x="8011" y="442"/>
                  </a:cubicBezTo>
                  <a:lnTo>
                    <a:pt x="8011" y="445"/>
                  </a:lnTo>
                  <a:cubicBezTo>
                    <a:pt x="8026" y="445"/>
                    <a:pt x="8042" y="439"/>
                    <a:pt x="8054" y="430"/>
                  </a:cubicBezTo>
                  <a:cubicBezTo>
                    <a:pt x="8140" y="374"/>
                    <a:pt x="8233" y="325"/>
                    <a:pt x="8325" y="288"/>
                  </a:cubicBezTo>
                  <a:cubicBezTo>
                    <a:pt x="8420" y="255"/>
                    <a:pt x="8382" y="128"/>
                    <a:pt x="8303" y="128"/>
                  </a:cubicBezTo>
                  <a:close/>
                  <a:moveTo>
                    <a:pt x="9873" y="178"/>
                  </a:moveTo>
                  <a:cubicBezTo>
                    <a:pt x="9795" y="178"/>
                    <a:pt x="9757" y="295"/>
                    <a:pt x="9840" y="334"/>
                  </a:cubicBezTo>
                  <a:cubicBezTo>
                    <a:pt x="9938" y="374"/>
                    <a:pt x="10031" y="417"/>
                    <a:pt x="10123" y="470"/>
                  </a:cubicBezTo>
                  <a:cubicBezTo>
                    <a:pt x="10136" y="476"/>
                    <a:pt x="10148" y="479"/>
                    <a:pt x="10164" y="479"/>
                  </a:cubicBezTo>
                  <a:cubicBezTo>
                    <a:pt x="10247" y="479"/>
                    <a:pt x="10275" y="368"/>
                    <a:pt x="10201" y="328"/>
                  </a:cubicBezTo>
                  <a:cubicBezTo>
                    <a:pt x="10105" y="275"/>
                    <a:pt x="10003" y="226"/>
                    <a:pt x="9901" y="183"/>
                  </a:cubicBezTo>
                  <a:cubicBezTo>
                    <a:pt x="9891" y="179"/>
                    <a:pt x="9882" y="178"/>
                    <a:pt x="9873" y="178"/>
                  </a:cubicBezTo>
                  <a:close/>
                  <a:moveTo>
                    <a:pt x="5475" y="516"/>
                  </a:moveTo>
                  <a:cubicBezTo>
                    <a:pt x="5406" y="516"/>
                    <a:pt x="5337" y="518"/>
                    <a:pt x="5269" y="522"/>
                  </a:cubicBezTo>
                  <a:cubicBezTo>
                    <a:pt x="5167" y="531"/>
                    <a:pt x="5173" y="683"/>
                    <a:pt x="5275" y="686"/>
                  </a:cubicBezTo>
                  <a:lnTo>
                    <a:pt x="5281" y="683"/>
                  </a:lnTo>
                  <a:cubicBezTo>
                    <a:pt x="5341" y="679"/>
                    <a:pt x="5401" y="677"/>
                    <a:pt x="5463" y="677"/>
                  </a:cubicBezTo>
                  <a:cubicBezTo>
                    <a:pt x="5506" y="677"/>
                    <a:pt x="5549" y="678"/>
                    <a:pt x="5593" y="679"/>
                  </a:cubicBezTo>
                  <a:cubicBezTo>
                    <a:pt x="5698" y="679"/>
                    <a:pt x="5704" y="528"/>
                    <a:pt x="5602" y="519"/>
                  </a:cubicBezTo>
                  <a:cubicBezTo>
                    <a:pt x="5560" y="517"/>
                    <a:pt x="5517" y="516"/>
                    <a:pt x="5475" y="516"/>
                  </a:cubicBezTo>
                  <a:close/>
                  <a:moveTo>
                    <a:pt x="5916" y="551"/>
                  </a:moveTo>
                  <a:cubicBezTo>
                    <a:pt x="5879" y="551"/>
                    <a:pt x="5845" y="580"/>
                    <a:pt x="5839" y="621"/>
                  </a:cubicBezTo>
                  <a:cubicBezTo>
                    <a:pt x="5833" y="664"/>
                    <a:pt x="5861" y="704"/>
                    <a:pt x="5907" y="713"/>
                  </a:cubicBezTo>
                  <a:cubicBezTo>
                    <a:pt x="6009" y="729"/>
                    <a:pt x="6111" y="754"/>
                    <a:pt x="6213" y="781"/>
                  </a:cubicBezTo>
                  <a:cubicBezTo>
                    <a:pt x="6219" y="784"/>
                    <a:pt x="6228" y="784"/>
                    <a:pt x="6234" y="784"/>
                  </a:cubicBezTo>
                  <a:cubicBezTo>
                    <a:pt x="6327" y="784"/>
                    <a:pt x="6345" y="655"/>
                    <a:pt x="6256" y="627"/>
                  </a:cubicBezTo>
                  <a:cubicBezTo>
                    <a:pt x="6151" y="596"/>
                    <a:pt x="6043" y="572"/>
                    <a:pt x="5932" y="553"/>
                  </a:cubicBezTo>
                  <a:cubicBezTo>
                    <a:pt x="5927" y="552"/>
                    <a:pt x="5922" y="551"/>
                    <a:pt x="5916" y="551"/>
                  </a:cubicBezTo>
                  <a:close/>
                  <a:moveTo>
                    <a:pt x="4962" y="562"/>
                  </a:moveTo>
                  <a:cubicBezTo>
                    <a:pt x="4955" y="562"/>
                    <a:pt x="4947" y="563"/>
                    <a:pt x="4939" y="565"/>
                  </a:cubicBezTo>
                  <a:cubicBezTo>
                    <a:pt x="4831" y="587"/>
                    <a:pt x="4723" y="612"/>
                    <a:pt x="4615" y="642"/>
                  </a:cubicBezTo>
                  <a:cubicBezTo>
                    <a:pt x="4526" y="670"/>
                    <a:pt x="4544" y="803"/>
                    <a:pt x="4640" y="803"/>
                  </a:cubicBezTo>
                  <a:cubicBezTo>
                    <a:pt x="4646" y="803"/>
                    <a:pt x="4655" y="803"/>
                    <a:pt x="4661" y="800"/>
                  </a:cubicBezTo>
                  <a:cubicBezTo>
                    <a:pt x="4763" y="769"/>
                    <a:pt x="4865" y="744"/>
                    <a:pt x="4970" y="726"/>
                  </a:cubicBezTo>
                  <a:cubicBezTo>
                    <a:pt x="5075" y="711"/>
                    <a:pt x="5054" y="562"/>
                    <a:pt x="4962" y="562"/>
                  </a:cubicBezTo>
                  <a:close/>
                  <a:moveTo>
                    <a:pt x="10439" y="486"/>
                  </a:moveTo>
                  <a:cubicBezTo>
                    <a:pt x="10370" y="486"/>
                    <a:pt x="10324" y="585"/>
                    <a:pt x="10395" y="633"/>
                  </a:cubicBezTo>
                  <a:cubicBezTo>
                    <a:pt x="10478" y="692"/>
                    <a:pt x="10565" y="757"/>
                    <a:pt x="10651" y="821"/>
                  </a:cubicBezTo>
                  <a:cubicBezTo>
                    <a:pt x="10663" y="834"/>
                    <a:pt x="10682" y="840"/>
                    <a:pt x="10700" y="840"/>
                  </a:cubicBezTo>
                  <a:lnTo>
                    <a:pt x="10700" y="843"/>
                  </a:lnTo>
                  <a:cubicBezTo>
                    <a:pt x="10725" y="843"/>
                    <a:pt x="10747" y="831"/>
                    <a:pt x="10762" y="809"/>
                  </a:cubicBezTo>
                  <a:cubicBezTo>
                    <a:pt x="10790" y="775"/>
                    <a:pt x="10784" y="723"/>
                    <a:pt x="10750" y="695"/>
                  </a:cubicBezTo>
                  <a:cubicBezTo>
                    <a:pt x="10663" y="627"/>
                    <a:pt x="10574" y="559"/>
                    <a:pt x="10484" y="501"/>
                  </a:cubicBezTo>
                  <a:cubicBezTo>
                    <a:pt x="10469" y="490"/>
                    <a:pt x="10453" y="486"/>
                    <a:pt x="10439" y="486"/>
                  </a:cubicBezTo>
                  <a:close/>
                  <a:moveTo>
                    <a:pt x="7760" y="484"/>
                  </a:moveTo>
                  <a:cubicBezTo>
                    <a:pt x="7741" y="484"/>
                    <a:pt x="7720" y="492"/>
                    <a:pt x="7702" y="510"/>
                  </a:cubicBezTo>
                  <a:cubicBezTo>
                    <a:pt x="7622" y="590"/>
                    <a:pt x="7551" y="676"/>
                    <a:pt x="7490" y="772"/>
                  </a:cubicBezTo>
                  <a:cubicBezTo>
                    <a:pt x="7452" y="824"/>
                    <a:pt x="7490" y="898"/>
                    <a:pt x="7554" y="898"/>
                  </a:cubicBezTo>
                  <a:cubicBezTo>
                    <a:pt x="7582" y="898"/>
                    <a:pt x="7610" y="886"/>
                    <a:pt x="7625" y="861"/>
                  </a:cubicBezTo>
                  <a:cubicBezTo>
                    <a:pt x="7684" y="778"/>
                    <a:pt x="7749" y="698"/>
                    <a:pt x="7820" y="624"/>
                  </a:cubicBezTo>
                  <a:cubicBezTo>
                    <a:pt x="7879" y="565"/>
                    <a:pt x="7824" y="484"/>
                    <a:pt x="7760" y="484"/>
                  </a:cubicBezTo>
                  <a:close/>
                  <a:moveTo>
                    <a:pt x="6543" y="733"/>
                  </a:moveTo>
                  <a:cubicBezTo>
                    <a:pt x="6464" y="733"/>
                    <a:pt x="6426" y="848"/>
                    <a:pt x="6509" y="886"/>
                  </a:cubicBezTo>
                  <a:cubicBezTo>
                    <a:pt x="6604" y="929"/>
                    <a:pt x="6700" y="976"/>
                    <a:pt x="6789" y="1028"/>
                  </a:cubicBezTo>
                  <a:cubicBezTo>
                    <a:pt x="6802" y="1034"/>
                    <a:pt x="6814" y="1037"/>
                    <a:pt x="6829" y="1037"/>
                  </a:cubicBezTo>
                  <a:lnTo>
                    <a:pt x="6833" y="1037"/>
                  </a:lnTo>
                  <a:cubicBezTo>
                    <a:pt x="6913" y="1037"/>
                    <a:pt x="6941" y="926"/>
                    <a:pt x="6870" y="886"/>
                  </a:cubicBezTo>
                  <a:cubicBezTo>
                    <a:pt x="6774" y="831"/>
                    <a:pt x="6675" y="781"/>
                    <a:pt x="6573" y="738"/>
                  </a:cubicBezTo>
                  <a:cubicBezTo>
                    <a:pt x="6563" y="734"/>
                    <a:pt x="6553" y="733"/>
                    <a:pt x="6543" y="733"/>
                  </a:cubicBezTo>
                  <a:close/>
                  <a:moveTo>
                    <a:pt x="4337" y="747"/>
                  </a:moveTo>
                  <a:cubicBezTo>
                    <a:pt x="4326" y="747"/>
                    <a:pt x="4315" y="749"/>
                    <a:pt x="4303" y="754"/>
                  </a:cubicBezTo>
                  <a:cubicBezTo>
                    <a:pt x="4236" y="781"/>
                    <a:pt x="4168" y="812"/>
                    <a:pt x="4100" y="846"/>
                  </a:cubicBezTo>
                  <a:cubicBezTo>
                    <a:pt x="4069" y="861"/>
                    <a:pt x="4035" y="877"/>
                    <a:pt x="4004" y="892"/>
                  </a:cubicBezTo>
                  <a:cubicBezTo>
                    <a:pt x="3964" y="914"/>
                    <a:pt x="3949" y="963"/>
                    <a:pt x="3970" y="1003"/>
                  </a:cubicBezTo>
                  <a:cubicBezTo>
                    <a:pt x="3983" y="1031"/>
                    <a:pt x="4010" y="1047"/>
                    <a:pt x="4041" y="1047"/>
                  </a:cubicBezTo>
                  <a:cubicBezTo>
                    <a:pt x="4054" y="1047"/>
                    <a:pt x="4069" y="1043"/>
                    <a:pt x="4081" y="1037"/>
                  </a:cubicBezTo>
                  <a:cubicBezTo>
                    <a:pt x="4109" y="1022"/>
                    <a:pt x="4140" y="1006"/>
                    <a:pt x="4174" y="991"/>
                  </a:cubicBezTo>
                  <a:cubicBezTo>
                    <a:pt x="4236" y="960"/>
                    <a:pt x="4300" y="929"/>
                    <a:pt x="4365" y="905"/>
                  </a:cubicBezTo>
                  <a:cubicBezTo>
                    <a:pt x="4452" y="869"/>
                    <a:pt x="4417" y="747"/>
                    <a:pt x="4337" y="747"/>
                  </a:cubicBezTo>
                  <a:close/>
                  <a:moveTo>
                    <a:pt x="10948" y="890"/>
                  </a:moveTo>
                  <a:cubicBezTo>
                    <a:pt x="10885" y="890"/>
                    <a:pt x="10833" y="972"/>
                    <a:pt x="10891" y="1028"/>
                  </a:cubicBezTo>
                  <a:cubicBezTo>
                    <a:pt x="10972" y="1102"/>
                    <a:pt x="11049" y="1176"/>
                    <a:pt x="11120" y="1250"/>
                  </a:cubicBezTo>
                  <a:cubicBezTo>
                    <a:pt x="11135" y="1266"/>
                    <a:pt x="11157" y="1275"/>
                    <a:pt x="11178" y="1275"/>
                  </a:cubicBezTo>
                  <a:cubicBezTo>
                    <a:pt x="11249" y="1275"/>
                    <a:pt x="11286" y="1188"/>
                    <a:pt x="11237" y="1139"/>
                  </a:cubicBezTo>
                  <a:cubicBezTo>
                    <a:pt x="11163" y="1062"/>
                    <a:pt x="11083" y="988"/>
                    <a:pt x="10999" y="911"/>
                  </a:cubicBezTo>
                  <a:cubicBezTo>
                    <a:pt x="10983" y="896"/>
                    <a:pt x="10965" y="890"/>
                    <a:pt x="10948" y="890"/>
                  </a:cubicBezTo>
                  <a:close/>
                  <a:moveTo>
                    <a:pt x="3769" y="1046"/>
                  </a:moveTo>
                  <a:cubicBezTo>
                    <a:pt x="3753" y="1046"/>
                    <a:pt x="3735" y="1052"/>
                    <a:pt x="3717" y="1065"/>
                  </a:cubicBezTo>
                  <a:cubicBezTo>
                    <a:pt x="3628" y="1130"/>
                    <a:pt x="3539" y="1198"/>
                    <a:pt x="3458" y="1272"/>
                  </a:cubicBezTo>
                  <a:cubicBezTo>
                    <a:pt x="3403" y="1321"/>
                    <a:pt x="3437" y="1414"/>
                    <a:pt x="3511" y="1414"/>
                  </a:cubicBezTo>
                  <a:cubicBezTo>
                    <a:pt x="3529" y="1414"/>
                    <a:pt x="3551" y="1407"/>
                    <a:pt x="3566" y="1392"/>
                  </a:cubicBezTo>
                  <a:cubicBezTo>
                    <a:pt x="3643" y="1321"/>
                    <a:pt x="3724" y="1256"/>
                    <a:pt x="3810" y="1198"/>
                  </a:cubicBezTo>
                  <a:cubicBezTo>
                    <a:pt x="3890" y="1150"/>
                    <a:pt x="3840" y="1046"/>
                    <a:pt x="3769" y="1046"/>
                  </a:cubicBezTo>
                  <a:close/>
                  <a:moveTo>
                    <a:pt x="7396" y="1017"/>
                  </a:moveTo>
                  <a:cubicBezTo>
                    <a:pt x="7368" y="1017"/>
                    <a:pt x="7341" y="1031"/>
                    <a:pt x="7326" y="1065"/>
                  </a:cubicBezTo>
                  <a:cubicBezTo>
                    <a:pt x="7311" y="1102"/>
                    <a:pt x="7295" y="1136"/>
                    <a:pt x="7280" y="1176"/>
                  </a:cubicBezTo>
                  <a:cubicBezTo>
                    <a:pt x="7237" y="1139"/>
                    <a:pt x="7193" y="1102"/>
                    <a:pt x="7147" y="1068"/>
                  </a:cubicBezTo>
                  <a:cubicBezTo>
                    <a:pt x="7131" y="1056"/>
                    <a:pt x="7114" y="1050"/>
                    <a:pt x="7098" y="1050"/>
                  </a:cubicBezTo>
                  <a:cubicBezTo>
                    <a:pt x="7031" y="1050"/>
                    <a:pt x="6982" y="1145"/>
                    <a:pt x="7052" y="1198"/>
                  </a:cubicBezTo>
                  <a:cubicBezTo>
                    <a:pt x="7110" y="1244"/>
                    <a:pt x="7169" y="1290"/>
                    <a:pt x="7224" y="1343"/>
                  </a:cubicBezTo>
                  <a:cubicBezTo>
                    <a:pt x="7221" y="1355"/>
                    <a:pt x="7218" y="1370"/>
                    <a:pt x="7215" y="1383"/>
                  </a:cubicBezTo>
                  <a:cubicBezTo>
                    <a:pt x="7203" y="1426"/>
                    <a:pt x="7227" y="1472"/>
                    <a:pt x="7271" y="1481"/>
                  </a:cubicBezTo>
                  <a:cubicBezTo>
                    <a:pt x="7277" y="1484"/>
                    <a:pt x="7283" y="1484"/>
                    <a:pt x="7292" y="1484"/>
                  </a:cubicBezTo>
                  <a:cubicBezTo>
                    <a:pt x="7294" y="1485"/>
                    <a:pt x="7296" y="1485"/>
                    <a:pt x="7298" y="1485"/>
                  </a:cubicBezTo>
                  <a:cubicBezTo>
                    <a:pt x="7333" y="1485"/>
                    <a:pt x="7364" y="1461"/>
                    <a:pt x="7372" y="1426"/>
                  </a:cubicBezTo>
                  <a:lnTo>
                    <a:pt x="7372" y="1420"/>
                  </a:lnTo>
                  <a:cubicBezTo>
                    <a:pt x="7425" y="1401"/>
                    <a:pt x="7443" y="1340"/>
                    <a:pt x="7409" y="1293"/>
                  </a:cubicBezTo>
                  <a:cubicBezTo>
                    <a:pt x="7428" y="1238"/>
                    <a:pt x="7449" y="1182"/>
                    <a:pt x="7474" y="1133"/>
                  </a:cubicBezTo>
                  <a:cubicBezTo>
                    <a:pt x="7502" y="1068"/>
                    <a:pt x="7449" y="1017"/>
                    <a:pt x="7396" y="1017"/>
                  </a:cubicBezTo>
                  <a:close/>
                  <a:moveTo>
                    <a:pt x="11402" y="1354"/>
                  </a:moveTo>
                  <a:cubicBezTo>
                    <a:pt x="11342" y="1354"/>
                    <a:pt x="11290" y="1425"/>
                    <a:pt x="11339" y="1488"/>
                  </a:cubicBezTo>
                  <a:cubicBezTo>
                    <a:pt x="11413" y="1571"/>
                    <a:pt x="11481" y="1654"/>
                    <a:pt x="11542" y="1731"/>
                  </a:cubicBezTo>
                  <a:cubicBezTo>
                    <a:pt x="11558" y="1753"/>
                    <a:pt x="11579" y="1762"/>
                    <a:pt x="11607" y="1762"/>
                  </a:cubicBezTo>
                  <a:cubicBezTo>
                    <a:pt x="11672" y="1762"/>
                    <a:pt x="11712" y="1685"/>
                    <a:pt x="11669" y="1633"/>
                  </a:cubicBezTo>
                  <a:cubicBezTo>
                    <a:pt x="11607" y="1552"/>
                    <a:pt x="11536" y="1466"/>
                    <a:pt x="11459" y="1380"/>
                  </a:cubicBezTo>
                  <a:cubicBezTo>
                    <a:pt x="11441" y="1361"/>
                    <a:pt x="11421" y="1354"/>
                    <a:pt x="11402" y="1354"/>
                  </a:cubicBezTo>
                  <a:close/>
                  <a:moveTo>
                    <a:pt x="3285" y="1486"/>
                  </a:moveTo>
                  <a:cubicBezTo>
                    <a:pt x="3264" y="1486"/>
                    <a:pt x="3242" y="1494"/>
                    <a:pt x="3224" y="1515"/>
                  </a:cubicBezTo>
                  <a:cubicBezTo>
                    <a:pt x="3153" y="1602"/>
                    <a:pt x="3088" y="1694"/>
                    <a:pt x="3033" y="1790"/>
                  </a:cubicBezTo>
                  <a:cubicBezTo>
                    <a:pt x="3008" y="1827"/>
                    <a:pt x="3023" y="1876"/>
                    <a:pt x="3060" y="1901"/>
                  </a:cubicBezTo>
                  <a:cubicBezTo>
                    <a:pt x="3073" y="1907"/>
                    <a:pt x="3088" y="1910"/>
                    <a:pt x="3104" y="1910"/>
                  </a:cubicBezTo>
                  <a:lnTo>
                    <a:pt x="3101" y="1913"/>
                  </a:lnTo>
                  <a:cubicBezTo>
                    <a:pt x="3131" y="1913"/>
                    <a:pt x="3156" y="1898"/>
                    <a:pt x="3172" y="1870"/>
                  </a:cubicBezTo>
                  <a:cubicBezTo>
                    <a:pt x="3224" y="1784"/>
                    <a:pt x="3283" y="1697"/>
                    <a:pt x="3350" y="1617"/>
                  </a:cubicBezTo>
                  <a:cubicBezTo>
                    <a:pt x="3398" y="1556"/>
                    <a:pt x="3345" y="1486"/>
                    <a:pt x="3285" y="1486"/>
                  </a:cubicBezTo>
                  <a:close/>
                  <a:moveTo>
                    <a:pt x="7559" y="1500"/>
                  </a:moveTo>
                  <a:cubicBezTo>
                    <a:pt x="7501" y="1500"/>
                    <a:pt x="7445" y="1570"/>
                    <a:pt x="7496" y="1633"/>
                  </a:cubicBezTo>
                  <a:cubicBezTo>
                    <a:pt x="7557" y="1716"/>
                    <a:pt x="7610" y="1802"/>
                    <a:pt x="7656" y="1895"/>
                  </a:cubicBezTo>
                  <a:cubicBezTo>
                    <a:pt x="7668" y="1922"/>
                    <a:pt x="7696" y="1941"/>
                    <a:pt x="7730" y="1941"/>
                  </a:cubicBezTo>
                  <a:cubicBezTo>
                    <a:pt x="7742" y="1941"/>
                    <a:pt x="7752" y="1938"/>
                    <a:pt x="7764" y="1932"/>
                  </a:cubicBezTo>
                  <a:cubicBezTo>
                    <a:pt x="7804" y="1913"/>
                    <a:pt x="7820" y="1864"/>
                    <a:pt x="7801" y="1824"/>
                  </a:cubicBezTo>
                  <a:cubicBezTo>
                    <a:pt x="7752" y="1722"/>
                    <a:pt x="7693" y="1626"/>
                    <a:pt x="7622" y="1537"/>
                  </a:cubicBezTo>
                  <a:cubicBezTo>
                    <a:pt x="7605" y="1511"/>
                    <a:pt x="7582" y="1500"/>
                    <a:pt x="7559" y="1500"/>
                  </a:cubicBezTo>
                  <a:close/>
                  <a:moveTo>
                    <a:pt x="7233" y="1638"/>
                  </a:moveTo>
                  <a:cubicBezTo>
                    <a:pt x="7190" y="1638"/>
                    <a:pt x="7153" y="1669"/>
                    <a:pt x="7150" y="1713"/>
                  </a:cubicBezTo>
                  <a:cubicBezTo>
                    <a:pt x="7141" y="1787"/>
                    <a:pt x="7138" y="1861"/>
                    <a:pt x="7138" y="1938"/>
                  </a:cubicBezTo>
                  <a:cubicBezTo>
                    <a:pt x="7138" y="1975"/>
                    <a:pt x="7138" y="2012"/>
                    <a:pt x="7141" y="2049"/>
                  </a:cubicBezTo>
                  <a:cubicBezTo>
                    <a:pt x="7141" y="2092"/>
                    <a:pt x="7178" y="2126"/>
                    <a:pt x="7221" y="2126"/>
                  </a:cubicBezTo>
                  <a:lnTo>
                    <a:pt x="7224" y="2123"/>
                  </a:lnTo>
                  <a:cubicBezTo>
                    <a:pt x="7271" y="2123"/>
                    <a:pt x="7304" y="2083"/>
                    <a:pt x="7301" y="2040"/>
                  </a:cubicBezTo>
                  <a:cubicBezTo>
                    <a:pt x="7298" y="2006"/>
                    <a:pt x="7298" y="1972"/>
                    <a:pt x="7298" y="1938"/>
                  </a:cubicBezTo>
                  <a:cubicBezTo>
                    <a:pt x="7298" y="1867"/>
                    <a:pt x="7301" y="1799"/>
                    <a:pt x="7311" y="1728"/>
                  </a:cubicBezTo>
                  <a:cubicBezTo>
                    <a:pt x="7314" y="1685"/>
                    <a:pt x="7283" y="1645"/>
                    <a:pt x="7240" y="1639"/>
                  </a:cubicBezTo>
                  <a:cubicBezTo>
                    <a:pt x="7238" y="1639"/>
                    <a:pt x="7235" y="1638"/>
                    <a:pt x="7233" y="1638"/>
                  </a:cubicBezTo>
                  <a:close/>
                  <a:moveTo>
                    <a:pt x="11801" y="1860"/>
                  </a:moveTo>
                  <a:cubicBezTo>
                    <a:pt x="11742" y="1860"/>
                    <a:pt x="11687" y="1926"/>
                    <a:pt x="11733" y="1990"/>
                  </a:cubicBezTo>
                  <a:cubicBezTo>
                    <a:pt x="11848" y="2148"/>
                    <a:pt x="11909" y="2252"/>
                    <a:pt x="11909" y="2252"/>
                  </a:cubicBezTo>
                  <a:cubicBezTo>
                    <a:pt x="11925" y="2277"/>
                    <a:pt x="11952" y="2293"/>
                    <a:pt x="11980" y="2293"/>
                  </a:cubicBezTo>
                  <a:cubicBezTo>
                    <a:pt x="11996" y="2293"/>
                    <a:pt x="12008" y="2289"/>
                    <a:pt x="12020" y="2280"/>
                  </a:cubicBezTo>
                  <a:cubicBezTo>
                    <a:pt x="12060" y="2259"/>
                    <a:pt x="12073" y="2209"/>
                    <a:pt x="12048" y="2169"/>
                  </a:cubicBezTo>
                  <a:cubicBezTo>
                    <a:pt x="12045" y="2166"/>
                    <a:pt x="11983" y="2061"/>
                    <a:pt x="11866" y="1895"/>
                  </a:cubicBezTo>
                  <a:cubicBezTo>
                    <a:pt x="11848" y="1870"/>
                    <a:pt x="11824" y="1860"/>
                    <a:pt x="11801" y="1860"/>
                  </a:cubicBezTo>
                  <a:close/>
                  <a:moveTo>
                    <a:pt x="2955" y="2033"/>
                  </a:moveTo>
                  <a:cubicBezTo>
                    <a:pt x="2925" y="2033"/>
                    <a:pt x="2895" y="2050"/>
                    <a:pt x="2882" y="2089"/>
                  </a:cubicBezTo>
                  <a:cubicBezTo>
                    <a:pt x="2841" y="2194"/>
                    <a:pt x="2804" y="2299"/>
                    <a:pt x="2780" y="2407"/>
                  </a:cubicBezTo>
                  <a:cubicBezTo>
                    <a:pt x="2767" y="2453"/>
                    <a:pt x="2795" y="2496"/>
                    <a:pt x="2838" y="2505"/>
                  </a:cubicBezTo>
                  <a:cubicBezTo>
                    <a:pt x="2845" y="2508"/>
                    <a:pt x="2851" y="2508"/>
                    <a:pt x="2857" y="2508"/>
                  </a:cubicBezTo>
                  <a:lnTo>
                    <a:pt x="2860" y="2508"/>
                  </a:lnTo>
                  <a:cubicBezTo>
                    <a:pt x="2897" y="2508"/>
                    <a:pt x="2928" y="2484"/>
                    <a:pt x="2937" y="2447"/>
                  </a:cubicBezTo>
                  <a:cubicBezTo>
                    <a:pt x="2962" y="2345"/>
                    <a:pt x="2993" y="2246"/>
                    <a:pt x="3033" y="2151"/>
                  </a:cubicBezTo>
                  <a:cubicBezTo>
                    <a:pt x="3062" y="2084"/>
                    <a:pt x="3008" y="2033"/>
                    <a:pt x="2955" y="2033"/>
                  </a:cubicBezTo>
                  <a:close/>
                  <a:moveTo>
                    <a:pt x="7821" y="2084"/>
                  </a:moveTo>
                  <a:cubicBezTo>
                    <a:pt x="7777" y="2084"/>
                    <a:pt x="7733" y="2116"/>
                    <a:pt x="7739" y="2175"/>
                  </a:cubicBezTo>
                  <a:cubicBezTo>
                    <a:pt x="7742" y="2191"/>
                    <a:pt x="7742" y="2209"/>
                    <a:pt x="7742" y="2225"/>
                  </a:cubicBezTo>
                  <a:cubicBezTo>
                    <a:pt x="7746" y="2299"/>
                    <a:pt x="7724" y="2370"/>
                    <a:pt x="7684" y="2428"/>
                  </a:cubicBezTo>
                  <a:cubicBezTo>
                    <a:pt x="7656" y="2465"/>
                    <a:pt x="7665" y="2515"/>
                    <a:pt x="7699" y="2539"/>
                  </a:cubicBezTo>
                  <a:cubicBezTo>
                    <a:pt x="7715" y="2552"/>
                    <a:pt x="7730" y="2558"/>
                    <a:pt x="7749" y="2558"/>
                  </a:cubicBezTo>
                  <a:cubicBezTo>
                    <a:pt x="7773" y="2558"/>
                    <a:pt x="7798" y="2545"/>
                    <a:pt x="7813" y="2524"/>
                  </a:cubicBezTo>
                  <a:cubicBezTo>
                    <a:pt x="7875" y="2438"/>
                    <a:pt x="7906" y="2333"/>
                    <a:pt x="7903" y="2225"/>
                  </a:cubicBezTo>
                  <a:cubicBezTo>
                    <a:pt x="7903" y="2203"/>
                    <a:pt x="7900" y="2182"/>
                    <a:pt x="7900" y="2160"/>
                  </a:cubicBezTo>
                  <a:cubicBezTo>
                    <a:pt x="7897" y="2108"/>
                    <a:pt x="7859" y="2084"/>
                    <a:pt x="7821" y="2084"/>
                  </a:cubicBezTo>
                  <a:close/>
                  <a:moveTo>
                    <a:pt x="7283" y="2281"/>
                  </a:moveTo>
                  <a:cubicBezTo>
                    <a:pt x="7233" y="2281"/>
                    <a:pt x="7182" y="2325"/>
                    <a:pt x="7203" y="2388"/>
                  </a:cubicBezTo>
                  <a:cubicBezTo>
                    <a:pt x="7258" y="2549"/>
                    <a:pt x="7341" y="2650"/>
                    <a:pt x="7449" y="2684"/>
                  </a:cubicBezTo>
                  <a:cubicBezTo>
                    <a:pt x="7456" y="2687"/>
                    <a:pt x="7465" y="2687"/>
                    <a:pt x="7474" y="2687"/>
                  </a:cubicBezTo>
                  <a:cubicBezTo>
                    <a:pt x="7567" y="2687"/>
                    <a:pt x="7588" y="2555"/>
                    <a:pt x="7499" y="2530"/>
                  </a:cubicBezTo>
                  <a:cubicBezTo>
                    <a:pt x="7443" y="2512"/>
                    <a:pt x="7394" y="2444"/>
                    <a:pt x="7357" y="2336"/>
                  </a:cubicBezTo>
                  <a:cubicBezTo>
                    <a:pt x="7344" y="2297"/>
                    <a:pt x="7314" y="2281"/>
                    <a:pt x="7283" y="2281"/>
                  </a:cubicBezTo>
                  <a:close/>
                  <a:moveTo>
                    <a:pt x="2802" y="2670"/>
                  </a:moveTo>
                  <a:cubicBezTo>
                    <a:pt x="2766" y="2670"/>
                    <a:pt x="2731" y="2692"/>
                    <a:pt x="2724" y="2737"/>
                  </a:cubicBezTo>
                  <a:cubicBezTo>
                    <a:pt x="2712" y="2829"/>
                    <a:pt x="2709" y="2925"/>
                    <a:pt x="2709" y="3017"/>
                  </a:cubicBezTo>
                  <a:lnTo>
                    <a:pt x="2709" y="3070"/>
                  </a:lnTo>
                  <a:cubicBezTo>
                    <a:pt x="2709" y="3116"/>
                    <a:pt x="2746" y="3150"/>
                    <a:pt x="2789" y="3150"/>
                  </a:cubicBezTo>
                  <a:cubicBezTo>
                    <a:pt x="2835" y="3150"/>
                    <a:pt x="2869" y="3113"/>
                    <a:pt x="2869" y="3067"/>
                  </a:cubicBezTo>
                  <a:lnTo>
                    <a:pt x="2869" y="3017"/>
                  </a:lnTo>
                  <a:cubicBezTo>
                    <a:pt x="2869" y="2931"/>
                    <a:pt x="2875" y="2842"/>
                    <a:pt x="2885" y="2755"/>
                  </a:cubicBezTo>
                  <a:cubicBezTo>
                    <a:pt x="2886" y="2700"/>
                    <a:pt x="2844" y="2670"/>
                    <a:pt x="2802" y="2670"/>
                  </a:cubicBezTo>
                  <a:close/>
                  <a:moveTo>
                    <a:pt x="1978" y="3267"/>
                  </a:moveTo>
                  <a:cubicBezTo>
                    <a:pt x="1864" y="3273"/>
                    <a:pt x="1753" y="3292"/>
                    <a:pt x="1645" y="3320"/>
                  </a:cubicBezTo>
                  <a:cubicBezTo>
                    <a:pt x="1552" y="3344"/>
                    <a:pt x="1568" y="3477"/>
                    <a:pt x="1663" y="3480"/>
                  </a:cubicBezTo>
                  <a:cubicBezTo>
                    <a:pt x="1669" y="3480"/>
                    <a:pt x="1676" y="3480"/>
                    <a:pt x="1685" y="3477"/>
                  </a:cubicBezTo>
                  <a:cubicBezTo>
                    <a:pt x="1784" y="3452"/>
                    <a:pt x="1885" y="3437"/>
                    <a:pt x="1987" y="3428"/>
                  </a:cubicBezTo>
                  <a:cubicBezTo>
                    <a:pt x="2089" y="3415"/>
                    <a:pt x="2077" y="3267"/>
                    <a:pt x="1978" y="3267"/>
                  </a:cubicBezTo>
                  <a:close/>
                  <a:moveTo>
                    <a:pt x="2305" y="3270"/>
                  </a:moveTo>
                  <a:cubicBezTo>
                    <a:pt x="2209" y="3270"/>
                    <a:pt x="2196" y="3419"/>
                    <a:pt x="2299" y="3431"/>
                  </a:cubicBezTo>
                  <a:cubicBezTo>
                    <a:pt x="2400" y="3440"/>
                    <a:pt x="2505" y="3458"/>
                    <a:pt x="2607" y="3483"/>
                  </a:cubicBezTo>
                  <a:cubicBezTo>
                    <a:pt x="2613" y="3483"/>
                    <a:pt x="2619" y="3486"/>
                    <a:pt x="2625" y="3486"/>
                  </a:cubicBezTo>
                  <a:lnTo>
                    <a:pt x="2625" y="3486"/>
                  </a:lnTo>
                  <a:cubicBezTo>
                    <a:pt x="2718" y="3484"/>
                    <a:pt x="2733" y="3347"/>
                    <a:pt x="2641" y="3326"/>
                  </a:cubicBezTo>
                  <a:cubicBezTo>
                    <a:pt x="2533" y="3298"/>
                    <a:pt x="2422" y="3280"/>
                    <a:pt x="2311" y="3270"/>
                  </a:cubicBezTo>
                  <a:cubicBezTo>
                    <a:pt x="2309" y="3270"/>
                    <a:pt x="2307" y="3270"/>
                    <a:pt x="2305" y="3270"/>
                  </a:cubicBezTo>
                  <a:close/>
                  <a:moveTo>
                    <a:pt x="2625" y="3486"/>
                  </a:moveTo>
                  <a:cubicBezTo>
                    <a:pt x="2624" y="3486"/>
                    <a:pt x="2623" y="3486"/>
                    <a:pt x="2623" y="3486"/>
                  </a:cubicBezTo>
                  <a:lnTo>
                    <a:pt x="2626" y="3486"/>
                  </a:lnTo>
                  <a:cubicBezTo>
                    <a:pt x="2625" y="3486"/>
                    <a:pt x="2625" y="3486"/>
                    <a:pt x="2625" y="3486"/>
                  </a:cubicBezTo>
                  <a:close/>
                  <a:moveTo>
                    <a:pt x="1361" y="3427"/>
                  </a:moveTo>
                  <a:cubicBezTo>
                    <a:pt x="1350" y="3427"/>
                    <a:pt x="1339" y="3429"/>
                    <a:pt x="1327" y="3434"/>
                  </a:cubicBezTo>
                  <a:cubicBezTo>
                    <a:pt x="1225" y="3483"/>
                    <a:pt x="1127" y="3539"/>
                    <a:pt x="1034" y="3606"/>
                  </a:cubicBezTo>
                  <a:cubicBezTo>
                    <a:pt x="972" y="3653"/>
                    <a:pt x="1003" y="3751"/>
                    <a:pt x="1083" y="3751"/>
                  </a:cubicBezTo>
                  <a:lnTo>
                    <a:pt x="1083" y="3755"/>
                  </a:lnTo>
                  <a:cubicBezTo>
                    <a:pt x="1099" y="3751"/>
                    <a:pt x="1117" y="3745"/>
                    <a:pt x="1130" y="3736"/>
                  </a:cubicBezTo>
                  <a:cubicBezTo>
                    <a:pt x="1213" y="3674"/>
                    <a:pt x="1302" y="3625"/>
                    <a:pt x="1395" y="3582"/>
                  </a:cubicBezTo>
                  <a:cubicBezTo>
                    <a:pt x="1476" y="3539"/>
                    <a:pt x="1436" y="3427"/>
                    <a:pt x="1361" y="3427"/>
                  </a:cubicBezTo>
                  <a:close/>
                  <a:moveTo>
                    <a:pt x="2818" y="3311"/>
                  </a:moveTo>
                  <a:cubicBezTo>
                    <a:pt x="2773" y="3311"/>
                    <a:pt x="2728" y="3345"/>
                    <a:pt x="2737" y="3403"/>
                  </a:cubicBezTo>
                  <a:cubicBezTo>
                    <a:pt x="2752" y="3514"/>
                    <a:pt x="2774" y="3622"/>
                    <a:pt x="2801" y="3730"/>
                  </a:cubicBezTo>
                  <a:cubicBezTo>
                    <a:pt x="2811" y="3764"/>
                    <a:pt x="2841" y="3792"/>
                    <a:pt x="2878" y="3792"/>
                  </a:cubicBezTo>
                  <a:cubicBezTo>
                    <a:pt x="2885" y="3792"/>
                    <a:pt x="2894" y="3792"/>
                    <a:pt x="2900" y="3788"/>
                  </a:cubicBezTo>
                  <a:cubicBezTo>
                    <a:pt x="2943" y="3779"/>
                    <a:pt x="2968" y="3733"/>
                    <a:pt x="2959" y="3690"/>
                  </a:cubicBezTo>
                  <a:cubicBezTo>
                    <a:pt x="2949" y="3656"/>
                    <a:pt x="2943" y="3622"/>
                    <a:pt x="2934" y="3588"/>
                  </a:cubicBezTo>
                  <a:lnTo>
                    <a:pt x="2934" y="3588"/>
                  </a:lnTo>
                  <a:cubicBezTo>
                    <a:pt x="3020" y="3625"/>
                    <a:pt x="3107" y="3665"/>
                    <a:pt x="3190" y="3711"/>
                  </a:cubicBezTo>
                  <a:cubicBezTo>
                    <a:pt x="3207" y="3724"/>
                    <a:pt x="3224" y="3729"/>
                    <a:pt x="3239" y="3729"/>
                  </a:cubicBezTo>
                  <a:cubicBezTo>
                    <a:pt x="3313" y="3729"/>
                    <a:pt x="3359" y="3608"/>
                    <a:pt x="3267" y="3569"/>
                  </a:cubicBezTo>
                  <a:cubicBezTo>
                    <a:pt x="3168" y="3517"/>
                    <a:pt x="3067" y="3468"/>
                    <a:pt x="2965" y="3428"/>
                  </a:cubicBezTo>
                  <a:cubicBezTo>
                    <a:pt x="2954" y="3423"/>
                    <a:pt x="2943" y="3421"/>
                    <a:pt x="2933" y="3421"/>
                  </a:cubicBezTo>
                  <a:cubicBezTo>
                    <a:pt x="2922" y="3421"/>
                    <a:pt x="2912" y="3423"/>
                    <a:pt x="2903" y="3428"/>
                  </a:cubicBezTo>
                  <a:lnTo>
                    <a:pt x="2897" y="3381"/>
                  </a:lnTo>
                  <a:cubicBezTo>
                    <a:pt x="2890" y="3333"/>
                    <a:pt x="2854" y="3311"/>
                    <a:pt x="2818" y="3311"/>
                  </a:cubicBezTo>
                  <a:close/>
                  <a:moveTo>
                    <a:pt x="3498" y="3734"/>
                  </a:moveTo>
                  <a:cubicBezTo>
                    <a:pt x="3430" y="3734"/>
                    <a:pt x="3379" y="3829"/>
                    <a:pt x="3449" y="3881"/>
                  </a:cubicBezTo>
                  <a:cubicBezTo>
                    <a:pt x="3529" y="3943"/>
                    <a:pt x="3603" y="4014"/>
                    <a:pt x="3671" y="4091"/>
                  </a:cubicBezTo>
                  <a:cubicBezTo>
                    <a:pt x="3687" y="4109"/>
                    <a:pt x="3708" y="4118"/>
                    <a:pt x="3733" y="4118"/>
                  </a:cubicBezTo>
                  <a:cubicBezTo>
                    <a:pt x="3801" y="4118"/>
                    <a:pt x="3838" y="4035"/>
                    <a:pt x="3795" y="3983"/>
                  </a:cubicBezTo>
                  <a:cubicBezTo>
                    <a:pt x="3721" y="3899"/>
                    <a:pt x="3637" y="3822"/>
                    <a:pt x="3548" y="3751"/>
                  </a:cubicBezTo>
                  <a:cubicBezTo>
                    <a:pt x="3531" y="3739"/>
                    <a:pt x="3514" y="3734"/>
                    <a:pt x="3498" y="3734"/>
                  </a:cubicBezTo>
                  <a:close/>
                  <a:moveTo>
                    <a:pt x="837" y="3800"/>
                  </a:moveTo>
                  <a:cubicBezTo>
                    <a:pt x="818" y="3800"/>
                    <a:pt x="799" y="3807"/>
                    <a:pt x="781" y="3825"/>
                  </a:cubicBezTo>
                  <a:cubicBezTo>
                    <a:pt x="744" y="3862"/>
                    <a:pt x="710" y="3899"/>
                    <a:pt x="676" y="3940"/>
                  </a:cubicBezTo>
                  <a:cubicBezTo>
                    <a:pt x="636" y="3986"/>
                    <a:pt x="599" y="4035"/>
                    <a:pt x="565" y="4081"/>
                  </a:cubicBezTo>
                  <a:cubicBezTo>
                    <a:pt x="538" y="4118"/>
                    <a:pt x="544" y="4168"/>
                    <a:pt x="581" y="4196"/>
                  </a:cubicBezTo>
                  <a:cubicBezTo>
                    <a:pt x="596" y="4205"/>
                    <a:pt x="612" y="4211"/>
                    <a:pt x="630" y="4211"/>
                  </a:cubicBezTo>
                  <a:cubicBezTo>
                    <a:pt x="655" y="4211"/>
                    <a:pt x="679" y="4199"/>
                    <a:pt x="695" y="4177"/>
                  </a:cubicBezTo>
                  <a:cubicBezTo>
                    <a:pt x="729" y="4134"/>
                    <a:pt x="763" y="4088"/>
                    <a:pt x="800" y="4044"/>
                  </a:cubicBezTo>
                  <a:cubicBezTo>
                    <a:pt x="831" y="4007"/>
                    <a:pt x="864" y="3974"/>
                    <a:pt x="895" y="3940"/>
                  </a:cubicBezTo>
                  <a:cubicBezTo>
                    <a:pt x="952" y="3881"/>
                    <a:pt x="898" y="3800"/>
                    <a:pt x="837" y="3800"/>
                  </a:cubicBezTo>
                  <a:close/>
                  <a:moveTo>
                    <a:pt x="2978" y="3936"/>
                  </a:moveTo>
                  <a:cubicBezTo>
                    <a:pt x="2927" y="3936"/>
                    <a:pt x="2877" y="3983"/>
                    <a:pt x="2900" y="4048"/>
                  </a:cubicBezTo>
                  <a:cubicBezTo>
                    <a:pt x="2940" y="4152"/>
                    <a:pt x="2990" y="4254"/>
                    <a:pt x="3045" y="4350"/>
                  </a:cubicBezTo>
                  <a:cubicBezTo>
                    <a:pt x="3060" y="4374"/>
                    <a:pt x="3085" y="4390"/>
                    <a:pt x="3116" y="4390"/>
                  </a:cubicBezTo>
                  <a:cubicBezTo>
                    <a:pt x="3178" y="4390"/>
                    <a:pt x="3215" y="4322"/>
                    <a:pt x="3187" y="4270"/>
                  </a:cubicBezTo>
                  <a:cubicBezTo>
                    <a:pt x="3134" y="4180"/>
                    <a:pt x="3088" y="4085"/>
                    <a:pt x="3051" y="3989"/>
                  </a:cubicBezTo>
                  <a:cubicBezTo>
                    <a:pt x="3037" y="3952"/>
                    <a:pt x="3007" y="3936"/>
                    <a:pt x="2978" y="3936"/>
                  </a:cubicBezTo>
                  <a:close/>
                  <a:moveTo>
                    <a:pt x="3900" y="4233"/>
                  </a:moveTo>
                  <a:cubicBezTo>
                    <a:pt x="3851" y="4233"/>
                    <a:pt x="3802" y="4275"/>
                    <a:pt x="3819" y="4337"/>
                  </a:cubicBezTo>
                  <a:cubicBezTo>
                    <a:pt x="3832" y="4368"/>
                    <a:pt x="3838" y="4402"/>
                    <a:pt x="3838" y="4436"/>
                  </a:cubicBezTo>
                  <a:cubicBezTo>
                    <a:pt x="3838" y="4482"/>
                    <a:pt x="3822" y="4529"/>
                    <a:pt x="3791" y="4569"/>
                  </a:cubicBezTo>
                  <a:cubicBezTo>
                    <a:pt x="3761" y="4603"/>
                    <a:pt x="3767" y="4655"/>
                    <a:pt x="3804" y="4683"/>
                  </a:cubicBezTo>
                  <a:cubicBezTo>
                    <a:pt x="3819" y="4695"/>
                    <a:pt x="3835" y="4701"/>
                    <a:pt x="3853" y="4701"/>
                  </a:cubicBezTo>
                  <a:cubicBezTo>
                    <a:pt x="3878" y="4701"/>
                    <a:pt x="3902" y="4689"/>
                    <a:pt x="3918" y="4667"/>
                  </a:cubicBezTo>
                  <a:cubicBezTo>
                    <a:pt x="3970" y="4603"/>
                    <a:pt x="4001" y="4519"/>
                    <a:pt x="3998" y="4436"/>
                  </a:cubicBezTo>
                  <a:cubicBezTo>
                    <a:pt x="3998" y="4384"/>
                    <a:pt x="3989" y="4334"/>
                    <a:pt x="3973" y="4288"/>
                  </a:cubicBezTo>
                  <a:cubicBezTo>
                    <a:pt x="3960" y="4250"/>
                    <a:pt x="3930" y="4233"/>
                    <a:pt x="3900" y="4233"/>
                  </a:cubicBezTo>
                  <a:close/>
                  <a:moveTo>
                    <a:pt x="448" y="4328"/>
                  </a:moveTo>
                  <a:cubicBezTo>
                    <a:pt x="424" y="4328"/>
                    <a:pt x="401" y="4338"/>
                    <a:pt x="383" y="4362"/>
                  </a:cubicBezTo>
                  <a:cubicBezTo>
                    <a:pt x="328" y="4458"/>
                    <a:pt x="282" y="4560"/>
                    <a:pt x="238" y="4661"/>
                  </a:cubicBezTo>
                  <a:cubicBezTo>
                    <a:pt x="223" y="4704"/>
                    <a:pt x="241" y="4751"/>
                    <a:pt x="282" y="4766"/>
                  </a:cubicBezTo>
                  <a:cubicBezTo>
                    <a:pt x="288" y="4771"/>
                    <a:pt x="297" y="4774"/>
                    <a:pt x="304" y="4774"/>
                  </a:cubicBezTo>
                  <a:cubicBezTo>
                    <a:pt x="307" y="4774"/>
                    <a:pt x="310" y="4773"/>
                    <a:pt x="312" y="4772"/>
                  </a:cubicBezTo>
                  <a:cubicBezTo>
                    <a:pt x="346" y="4772"/>
                    <a:pt x="377" y="4754"/>
                    <a:pt x="389" y="4723"/>
                  </a:cubicBezTo>
                  <a:cubicBezTo>
                    <a:pt x="426" y="4624"/>
                    <a:pt x="473" y="4532"/>
                    <a:pt x="525" y="4439"/>
                  </a:cubicBezTo>
                  <a:cubicBezTo>
                    <a:pt x="549" y="4378"/>
                    <a:pt x="499" y="4328"/>
                    <a:pt x="448" y="4328"/>
                  </a:cubicBezTo>
                  <a:close/>
                  <a:moveTo>
                    <a:pt x="3306" y="4490"/>
                  </a:moveTo>
                  <a:cubicBezTo>
                    <a:pt x="3244" y="4490"/>
                    <a:pt x="3189" y="4569"/>
                    <a:pt x="3246" y="4627"/>
                  </a:cubicBezTo>
                  <a:cubicBezTo>
                    <a:pt x="3350" y="4738"/>
                    <a:pt x="3455" y="4803"/>
                    <a:pt x="3557" y="4825"/>
                  </a:cubicBezTo>
                  <a:lnTo>
                    <a:pt x="3572" y="4825"/>
                  </a:lnTo>
                  <a:cubicBezTo>
                    <a:pt x="3574" y="4825"/>
                    <a:pt x="3575" y="4825"/>
                    <a:pt x="3576" y="4825"/>
                  </a:cubicBezTo>
                  <a:cubicBezTo>
                    <a:pt x="3671" y="4825"/>
                    <a:pt x="3686" y="4683"/>
                    <a:pt x="3588" y="4664"/>
                  </a:cubicBezTo>
                  <a:cubicBezTo>
                    <a:pt x="3517" y="4652"/>
                    <a:pt x="3440" y="4600"/>
                    <a:pt x="3363" y="4516"/>
                  </a:cubicBezTo>
                  <a:cubicBezTo>
                    <a:pt x="3345" y="4498"/>
                    <a:pt x="3325" y="4490"/>
                    <a:pt x="3306" y="4490"/>
                  </a:cubicBezTo>
                  <a:close/>
                  <a:moveTo>
                    <a:pt x="203" y="4930"/>
                  </a:moveTo>
                  <a:cubicBezTo>
                    <a:pt x="174" y="4930"/>
                    <a:pt x="145" y="4945"/>
                    <a:pt x="130" y="4979"/>
                  </a:cubicBezTo>
                  <a:cubicBezTo>
                    <a:pt x="100" y="5084"/>
                    <a:pt x="75" y="5192"/>
                    <a:pt x="56" y="5303"/>
                  </a:cubicBezTo>
                  <a:cubicBezTo>
                    <a:pt x="50" y="5346"/>
                    <a:pt x="78" y="5386"/>
                    <a:pt x="121" y="5395"/>
                  </a:cubicBezTo>
                  <a:lnTo>
                    <a:pt x="137" y="5395"/>
                  </a:lnTo>
                  <a:cubicBezTo>
                    <a:pt x="174" y="5395"/>
                    <a:pt x="208" y="5368"/>
                    <a:pt x="214" y="5331"/>
                  </a:cubicBezTo>
                  <a:cubicBezTo>
                    <a:pt x="232" y="5226"/>
                    <a:pt x="257" y="5124"/>
                    <a:pt x="285" y="5022"/>
                  </a:cubicBezTo>
                  <a:cubicBezTo>
                    <a:pt x="292" y="4966"/>
                    <a:pt x="247" y="4930"/>
                    <a:pt x="203" y="4930"/>
                  </a:cubicBezTo>
                  <a:close/>
                  <a:moveTo>
                    <a:pt x="97" y="5556"/>
                  </a:moveTo>
                  <a:cubicBezTo>
                    <a:pt x="56" y="5556"/>
                    <a:pt x="19" y="5586"/>
                    <a:pt x="16" y="5630"/>
                  </a:cubicBezTo>
                  <a:cubicBezTo>
                    <a:pt x="7" y="5735"/>
                    <a:pt x="1" y="5846"/>
                    <a:pt x="1" y="5960"/>
                  </a:cubicBezTo>
                  <a:cubicBezTo>
                    <a:pt x="1" y="6003"/>
                    <a:pt x="38" y="6040"/>
                    <a:pt x="84" y="6040"/>
                  </a:cubicBezTo>
                  <a:cubicBezTo>
                    <a:pt x="127" y="6040"/>
                    <a:pt x="164" y="6003"/>
                    <a:pt x="164" y="5960"/>
                  </a:cubicBezTo>
                  <a:cubicBezTo>
                    <a:pt x="164" y="5852"/>
                    <a:pt x="167" y="5744"/>
                    <a:pt x="177" y="5642"/>
                  </a:cubicBezTo>
                  <a:cubicBezTo>
                    <a:pt x="180" y="5596"/>
                    <a:pt x="146" y="5559"/>
                    <a:pt x="103" y="5556"/>
                  </a:cubicBezTo>
                  <a:cubicBezTo>
                    <a:pt x="101" y="5556"/>
                    <a:pt x="99" y="5556"/>
                    <a:pt x="97" y="5556"/>
                  </a:cubicBezTo>
                  <a:close/>
                  <a:moveTo>
                    <a:pt x="96" y="6200"/>
                  </a:moveTo>
                  <a:cubicBezTo>
                    <a:pt x="94" y="6200"/>
                    <a:pt x="92" y="6200"/>
                    <a:pt x="90" y="6200"/>
                  </a:cubicBezTo>
                  <a:cubicBezTo>
                    <a:pt x="44" y="6203"/>
                    <a:pt x="10" y="6244"/>
                    <a:pt x="13" y="6287"/>
                  </a:cubicBezTo>
                  <a:cubicBezTo>
                    <a:pt x="22" y="6398"/>
                    <a:pt x="35" y="6509"/>
                    <a:pt x="47" y="6614"/>
                  </a:cubicBezTo>
                  <a:cubicBezTo>
                    <a:pt x="53" y="6654"/>
                    <a:pt x="87" y="6685"/>
                    <a:pt x="127" y="6685"/>
                  </a:cubicBezTo>
                  <a:lnTo>
                    <a:pt x="140" y="6685"/>
                  </a:lnTo>
                  <a:cubicBezTo>
                    <a:pt x="183" y="6678"/>
                    <a:pt x="214" y="6635"/>
                    <a:pt x="208" y="6592"/>
                  </a:cubicBezTo>
                  <a:cubicBezTo>
                    <a:pt x="195" y="6490"/>
                    <a:pt x="183" y="6382"/>
                    <a:pt x="177" y="6277"/>
                  </a:cubicBezTo>
                  <a:cubicBezTo>
                    <a:pt x="174" y="6233"/>
                    <a:pt x="137" y="6200"/>
                    <a:pt x="96" y="6200"/>
                  </a:cubicBezTo>
                  <a:close/>
                  <a:moveTo>
                    <a:pt x="184" y="6844"/>
                  </a:moveTo>
                  <a:cubicBezTo>
                    <a:pt x="138" y="6844"/>
                    <a:pt x="92" y="6879"/>
                    <a:pt x="103" y="6938"/>
                  </a:cubicBezTo>
                  <a:cubicBezTo>
                    <a:pt x="124" y="7049"/>
                    <a:pt x="149" y="7156"/>
                    <a:pt x="174" y="7258"/>
                  </a:cubicBezTo>
                  <a:cubicBezTo>
                    <a:pt x="183" y="7295"/>
                    <a:pt x="214" y="7320"/>
                    <a:pt x="251" y="7320"/>
                  </a:cubicBezTo>
                  <a:cubicBezTo>
                    <a:pt x="260" y="7320"/>
                    <a:pt x="266" y="7320"/>
                    <a:pt x="272" y="7317"/>
                  </a:cubicBezTo>
                  <a:cubicBezTo>
                    <a:pt x="315" y="7308"/>
                    <a:pt x="343" y="7261"/>
                    <a:pt x="331" y="7218"/>
                  </a:cubicBezTo>
                  <a:cubicBezTo>
                    <a:pt x="306" y="7119"/>
                    <a:pt x="285" y="7015"/>
                    <a:pt x="263" y="6907"/>
                  </a:cubicBezTo>
                  <a:cubicBezTo>
                    <a:pt x="253" y="6863"/>
                    <a:pt x="219" y="6844"/>
                    <a:pt x="184" y="6844"/>
                  </a:cubicBezTo>
                  <a:close/>
                  <a:moveTo>
                    <a:pt x="341" y="7477"/>
                  </a:moveTo>
                  <a:cubicBezTo>
                    <a:pt x="295" y="7477"/>
                    <a:pt x="249" y="7514"/>
                    <a:pt x="260" y="7573"/>
                  </a:cubicBezTo>
                  <a:cubicBezTo>
                    <a:pt x="297" y="7693"/>
                    <a:pt x="331" y="7795"/>
                    <a:pt x="365" y="7884"/>
                  </a:cubicBezTo>
                  <a:cubicBezTo>
                    <a:pt x="374" y="7918"/>
                    <a:pt x="405" y="7940"/>
                    <a:pt x="442" y="7940"/>
                  </a:cubicBezTo>
                  <a:cubicBezTo>
                    <a:pt x="451" y="7940"/>
                    <a:pt x="457" y="7937"/>
                    <a:pt x="467" y="7934"/>
                  </a:cubicBezTo>
                  <a:cubicBezTo>
                    <a:pt x="510" y="7918"/>
                    <a:pt x="531" y="7872"/>
                    <a:pt x="516" y="7832"/>
                  </a:cubicBezTo>
                  <a:cubicBezTo>
                    <a:pt x="485" y="7742"/>
                    <a:pt x="448" y="7644"/>
                    <a:pt x="414" y="7527"/>
                  </a:cubicBezTo>
                  <a:cubicBezTo>
                    <a:pt x="400" y="7492"/>
                    <a:pt x="371" y="7477"/>
                    <a:pt x="341" y="7477"/>
                  </a:cubicBezTo>
                  <a:close/>
                  <a:moveTo>
                    <a:pt x="564" y="8082"/>
                  </a:moveTo>
                  <a:cubicBezTo>
                    <a:pt x="513" y="8082"/>
                    <a:pt x="463" y="8130"/>
                    <a:pt x="485" y="8193"/>
                  </a:cubicBezTo>
                  <a:cubicBezTo>
                    <a:pt x="507" y="8239"/>
                    <a:pt x="510" y="8242"/>
                    <a:pt x="519" y="8254"/>
                  </a:cubicBezTo>
                  <a:cubicBezTo>
                    <a:pt x="534" y="8270"/>
                    <a:pt x="556" y="8279"/>
                    <a:pt x="578" y="8279"/>
                  </a:cubicBezTo>
                  <a:lnTo>
                    <a:pt x="578" y="8276"/>
                  </a:lnTo>
                  <a:cubicBezTo>
                    <a:pt x="636" y="8276"/>
                    <a:pt x="673" y="8214"/>
                    <a:pt x="649" y="8162"/>
                  </a:cubicBezTo>
                  <a:lnTo>
                    <a:pt x="633" y="8128"/>
                  </a:lnTo>
                  <a:cubicBezTo>
                    <a:pt x="617" y="8096"/>
                    <a:pt x="590" y="8082"/>
                    <a:pt x="564" y="8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8894833" y="4609275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8525457" y="45766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8414295" y="4897906"/>
              <a:ext cx="122063" cy="122635"/>
            </a:xfrm>
            <a:custGeom>
              <a:avLst/>
              <a:gdLst/>
              <a:ahLst/>
              <a:cxnLst/>
              <a:rect l="l" t="t" r="r" b="b"/>
              <a:pathLst>
                <a:path w="1919" h="1928" extrusionOk="0">
                  <a:moveTo>
                    <a:pt x="1024" y="247"/>
                  </a:moveTo>
                  <a:cubicBezTo>
                    <a:pt x="1049" y="330"/>
                    <a:pt x="1076" y="438"/>
                    <a:pt x="1095" y="512"/>
                  </a:cubicBezTo>
                  <a:cubicBezTo>
                    <a:pt x="1141" y="700"/>
                    <a:pt x="1150" y="747"/>
                    <a:pt x="1175" y="777"/>
                  </a:cubicBezTo>
                  <a:cubicBezTo>
                    <a:pt x="1200" y="811"/>
                    <a:pt x="1237" y="827"/>
                    <a:pt x="1425" y="895"/>
                  </a:cubicBezTo>
                  <a:cubicBezTo>
                    <a:pt x="1490" y="919"/>
                    <a:pt x="1595" y="953"/>
                    <a:pt x="1669" y="987"/>
                  </a:cubicBezTo>
                  <a:cubicBezTo>
                    <a:pt x="1561" y="1033"/>
                    <a:pt x="1391" y="1098"/>
                    <a:pt x="1237" y="1154"/>
                  </a:cubicBezTo>
                  <a:cubicBezTo>
                    <a:pt x="1212" y="1160"/>
                    <a:pt x="1194" y="1178"/>
                    <a:pt x="1184" y="1200"/>
                  </a:cubicBezTo>
                  <a:cubicBezTo>
                    <a:pt x="1110" y="1376"/>
                    <a:pt x="1015" y="1573"/>
                    <a:pt x="953" y="1687"/>
                  </a:cubicBezTo>
                  <a:cubicBezTo>
                    <a:pt x="910" y="1567"/>
                    <a:pt x="848" y="1354"/>
                    <a:pt x="802" y="1169"/>
                  </a:cubicBezTo>
                  <a:cubicBezTo>
                    <a:pt x="796" y="1135"/>
                    <a:pt x="768" y="1111"/>
                    <a:pt x="737" y="1104"/>
                  </a:cubicBezTo>
                  <a:cubicBezTo>
                    <a:pt x="558" y="1074"/>
                    <a:pt x="352" y="1024"/>
                    <a:pt x="241" y="993"/>
                  </a:cubicBezTo>
                  <a:cubicBezTo>
                    <a:pt x="416" y="901"/>
                    <a:pt x="595" y="818"/>
                    <a:pt x="780" y="747"/>
                  </a:cubicBezTo>
                  <a:cubicBezTo>
                    <a:pt x="805" y="737"/>
                    <a:pt x="820" y="719"/>
                    <a:pt x="830" y="697"/>
                  </a:cubicBezTo>
                  <a:cubicBezTo>
                    <a:pt x="888" y="543"/>
                    <a:pt x="953" y="392"/>
                    <a:pt x="1024" y="247"/>
                  </a:cubicBezTo>
                  <a:close/>
                  <a:moveTo>
                    <a:pt x="1046" y="0"/>
                  </a:moveTo>
                  <a:cubicBezTo>
                    <a:pt x="990" y="0"/>
                    <a:pt x="913" y="0"/>
                    <a:pt x="682" y="602"/>
                  </a:cubicBezTo>
                  <a:cubicBezTo>
                    <a:pt x="40" y="861"/>
                    <a:pt x="15" y="944"/>
                    <a:pt x="6" y="981"/>
                  </a:cubicBezTo>
                  <a:cubicBezTo>
                    <a:pt x="0" y="1012"/>
                    <a:pt x="6" y="1043"/>
                    <a:pt x="22" y="1067"/>
                  </a:cubicBezTo>
                  <a:cubicBezTo>
                    <a:pt x="40" y="1092"/>
                    <a:pt x="86" y="1157"/>
                    <a:pt x="651" y="1265"/>
                  </a:cubicBezTo>
                  <a:cubicBezTo>
                    <a:pt x="817" y="1928"/>
                    <a:pt x="876" y="1928"/>
                    <a:pt x="941" y="1928"/>
                  </a:cubicBezTo>
                  <a:lnTo>
                    <a:pt x="944" y="1928"/>
                  </a:lnTo>
                  <a:cubicBezTo>
                    <a:pt x="996" y="1925"/>
                    <a:pt x="1055" y="1922"/>
                    <a:pt x="1326" y="1302"/>
                  </a:cubicBezTo>
                  <a:cubicBezTo>
                    <a:pt x="1496" y="1243"/>
                    <a:pt x="1817" y="1123"/>
                    <a:pt x="1881" y="1064"/>
                  </a:cubicBezTo>
                  <a:cubicBezTo>
                    <a:pt x="1906" y="1040"/>
                    <a:pt x="1918" y="1006"/>
                    <a:pt x="1915" y="972"/>
                  </a:cubicBezTo>
                  <a:cubicBezTo>
                    <a:pt x="1900" y="892"/>
                    <a:pt x="1814" y="851"/>
                    <a:pt x="1484" y="734"/>
                  </a:cubicBezTo>
                  <a:cubicBezTo>
                    <a:pt x="1422" y="710"/>
                    <a:pt x="1345" y="685"/>
                    <a:pt x="1314" y="669"/>
                  </a:cubicBezTo>
                  <a:cubicBezTo>
                    <a:pt x="1299" y="629"/>
                    <a:pt x="1280" y="543"/>
                    <a:pt x="1261" y="472"/>
                  </a:cubicBezTo>
                  <a:cubicBezTo>
                    <a:pt x="1203" y="241"/>
                    <a:pt x="1166" y="96"/>
                    <a:pt x="1126" y="40"/>
                  </a:cubicBezTo>
                  <a:cubicBezTo>
                    <a:pt x="1104" y="16"/>
                    <a:pt x="1076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261;p13"/>
            <p:cNvGrpSpPr/>
            <p:nvPr/>
          </p:nvGrpSpPr>
          <p:grpSpPr>
            <a:xfrm>
              <a:off x="7936358" y="4836871"/>
              <a:ext cx="405379" cy="244724"/>
              <a:chOff x="8838794" y="3786045"/>
              <a:chExt cx="326497" cy="197120"/>
            </a:xfrm>
          </p:grpSpPr>
          <p:sp>
            <p:nvSpPr>
              <p:cNvPr id="1262" name="Google Shape;1262;p13"/>
              <p:cNvSpPr/>
              <p:nvPr/>
            </p:nvSpPr>
            <p:spPr>
              <a:xfrm>
                <a:off x="8838794" y="3786045"/>
                <a:ext cx="326497" cy="19712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099" extrusionOk="0">
                    <a:moveTo>
                      <a:pt x="1910" y="1"/>
                    </a:moveTo>
                    <a:cubicBezTo>
                      <a:pt x="954" y="1"/>
                      <a:pt x="0" y="927"/>
                      <a:pt x="0" y="927"/>
                    </a:cubicBezTo>
                    <a:cubicBezTo>
                      <a:pt x="0" y="927"/>
                      <a:pt x="484" y="2118"/>
                      <a:pt x="1515" y="2537"/>
                    </a:cubicBezTo>
                    <a:cubicBezTo>
                      <a:pt x="1669" y="2600"/>
                      <a:pt x="1827" y="2627"/>
                      <a:pt x="1985" y="2627"/>
                    </a:cubicBezTo>
                    <a:cubicBezTo>
                      <a:pt x="2875" y="2627"/>
                      <a:pt x="3735" y="1769"/>
                      <a:pt x="3735" y="1769"/>
                    </a:cubicBezTo>
                    <a:cubicBezTo>
                      <a:pt x="3735" y="1769"/>
                      <a:pt x="3920" y="2997"/>
                      <a:pt x="4821" y="3099"/>
                    </a:cubicBezTo>
                    <a:cubicBezTo>
                      <a:pt x="4821" y="3099"/>
                      <a:pt x="4867" y="1779"/>
                      <a:pt x="4263" y="1581"/>
                    </a:cubicBezTo>
                    <a:cubicBezTo>
                      <a:pt x="4263" y="1581"/>
                      <a:pt x="4883" y="1412"/>
                      <a:pt x="5132" y="252"/>
                    </a:cubicBezTo>
                    <a:cubicBezTo>
                      <a:pt x="5132" y="252"/>
                      <a:pt x="5075" y="235"/>
                      <a:pt x="4980" y="235"/>
                    </a:cubicBezTo>
                    <a:cubicBezTo>
                      <a:pt x="4722" y="235"/>
                      <a:pt x="4186" y="362"/>
                      <a:pt x="3769" y="1307"/>
                    </a:cubicBezTo>
                    <a:cubicBezTo>
                      <a:pt x="3769" y="1307"/>
                      <a:pt x="3526" y="576"/>
                      <a:pt x="2428" y="104"/>
                    </a:cubicBezTo>
                    <a:cubicBezTo>
                      <a:pt x="2259" y="31"/>
                      <a:pt x="208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8936049" y="3802329"/>
                <a:ext cx="54257" cy="11964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881" extrusionOk="0">
                    <a:moveTo>
                      <a:pt x="122" y="0"/>
                    </a:moveTo>
                    <a:cubicBezTo>
                      <a:pt x="60" y="0"/>
                      <a:pt x="0" y="74"/>
                      <a:pt x="53" y="141"/>
                    </a:cubicBezTo>
                    <a:cubicBezTo>
                      <a:pt x="57" y="150"/>
                      <a:pt x="646" y="949"/>
                      <a:pt x="131" y="1751"/>
                    </a:cubicBezTo>
                    <a:cubicBezTo>
                      <a:pt x="106" y="1788"/>
                      <a:pt x="118" y="1843"/>
                      <a:pt x="155" y="1868"/>
                    </a:cubicBezTo>
                    <a:cubicBezTo>
                      <a:pt x="171" y="1877"/>
                      <a:pt x="186" y="1881"/>
                      <a:pt x="202" y="1881"/>
                    </a:cubicBezTo>
                    <a:cubicBezTo>
                      <a:pt x="232" y="1881"/>
                      <a:pt x="260" y="1868"/>
                      <a:pt x="276" y="1840"/>
                    </a:cubicBezTo>
                    <a:cubicBezTo>
                      <a:pt x="852" y="943"/>
                      <a:pt x="198" y="48"/>
                      <a:pt x="189" y="39"/>
                    </a:cubicBezTo>
                    <a:cubicBezTo>
                      <a:pt x="171" y="11"/>
                      <a:pt x="146" y="0"/>
                      <a:pt x="1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8884018" y="3819757"/>
                <a:ext cx="39627" cy="3962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3" extrusionOk="0">
                    <a:moveTo>
                      <a:pt x="97" y="0"/>
                    </a:moveTo>
                    <a:cubicBezTo>
                      <a:pt x="49" y="0"/>
                      <a:pt x="1" y="36"/>
                      <a:pt x="11" y="98"/>
                    </a:cubicBezTo>
                    <a:cubicBezTo>
                      <a:pt x="20" y="169"/>
                      <a:pt x="88" y="530"/>
                      <a:pt x="270" y="610"/>
                    </a:cubicBezTo>
                    <a:cubicBezTo>
                      <a:pt x="289" y="616"/>
                      <a:pt x="310" y="623"/>
                      <a:pt x="332" y="623"/>
                    </a:cubicBezTo>
                    <a:cubicBezTo>
                      <a:pt x="356" y="623"/>
                      <a:pt x="381" y="616"/>
                      <a:pt x="406" y="604"/>
                    </a:cubicBezTo>
                    <a:cubicBezTo>
                      <a:pt x="538" y="530"/>
                      <a:pt x="600" y="231"/>
                      <a:pt x="615" y="141"/>
                    </a:cubicBezTo>
                    <a:cubicBezTo>
                      <a:pt x="622" y="80"/>
                      <a:pt x="575" y="45"/>
                      <a:pt x="528" y="45"/>
                    </a:cubicBezTo>
                    <a:cubicBezTo>
                      <a:pt x="492" y="45"/>
                      <a:pt x="456" y="65"/>
                      <a:pt x="446" y="111"/>
                    </a:cubicBezTo>
                    <a:cubicBezTo>
                      <a:pt x="421" y="268"/>
                      <a:pt x="359" y="431"/>
                      <a:pt x="338" y="453"/>
                    </a:cubicBezTo>
                    <a:cubicBezTo>
                      <a:pt x="276" y="425"/>
                      <a:pt x="205" y="234"/>
                      <a:pt x="181" y="74"/>
                    </a:cubicBezTo>
                    <a:cubicBezTo>
                      <a:pt x="172" y="23"/>
                      <a:pt x="135" y="0"/>
                      <a:pt x="9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8847953" y="3866190"/>
                <a:ext cx="46179" cy="1812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5" extrusionOk="0">
                    <a:moveTo>
                      <a:pt x="115" y="0"/>
                    </a:moveTo>
                    <a:cubicBezTo>
                      <a:pt x="57" y="0"/>
                      <a:pt x="1" y="62"/>
                      <a:pt x="41" y="130"/>
                    </a:cubicBezTo>
                    <a:cubicBezTo>
                      <a:pt x="78" y="198"/>
                      <a:pt x="183" y="284"/>
                      <a:pt x="356" y="284"/>
                    </a:cubicBezTo>
                    <a:cubicBezTo>
                      <a:pt x="451" y="284"/>
                      <a:pt x="547" y="260"/>
                      <a:pt x="633" y="220"/>
                    </a:cubicBezTo>
                    <a:cubicBezTo>
                      <a:pt x="725" y="179"/>
                      <a:pt x="682" y="54"/>
                      <a:pt x="600" y="54"/>
                    </a:cubicBezTo>
                    <a:cubicBezTo>
                      <a:pt x="588" y="54"/>
                      <a:pt x="576" y="56"/>
                      <a:pt x="563" y="62"/>
                    </a:cubicBezTo>
                    <a:cubicBezTo>
                      <a:pt x="475" y="102"/>
                      <a:pt x="406" y="116"/>
                      <a:pt x="353" y="116"/>
                    </a:cubicBezTo>
                    <a:cubicBezTo>
                      <a:pt x="240" y="116"/>
                      <a:pt x="195" y="54"/>
                      <a:pt x="186" y="44"/>
                    </a:cubicBezTo>
                    <a:cubicBezTo>
                      <a:pt x="168" y="13"/>
                      <a:pt x="141" y="0"/>
                      <a:pt x="11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8983309" y="3816768"/>
                <a:ext cx="63862" cy="11462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02" extrusionOk="0">
                    <a:moveTo>
                      <a:pt x="454" y="0"/>
                    </a:moveTo>
                    <a:cubicBezTo>
                      <a:pt x="370" y="0"/>
                      <a:pt x="301" y="6"/>
                      <a:pt x="273" y="10"/>
                    </a:cubicBezTo>
                    <a:cubicBezTo>
                      <a:pt x="226" y="13"/>
                      <a:pt x="193" y="56"/>
                      <a:pt x="196" y="102"/>
                    </a:cubicBezTo>
                    <a:cubicBezTo>
                      <a:pt x="202" y="146"/>
                      <a:pt x="239" y="179"/>
                      <a:pt x="285" y="179"/>
                    </a:cubicBezTo>
                    <a:cubicBezTo>
                      <a:pt x="287" y="179"/>
                      <a:pt x="289" y="179"/>
                      <a:pt x="291" y="179"/>
                    </a:cubicBezTo>
                    <a:cubicBezTo>
                      <a:pt x="337" y="175"/>
                      <a:pt x="391" y="172"/>
                      <a:pt x="447" y="172"/>
                    </a:cubicBezTo>
                    <a:cubicBezTo>
                      <a:pt x="593" y="172"/>
                      <a:pt x="749" y="190"/>
                      <a:pt x="794" y="244"/>
                    </a:cubicBezTo>
                    <a:cubicBezTo>
                      <a:pt x="800" y="250"/>
                      <a:pt x="806" y="256"/>
                      <a:pt x="800" y="278"/>
                    </a:cubicBezTo>
                    <a:cubicBezTo>
                      <a:pt x="760" y="457"/>
                      <a:pt x="439" y="559"/>
                      <a:pt x="319" y="580"/>
                    </a:cubicBezTo>
                    <a:cubicBezTo>
                      <a:pt x="223" y="599"/>
                      <a:pt x="230" y="741"/>
                      <a:pt x="328" y="750"/>
                    </a:cubicBezTo>
                    <a:cubicBezTo>
                      <a:pt x="566" y="771"/>
                      <a:pt x="806" y="842"/>
                      <a:pt x="828" y="895"/>
                    </a:cubicBezTo>
                    <a:cubicBezTo>
                      <a:pt x="819" y="947"/>
                      <a:pt x="584" y="1034"/>
                      <a:pt x="307" y="1061"/>
                    </a:cubicBezTo>
                    <a:cubicBezTo>
                      <a:pt x="217" y="1067"/>
                      <a:pt x="199" y="1191"/>
                      <a:pt x="282" y="1225"/>
                    </a:cubicBezTo>
                    <a:cubicBezTo>
                      <a:pt x="424" y="1283"/>
                      <a:pt x="637" y="1404"/>
                      <a:pt x="671" y="1496"/>
                    </a:cubicBezTo>
                    <a:cubicBezTo>
                      <a:pt x="677" y="1509"/>
                      <a:pt x="677" y="1521"/>
                      <a:pt x="671" y="1533"/>
                    </a:cubicBezTo>
                    <a:cubicBezTo>
                      <a:pt x="635" y="1605"/>
                      <a:pt x="483" y="1631"/>
                      <a:pt x="331" y="1631"/>
                    </a:cubicBezTo>
                    <a:cubicBezTo>
                      <a:pt x="262" y="1631"/>
                      <a:pt x="192" y="1625"/>
                      <a:pt x="134" y="1616"/>
                    </a:cubicBezTo>
                    <a:cubicBezTo>
                      <a:pt x="128" y="1616"/>
                      <a:pt x="122" y="1615"/>
                      <a:pt x="117" y="1615"/>
                    </a:cubicBezTo>
                    <a:cubicBezTo>
                      <a:pt x="18" y="1615"/>
                      <a:pt x="1" y="1769"/>
                      <a:pt x="106" y="1786"/>
                    </a:cubicBezTo>
                    <a:cubicBezTo>
                      <a:pt x="183" y="1795"/>
                      <a:pt x="260" y="1802"/>
                      <a:pt x="338" y="1802"/>
                    </a:cubicBezTo>
                    <a:cubicBezTo>
                      <a:pt x="516" y="1802"/>
                      <a:pt x="745" y="1768"/>
                      <a:pt x="825" y="1607"/>
                    </a:cubicBezTo>
                    <a:cubicBezTo>
                      <a:pt x="853" y="1552"/>
                      <a:pt x="856" y="1487"/>
                      <a:pt x="831" y="1431"/>
                    </a:cubicBezTo>
                    <a:cubicBezTo>
                      <a:pt x="794" y="1336"/>
                      <a:pt x="692" y="1253"/>
                      <a:pt x="590" y="1188"/>
                    </a:cubicBezTo>
                    <a:cubicBezTo>
                      <a:pt x="772" y="1145"/>
                      <a:pt x="976" y="1064"/>
                      <a:pt x="998" y="916"/>
                    </a:cubicBezTo>
                    <a:cubicBezTo>
                      <a:pt x="1004" y="870"/>
                      <a:pt x="988" y="821"/>
                      <a:pt x="957" y="784"/>
                    </a:cubicBezTo>
                    <a:cubicBezTo>
                      <a:pt x="905" y="716"/>
                      <a:pt x="791" y="670"/>
                      <a:pt x="674" y="639"/>
                    </a:cubicBezTo>
                    <a:cubicBezTo>
                      <a:pt x="806" y="571"/>
                      <a:pt x="933" y="469"/>
                      <a:pt x="967" y="318"/>
                    </a:cubicBezTo>
                    <a:cubicBezTo>
                      <a:pt x="985" y="253"/>
                      <a:pt x="970" y="182"/>
                      <a:pt x="924" y="130"/>
                    </a:cubicBezTo>
                    <a:cubicBezTo>
                      <a:pt x="830" y="23"/>
                      <a:pt x="615" y="0"/>
                      <a:pt x="45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67" name="Google Shape;1267;p13"/>
            <p:cNvSpPr/>
            <p:nvPr/>
          </p:nvSpPr>
          <p:spPr>
            <a:xfrm>
              <a:off x="8867365" y="4967640"/>
              <a:ext cx="75629" cy="75566"/>
            </a:xfrm>
            <a:custGeom>
              <a:avLst/>
              <a:gdLst/>
              <a:ahLst/>
              <a:cxnLst/>
              <a:rect l="l" t="t" r="r" b="b"/>
              <a:pathLst>
                <a:path w="1189" h="1188" extrusionOk="0">
                  <a:moveTo>
                    <a:pt x="596" y="173"/>
                  </a:moveTo>
                  <a:cubicBezTo>
                    <a:pt x="707" y="173"/>
                    <a:pt x="815" y="220"/>
                    <a:pt x="892" y="300"/>
                  </a:cubicBezTo>
                  <a:cubicBezTo>
                    <a:pt x="1157" y="565"/>
                    <a:pt x="969" y="1015"/>
                    <a:pt x="596" y="1015"/>
                  </a:cubicBezTo>
                  <a:lnTo>
                    <a:pt x="596" y="1102"/>
                  </a:lnTo>
                  <a:lnTo>
                    <a:pt x="593" y="1015"/>
                  </a:lnTo>
                  <a:cubicBezTo>
                    <a:pt x="365" y="1009"/>
                    <a:pt x="186" y="821"/>
                    <a:pt x="186" y="593"/>
                  </a:cubicBezTo>
                  <a:cubicBezTo>
                    <a:pt x="186" y="364"/>
                    <a:pt x="368" y="179"/>
                    <a:pt x="596" y="173"/>
                  </a:cubicBezTo>
                  <a:close/>
                  <a:moveTo>
                    <a:pt x="593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0"/>
                    <a:pt x="266" y="1188"/>
                    <a:pt x="593" y="1188"/>
                  </a:cubicBezTo>
                  <a:lnTo>
                    <a:pt x="596" y="1188"/>
                  </a:lnTo>
                  <a:cubicBezTo>
                    <a:pt x="923" y="1188"/>
                    <a:pt x="1188" y="920"/>
                    <a:pt x="1185" y="593"/>
                  </a:cubicBezTo>
                  <a:cubicBezTo>
                    <a:pt x="1185" y="266"/>
                    <a:pt x="920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65298" y="42682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651561" y="4922099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65098" y="49540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" name="Google Shape;1271;p13"/>
            <p:cNvGrpSpPr/>
            <p:nvPr/>
          </p:nvGrpSpPr>
          <p:grpSpPr>
            <a:xfrm>
              <a:off x="8628406" y="3832821"/>
              <a:ext cx="336102" cy="221545"/>
              <a:chOff x="282131" y="266071"/>
              <a:chExt cx="336102" cy="221545"/>
            </a:xfrm>
          </p:grpSpPr>
          <p:sp>
            <p:nvSpPr>
              <p:cNvPr id="1272" name="Google Shape;1272;p13"/>
              <p:cNvSpPr/>
              <p:nvPr/>
            </p:nvSpPr>
            <p:spPr>
              <a:xfrm>
                <a:off x="282131" y="266071"/>
                <a:ext cx="336102" cy="2215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3483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577" y="1172"/>
                      <a:pt x="1086" y="1561"/>
                      <a:pt x="1086" y="1561"/>
                    </a:cubicBezTo>
                    <a:cubicBezTo>
                      <a:pt x="1075" y="1560"/>
                      <a:pt x="1064" y="1560"/>
                      <a:pt x="1053" y="1560"/>
                    </a:cubicBezTo>
                    <a:cubicBezTo>
                      <a:pt x="438" y="1560"/>
                      <a:pt x="0" y="2758"/>
                      <a:pt x="0" y="2758"/>
                    </a:cubicBezTo>
                    <a:cubicBezTo>
                      <a:pt x="89" y="2783"/>
                      <a:pt x="176" y="2794"/>
                      <a:pt x="260" y="2794"/>
                    </a:cubicBezTo>
                    <a:cubicBezTo>
                      <a:pt x="993" y="2794"/>
                      <a:pt x="1505" y="1934"/>
                      <a:pt x="1505" y="1934"/>
                    </a:cubicBezTo>
                    <a:cubicBezTo>
                      <a:pt x="1505" y="1934"/>
                      <a:pt x="2162" y="3482"/>
                      <a:pt x="3272" y="3482"/>
                    </a:cubicBezTo>
                    <a:cubicBezTo>
                      <a:pt x="4386" y="3479"/>
                      <a:pt x="5283" y="2560"/>
                      <a:pt x="5283" y="2560"/>
                    </a:cubicBezTo>
                    <a:cubicBezTo>
                      <a:pt x="5283" y="2560"/>
                      <a:pt x="4548" y="882"/>
                      <a:pt x="3369" y="882"/>
                    </a:cubicBezTo>
                    <a:cubicBezTo>
                      <a:pt x="3361" y="882"/>
                      <a:pt x="3352" y="882"/>
                      <a:pt x="3343" y="882"/>
                    </a:cubicBezTo>
                    <a:cubicBezTo>
                      <a:pt x="2147" y="907"/>
                      <a:pt x="1647" y="1493"/>
                      <a:pt x="1647" y="1493"/>
                    </a:cubicBezTo>
                    <a:cubicBezTo>
                      <a:pt x="1604" y="84"/>
                      <a:pt x="780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71234" y="349524"/>
                <a:ext cx="71876" cy="10965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24" extrusionOk="0">
                    <a:moveTo>
                      <a:pt x="1007" y="1"/>
                    </a:moveTo>
                    <a:cubicBezTo>
                      <a:pt x="991" y="1"/>
                      <a:pt x="974" y="6"/>
                      <a:pt x="956" y="18"/>
                    </a:cubicBezTo>
                    <a:cubicBezTo>
                      <a:pt x="944" y="21"/>
                      <a:pt x="0" y="600"/>
                      <a:pt x="198" y="1652"/>
                    </a:cubicBezTo>
                    <a:cubicBezTo>
                      <a:pt x="204" y="1692"/>
                      <a:pt x="241" y="1723"/>
                      <a:pt x="281" y="1723"/>
                    </a:cubicBezTo>
                    <a:lnTo>
                      <a:pt x="296" y="1723"/>
                    </a:lnTo>
                    <a:cubicBezTo>
                      <a:pt x="343" y="1714"/>
                      <a:pt x="373" y="1668"/>
                      <a:pt x="364" y="1621"/>
                    </a:cubicBezTo>
                    <a:cubicBezTo>
                      <a:pt x="192" y="690"/>
                      <a:pt x="1009" y="184"/>
                      <a:pt x="1043" y="163"/>
                    </a:cubicBezTo>
                    <a:cubicBezTo>
                      <a:pt x="1129" y="114"/>
                      <a:pt x="1081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41074" y="377638"/>
                <a:ext cx="44207" cy="40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4" extrusionOk="0">
                    <a:moveTo>
                      <a:pt x="159" y="1"/>
                    </a:moveTo>
                    <a:cubicBezTo>
                      <a:pt x="123" y="1"/>
                      <a:pt x="88" y="21"/>
                      <a:pt x="77" y="69"/>
                    </a:cubicBezTo>
                    <a:cubicBezTo>
                      <a:pt x="59" y="158"/>
                      <a:pt x="0" y="458"/>
                      <a:pt x="99" y="578"/>
                    </a:cubicBezTo>
                    <a:cubicBezTo>
                      <a:pt x="130" y="612"/>
                      <a:pt x="173" y="633"/>
                      <a:pt x="219" y="633"/>
                    </a:cubicBezTo>
                    <a:lnTo>
                      <a:pt x="222" y="633"/>
                    </a:lnTo>
                    <a:cubicBezTo>
                      <a:pt x="423" y="630"/>
                      <a:pt x="617" y="322"/>
                      <a:pt x="654" y="260"/>
                    </a:cubicBezTo>
                    <a:cubicBezTo>
                      <a:pt x="695" y="192"/>
                      <a:pt x="638" y="128"/>
                      <a:pt x="579" y="128"/>
                    </a:cubicBezTo>
                    <a:cubicBezTo>
                      <a:pt x="553" y="128"/>
                      <a:pt x="527" y="141"/>
                      <a:pt x="509" y="171"/>
                    </a:cubicBezTo>
                    <a:cubicBezTo>
                      <a:pt x="435" y="291"/>
                      <a:pt x="293" y="461"/>
                      <a:pt x="232" y="470"/>
                    </a:cubicBezTo>
                    <a:cubicBezTo>
                      <a:pt x="207" y="436"/>
                      <a:pt x="210" y="260"/>
                      <a:pt x="244" y="106"/>
                    </a:cubicBezTo>
                    <a:cubicBezTo>
                      <a:pt x="260" y="41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55195" y="433485"/>
                <a:ext cx="43826" cy="2194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45" extrusionOk="0">
                    <a:moveTo>
                      <a:pt x="123" y="0"/>
                    </a:moveTo>
                    <a:cubicBezTo>
                      <a:pt x="58" y="0"/>
                      <a:pt x="0" y="84"/>
                      <a:pt x="59" y="147"/>
                    </a:cubicBezTo>
                    <a:cubicBezTo>
                      <a:pt x="204" y="298"/>
                      <a:pt x="346" y="345"/>
                      <a:pt x="454" y="345"/>
                    </a:cubicBezTo>
                    <a:cubicBezTo>
                      <a:pt x="458" y="345"/>
                      <a:pt x="462" y="345"/>
                      <a:pt x="467" y="345"/>
                    </a:cubicBezTo>
                    <a:cubicBezTo>
                      <a:pt x="530" y="345"/>
                      <a:pt x="593" y="324"/>
                      <a:pt x="645" y="286"/>
                    </a:cubicBezTo>
                    <a:cubicBezTo>
                      <a:pt x="682" y="258"/>
                      <a:pt x="688" y="206"/>
                      <a:pt x="660" y="169"/>
                    </a:cubicBezTo>
                    <a:cubicBezTo>
                      <a:pt x="644" y="146"/>
                      <a:pt x="618" y="134"/>
                      <a:pt x="591" y="134"/>
                    </a:cubicBezTo>
                    <a:cubicBezTo>
                      <a:pt x="574" y="134"/>
                      <a:pt x="556" y="139"/>
                      <a:pt x="540" y="150"/>
                    </a:cubicBezTo>
                    <a:cubicBezTo>
                      <a:pt x="534" y="154"/>
                      <a:pt x="503" y="175"/>
                      <a:pt x="451" y="175"/>
                    </a:cubicBezTo>
                    <a:cubicBezTo>
                      <a:pt x="389" y="175"/>
                      <a:pt x="296" y="146"/>
                      <a:pt x="182" y="27"/>
                    </a:cubicBezTo>
                    <a:cubicBezTo>
                      <a:pt x="164" y="8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07436" y="332222"/>
                <a:ext cx="76647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69" extrusionOk="0">
                    <a:moveTo>
                      <a:pt x="601" y="1"/>
                    </a:moveTo>
                    <a:cubicBezTo>
                      <a:pt x="552" y="1"/>
                      <a:pt x="507" y="9"/>
                      <a:pt x="470" y="27"/>
                    </a:cubicBezTo>
                    <a:cubicBezTo>
                      <a:pt x="408" y="58"/>
                      <a:pt x="365" y="117"/>
                      <a:pt x="356" y="188"/>
                    </a:cubicBezTo>
                    <a:cubicBezTo>
                      <a:pt x="334" y="339"/>
                      <a:pt x="414" y="481"/>
                      <a:pt x="510" y="592"/>
                    </a:cubicBezTo>
                    <a:cubicBezTo>
                      <a:pt x="468" y="588"/>
                      <a:pt x="426" y="585"/>
                      <a:pt x="386" y="585"/>
                    </a:cubicBezTo>
                    <a:cubicBezTo>
                      <a:pt x="311" y="585"/>
                      <a:pt x="242" y="595"/>
                      <a:pt x="192" y="623"/>
                    </a:cubicBezTo>
                    <a:cubicBezTo>
                      <a:pt x="149" y="644"/>
                      <a:pt x="118" y="684"/>
                      <a:pt x="106" y="731"/>
                    </a:cubicBezTo>
                    <a:cubicBezTo>
                      <a:pt x="69" y="876"/>
                      <a:pt x="229" y="1027"/>
                      <a:pt x="383" y="1135"/>
                    </a:cubicBezTo>
                    <a:cubicBezTo>
                      <a:pt x="263" y="1153"/>
                      <a:pt x="134" y="1193"/>
                      <a:pt x="66" y="1270"/>
                    </a:cubicBezTo>
                    <a:cubicBezTo>
                      <a:pt x="22" y="1314"/>
                      <a:pt x="1" y="1375"/>
                      <a:pt x="4" y="1434"/>
                    </a:cubicBezTo>
                    <a:cubicBezTo>
                      <a:pt x="26" y="1724"/>
                      <a:pt x="544" y="1853"/>
                      <a:pt x="605" y="1866"/>
                    </a:cubicBezTo>
                    <a:cubicBezTo>
                      <a:pt x="612" y="1869"/>
                      <a:pt x="618" y="1869"/>
                      <a:pt x="624" y="1869"/>
                    </a:cubicBezTo>
                    <a:cubicBezTo>
                      <a:pt x="726" y="1869"/>
                      <a:pt x="741" y="1724"/>
                      <a:pt x="642" y="1702"/>
                    </a:cubicBezTo>
                    <a:cubicBezTo>
                      <a:pt x="460" y="1659"/>
                      <a:pt x="186" y="1539"/>
                      <a:pt x="177" y="1421"/>
                    </a:cubicBezTo>
                    <a:cubicBezTo>
                      <a:pt x="174" y="1409"/>
                      <a:pt x="180" y="1397"/>
                      <a:pt x="189" y="1388"/>
                    </a:cubicBezTo>
                    <a:cubicBezTo>
                      <a:pt x="257" y="1314"/>
                      <a:pt x="504" y="1286"/>
                      <a:pt x="649" y="1286"/>
                    </a:cubicBezTo>
                    <a:cubicBezTo>
                      <a:pt x="689" y="1286"/>
                      <a:pt x="726" y="1258"/>
                      <a:pt x="735" y="1221"/>
                    </a:cubicBezTo>
                    <a:cubicBezTo>
                      <a:pt x="744" y="1181"/>
                      <a:pt x="726" y="1141"/>
                      <a:pt x="692" y="1122"/>
                    </a:cubicBezTo>
                    <a:cubicBezTo>
                      <a:pt x="442" y="996"/>
                      <a:pt x="260" y="826"/>
                      <a:pt x="269" y="777"/>
                    </a:cubicBezTo>
                    <a:cubicBezTo>
                      <a:pt x="281" y="764"/>
                      <a:pt x="319" y="757"/>
                      <a:pt x="373" y="757"/>
                    </a:cubicBezTo>
                    <a:cubicBezTo>
                      <a:pt x="472" y="757"/>
                      <a:pt x="626" y="780"/>
                      <a:pt x="787" y="829"/>
                    </a:cubicBezTo>
                    <a:cubicBezTo>
                      <a:pt x="797" y="832"/>
                      <a:pt x="807" y="834"/>
                      <a:pt x="815" y="834"/>
                    </a:cubicBezTo>
                    <a:cubicBezTo>
                      <a:pt x="894" y="834"/>
                      <a:pt x="936" y="722"/>
                      <a:pt x="858" y="675"/>
                    </a:cubicBezTo>
                    <a:cubicBezTo>
                      <a:pt x="763" y="613"/>
                      <a:pt x="497" y="394"/>
                      <a:pt x="525" y="216"/>
                    </a:cubicBezTo>
                    <a:cubicBezTo>
                      <a:pt x="528" y="191"/>
                      <a:pt x="538" y="188"/>
                      <a:pt x="547" y="182"/>
                    </a:cubicBezTo>
                    <a:cubicBezTo>
                      <a:pt x="561" y="174"/>
                      <a:pt x="580" y="171"/>
                      <a:pt x="603" y="171"/>
                    </a:cubicBezTo>
                    <a:cubicBezTo>
                      <a:pt x="714" y="171"/>
                      <a:pt x="914" y="250"/>
                      <a:pt x="1037" y="314"/>
                    </a:cubicBezTo>
                    <a:cubicBezTo>
                      <a:pt x="1052" y="322"/>
                      <a:pt x="1066" y="325"/>
                      <a:pt x="1079" y="325"/>
                    </a:cubicBezTo>
                    <a:cubicBezTo>
                      <a:pt x="1158" y="325"/>
                      <a:pt x="1205" y="208"/>
                      <a:pt x="1117" y="160"/>
                    </a:cubicBezTo>
                    <a:cubicBezTo>
                      <a:pt x="1058" y="130"/>
                      <a:pt x="799" y="1"/>
                      <a:pt x="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" name="Google Shape;1277;p13"/>
          <p:cNvGrpSpPr/>
          <p:nvPr/>
        </p:nvGrpSpPr>
        <p:grpSpPr>
          <a:xfrm>
            <a:off x="132407" y="107309"/>
            <a:ext cx="2663813" cy="2121833"/>
            <a:chOff x="99304" y="80480"/>
            <a:chExt cx="1997860" cy="1591375"/>
          </a:xfrm>
        </p:grpSpPr>
        <p:grpSp>
          <p:nvGrpSpPr>
            <p:cNvPr id="7" name="Google Shape;1278;p13"/>
            <p:cNvGrpSpPr/>
            <p:nvPr/>
          </p:nvGrpSpPr>
          <p:grpSpPr>
            <a:xfrm>
              <a:off x="219789" y="262269"/>
              <a:ext cx="388320" cy="384805"/>
              <a:chOff x="10649934" y="1571625"/>
              <a:chExt cx="449705" cy="445634"/>
            </a:xfrm>
          </p:grpSpPr>
          <p:sp>
            <p:nvSpPr>
              <p:cNvPr id="1279" name="Google Shape;1279;p13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1" name="Google Shape;1291;p13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1292;p13"/>
            <p:cNvGrpSpPr/>
            <p:nvPr/>
          </p:nvGrpSpPr>
          <p:grpSpPr>
            <a:xfrm>
              <a:off x="1011528" y="129375"/>
              <a:ext cx="345427" cy="299475"/>
              <a:chOff x="1011528" y="129375"/>
              <a:chExt cx="345427" cy="299475"/>
            </a:xfrm>
          </p:grpSpPr>
          <p:sp>
            <p:nvSpPr>
              <p:cNvPr id="1293" name="Google Shape;1293;p13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8" name="Google Shape;1298;p13"/>
            <p:cNvSpPr/>
            <p:nvPr/>
          </p:nvSpPr>
          <p:spPr>
            <a:xfrm>
              <a:off x="110901" y="80480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34378" y="679946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99304" y="1245610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13"/>
            <p:cNvSpPr/>
            <p:nvPr/>
          </p:nvSpPr>
          <p:spPr>
            <a:xfrm rot="-5594267">
              <a:off x="503271" y="7979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1303;p13"/>
            <p:cNvGrpSpPr/>
            <p:nvPr/>
          </p:nvGrpSpPr>
          <p:grpSpPr>
            <a:xfrm>
              <a:off x="1650479" y="136254"/>
              <a:ext cx="446685" cy="265947"/>
              <a:chOff x="190604" y="1003529"/>
              <a:chExt cx="446685" cy="265947"/>
            </a:xfrm>
          </p:grpSpPr>
          <p:sp>
            <p:nvSpPr>
              <p:cNvPr id="1304" name="Google Shape;1304;p13"/>
              <p:cNvSpPr/>
              <p:nvPr/>
            </p:nvSpPr>
            <p:spPr>
              <a:xfrm>
                <a:off x="190604" y="100921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10486" y="1003529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06" name="Google Shape;1306;p13"/>
            <p:cNvSpPr/>
            <p:nvPr/>
          </p:nvSpPr>
          <p:spPr>
            <a:xfrm rot="4589802">
              <a:off x="-39651" y="1082409"/>
              <a:ext cx="787498" cy="33495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1307;p13"/>
          <p:cNvGrpSpPr/>
          <p:nvPr/>
        </p:nvGrpSpPr>
        <p:grpSpPr>
          <a:xfrm>
            <a:off x="10010893" y="121406"/>
            <a:ext cx="2095491" cy="2214937"/>
            <a:chOff x="7508170" y="91053"/>
            <a:chExt cx="1571618" cy="1661203"/>
          </a:xfrm>
        </p:grpSpPr>
        <p:grpSp>
          <p:nvGrpSpPr>
            <p:cNvPr id="11" name="Google Shape;1308;p13"/>
            <p:cNvGrpSpPr/>
            <p:nvPr/>
          </p:nvGrpSpPr>
          <p:grpSpPr>
            <a:xfrm rot="980866">
              <a:off x="7983339" y="142661"/>
              <a:ext cx="345453" cy="243186"/>
              <a:chOff x="8341725" y="115829"/>
              <a:chExt cx="267198" cy="188098"/>
            </a:xfrm>
          </p:grpSpPr>
          <p:sp>
            <p:nvSpPr>
              <p:cNvPr id="1309" name="Google Shape;1309;p13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16" name="Google Shape;1316;p13"/>
            <p:cNvSpPr/>
            <p:nvPr/>
          </p:nvSpPr>
          <p:spPr>
            <a:xfrm rot="10800000">
              <a:off x="8801349" y="536808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13"/>
            <p:cNvSpPr/>
            <p:nvPr/>
          </p:nvSpPr>
          <p:spPr>
            <a:xfrm rot="10800000">
              <a:off x="8688277" y="220804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13"/>
            <p:cNvSpPr/>
            <p:nvPr/>
          </p:nvSpPr>
          <p:spPr>
            <a:xfrm rot="10800000">
              <a:off x="8656050" y="863887"/>
              <a:ext cx="407881" cy="232406"/>
            </a:xfrm>
            <a:custGeom>
              <a:avLst/>
              <a:gdLst/>
              <a:ahLst/>
              <a:cxnLst/>
              <a:rect l="l" t="t" r="r" b="b"/>
              <a:pathLst>
                <a:path w="6088" h="3469" extrusionOk="0">
                  <a:moveTo>
                    <a:pt x="3696" y="1"/>
                  </a:moveTo>
                  <a:cubicBezTo>
                    <a:pt x="3413" y="1"/>
                    <a:pt x="3163" y="158"/>
                    <a:pt x="2991" y="365"/>
                  </a:cubicBezTo>
                  <a:lnTo>
                    <a:pt x="2991" y="365"/>
                  </a:lnTo>
                  <a:cubicBezTo>
                    <a:pt x="2876" y="273"/>
                    <a:pt x="2725" y="190"/>
                    <a:pt x="2533" y="128"/>
                  </a:cubicBezTo>
                  <a:cubicBezTo>
                    <a:pt x="2372" y="75"/>
                    <a:pt x="2237" y="52"/>
                    <a:pt x="2122" y="52"/>
                  </a:cubicBezTo>
                  <a:cubicBezTo>
                    <a:pt x="1407" y="52"/>
                    <a:pt x="1530" y="951"/>
                    <a:pt x="1530" y="951"/>
                  </a:cubicBezTo>
                  <a:cubicBezTo>
                    <a:pt x="1457" y="907"/>
                    <a:pt x="1378" y="886"/>
                    <a:pt x="1298" y="886"/>
                  </a:cubicBezTo>
                  <a:cubicBezTo>
                    <a:pt x="694" y="886"/>
                    <a:pt x="1" y="2034"/>
                    <a:pt x="790" y="2617"/>
                  </a:cubicBezTo>
                  <a:cubicBezTo>
                    <a:pt x="1039" y="2800"/>
                    <a:pt x="1275" y="2883"/>
                    <a:pt x="1477" y="2895"/>
                  </a:cubicBezTo>
                  <a:lnTo>
                    <a:pt x="1477" y="2895"/>
                  </a:lnTo>
                  <a:cubicBezTo>
                    <a:pt x="1545" y="3200"/>
                    <a:pt x="1763" y="3463"/>
                    <a:pt x="2224" y="3468"/>
                  </a:cubicBezTo>
                  <a:cubicBezTo>
                    <a:pt x="2242" y="3468"/>
                    <a:pt x="2259" y="3468"/>
                    <a:pt x="2276" y="3468"/>
                  </a:cubicBezTo>
                  <a:cubicBezTo>
                    <a:pt x="2909" y="3468"/>
                    <a:pt x="3333" y="3322"/>
                    <a:pt x="3571" y="3105"/>
                  </a:cubicBezTo>
                  <a:lnTo>
                    <a:pt x="3571" y="3105"/>
                  </a:lnTo>
                  <a:cubicBezTo>
                    <a:pt x="3621" y="3172"/>
                    <a:pt x="3683" y="3237"/>
                    <a:pt x="3760" y="3298"/>
                  </a:cubicBezTo>
                  <a:cubicBezTo>
                    <a:pt x="3866" y="3382"/>
                    <a:pt x="3994" y="3419"/>
                    <a:pt x="4133" y="3419"/>
                  </a:cubicBezTo>
                  <a:cubicBezTo>
                    <a:pt x="4932" y="3419"/>
                    <a:pt x="6088" y="2177"/>
                    <a:pt x="5404" y="1457"/>
                  </a:cubicBezTo>
                  <a:cubicBezTo>
                    <a:pt x="5215" y="1258"/>
                    <a:pt x="5015" y="1183"/>
                    <a:pt x="4827" y="1183"/>
                  </a:cubicBezTo>
                  <a:cubicBezTo>
                    <a:pt x="4806" y="1183"/>
                    <a:pt x="4786" y="1184"/>
                    <a:pt x="4765" y="1185"/>
                  </a:cubicBezTo>
                  <a:lnTo>
                    <a:pt x="4765" y="1185"/>
                  </a:lnTo>
                  <a:cubicBezTo>
                    <a:pt x="4773" y="830"/>
                    <a:pt x="4595" y="421"/>
                    <a:pt x="4155" y="143"/>
                  </a:cubicBezTo>
                  <a:cubicBezTo>
                    <a:pt x="3998" y="43"/>
                    <a:pt x="3843" y="1"/>
                    <a:pt x="3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13"/>
            <p:cNvSpPr/>
            <p:nvPr/>
          </p:nvSpPr>
          <p:spPr>
            <a:xfrm rot="10800000">
              <a:off x="8907602" y="1286867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13"/>
            <p:cNvSpPr/>
            <p:nvPr/>
          </p:nvSpPr>
          <p:spPr>
            <a:xfrm rot="10800000">
              <a:off x="8882140" y="1603328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13"/>
            <p:cNvSpPr/>
            <p:nvPr/>
          </p:nvSpPr>
          <p:spPr>
            <a:xfrm rot="10800000">
              <a:off x="7508170" y="9256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13"/>
            <p:cNvSpPr/>
            <p:nvPr/>
          </p:nvSpPr>
          <p:spPr>
            <a:xfrm rot="1179160">
              <a:off x="8677822" y="858327"/>
              <a:ext cx="367884" cy="242858"/>
            </a:xfrm>
            <a:custGeom>
              <a:avLst/>
              <a:gdLst/>
              <a:ahLst/>
              <a:cxnLst/>
              <a:rect l="l" t="t" r="r" b="b"/>
              <a:pathLst>
                <a:path w="5491" h="3625" extrusionOk="0">
                  <a:moveTo>
                    <a:pt x="2733" y="558"/>
                  </a:moveTo>
                  <a:cubicBezTo>
                    <a:pt x="2952" y="768"/>
                    <a:pt x="2995" y="1015"/>
                    <a:pt x="2936" y="1178"/>
                  </a:cubicBezTo>
                  <a:cubicBezTo>
                    <a:pt x="2906" y="1264"/>
                    <a:pt x="2852" y="1311"/>
                    <a:pt x="2788" y="1311"/>
                  </a:cubicBezTo>
                  <a:cubicBezTo>
                    <a:pt x="2749" y="1311"/>
                    <a:pt x="2705" y="1293"/>
                    <a:pt x="2662" y="1255"/>
                  </a:cubicBezTo>
                  <a:cubicBezTo>
                    <a:pt x="2508" y="1129"/>
                    <a:pt x="2542" y="827"/>
                    <a:pt x="2733" y="558"/>
                  </a:cubicBezTo>
                  <a:close/>
                  <a:moveTo>
                    <a:pt x="4404" y="1354"/>
                  </a:moveTo>
                  <a:lnTo>
                    <a:pt x="4404" y="1354"/>
                  </a:lnTo>
                  <a:cubicBezTo>
                    <a:pt x="4367" y="1650"/>
                    <a:pt x="4185" y="1872"/>
                    <a:pt x="3945" y="1906"/>
                  </a:cubicBezTo>
                  <a:cubicBezTo>
                    <a:pt x="3929" y="1906"/>
                    <a:pt x="3917" y="1909"/>
                    <a:pt x="3902" y="1909"/>
                  </a:cubicBezTo>
                  <a:cubicBezTo>
                    <a:pt x="3837" y="1909"/>
                    <a:pt x="3837" y="1888"/>
                    <a:pt x="3837" y="1869"/>
                  </a:cubicBezTo>
                  <a:cubicBezTo>
                    <a:pt x="3831" y="1746"/>
                    <a:pt x="4068" y="1431"/>
                    <a:pt x="4404" y="1354"/>
                  </a:cubicBezTo>
                  <a:close/>
                  <a:moveTo>
                    <a:pt x="1527" y="2125"/>
                  </a:moveTo>
                  <a:cubicBezTo>
                    <a:pt x="1570" y="2125"/>
                    <a:pt x="1610" y="2162"/>
                    <a:pt x="1635" y="2196"/>
                  </a:cubicBezTo>
                  <a:cubicBezTo>
                    <a:pt x="1755" y="2347"/>
                    <a:pt x="1783" y="2511"/>
                    <a:pt x="1718" y="2646"/>
                  </a:cubicBezTo>
                  <a:cubicBezTo>
                    <a:pt x="1647" y="2795"/>
                    <a:pt x="1477" y="2884"/>
                    <a:pt x="1274" y="2890"/>
                  </a:cubicBezTo>
                  <a:cubicBezTo>
                    <a:pt x="1231" y="2619"/>
                    <a:pt x="1308" y="2332"/>
                    <a:pt x="1416" y="2199"/>
                  </a:cubicBezTo>
                  <a:cubicBezTo>
                    <a:pt x="1440" y="2159"/>
                    <a:pt x="1481" y="2131"/>
                    <a:pt x="1527" y="2125"/>
                  </a:cubicBezTo>
                  <a:close/>
                  <a:moveTo>
                    <a:pt x="3350" y="2350"/>
                  </a:moveTo>
                  <a:cubicBezTo>
                    <a:pt x="3362" y="2350"/>
                    <a:pt x="3396" y="2384"/>
                    <a:pt x="3424" y="2468"/>
                  </a:cubicBezTo>
                  <a:cubicBezTo>
                    <a:pt x="3491" y="2668"/>
                    <a:pt x="3448" y="2890"/>
                    <a:pt x="3313" y="3051"/>
                  </a:cubicBezTo>
                  <a:cubicBezTo>
                    <a:pt x="3183" y="2825"/>
                    <a:pt x="3195" y="2582"/>
                    <a:pt x="3266" y="2440"/>
                  </a:cubicBezTo>
                  <a:cubicBezTo>
                    <a:pt x="3297" y="2375"/>
                    <a:pt x="3334" y="2350"/>
                    <a:pt x="3350" y="2350"/>
                  </a:cubicBezTo>
                  <a:close/>
                  <a:moveTo>
                    <a:pt x="3426" y="160"/>
                  </a:moveTo>
                  <a:cubicBezTo>
                    <a:pt x="3566" y="160"/>
                    <a:pt x="3707" y="201"/>
                    <a:pt x="3840" y="287"/>
                  </a:cubicBezTo>
                  <a:cubicBezTo>
                    <a:pt x="4185" y="503"/>
                    <a:pt x="4395" y="836"/>
                    <a:pt x="4411" y="1191"/>
                  </a:cubicBezTo>
                  <a:cubicBezTo>
                    <a:pt x="3994" y="1265"/>
                    <a:pt x="3667" y="1650"/>
                    <a:pt x="3677" y="1878"/>
                  </a:cubicBezTo>
                  <a:cubicBezTo>
                    <a:pt x="3679" y="1969"/>
                    <a:pt x="3738" y="2069"/>
                    <a:pt x="3899" y="2069"/>
                  </a:cubicBezTo>
                  <a:cubicBezTo>
                    <a:pt x="3920" y="2069"/>
                    <a:pt x="3942" y="2067"/>
                    <a:pt x="3966" y="2064"/>
                  </a:cubicBezTo>
                  <a:cubicBezTo>
                    <a:pt x="4293" y="2020"/>
                    <a:pt x="4534" y="1727"/>
                    <a:pt x="4571" y="1339"/>
                  </a:cubicBezTo>
                  <a:cubicBezTo>
                    <a:pt x="4753" y="1342"/>
                    <a:pt x="4920" y="1428"/>
                    <a:pt x="5074" y="1589"/>
                  </a:cubicBezTo>
                  <a:cubicBezTo>
                    <a:pt x="5336" y="1863"/>
                    <a:pt x="5274" y="2190"/>
                    <a:pt x="5176" y="2418"/>
                  </a:cubicBezTo>
                  <a:cubicBezTo>
                    <a:pt x="4953" y="2939"/>
                    <a:pt x="4327" y="3414"/>
                    <a:pt x="3862" y="3414"/>
                  </a:cubicBezTo>
                  <a:cubicBezTo>
                    <a:pt x="3857" y="3415"/>
                    <a:pt x="3853" y="3415"/>
                    <a:pt x="3848" y="3415"/>
                  </a:cubicBezTo>
                  <a:cubicBezTo>
                    <a:pt x="3736" y="3415"/>
                    <a:pt x="3627" y="3378"/>
                    <a:pt x="3541" y="3310"/>
                  </a:cubicBezTo>
                  <a:cubicBezTo>
                    <a:pt x="3491" y="3273"/>
                    <a:pt x="3448" y="3232"/>
                    <a:pt x="3408" y="3186"/>
                  </a:cubicBezTo>
                  <a:cubicBezTo>
                    <a:pt x="3603" y="2983"/>
                    <a:pt x="3667" y="2687"/>
                    <a:pt x="3578" y="2421"/>
                  </a:cubicBezTo>
                  <a:cubicBezTo>
                    <a:pt x="3513" y="2218"/>
                    <a:pt x="3408" y="2190"/>
                    <a:pt x="3350" y="2190"/>
                  </a:cubicBezTo>
                  <a:cubicBezTo>
                    <a:pt x="3260" y="2190"/>
                    <a:pt x="3177" y="2255"/>
                    <a:pt x="3121" y="2366"/>
                  </a:cubicBezTo>
                  <a:cubicBezTo>
                    <a:pt x="3023" y="2563"/>
                    <a:pt x="3010" y="2878"/>
                    <a:pt x="3192" y="3165"/>
                  </a:cubicBezTo>
                  <a:cubicBezTo>
                    <a:pt x="3001" y="3306"/>
                    <a:pt x="2649" y="3461"/>
                    <a:pt x="1999" y="3461"/>
                  </a:cubicBezTo>
                  <a:lnTo>
                    <a:pt x="1956" y="3461"/>
                  </a:lnTo>
                  <a:cubicBezTo>
                    <a:pt x="1558" y="3458"/>
                    <a:pt x="1385" y="3254"/>
                    <a:pt x="1314" y="3051"/>
                  </a:cubicBezTo>
                  <a:cubicBezTo>
                    <a:pt x="1564" y="3035"/>
                    <a:pt x="1767" y="2915"/>
                    <a:pt x="1863" y="2720"/>
                  </a:cubicBezTo>
                  <a:cubicBezTo>
                    <a:pt x="1959" y="2523"/>
                    <a:pt x="1922" y="2298"/>
                    <a:pt x="1761" y="2097"/>
                  </a:cubicBezTo>
                  <a:cubicBezTo>
                    <a:pt x="1675" y="1986"/>
                    <a:pt x="1585" y="1965"/>
                    <a:pt x="1527" y="1965"/>
                  </a:cubicBezTo>
                  <a:cubicBezTo>
                    <a:pt x="1444" y="1965"/>
                    <a:pt x="1360" y="2011"/>
                    <a:pt x="1289" y="2097"/>
                  </a:cubicBezTo>
                  <a:cubicBezTo>
                    <a:pt x="1147" y="2276"/>
                    <a:pt x="1076" y="2594"/>
                    <a:pt x="1107" y="2878"/>
                  </a:cubicBezTo>
                  <a:cubicBezTo>
                    <a:pt x="913" y="2835"/>
                    <a:pt x="728" y="2751"/>
                    <a:pt x="568" y="2628"/>
                  </a:cubicBezTo>
                  <a:cubicBezTo>
                    <a:pt x="154" y="2320"/>
                    <a:pt x="241" y="1891"/>
                    <a:pt x="296" y="1718"/>
                  </a:cubicBezTo>
                  <a:cubicBezTo>
                    <a:pt x="420" y="1345"/>
                    <a:pt x="746" y="1043"/>
                    <a:pt x="1027" y="1043"/>
                  </a:cubicBezTo>
                  <a:cubicBezTo>
                    <a:pt x="1095" y="1043"/>
                    <a:pt x="1163" y="1061"/>
                    <a:pt x="1218" y="1095"/>
                  </a:cubicBezTo>
                  <a:cubicBezTo>
                    <a:pt x="1232" y="1103"/>
                    <a:pt x="1246" y="1106"/>
                    <a:pt x="1260" y="1106"/>
                  </a:cubicBezTo>
                  <a:cubicBezTo>
                    <a:pt x="1307" y="1106"/>
                    <a:pt x="1349" y="1067"/>
                    <a:pt x="1342" y="1015"/>
                  </a:cubicBezTo>
                  <a:cubicBezTo>
                    <a:pt x="1342" y="1012"/>
                    <a:pt x="1283" y="586"/>
                    <a:pt x="1487" y="355"/>
                  </a:cubicBezTo>
                  <a:cubicBezTo>
                    <a:pt x="1572" y="255"/>
                    <a:pt x="1695" y="205"/>
                    <a:pt x="1853" y="205"/>
                  </a:cubicBezTo>
                  <a:cubicBezTo>
                    <a:pt x="1964" y="205"/>
                    <a:pt x="2092" y="230"/>
                    <a:pt x="2236" y="278"/>
                  </a:cubicBezTo>
                  <a:cubicBezTo>
                    <a:pt x="2369" y="318"/>
                    <a:pt x="2495" y="380"/>
                    <a:pt x="2609" y="457"/>
                  </a:cubicBezTo>
                  <a:cubicBezTo>
                    <a:pt x="2387" y="765"/>
                    <a:pt x="2313" y="1172"/>
                    <a:pt x="2560" y="1382"/>
                  </a:cubicBezTo>
                  <a:cubicBezTo>
                    <a:pt x="2622" y="1437"/>
                    <a:pt x="2705" y="1474"/>
                    <a:pt x="2791" y="1478"/>
                  </a:cubicBezTo>
                  <a:cubicBezTo>
                    <a:pt x="2921" y="1478"/>
                    <a:pt x="3038" y="1382"/>
                    <a:pt x="3091" y="1234"/>
                  </a:cubicBezTo>
                  <a:cubicBezTo>
                    <a:pt x="3168" y="1018"/>
                    <a:pt x="3112" y="694"/>
                    <a:pt x="2835" y="432"/>
                  </a:cubicBezTo>
                  <a:cubicBezTo>
                    <a:pt x="3006" y="255"/>
                    <a:pt x="3214" y="160"/>
                    <a:pt x="3426" y="160"/>
                  </a:cubicBezTo>
                  <a:close/>
                  <a:moveTo>
                    <a:pt x="3431" y="0"/>
                  </a:moveTo>
                  <a:cubicBezTo>
                    <a:pt x="3171" y="0"/>
                    <a:pt x="2915" y="116"/>
                    <a:pt x="2711" y="333"/>
                  </a:cubicBezTo>
                  <a:cubicBezTo>
                    <a:pt x="2582" y="241"/>
                    <a:pt x="2440" y="173"/>
                    <a:pt x="2289" y="124"/>
                  </a:cubicBezTo>
                  <a:cubicBezTo>
                    <a:pt x="2129" y="71"/>
                    <a:pt x="1984" y="45"/>
                    <a:pt x="1856" y="45"/>
                  </a:cubicBezTo>
                  <a:cubicBezTo>
                    <a:pt x="1647" y="45"/>
                    <a:pt x="1482" y="113"/>
                    <a:pt x="1363" y="247"/>
                  </a:cubicBezTo>
                  <a:cubicBezTo>
                    <a:pt x="1194" y="444"/>
                    <a:pt x="1169" y="731"/>
                    <a:pt x="1172" y="901"/>
                  </a:cubicBezTo>
                  <a:cubicBezTo>
                    <a:pt x="1126" y="888"/>
                    <a:pt x="1076" y="882"/>
                    <a:pt x="1027" y="882"/>
                  </a:cubicBezTo>
                  <a:cubicBezTo>
                    <a:pt x="676" y="882"/>
                    <a:pt x="287" y="1228"/>
                    <a:pt x="142" y="1669"/>
                  </a:cubicBezTo>
                  <a:cubicBezTo>
                    <a:pt x="0" y="2104"/>
                    <a:pt x="120" y="2498"/>
                    <a:pt x="472" y="2757"/>
                  </a:cubicBezTo>
                  <a:cubicBezTo>
                    <a:pt x="694" y="2921"/>
                    <a:pt x="922" y="3020"/>
                    <a:pt x="1141" y="3047"/>
                  </a:cubicBezTo>
                  <a:cubicBezTo>
                    <a:pt x="1246" y="3408"/>
                    <a:pt x="1539" y="3621"/>
                    <a:pt x="1952" y="3624"/>
                  </a:cubicBezTo>
                  <a:lnTo>
                    <a:pt x="1999" y="3624"/>
                  </a:lnTo>
                  <a:cubicBezTo>
                    <a:pt x="2563" y="3624"/>
                    <a:pt x="3007" y="3513"/>
                    <a:pt x="3288" y="3297"/>
                  </a:cubicBezTo>
                  <a:cubicBezTo>
                    <a:pt x="3334" y="3347"/>
                    <a:pt x="3384" y="3396"/>
                    <a:pt x="3439" y="3439"/>
                  </a:cubicBezTo>
                  <a:cubicBezTo>
                    <a:pt x="3556" y="3529"/>
                    <a:pt x="3699" y="3578"/>
                    <a:pt x="3848" y="3578"/>
                  </a:cubicBezTo>
                  <a:cubicBezTo>
                    <a:pt x="3853" y="3578"/>
                    <a:pt x="3857" y="3578"/>
                    <a:pt x="3862" y="3578"/>
                  </a:cubicBezTo>
                  <a:cubicBezTo>
                    <a:pt x="4392" y="3578"/>
                    <a:pt x="5077" y="3066"/>
                    <a:pt x="5327" y="2483"/>
                  </a:cubicBezTo>
                  <a:cubicBezTo>
                    <a:pt x="5490" y="2097"/>
                    <a:pt x="5444" y="1743"/>
                    <a:pt x="5191" y="1478"/>
                  </a:cubicBezTo>
                  <a:cubicBezTo>
                    <a:pt x="5009" y="1283"/>
                    <a:pt x="4802" y="1185"/>
                    <a:pt x="4574" y="1178"/>
                  </a:cubicBezTo>
                  <a:cubicBezTo>
                    <a:pt x="4552" y="774"/>
                    <a:pt x="4315" y="395"/>
                    <a:pt x="3929" y="151"/>
                  </a:cubicBezTo>
                  <a:cubicBezTo>
                    <a:pt x="3770" y="49"/>
                    <a:pt x="3600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10800000">
              <a:off x="7820927" y="236442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13"/>
            <p:cNvSpPr/>
            <p:nvPr/>
          </p:nvSpPr>
          <p:spPr>
            <a:xfrm rot="10800000">
              <a:off x="8918365" y="91053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030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 rot="-3600014" flipH="1">
            <a:off x="8785666" y="4325543"/>
            <a:ext cx="5898263" cy="3626501"/>
          </a:xfrm>
          <a:custGeom>
            <a:avLst/>
            <a:gdLst/>
            <a:ahLst/>
            <a:cxnLst/>
            <a:rect l="l" t="t" r="r" b="b"/>
            <a:pathLst>
              <a:path w="9074" h="5579" extrusionOk="0">
                <a:moveTo>
                  <a:pt x="3394" y="1"/>
                </a:moveTo>
                <a:cubicBezTo>
                  <a:pt x="3207" y="1"/>
                  <a:pt x="3046" y="35"/>
                  <a:pt x="2920" y="110"/>
                </a:cubicBezTo>
                <a:cubicBezTo>
                  <a:pt x="2017" y="656"/>
                  <a:pt x="1608" y="1779"/>
                  <a:pt x="1114" y="2682"/>
                </a:cubicBezTo>
                <a:cubicBezTo>
                  <a:pt x="799" y="3249"/>
                  <a:pt x="0" y="4446"/>
                  <a:pt x="379" y="5119"/>
                </a:cubicBezTo>
                <a:cubicBezTo>
                  <a:pt x="575" y="5480"/>
                  <a:pt x="969" y="5578"/>
                  <a:pt x="1373" y="5578"/>
                </a:cubicBezTo>
                <a:cubicBezTo>
                  <a:pt x="1615" y="5578"/>
                  <a:pt x="1861" y="5543"/>
                  <a:pt x="2070" y="5507"/>
                </a:cubicBezTo>
                <a:cubicBezTo>
                  <a:pt x="3109" y="5329"/>
                  <a:pt x="4159" y="5077"/>
                  <a:pt x="5157" y="4740"/>
                </a:cubicBezTo>
                <a:cubicBezTo>
                  <a:pt x="5934" y="4488"/>
                  <a:pt x="9073" y="3701"/>
                  <a:pt x="7771" y="2378"/>
                </a:cubicBezTo>
                <a:cubicBezTo>
                  <a:pt x="6818" y="1398"/>
                  <a:pt x="4585" y="1"/>
                  <a:pt x="3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4"/>
          <p:cNvSpPr/>
          <p:nvPr/>
        </p:nvSpPr>
        <p:spPr>
          <a:xfrm rot="10800000" flipH="1">
            <a:off x="3657333" y="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4"/>
          <p:cNvSpPr/>
          <p:nvPr/>
        </p:nvSpPr>
        <p:spPr>
          <a:xfrm>
            <a:off x="-1997166" y="4602769"/>
            <a:ext cx="5087939" cy="4708871"/>
          </a:xfrm>
          <a:custGeom>
            <a:avLst/>
            <a:gdLst/>
            <a:ahLst/>
            <a:cxnLst/>
            <a:rect l="l" t="t" r="r" b="b"/>
            <a:pathLst>
              <a:path w="7852" h="7267" extrusionOk="0">
                <a:moveTo>
                  <a:pt x="2019" y="0"/>
                </a:moveTo>
                <a:cubicBezTo>
                  <a:pt x="1794" y="0"/>
                  <a:pt x="1545" y="66"/>
                  <a:pt x="1261" y="220"/>
                </a:cubicBezTo>
                <a:cubicBezTo>
                  <a:pt x="389" y="682"/>
                  <a:pt x="0" y="1900"/>
                  <a:pt x="599" y="2730"/>
                </a:cubicBezTo>
                <a:cubicBezTo>
                  <a:pt x="1418" y="3874"/>
                  <a:pt x="2216" y="3202"/>
                  <a:pt x="2468" y="4861"/>
                </a:cubicBezTo>
                <a:cubicBezTo>
                  <a:pt x="2668" y="6100"/>
                  <a:pt x="2993" y="6825"/>
                  <a:pt x="4327" y="7161"/>
                </a:cubicBezTo>
                <a:cubicBezTo>
                  <a:pt x="4616" y="7233"/>
                  <a:pt x="4889" y="7266"/>
                  <a:pt x="5144" y="7266"/>
                </a:cubicBezTo>
                <a:cubicBezTo>
                  <a:pt x="6919" y="7266"/>
                  <a:pt x="7852" y="5644"/>
                  <a:pt x="7613" y="3790"/>
                </a:cubicBezTo>
                <a:cubicBezTo>
                  <a:pt x="7477" y="2730"/>
                  <a:pt x="7204" y="1932"/>
                  <a:pt x="6122" y="1680"/>
                </a:cubicBezTo>
                <a:cubicBezTo>
                  <a:pt x="5629" y="1566"/>
                  <a:pt x="5281" y="1564"/>
                  <a:pt x="4993" y="1564"/>
                </a:cubicBezTo>
                <a:cubicBezTo>
                  <a:pt x="4983" y="1564"/>
                  <a:pt x="4973" y="1564"/>
                  <a:pt x="4963" y="1564"/>
                </a:cubicBezTo>
                <a:cubicBezTo>
                  <a:pt x="4447" y="1564"/>
                  <a:pt x="4117" y="1557"/>
                  <a:pt x="3455" y="882"/>
                </a:cubicBezTo>
                <a:cubicBezTo>
                  <a:pt x="3003" y="422"/>
                  <a:pt x="2589" y="0"/>
                  <a:pt x="2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4"/>
          <p:cNvSpPr/>
          <p:nvPr/>
        </p:nvSpPr>
        <p:spPr>
          <a:xfrm rot="4500011">
            <a:off x="-619344" y="2003159"/>
            <a:ext cx="1531664" cy="1254943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4"/>
          <p:cNvSpPr/>
          <p:nvPr/>
        </p:nvSpPr>
        <p:spPr>
          <a:xfrm flipH="1">
            <a:off x="10156405" y="-602329"/>
            <a:ext cx="1502512" cy="1321519"/>
          </a:xfrm>
          <a:custGeom>
            <a:avLst/>
            <a:gdLst/>
            <a:ahLst/>
            <a:cxnLst/>
            <a:rect l="l" t="t" r="r" b="b"/>
            <a:pathLst>
              <a:path w="7736" h="6804" extrusionOk="0">
                <a:moveTo>
                  <a:pt x="3525" y="1"/>
                </a:moveTo>
                <a:cubicBezTo>
                  <a:pt x="3065" y="1"/>
                  <a:pt x="2599" y="104"/>
                  <a:pt x="2163" y="331"/>
                </a:cubicBezTo>
                <a:cubicBezTo>
                  <a:pt x="1134" y="866"/>
                  <a:pt x="326" y="1811"/>
                  <a:pt x="168" y="2977"/>
                </a:cubicBezTo>
                <a:cubicBezTo>
                  <a:pt x="0" y="4268"/>
                  <a:pt x="693" y="5549"/>
                  <a:pt x="1722" y="6180"/>
                </a:cubicBezTo>
                <a:cubicBezTo>
                  <a:pt x="2410" y="6597"/>
                  <a:pt x="3193" y="6804"/>
                  <a:pt x="3990" y="6804"/>
                </a:cubicBezTo>
                <a:cubicBezTo>
                  <a:pt x="4618" y="6804"/>
                  <a:pt x="5254" y="6676"/>
                  <a:pt x="5860" y="6421"/>
                </a:cubicBezTo>
                <a:cubicBezTo>
                  <a:pt x="7246" y="5833"/>
                  <a:pt x="7656" y="4457"/>
                  <a:pt x="7729" y="3061"/>
                </a:cubicBezTo>
                <a:cubicBezTo>
                  <a:pt x="7736" y="2917"/>
                  <a:pt x="7590" y="2817"/>
                  <a:pt x="7454" y="2817"/>
                </a:cubicBezTo>
                <a:cubicBezTo>
                  <a:pt x="7373" y="2817"/>
                  <a:pt x="7296" y="2853"/>
                  <a:pt x="7257" y="2935"/>
                </a:cubicBezTo>
                <a:cubicBezTo>
                  <a:pt x="6711" y="4142"/>
                  <a:pt x="6522" y="5213"/>
                  <a:pt x="5083" y="5602"/>
                </a:cubicBezTo>
                <a:cubicBezTo>
                  <a:pt x="4808" y="5678"/>
                  <a:pt x="4542" y="5714"/>
                  <a:pt x="4287" y="5714"/>
                </a:cubicBezTo>
                <a:cubicBezTo>
                  <a:pt x="3120" y="5714"/>
                  <a:pt x="2196" y="4955"/>
                  <a:pt x="1817" y="3722"/>
                </a:cubicBezTo>
                <a:cubicBezTo>
                  <a:pt x="1405" y="2360"/>
                  <a:pt x="2627" y="1355"/>
                  <a:pt x="3887" y="1355"/>
                </a:cubicBezTo>
                <a:cubicBezTo>
                  <a:pt x="4073" y="1355"/>
                  <a:pt x="4260" y="1377"/>
                  <a:pt x="4442" y="1423"/>
                </a:cubicBezTo>
                <a:cubicBezTo>
                  <a:pt x="5209" y="1612"/>
                  <a:pt x="5482" y="2326"/>
                  <a:pt x="5398" y="3040"/>
                </a:cubicBezTo>
                <a:cubicBezTo>
                  <a:pt x="5337" y="3529"/>
                  <a:pt x="4949" y="4054"/>
                  <a:pt x="4463" y="4054"/>
                </a:cubicBezTo>
                <a:cubicBezTo>
                  <a:pt x="4365" y="4054"/>
                  <a:pt x="4263" y="4033"/>
                  <a:pt x="4158" y="3985"/>
                </a:cubicBezTo>
                <a:cubicBezTo>
                  <a:pt x="3854" y="3848"/>
                  <a:pt x="3717" y="3533"/>
                  <a:pt x="3822" y="3334"/>
                </a:cubicBezTo>
                <a:cubicBezTo>
                  <a:pt x="4316" y="3334"/>
                  <a:pt x="4925" y="2966"/>
                  <a:pt x="4600" y="2389"/>
                </a:cubicBezTo>
                <a:cubicBezTo>
                  <a:pt x="4444" y="2116"/>
                  <a:pt x="4204" y="2009"/>
                  <a:pt x="3944" y="2009"/>
                </a:cubicBezTo>
                <a:cubicBezTo>
                  <a:pt x="3484" y="2009"/>
                  <a:pt x="2962" y="2344"/>
                  <a:pt x="2741" y="2693"/>
                </a:cubicBezTo>
                <a:cubicBezTo>
                  <a:pt x="2121" y="3659"/>
                  <a:pt x="2898" y="4667"/>
                  <a:pt x="3791" y="4972"/>
                </a:cubicBezTo>
                <a:cubicBezTo>
                  <a:pt x="4044" y="5062"/>
                  <a:pt x="4300" y="5105"/>
                  <a:pt x="4548" y="5105"/>
                </a:cubicBezTo>
                <a:cubicBezTo>
                  <a:pt x="5351" y="5105"/>
                  <a:pt x="6080" y="4649"/>
                  <a:pt x="6417" y="3806"/>
                </a:cubicBezTo>
                <a:cubicBezTo>
                  <a:pt x="7219" y="1761"/>
                  <a:pt x="5423" y="1"/>
                  <a:pt x="35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262;p14"/>
          <p:cNvGrpSpPr/>
          <p:nvPr/>
        </p:nvGrpSpPr>
        <p:grpSpPr>
          <a:xfrm>
            <a:off x="9019062" y="5781812"/>
            <a:ext cx="669748" cy="713997"/>
            <a:chOff x="1803100" y="543100"/>
            <a:chExt cx="145475" cy="155100"/>
          </a:xfrm>
        </p:grpSpPr>
        <p:sp>
          <p:nvSpPr>
            <p:cNvPr id="263" name="Google Shape;263;p14"/>
            <p:cNvSpPr/>
            <p:nvPr/>
          </p:nvSpPr>
          <p:spPr>
            <a:xfrm>
              <a:off x="1833025" y="543100"/>
              <a:ext cx="36500" cy="46250"/>
            </a:xfrm>
            <a:custGeom>
              <a:avLst/>
              <a:gdLst/>
              <a:ahLst/>
              <a:cxnLst/>
              <a:rect l="l" t="t" r="r" b="b"/>
              <a:pathLst>
                <a:path w="1460" h="1850" extrusionOk="0">
                  <a:moveTo>
                    <a:pt x="623" y="1"/>
                  </a:moveTo>
                  <a:cubicBezTo>
                    <a:pt x="524" y="1"/>
                    <a:pt x="424" y="33"/>
                    <a:pt x="337" y="108"/>
                  </a:cubicBezTo>
                  <a:cubicBezTo>
                    <a:pt x="316" y="129"/>
                    <a:pt x="295" y="161"/>
                    <a:pt x="274" y="182"/>
                  </a:cubicBezTo>
                  <a:cubicBezTo>
                    <a:pt x="221" y="234"/>
                    <a:pt x="179" y="287"/>
                    <a:pt x="158" y="360"/>
                  </a:cubicBezTo>
                  <a:cubicBezTo>
                    <a:pt x="95" y="539"/>
                    <a:pt x="64" y="728"/>
                    <a:pt x="43" y="917"/>
                  </a:cubicBezTo>
                  <a:cubicBezTo>
                    <a:pt x="1" y="1221"/>
                    <a:pt x="43" y="1547"/>
                    <a:pt x="295" y="1736"/>
                  </a:cubicBezTo>
                  <a:cubicBezTo>
                    <a:pt x="399" y="1815"/>
                    <a:pt x="515" y="1849"/>
                    <a:pt x="632" y="1849"/>
                  </a:cubicBezTo>
                  <a:cubicBezTo>
                    <a:pt x="950" y="1849"/>
                    <a:pt x="1271" y="1594"/>
                    <a:pt x="1355" y="1295"/>
                  </a:cubicBezTo>
                  <a:cubicBezTo>
                    <a:pt x="1460" y="917"/>
                    <a:pt x="1324" y="455"/>
                    <a:pt x="1040" y="182"/>
                  </a:cubicBezTo>
                  <a:cubicBezTo>
                    <a:pt x="926" y="74"/>
                    <a:pt x="774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882650" y="548050"/>
              <a:ext cx="43075" cy="44050"/>
            </a:xfrm>
            <a:custGeom>
              <a:avLst/>
              <a:gdLst/>
              <a:ahLst/>
              <a:cxnLst/>
              <a:rect l="l" t="t" r="r" b="b"/>
              <a:pathLst>
                <a:path w="1723" h="1762" extrusionOk="0">
                  <a:moveTo>
                    <a:pt x="844" y="0"/>
                  </a:moveTo>
                  <a:cubicBezTo>
                    <a:pt x="636" y="0"/>
                    <a:pt x="440" y="122"/>
                    <a:pt x="357" y="330"/>
                  </a:cubicBezTo>
                  <a:cubicBezTo>
                    <a:pt x="200" y="761"/>
                    <a:pt x="0" y="1496"/>
                    <a:pt x="588" y="1716"/>
                  </a:cubicBezTo>
                  <a:cubicBezTo>
                    <a:pt x="670" y="1747"/>
                    <a:pt x="758" y="1762"/>
                    <a:pt x="846" y="1762"/>
                  </a:cubicBezTo>
                  <a:cubicBezTo>
                    <a:pt x="1173" y="1762"/>
                    <a:pt x="1505" y="1558"/>
                    <a:pt x="1596" y="1244"/>
                  </a:cubicBezTo>
                  <a:cubicBezTo>
                    <a:pt x="1722" y="866"/>
                    <a:pt x="1512" y="509"/>
                    <a:pt x="1302" y="204"/>
                  </a:cubicBezTo>
                  <a:cubicBezTo>
                    <a:pt x="1239" y="120"/>
                    <a:pt x="1145" y="68"/>
                    <a:pt x="1040" y="47"/>
                  </a:cubicBezTo>
                  <a:cubicBezTo>
                    <a:pt x="1029" y="36"/>
                    <a:pt x="1019" y="36"/>
                    <a:pt x="1008" y="26"/>
                  </a:cubicBezTo>
                  <a:cubicBezTo>
                    <a:pt x="954" y="8"/>
                    <a:pt x="898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861900" y="596300"/>
              <a:ext cx="38350" cy="43925"/>
            </a:xfrm>
            <a:custGeom>
              <a:avLst/>
              <a:gdLst/>
              <a:ahLst/>
              <a:cxnLst/>
              <a:rect l="l" t="t" r="r" b="b"/>
              <a:pathLst>
                <a:path w="1534" h="1757" extrusionOk="0">
                  <a:moveTo>
                    <a:pt x="669" y="1"/>
                  </a:moveTo>
                  <a:cubicBezTo>
                    <a:pt x="464" y="1"/>
                    <a:pt x="272" y="116"/>
                    <a:pt x="190" y="322"/>
                  </a:cubicBezTo>
                  <a:cubicBezTo>
                    <a:pt x="127" y="500"/>
                    <a:pt x="64" y="679"/>
                    <a:pt x="43" y="878"/>
                  </a:cubicBezTo>
                  <a:cubicBezTo>
                    <a:pt x="1" y="1193"/>
                    <a:pt x="127" y="1508"/>
                    <a:pt x="421" y="1666"/>
                  </a:cubicBezTo>
                  <a:cubicBezTo>
                    <a:pt x="538" y="1726"/>
                    <a:pt x="667" y="1757"/>
                    <a:pt x="795" y="1757"/>
                  </a:cubicBezTo>
                  <a:cubicBezTo>
                    <a:pt x="1069" y="1757"/>
                    <a:pt x="1335" y="1617"/>
                    <a:pt x="1450" y="1330"/>
                  </a:cubicBezTo>
                  <a:cubicBezTo>
                    <a:pt x="1534" y="1141"/>
                    <a:pt x="1534" y="931"/>
                    <a:pt x="1450" y="742"/>
                  </a:cubicBezTo>
                  <a:cubicBezTo>
                    <a:pt x="1387" y="584"/>
                    <a:pt x="1271" y="458"/>
                    <a:pt x="1177" y="322"/>
                  </a:cubicBezTo>
                  <a:cubicBezTo>
                    <a:pt x="1156" y="290"/>
                    <a:pt x="1124" y="269"/>
                    <a:pt x="1093" y="238"/>
                  </a:cubicBezTo>
                  <a:cubicBezTo>
                    <a:pt x="1040" y="143"/>
                    <a:pt x="946" y="59"/>
                    <a:pt x="841" y="28"/>
                  </a:cubicBezTo>
                  <a:cubicBezTo>
                    <a:pt x="784" y="10"/>
                    <a:pt x="7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11275" y="601950"/>
              <a:ext cx="37300" cy="46550"/>
            </a:xfrm>
            <a:custGeom>
              <a:avLst/>
              <a:gdLst/>
              <a:ahLst/>
              <a:cxnLst/>
              <a:rect l="l" t="t" r="r" b="b"/>
              <a:pathLst>
                <a:path w="1492" h="1862" extrusionOk="0">
                  <a:moveTo>
                    <a:pt x="611" y="1"/>
                  </a:moveTo>
                  <a:cubicBezTo>
                    <a:pt x="373" y="1"/>
                    <a:pt x="84" y="187"/>
                    <a:pt x="94" y="463"/>
                  </a:cubicBezTo>
                  <a:cubicBezTo>
                    <a:pt x="105" y="715"/>
                    <a:pt x="0" y="946"/>
                    <a:pt x="42" y="1198"/>
                  </a:cubicBezTo>
                  <a:cubicBezTo>
                    <a:pt x="89" y="1547"/>
                    <a:pt x="373" y="1862"/>
                    <a:pt x="727" y="1862"/>
                  </a:cubicBezTo>
                  <a:cubicBezTo>
                    <a:pt x="767" y="1862"/>
                    <a:pt x="808" y="1858"/>
                    <a:pt x="850" y="1849"/>
                  </a:cubicBezTo>
                  <a:cubicBezTo>
                    <a:pt x="1249" y="1765"/>
                    <a:pt x="1491" y="1377"/>
                    <a:pt x="1438" y="978"/>
                  </a:cubicBezTo>
                  <a:cubicBezTo>
                    <a:pt x="1407" y="726"/>
                    <a:pt x="1249" y="526"/>
                    <a:pt x="1102" y="316"/>
                  </a:cubicBezTo>
                  <a:cubicBezTo>
                    <a:pt x="1071" y="274"/>
                    <a:pt x="1039" y="243"/>
                    <a:pt x="987" y="211"/>
                  </a:cubicBezTo>
                  <a:cubicBezTo>
                    <a:pt x="913" y="96"/>
                    <a:pt x="798" y="12"/>
                    <a:pt x="630" y="1"/>
                  </a:cubicBezTo>
                  <a:cubicBezTo>
                    <a:pt x="624" y="1"/>
                    <a:pt x="618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803100" y="599550"/>
              <a:ext cx="41225" cy="48950"/>
            </a:xfrm>
            <a:custGeom>
              <a:avLst/>
              <a:gdLst/>
              <a:ahLst/>
              <a:cxnLst/>
              <a:rect l="l" t="t" r="r" b="b"/>
              <a:pathLst>
                <a:path w="1649" h="1958" extrusionOk="0">
                  <a:moveTo>
                    <a:pt x="859" y="0"/>
                  </a:moveTo>
                  <a:cubicBezTo>
                    <a:pt x="706" y="0"/>
                    <a:pt x="559" y="64"/>
                    <a:pt x="473" y="202"/>
                  </a:cubicBezTo>
                  <a:cubicBezTo>
                    <a:pt x="295" y="496"/>
                    <a:pt x="43" y="759"/>
                    <a:pt x="22" y="1126"/>
                  </a:cubicBezTo>
                  <a:cubicBezTo>
                    <a:pt x="1" y="1599"/>
                    <a:pt x="463" y="1924"/>
                    <a:pt x="893" y="1956"/>
                  </a:cubicBezTo>
                  <a:cubicBezTo>
                    <a:pt x="910" y="1957"/>
                    <a:pt x="928" y="1958"/>
                    <a:pt x="945" y="1958"/>
                  </a:cubicBezTo>
                  <a:cubicBezTo>
                    <a:pt x="1367" y="1958"/>
                    <a:pt x="1639" y="1593"/>
                    <a:pt x="1649" y="1189"/>
                  </a:cubicBezTo>
                  <a:cubicBezTo>
                    <a:pt x="1649" y="864"/>
                    <a:pt x="1576" y="444"/>
                    <a:pt x="1345" y="202"/>
                  </a:cubicBezTo>
                  <a:cubicBezTo>
                    <a:pt x="1282" y="139"/>
                    <a:pt x="1198" y="97"/>
                    <a:pt x="1124" y="66"/>
                  </a:cubicBezTo>
                  <a:cubicBezTo>
                    <a:pt x="1042" y="23"/>
                    <a:pt x="949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836700" y="649000"/>
              <a:ext cx="42300" cy="48575"/>
            </a:xfrm>
            <a:custGeom>
              <a:avLst/>
              <a:gdLst/>
              <a:ahLst/>
              <a:cxnLst/>
              <a:rect l="l" t="t" r="r" b="b"/>
              <a:pathLst>
                <a:path w="1692" h="1943" extrusionOk="0">
                  <a:moveTo>
                    <a:pt x="798" y="1"/>
                  </a:moveTo>
                  <a:cubicBezTo>
                    <a:pt x="642" y="1"/>
                    <a:pt x="486" y="67"/>
                    <a:pt x="400" y="209"/>
                  </a:cubicBezTo>
                  <a:cubicBezTo>
                    <a:pt x="295" y="387"/>
                    <a:pt x="211" y="576"/>
                    <a:pt x="127" y="776"/>
                  </a:cubicBezTo>
                  <a:cubicBezTo>
                    <a:pt x="64" y="933"/>
                    <a:pt x="1" y="1080"/>
                    <a:pt x="11" y="1259"/>
                  </a:cubicBezTo>
                  <a:cubicBezTo>
                    <a:pt x="22" y="1679"/>
                    <a:pt x="484" y="1920"/>
                    <a:pt x="862" y="1941"/>
                  </a:cubicBezTo>
                  <a:cubicBezTo>
                    <a:pt x="876" y="1942"/>
                    <a:pt x="891" y="1942"/>
                    <a:pt x="905" y="1942"/>
                  </a:cubicBezTo>
                  <a:cubicBezTo>
                    <a:pt x="1316" y="1942"/>
                    <a:pt x="1650" y="1654"/>
                    <a:pt x="1670" y="1238"/>
                  </a:cubicBezTo>
                  <a:cubicBezTo>
                    <a:pt x="1691" y="891"/>
                    <a:pt x="1534" y="555"/>
                    <a:pt x="1355" y="272"/>
                  </a:cubicBezTo>
                  <a:cubicBezTo>
                    <a:pt x="1303" y="209"/>
                    <a:pt x="1229" y="156"/>
                    <a:pt x="1156" y="135"/>
                  </a:cubicBezTo>
                  <a:cubicBezTo>
                    <a:pt x="1135" y="114"/>
                    <a:pt x="1124" y="104"/>
                    <a:pt x="1103" y="93"/>
                  </a:cubicBezTo>
                  <a:cubicBezTo>
                    <a:pt x="1017" y="33"/>
                    <a:pt x="907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889475" y="653725"/>
              <a:ext cx="42025" cy="44475"/>
            </a:xfrm>
            <a:custGeom>
              <a:avLst/>
              <a:gdLst/>
              <a:ahLst/>
              <a:cxnLst/>
              <a:rect l="l" t="t" r="r" b="b"/>
              <a:pathLst>
                <a:path w="1681" h="1779" extrusionOk="0">
                  <a:moveTo>
                    <a:pt x="818" y="0"/>
                  </a:moveTo>
                  <a:cubicBezTo>
                    <a:pt x="769" y="0"/>
                    <a:pt x="719" y="7"/>
                    <a:pt x="672" y="20"/>
                  </a:cubicBezTo>
                  <a:cubicBezTo>
                    <a:pt x="515" y="51"/>
                    <a:pt x="378" y="167"/>
                    <a:pt x="305" y="335"/>
                  </a:cubicBezTo>
                  <a:cubicBezTo>
                    <a:pt x="168" y="650"/>
                    <a:pt x="0" y="986"/>
                    <a:pt x="179" y="1322"/>
                  </a:cubicBezTo>
                  <a:cubicBezTo>
                    <a:pt x="326" y="1602"/>
                    <a:pt x="630" y="1778"/>
                    <a:pt x="935" y="1778"/>
                  </a:cubicBezTo>
                  <a:cubicBezTo>
                    <a:pt x="1042" y="1778"/>
                    <a:pt x="1149" y="1757"/>
                    <a:pt x="1250" y="1710"/>
                  </a:cubicBezTo>
                  <a:cubicBezTo>
                    <a:pt x="1638" y="1532"/>
                    <a:pt x="1680" y="1080"/>
                    <a:pt x="1533" y="734"/>
                  </a:cubicBezTo>
                  <a:cubicBezTo>
                    <a:pt x="1460" y="534"/>
                    <a:pt x="1313" y="356"/>
                    <a:pt x="1197" y="177"/>
                  </a:cubicBezTo>
                  <a:cubicBezTo>
                    <a:pt x="1111" y="59"/>
                    <a:pt x="965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270;p14"/>
          <p:cNvGrpSpPr/>
          <p:nvPr/>
        </p:nvGrpSpPr>
        <p:grpSpPr>
          <a:xfrm>
            <a:off x="-250941" y="-295816"/>
            <a:ext cx="794881" cy="825463"/>
            <a:chOff x="1524825" y="268825"/>
            <a:chExt cx="165050" cy="171400"/>
          </a:xfrm>
        </p:grpSpPr>
        <p:sp>
          <p:nvSpPr>
            <p:cNvPr id="271" name="Google Shape;271;p14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204867" y="1585467"/>
            <a:ext cx="7799600" cy="2619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2856067" y="4204667"/>
            <a:ext cx="6497200" cy="896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647092" y="6231293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" name="Google Shape;57;p4"/>
          <p:cNvSpPr/>
          <p:nvPr/>
        </p:nvSpPr>
        <p:spPr>
          <a:xfrm>
            <a:off x="362344" y="1971260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" name="Google Shape;58;p4"/>
          <p:cNvSpPr/>
          <p:nvPr/>
        </p:nvSpPr>
        <p:spPr>
          <a:xfrm>
            <a:off x="5681524" y="6522730"/>
            <a:ext cx="55853" cy="55073"/>
          </a:xfrm>
          <a:custGeom>
            <a:avLst/>
            <a:gdLst/>
            <a:ahLst/>
            <a:cxnLst/>
            <a:rect l="l" t="t" r="r" b="b"/>
            <a:pathLst>
              <a:path w="286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1"/>
                  <a:pt x="141" y="281"/>
                </a:cubicBezTo>
                <a:cubicBezTo>
                  <a:pt x="220" y="281"/>
                  <a:pt x="286" y="216"/>
                  <a:pt x="286" y="141"/>
                </a:cubicBezTo>
                <a:cubicBezTo>
                  <a:pt x="286" y="66"/>
                  <a:pt x="22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9" name="Google Shape;59;p4"/>
          <p:cNvSpPr/>
          <p:nvPr/>
        </p:nvSpPr>
        <p:spPr>
          <a:xfrm>
            <a:off x="478834" y="2897721"/>
            <a:ext cx="55073" cy="55073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2"/>
                  <a:pt x="141" y="282"/>
                </a:cubicBezTo>
                <a:cubicBezTo>
                  <a:pt x="216" y="282"/>
                  <a:pt x="281" y="216"/>
                  <a:pt x="281" y="141"/>
                </a:cubicBezTo>
                <a:cubicBezTo>
                  <a:pt x="281" y="66"/>
                  <a:pt x="216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0" name="Google Shape;60;p4"/>
          <p:cNvSpPr/>
          <p:nvPr/>
        </p:nvSpPr>
        <p:spPr>
          <a:xfrm>
            <a:off x="191162" y="1142401"/>
            <a:ext cx="313641" cy="354659"/>
          </a:xfrm>
          <a:custGeom>
            <a:avLst/>
            <a:gdLst/>
            <a:ahLst/>
            <a:cxnLst/>
            <a:rect l="l" t="t" r="r" b="b"/>
            <a:pathLst>
              <a:path w="1606" h="1816" extrusionOk="0">
                <a:moveTo>
                  <a:pt x="824" y="1"/>
                </a:moveTo>
                <a:lnTo>
                  <a:pt x="567" y="665"/>
                </a:lnTo>
                <a:lnTo>
                  <a:pt x="1" y="632"/>
                </a:lnTo>
                <a:lnTo>
                  <a:pt x="422" y="1086"/>
                </a:lnTo>
                <a:lnTo>
                  <a:pt x="263" y="1638"/>
                </a:lnTo>
                <a:lnTo>
                  <a:pt x="749" y="1207"/>
                </a:lnTo>
                <a:lnTo>
                  <a:pt x="1137" y="1816"/>
                </a:lnTo>
                <a:lnTo>
                  <a:pt x="1100" y="1207"/>
                </a:lnTo>
                <a:lnTo>
                  <a:pt x="1605" y="749"/>
                </a:lnTo>
                <a:lnTo>
                  <a:pt x="1044" y="679"/>
                </a:lnTo>
                <a:lnTo>
                  <a:pt x="8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1" name="Google Shape;61;p4"/>
          <p:cNvSpPr/>
          <p:nvPr/>
        </p:nvSpPr>
        <p:spPr>
          <a:xfrm>
            <a:off x="433373" y="4353428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2" name="Google Shape;62;p4"/>
          <p:cNvSpPr/>
          <p:nvPr/>
        </p:nvSpPr>
        <p:spPr>
          <a:xfrm>
            <a:off x="1420375" y="242955"/>
            <a:ext cx="226736" cy="256815"/>
          </a:xfrm>
          <a:custGeom>
            <a:avLst/>
            <a:gdLst/>
            <a:ahLst/>
            <a:cxnLst/>
            <a:rect l="l" t="t" r="r" b="b"/>
            <a:pathLst>
              <a:path w="1161" h="1315" extrusionOk="0">
                <a:moveTo>
                  <a:pt x="599" y="0"/>
                </a:moveTo>
                <a:lnTo>
                  <a:pt x="412" y="482"/>
                </a:lnTo>
                <a:lnTo>
                  <a:pt x="1" y="459"/>
                </a:lnTo>
                <a:lnTo>
                  <a:pt x="300" y="786"/>
                </a:lnTo>
                <a:lnTo>
                  <a:pt x="188" y="1188"/>
                </a:lnTo>
                <a:lnTo>
                  <a:pt x="539" y="870"/>
                </a:lnTo>
                <a:lnTo>
                  <a:pt x="819" y="1315"/>
                </a:lnTo>
                <a:lnTo>
                  <a:pt x="819" y="1315"/>
                </a:lnTo>
                <a:lnTo>
                  <a:pt x="796" y="870"/>
                </a:lnTo>
                <a:lnTo>
                  <a:pt x="1161" y="538"/>
                </a:lnTo>
                <a:lnTo>
                  <a:pt x="754" y="491"/>
                </a:lnTo>
                <a:lnTo>
                  <a:pt x="5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3" name="Google Shape;63;p4"/>
          <p:cNvSpPr/>
          <p:nvPr/>
        </p:nvSpPr>
        <p:spPr>
          <a:xfrm>
            <a:off x="271044" y="5913135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4" name="Google Shape;64;p4"/>
          <p:cNvSpPr/>
          <p:nvPr/>
        </p:nvSpPr>
        <p:spPr>
          <a:xfrm>
            <a:off x="437944" y="5200301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5" name="Google Shape;65;p4"/>
          <p:cNvSpPr/>
          <p:nvPr/>
        </p:nvSpPr>
        <p:spPr>
          <a:xfrm>
            <a:off x="286175" y="3962958"/>
            <a:ext cx="123621" cy="117764"/>
          </a:xfrm>
          <a:custGeom>
            <a:avLst/>
            <a:gdLst/>
            <a:ahLst/>
            <a:cxnLst/>
            <a:rect l="l" t="t" r="r" b="b"/>
            <a:pathLst>
              <a:path w="633" h="603" extrusionOk="0">
                <a:moveTo>
                  <a:pt x="459" y="0"/>
                </a:moveTo>
                <a:cubicBezTo>
                  <a:pt x="456" y="0"/>
                  <a:pt x="453" y="1"/>
                  <a:pt x="450" y="2"/>
                </a:cubicBezTo>
                <a:lnTo>
                  <a:pt x="314" y="96"/>
                </a:lnTo>
                <a:cubicBezTo>
                  <a:pt x="312" y="98"/>
                  <a:pt x="309" y="100"/>
                  <a:pt x="304" y="100"/>
                </a:cubicBezTo>
                <a:cubicBezTo>
                  <a:pt x="299" y="100"/>
                  <a:pt x="293" y="98"/>
                  <a:pt x="286" y="96"/>
                </a:cubicBezTo>
                <a:lnTo>
                  <a:pt x="141" y="21"/>
                </a:lnTo>
                <a:cubicBezTo>
                  <a:pt x="136" y="18"/>
                  <a:pt x="132" y="17"/>
                  <a:pt x="127" y="17"/>
                </a:cubicBezTo>
                <a:cubicBezTo>
                  <a:pt x="109" y="17"/>
                  <a:pt x="96" y="35"/>
                  <a:pt x="99" y="54"/>
                </a:cubicBezTo>
                <a:lnTo>
                  <a:pt x="146" y="213"/>
                </a:lnTo>
                <a:cubicBezTo>
                  <a:pt x="151" y="227"/>
                  <a:pt x="146" y="236"/>
                  <a:pt x="141" y="241"/>
                </a:cubicBezTo>
                <a:lnTo>
                  <a:pt x="24" y="358"/>
                </a:lnTo>
                <a:cubicBezTo>
                  <a:pt x="1" y="377"/>
                  <a:pt x="20" y="414"/>
                  <a:pt x="43" y="414"/>
                </a:cubicBezTo>
                <a:lnTo>
                  <a:pt x="207" y="419"/>
                </a:lnTo>
                <a:cubicBezTo>
                  <a:pt x="211" y="419"/>
                  <a:pt x="221" y="423"/>
                  <a:pt x="230" y="438"/>
                </a:cubicBezTo>
                <a:lnTo>
                  <a:pt x="305" y="587"/>
                </a:lnTo>
                <a:cubicBezTo>
                  <a:pt x="309" y="598"/>
                  <a:pt x="319" y="603"/>
                  <a:pt x="329" y="603"/>
                </a:cubicBezTo>
                <a:cubicBezTo>
                  <a:pt x="341" y="603"/>
                  <a:pt x="354" y="595"/>
                  <a:pt x="356" y="583"/>
                </a:cubicBezTo>
                <a:lnTo>
                  <a:pt x="408" y="423"/>
                </a:lnTo>
                <a:cubicBezTo>
                  <a:pt x="417" y="419"/>
                  <a:pt x="422" y="405"/>
                  <a:pt x="431" y="405"/>
                </a:cubicBezTo>
                <a:lnTo>
                  <a:pt x="595" y="381"/>
                </a:lnTo>
                <a:cubicBezTo>
                  <a:pt x="618" y="377"/>
                  <a:pt x="632" y="349"/>
                  <a:pt x="609" y="330"/>
                </a:cubicBezTo>
                <a:lnTo>
                  <a:pt x="473" y="232"/>
                </a:lnTo>
                <a:cubicBezTo>
                  <a:pt x="464" y="227"/>
                  <a:pt x="464" y="213"/>
                  <a:pt x="464" y="204"/>
                </a:cubicBezTo>
                <a:lnTo>
                  <a:pt x="492" y="40"/>
                </a:lnTo>
                <a:cubicBezTo>
                  <a:pt x="496" y="20"/>
                  <a:pt x="477" y="0"/>
                  <a:pt x="459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6" name="Google Shape;66;p4"/>
          <p:cNvSpPr/>
          <p:nvPr/>
        </p:nvSpPr>
        <p:spPr>
          <a:xfrm>
            <a:off x="7190260" y="6593555"/>
            <a:ext cx="123425" cy="117764"/>
          </a:xfrm>
          <a:custGeom>
            <a:avLst/>
            <a:gdLst/>
            <a:ahLst/>
            <a:cxnLst/>
            <a:rect l="l" t="t" r="r" b="b"/>
            <a:pathLst>
              <a:path w="632" h="603" extrusionOk="0">
                <a:moveTo>
                  <a:pt x="462" y="0"/>
                </a:moveTo>
                <a:cubicBezTo>
                  <a:pt x="458" y="0"/>
                  <a:pt x="453" y="2"/>
                  <a:pt x="450" y="4"/>
                </a:cubicBezTo>
                <a:lnTo>
                  <a:pt x="319" y="98"/>
                </a:lnTo>
                <a:cubicBezTo>
                  <a:pt x="314" y="100"/>
                  <a:pt x="309" y="102"/>
                  <a:pt x="304" y="102"/>
                </a:cubicBezTo>
                <a:cubicBezTo>
                  <a:pt x="299" y="102"/>
                  <a:pt x="293" y="100"/>
                  <a:pt x="286" y="98"/>
                </a:cubicBezTo>
                <a:lnTo>
                  <a:pt x="141" y="19"/>
                </a:lnTo>
                <a:cubicBezTo>
                  <a:pt x="137" y="17"/>
                  <a:pt x="134" y="16"/>
                  <a:pt x="130" y="16"/>
                </a:cubicBezTo>
                <a:cubicBezTo>
                  <a:pt x="111" y="16"/>
                  <a:pt x="95" y="36"/>
                  <a:pt x="99" y="56"/>
                </a:cubicBezTo>
                <a:lnTo>
                  <a:pt x="145" y="215"/>
                </a:lnTo>
                <a:cubicBezTo>
                  <a:pt x="155" y="224"/>
                  <a:pt x="145" y="238"/>
                  <a:pt x="141" y="243"/>
                </a:cubicBezTo>
                <a:lnTo>
                  <a:pt x="24" y="360"/>
                </a:lnTo>
                <a:cubicBezTo>
                  <a:pt x="0" y="379"/>
                  <a:pt x="19" y="411"/>
                  <a:pt x="43" y="411"/>
                </a:cubicBezTo>
                <a:lnTo>
                  <a:pt x="206" y="416"/>
                </a:lnTo>
                <a:cubicBezTo>
                  <a:pt x="211" y="416"/>
                  <a:pt x="225" y="425"/>
                  <a:pt x="230" y="435"/>
                </a:cubicBezTo>
                <a:lnTo>
                  <a:pt x="305" y="589"/>
                </a:lnTo>
                <a:cubicBezTo>
                  <a:pt x="310" y="599"/>
                  <a:pt x="319" y="603"/>
                  <a:pt x="328" y="603"/>
                </a:cubicBezTo>
                <a:cubicBezTo>
                  <a:pt x="340" y="603"/>
                  <a:pt x="353" y="594"/>
                  <a:pt x="356" y="580"/>
                </a:cubicBezTo>
                <a:lnTo>
                  <a:pt x="412" y="425"/>
                </a:lnTo>
                <a:cubicBezTo>
                  <a:pt x="417" y="416"/>
                  <a:pt x="421" y="407"/>
                  <a:pt x="435" y="407"/>
                </a:cubicBezTo>
                <a:lnTo>
                  <a:pt x="599" y="383"/>
                </a:lnTo>
                <a:cubicBezTo>
                  <a:pt x="623" y="379"/>
                  <a:pt x="632" y="346"/>
                  <a:pt x="609" y="332"/>
                </a:cubicBezTo>
                <a:lnTo>
                  <a:pt x="473" y="229"/>
                </a:lnTo>
                <a:cubicBezTo>
                  <a:pt x="464" y="224"/>
                  <a:pt x="464" y="215"/>
                  <a:pt x="464" y="201"/>
                </a:cubicBezTo>
                <a:lnTo>
                  <a:pt x="492" y="37"/>
                </a:lnTo>
                <a:cubicBezTo>
                  <a:pt x="495" y="19"/>
                  <a:pt x="479" y="0"/>
                  <a:pt x="462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7" name="Google Shape;67;p4"/>
          <p:cNvSpPr/>
          <p:nvPr/>
        </p:nvSpPr>
        <p:spPr>
          <a:xfrm>
            <a:off x="542796" y="390221"/>
            <a:ext cx="123621" cy="117959"/>
          </a:xfrm>
          <a:custGeom>
            <a:avLst/>
            <a:gdLst/>
            <a:ahLst/>
            <a:cxnLst/>
            <a:rect l="l" t="t" r="r" b="b"/>
            <a:pathLst>
              <a:path w="633" h="604" extrusionOk="0">
                <a:moveTo>
                  <a:pt x="465" y="0"/>
                </a:moveTo>
                <a:cubicBezTo>
                  <a:pt x="461" y="0"/>
                  <a:pt x="458" y="1"/>
                  <a:pt x="455" y="3"/>
                </a:cubicBezTo>
                <a:lnTo>
                  <a:pt x="319" y="97"/>
                </a:lnTo>
                <a:cubicBezTo>
                  <a:pt x="317" y="99"/>
                  <a:pt x="312" y="100"/>
                  <a:pt x="307" y="100"/>
                </a:cubicBezTo>
                <a:cubicBezTo>
                  <a:pt x="301" y="100"/>
                  <a:pt x="296" y="99"/>
                  <a:pt x="291" y="97"/>
                </a:cubicBezTo>
                <a:lnTo>
                  <a:pt x="141" y="22"/>
                </a:lnTo>
                <a:cubicBezTo>
                  <a:pt x="136" y="19"/>
                  <a:pt x="131" y="17"/>
                  <a:pt x="127" y="17"/>
                </a:cubicBezTo>
                <a:cubicBezTo>
                  <a:pt x="110" y="17"/>
                  <a:pt x="96" y="36"/>
                  <a:pt x="104" y="54"/>
                </a:cubicBezTo>
                <a:lnTo>
                  <a:pt x="151" y="213"/>
                </a:lnTo>
                <a:cubicBezTo>
                  <a:pt x="155" y="228"/>
                  <a:pt x="151" y="237"/>
                  <a:pt x="141" y="242"/>
                </a:cubicBezTo>
                <a:lnTo>
                  <a:pt x="24" y="358"/>
                </a:lnTo>
                <a:cubicBezTo>
                  <a:pt x="1" y="377"/>
                  <a:pt x="20" y="415"/>
                  <a:pt x="43" y="415"/>
                </a:cubicBezTo>
                <a:lnTo>
                  <a:pt x="207" y="419"/>
                </a:lnTo>
                <a:cubicBezTo>
                  <a:pt x="211" y="419"/>
                  <a:pt x="225" y="424"/>
                  <a:pt x="230" y="438"/>
                </a:cubicBezTo>
                <a:lnTo>
                  <a:pt x="305" y="588"/>
                </a:lnTo>
                <a:cubicBezTo>
                  <a:pt x="311" y="598"/>
                  <a:pt x="321" y="603"/>
                  <a:pt x="332" y="603"/>
                </a:cubicBezTo>
                <a:cubicBezTo>
                  <a:pt x="344" y="603"/>
                  <a:pt x="356" y="596"/>
                  <a:pt x="361" y="583"/>
                </a:cubicBezTo>
                <a:lnTo>
                  <a:pt x="413" y="424"/>
                </a:lnTo>
                <a:cubicBezTo>
                  <a:pt x="417" y="419"/>
                  <a:pt x="422" y="405"/>
                  <a:pt x="436" y="405"/>
                </a:cubicBezTo>
                <a:lnTo>
                  <a:pt x="600" y="382"/>
                </a:lnTo>
                <a:cubicBezTo>
                  <a:pt x="623" y="377"/>
                  <a:pt x="632" y="349"/>
                  <a:pt x="609" y="330"/>
                </a:cubicBezTo>
                <a:lnTo>
                  <a:pt x="478" y="232"/>
                </a:lnTo>
                <a:cubicBezTo>
                  <a:pt x="464" y="228"/>
                  <a:pt x="464" y="213"/>
                  <a:pt x="464" y="204"/>
                </a:cubicBezTo>
                <a:lnTo>
                  <a:pt x="492" y="40"/>
                </a:lnTo>
                <a:cubicBezTo>
                  <a:pt x="500" y="14"/>
                  <a:pt x="480" y="0"/>
                  <a:pt x="465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8" name="Google Shape;68;p4"/>
          <p:cNvSpPr/>
          <p:nvPr/>
        </p:nvSpPr>
        <p:spPr>
          <a:xfrm>
            <a:off x="9403735" y="162019"/>
            <a:ext cx="388439" cy="418716"/>
          </a:xfrm>
          <a:custGeom>
            <a:avLst/>
            <a:gdLst/>
            <a:ahLst/>
            <a:cxnLst/>
            <a:rect l="l" t="t" r="r" b="b"/>
            <a:pathLst>
              <a:path w="1989" h="2144" extrusionOk="0">
                <a:moveTo>
                  <a:pt x="856" y="1"/>
                </a:moveTo>
                <a:lnTo>
                  <a:pt x="702" y="880"/>
                </a:lnTo>
                <a:lnTo>
                  <a:pt x="0" y="974"/>
                </a:lnTo>
                <a:lnTo>
                  <a:pt x="627" y="1423"/>
                </a:lnTo>
                <a:lnTo>
                  <a:pt x="571" y="2138"/>
                </a:lnTo>
                <a:lnTo>
                  <a:pt x="571" y="2138"/>
                </a:lnTo>
                <a:lnTo>
                  <a:pt x="1053" y="1488"/>
                </a:lnTo>
                <a:lnTo>
                  <a:pt x="1675" y="2143"/>
                </a:lnTo>
                <a:lnTo>
                  <a:pt x="1488" y="1404"/>
                </a:lnTo>
                <a:lnTo>
                  <a:pt x="1988" y="721"/>
                </a:lnTo>
                <a:lnTo>
                  <a:pt x="1988" y="721"/>
                </a:lnTo>
                <a:lnTo>
                  <a:pt x="1287" y="773"/>
                </a:lnTo>
                <a:lnTo>
                  <a:pt x="856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9" name="Google Shape;69;p4"/>
          <p:cNvSpPr/>
          <p:nvPr/>
        </p:nvSpPr>
        <p:spPr>
          <a:xfrm>
            <a:off x="10812360" y="212990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0" name="Google Shape;70;p4"/>
          <p:cNvSpPr/>
          <p:nvPr/>
        </p:nvSpPr>
        <p:spPr>
          <a:xfrm>
            <a:off x="2630217" y="368155"/>
            <a:ext cx="256811" cy="288063"/>
          </a:xfrm>
          <a:custGeom>
            <a:avLst/>
            <a:gdLst/>
            <a:ahLst/>
            <a:cxnLst/>
            <a:rect l="l" t="t" r="r" b="b"/>
            <a:pathLst>
              <a:path w="1315" h="1475" extrusionOk="0">
                <a:moveTo>
                  <a:pt x="641" y="1"/>
                </a:moveTo>
                <a:lnTo>
                  <a:pt x="463" y="558"/>
                </a:lnTo>
                <a:lnTo>
                  <a:pt x="0" y="558"/>
                </a:lnTo>
                <a:lnTo>
                  <a:pt x="360" y="908"/>
                </a:lnTo>
                <a:lnTo>
                  <a:pt x="262" y="1372"/>
                </a:lnTo>
                <a:lnTo>
                  <a:pt x="262" y="1372"/>
                </a:lnTo>
                <a:lnTo>
                  <a:pt x="636" y="993"/>
                </a:lnTo>
                <a:lnTo>
                  <a:pt x="987" y="1474"/>
                </a:lnTo>
                <a:lnTo>
                  <a:pt x="931" y="974"/>
                </a:lnTo>
                <a:lnTo>
                  <a:pt x="1315" y="576"/>
                </a:lnTo>
                <a:lnTo>
                  <a:pt x="851" y="548"/>
                </a:lnTo>
                <a:lnTo>
                  <a:pt x="64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1" name="Google Shape;71;p4"/>
          <p:cNvSpPr/>
          <p:nvPr/>
        </p:nvSpPr>
        <p:spPr>
          <a:xfrm>
            <a:off x="3970544" y="6155899"/>
            <a:ext cx="390392" cy="437660"/>
          </a:xfrm>
          <a:custGeom>
            <a:avLst/>
            <a:gdLst/>
            <a:ahLst/>
            <a:cxnLst/>
            <a:rect l="l" t="t" r="r" b="b"/>
            <a:pathLst>
              <a:path w="1999" h="2241" extrusionOk="0">
                <a:moveTo>
                  <a:pt x="992" y="0"/>
                </a:moveTo>
                <a:lnTo>
                  <a:pt x="702" y="837"/>
                </a:lnTo>
                <a:lnTo>
                  <a:pt x="1" y="819"/>
                </a:lnTo>
                <a:lnTo>
                  <a:pt x="543" y="1361"/>
                </a:lnTo>
                <a:lnTo>
                  <a:pt x="375" y="2058"/>
                </a:lnTo>
                <a:lnTo>
                  <a:pt x="375" y="2058"/>
                </a:lnTo>
                <a:lnTo>
                  <a:pt x="960" y="1497"/>
                </a:lnTo>
                <a:lnTo>
                  <a:pt x="1465" y="2241"/>
                </a:lnTo>
                <a:lnTo>
                  <a:pt x="1390" y="1478"/>
                </a:lnTo>
                <a:lnTo>
                  <a:pt x="1998" y="889"/>
                </a:lnTo>
                <a:lnTo>
                  <a:pt x="1296" y="823"/>
                </a:lnTo>
                <a:lnTo>
                  <a:pt x="992" y="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2" name="Google Shape;72;p4"/>
          <p:cNvSpPr/>
          <p:nvPr/>
        </p:nvSpPr>
        <p:spPr>
          <a:xfrm>
            <a:off x="11614511" y="4245723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3" name="Google Shape;73;p4"/>
          <p:cNvSpPr/>
          <p:nvPr/>
        </p:nvSpPr>
        <p:spPr>
          <a:xfrm>
            <a:off x="9362626" y="6172418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4" name="Google Shape;74;p4"/>
          <p:cNvSpPr/>
          <p:nvPr/>
        </p:nvSpPr>
        <p:spPr>
          <a:xfrm>
            <a:off x="11495244" y="5527250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5" name="Google Shape;75;p4"/>
          <p:cNvSpPr/>
          <p:nvPr/>
        </p:nvSpPr>
        <p:spPr>
          <a:xfrm>
            <a:off x="8682893" y="6172392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6" name="Google Shape;76;p4"/>
          <p:cNvSpPr/>
          <p:nvPr/>
        </p:nvSpPr>
        <p:spPr>
          <a:xfrm>
            <a:off x="11490673" y="1263593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7" name="Google Shape;77;p4"/>
          <p:cNvSpPr/>
          <p:nvPr/>
        </p:nvSpPr>
        <p:spPr>
          <a:xfrm>
            <a:off x="11328342" y="2823302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8" name="Google Shape;78;p4"/>
          <p:cNvSpPr/>
          <p:nvPr/>
        </p:nvSpPr>
        <p:spPr>
          <a:xfrm>
            <a:off x="11662168" y="1878236"/>
            <a:ext cx="333365" cy="532968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9" name="Google Shape;79;p4"/>
          <p:cNvSpPr/>
          <p:nvPr/>
        </p:nvSpPr>
        <p:spPr>
          <a:xfrm>
            <a:off x="10524310" y="6295444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766000"/>
          </a:xfrm>
          <a:prstGeom prst="rect">
            <a:avLst/>
          </a:prstGeom>
          <a:noFill/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50933" y="1485335"/>
            <a:ext cx="10290000" cy="4670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39" lvl="0" indent="-42329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080" lvl="1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620" lvl="2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159" lvl="3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98" lvl="4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239" lvl="5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777" lvl="6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317" lvl="7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858" lvl="8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7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3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10210249" y="-35126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6"/>
          <p:cNvSpPr/>
          <p:nvPr/>
        </p:nvSpPr>
        <p:spPr>
          <a:xfrm>
            <a:off x="-1024867" y="5961169"/>
            <a:ext cx="1763424" cy="1444759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89;p6"/>
          <p:cNvGrpSpPr/>
          <p:nvPr/>
        </p:nvGrpSpPr>
        <p:grpSpPr>
          <a:xfrm flipH="1">
            <a:off x="-437078" y="1645018"/>
            <a:ext cx="794881" cy="825463"/>
            <a:chOff x="1524825" y="268825"/>
            <a:chExt cx="165050" cy="171400"/>
          </a:xfrm>
        </p:grpSpPr>
        <p:sp>
          <p:nvSpPr>
            <p:cNvPr id="90" name="Google Shape;90;p6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05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5;p9"/>
          <p:cNvGrpSpPr/>
          <p:nvPr/>
        </p:nvGrpSpPr>
        <p:grpSpPr>
          <a:xfrm>
            <a:off x="3550211" y="1080508"/>
            <a:ext cx="8490548" cy="5230573"/>
            <a:chOff x="1569550" y="629994"/>
            <a:chExt cx="5900038" cy="3634698"/>
          </a:xfrm>
        </p:grpSpPr>
        <p:grpSp>
          <p:nvGrpSpPr>
            <p:cNvPr id="3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5187433" y="3293932"/>
            <a:ext cx="6044400" cy="193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9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5187467" y="2277180"/>
            <a:ext cx="6044400" cy="76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2153588" y="5896171"/>
            <a:ext cx="8215435" cy="4588132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496;p9"/>
          <p:cNvGrpSpPr/>
          <p:nvPr/>
        </p:nvGrpSpPr>
        <p:grpSpPr>
          <a:xfrm flipH="1">
            <a:off x="-8719" y="-13343"/>
            <a:ext cx="4145949" cy="2456131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500;p9"/>
          <p:cNvGrpSpPr/>
          <p:nvPr/>
        </p:nvGrpSpPr>
        <p:grpSpPr>
          <a:xfrm rot="5400000" flipH="1">
            <a:off x="9890685" y="4295648"/>
            <a:ext cx="1728425" cy="3417957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2553288" y="164024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504;p9"/>
          <p:cNvGrpSpPr/>
          <p:nvPr/>
        </p:nvGrpSpPr>
        <p:grpSpPr>
          <a:xfrm>
            <a:off x="7125467" y="1348900"/>
            <a:ext cx="634372" cy="6344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" name="Google Shape;533;p9"/>
          <p:cNvGrpSpPr/>
          <p:nvPr/>
        </p:nvGrpSpPr>
        <p:grpSpPr>
          <a:xfrm rot="3427705">
            <a:off x="6768709" y="5573477"/>
            <a:ext cx="454377" cy="45443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10917856" y="1155171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7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1;p2"/>
          <p:cNvGrpSpPr/>
          <p:nvPr/>
        </p:nvGrpSpPr>
        <p:grpSpPr>
          <a:xfrm>
            <a:off x="8375378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5;p2"/>
          <p:cNvGrpSpPr/>
          <p:nvPr/>
        </p:nvGrpSpPr>
        <p:grpSpPr>
          <a:xfrm rot="-5400000">
            <a:off x="632295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oogle Shape;26;p2"/>
          <p:cNvGrpSpPr/>
          <p:nvPr/>
        </p:nvGrpSpPr>
        <p:grpSpPr>
          <a:xfrm>
            <a:off x="10219866" y="1946034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58;p2"/>
          <p:cNvGrpSpPr/>
          <p:nvPr/>
        </p:nvGrpSpPr>
        <p:grpSpPr>
          <a:xfrm>
            <a:off x="684573" y="1433835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7886612" y="1168591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3239534" y="5974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412637" y="5634614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;p3"/>
          <p:cNvGrpSpPr/>
          <p:nvPr/>
        </p:nvGrpSpPr>
        <p:grpSpPr>
          <a:xfrm>
            <a:off x="6493478" y="840726"/>
            <a:ext cx="5483239" cy="5176412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960000" y="2861000"/>
            <a:ext cx="6080400" cy="21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102867"/>
            <a:ext cx="14092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960000" y="5007100"/>
            <a:ext cx="3408800" cy="9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104;p3"/>
          <p:cNvGrpSpPr/>
          <p:nvPr/>
        </p:nvGrpSpPr>
        <p:grpSpPr>
          <a:xfrm rot="-5400000" flipH="1">
            <a:off x="766294" y="-779445"/>
            <a:ext cx="1567268" cy="3099404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07;p3"/>
          <p:cNvGrpSpPr/>
          <p:nvPr/>
        </p:nvGrpSpPr>
        <p:grpSpPr>
          <a:xfrm rot="5400000" flipH="1">
            <a:off x="-1232906" y="2788813"/>
            <a:ext cx="7626268" cy="588151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15;p3"/>
          <p:cNvGrpSpPr/>
          <p:nvPr/>
        </p:nvGrpSpPr>
        <p:grpSpPr>
          <a:xfrm rot="10800000" flipH="1">
            <a:off x="8375378" y="4599052"/>
            <a:ext cx="3816621" cy="2261032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797687" y="1174727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0568137" y="721747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98189" y="4038358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5390452" y="5532934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5;p9"/>
          <p:cNvGrpSpPr/>
          <p:nvPr/>
        </p:nvGrpSpPr>
        <p:grpSpPr>
          <a:xfrm>
            <a:off x="3550211" y="1080506"/>
            <a:ext cx="8490548" cy="5230573"/>
            <a:chOff x="1569550" y="629994"/>
            <a:chExt cx="5900038" cy="3634698"/>
          </a:xfrm>
        </p:grpSpPr>
        <p:grpSp>
          <p:nvGrpSpPr>
            <p:cNvPr id="3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5187433" y="3293932"/>
            <a:ext cx="6044400" cy="19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9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5187467" y="2277180"/>
            <a:ext cx="6044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2153588" y="5896171"/>
            <a:ext cx="8215435" cy="4588132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96;p9"/>
          <p:cNvGrpSpPr/>
          <p:nvPr/>
        </p:nvGrpSpPr>
        <p:grpSpPr>
          <a:xfrm flipH="1">
            <a:off x="-8719" y="-13343"/>
            <a:ext cx="4145949" cy="2456131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500;p9"/>
          <p:cNvGrpSpPr/>
          <p:nvPr/>
        </p:nvGrpSpPr>
        <p:grpSpPr>
          <a:xfrm rot="5400000" flipH="1">
            <a:off x="9890681" y="4295647"/>
            <a:ext cx="1728425" cy="3417957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2553287" y="1640243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04;p9"/>
          <p:cNvGrpSpPr/>
          <p:nvPr/>
        </p:nvGrpSpPr>
        <p:grpSpPr>
          <a:xfrm>
            <a:off x="7125466" y="1348900"/>
            <a:ext cx="634372" cy="6344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3;p9"/>
          <p:cNvGrpSpPr/>
          <p:nvPr/>
        </p:nvGrpSpPr>
        <p:grpSpPr>
          <a:xfrm rot="3427705">
            <a:off x="6768705" y="5573473"/>
            <a:ext cx="454377" cy="45443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10917852" y="11551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78;p65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982;p65"/>
          <p:cNvGrpSpPr/>
          <p:nvPr/>
        </p:nvGrpSpPr>
        <p:grpSpPr>
          <a:xfrm rot="-5400000" flipH="1">
            <a:off x="766294" y="-779445"/>
            <a:ext cx="1567268" cy="3099404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203582" y="5950534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3986;p65"/>
          <p:cNvGrpSpPr/>
          <p:nvPr/>
        </p:nvGrpSpPr>
        <p:grpSpPr>
          <a:xfrm>
            <a:off x="-264383" y="1927767"/>
            <a:ext cx="634372" cy="6344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015;p65"/>
          <p:cNvGrpSpPr/>
          <p:nvPr/>
        </p:nvGrpSpPr>
        <p:grpSpPr>
          <a:xfrm rot="3427705">
            <a:off x="4129238" y="6665373"/>
            <a:ext cx="454377" cy="45443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11800954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5" name="Google Shape;4045;p65"/>
          <p:cNvSpPr/>
          <p:nvPr/>
        </p:nvSpPr>
        <p:spPr>
          <a:xfrm>
            <a:off x="7245287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4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328;p14"/>
          <p:cNvGrpSpPr/>
          <p:nvPr/>
        </p:nvGrpSpPr>
        <p:grpSpPr>
          <a:xfrm>
            <a:off x="9086960" y="4370103"/>
            <a:ext cx="3107467" cy="2317135"/>
            <a:chOff x="6815220" y="3277577"/>
            <a:chExt cx="2330600" cy="1737851"/>
          </a:xfrm>
        </p:grpSpPr>
        <p:grpSp>
          <p:nvGrpSpPr>
            <p:cNvPr id="3" name="Google Shape;1329;p14"/>
            <p:cNvGrpSpPr/>
            <p:nvPr/>
          </p:nvGrpSpPr>
          <p:grpSpPr>
            <a:xfrm>
              <a:off x="7103026" y="4782073"/>
              <a:ext cx="387726" cy="230993"/>
              <a:chOff x="8278137" y="4572358"/>
              <a:chExt cx="217494" cy="129575"/>
            </a:xfrm>
          </p:grpSpPr>
          <p:sp>
            <p:nvSpPr>
              <p:cNvPr id="1330" name="Google Shape;1330;p14"/>
              <p:cNvSpPr/>
              <p:nvPr/>
            </p:nvSpPr>
            <p:spPr>
              <a:xfrm>
                <a:off x="8278137" y="4574966"/>
                <a:ext cx="217494" cy="124001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71" extrusionOk="0">
                    <a:moveTo>
                      <a:pt x="3695" y="0"/>
                    </a:moveTo>
                    <a:cubicBezTo>
                      <a:pt x="3412" y="0"/>
                      <a:pt x="3161" y="158"/>
                      <a:pt x="2990" y="365"/>
                    </a:cubicBezTo>
                    <a:lnTo>
                      <a:pt x="2990" y="365"/>
                    </a:lnTo>
                    <a:cubicBezTo>
                      <a:pt x="2875" y="273"/>
                      <a:pt x="2724" y="190"/>
                      <a:pt x="2532" y="127"/>
                    </a:cubicBezTo>
                    <a:cubicBezTo>
                      <a:pt x="2372" y="74"/>
                      <a:pt x="2237" y="51"/>
                      <a:pt x="2123" y="51"/>
                    </a:cubicBezTo>
                    <a:cubicBezTo>
                      <a:pt x="1406" y="51"/>
                      <a:pt x="1530" y="953"/>
                      <a:pt x="1530" y="953"/>
                    </a:cubicBezTo>
                    <a:cubicBezTo>
                      <a:pt x="1456" y="909"/>
                      <a:pt x="1378" y="888"/>
                      <a:pt x="1297" y="888"/>
                    </a:cubicBezTo>
                    <a:cubicBezTo>
                      <a:pt x="693" y="888"/>
                      <a:pt x="0" y="2033"/>
                      <a:pt x="790" y="2616"/>
                    </a:cubicBezTo>
                    <a:cubicBezTo>
                      <a:pt x="1038" y="2800"/>
                      <a:pt x="1274" y="2883"/>
                      <a:pt x="1475" y="2895"/>
                    </a:cubicBezTo>
                    <a:lnTo>
                      <a:pt x="1475" y="2895"/>
                    </a:lnTo>
                    <a:cubicBezTo>
                      <a:pt x="1544" y="3200"/>
                      <a:pt x="1761" y="3464"/>
                      <a:pt x="2224" y="3470"/>
                    </a:cubicBezTo>
                    <a:cubicBezTo>
                      <a:pt x="2238" y="3470"/>
                      <a:pt x="2252" y="3470"/>
                      <a:pt x="2265" y="3470"/>
                    </a:cubicBezTo>
                    <a:cubicBezTo>
                      <a:pt x="2904" y="3470"/>
                      <a:pt x="3331" y="3324"/>
                      <a:pt x="3570" y="3106"/>
                    </a:cubicBezTo>
                    <a:lnTo>
                      <a:pt x="3570" y="3106"/>
                    </a:lnTo>
                    <a:cubicBezTo>
                      <a:pt x="3620" y="3173"/>
                      <a:pt x="3682" y="3239"/>
                      <a:pt x="3760" y="3300"/>
                    </a:cubicBezTo>
                    <a:cubicBezTo>
                      <a:pt x="3865" y="3383"/>
                      <a:pt x="3993" y="3420"/>
                      <a:pt x="4131" y="3420"/>
                    </a:cubicBezTo>
                    <a:cubicBezTo>
                      <a:pt x="4930" y="3420"/>
                      <a:pt x="6088" y="2180"/>
                      <a:pt x="5404" y="1459"/>
                    </a:cubicBezTo>
                    <a:cubicBezTo>
                      <a:pt x="5214" y="1260"/>
                      <a:pt x="5013" y="1184"/>
                      <a:pt x="4825" y="1184"/>
                    </a:cubicBezTo>
                    <a:cubicBezTo>
                      <a:pt x="4804" y="1184"/>
                      <a:pt x="4784" y="1185"/>
                      <a:pt x="4763" y="1187"/>
                    </a:cubicBezTo>
                    <a:lnTo>
                      <a:pt x="4763" y="1187"/>
                    </a:lnTo>
                    <a:cubicBezTo>
                      <a:pt x="4771" y="831"/>
                      <a:pt x="4594" y="421"/>
                      <a:pt x="4155" y="142"/>
                    </a:cubicBezTo>
                    <a:cubicBezTo>
                      <a:pt x="3997" y="42"/>
                      <a:pt x="3842" y="0"/>
                      <a:pt x="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287819" y="4572358"/>
                <a:ext cx="196166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7" extrusionOk="0">
                    <a:moveTo>
                      <a:pt x="2733" y="557"/>
                    </a:moveTo>
                    <a:cubicBezTo>
                      <a:pt x="2952" y="767"/>
                      <a:pt x="2995" y="1017"/>
                      <a:pt x="2937" y="1180"/>
                    </a:cubicBezTo>
                    <a:cubicBezTo>
                      <a:pt x="2906" y="1266"/>
                      <a:pt x="2852" y="1313"/>
                      <a:pt x="2788" y="1313"/>
                    </a:cubicBezTo>
                    <a:cubicBezTo>
                      <a:pt x="2749" y="1313"/>
                      <a:pt x="2706" y="1295"/>
                      <a:pt x="2662" y="1257"/>
                    </a:cubicBezTo>
                    <a:cubicBezTo>
                      <a:pt x="2508" y="1128"/>
                      <a:pt x="2542" y="826"/>
                      <a:pt x="2733" y="557"/>
                    </a:cubicBezTo>
                    <a:close/>
                    <a:moveTo>
                      <a:pt x="4405" y="1356"/>
                    </a:moveTo>
                    <a:lnTo>
                      <a:pt x="4405" y="1356"/>
                    </a:lnTo>
                    <a:cubicBezTo>
                      <a:pt x="4368" y="1652"/>
                      <a:pt x="4186" y="1871"/>
                      <a:pt x="3945" y="1905"/>
                    </a:cubicBezTo>
                    <a:cubicBezTo>
                      <a:pt x="3930" y="1905"/>
                      <a:pt x="3918" y="1908"/>
                      <a:pt x="3902" y="1908"/>
                    </a:cubicBezTo>
                    <a:cubicBezTo>
                      <a:pt x="3837" y="1908"/>
                      <a:pt x="3837" y="1887"/>
                      <a:pt x="3837" y="1871"/>
                    </a:cubicBezTo>
                    <a:cubicBezTo>
                      <a:pt x="3831" y="1748"/>
                      <a:pt x="4069" y="1433"/>
                      <a:pt x="4405" y="1356"/>
                    </a:cubicBezTo>
                    <a:close/>
                    <a:moveTo>
                      <a:pt x="1527" y="2124"/>
                    </a:moveTo>
                    <a:cubicBezTo>
                      <a:pt x="1571" y="2124"/>
                      <a:pt x="1611" y="2164"/>
                      <a:pt x="1635" y="2195"/>
                    </a:cubicBezTo>
                    <a:cubicBezTo>
                      <a:pt x="1752" y="2346"/>
                      <a:pt x="1783" y="2510"/>
                      <a:pt x="1719" y="2648"/>
                    </a:cubicBezTo>
                    <a:cubicBezTo>
                      <a:pt x="1648" y="2793"/>
                      <a:pt x="1478" y="2886"/>
                      <a:pt x="1271" y="2889"/>
                    </a:cubicBezTo>
                    <a:cubicBezTo>
                      <a:pt x="1231" y="2621"/>
                      <a:pt x="1308" y="2334"/>
                      <a:pt x="1416" y="2198"/>
                    </a:cubicBezTo>
                    <a:cubicBezTo>
                      <a:pt x="1441" y="2158"/>
                      <a:pt x="1481" y="2133"/>
                      <a:pt x="1527" y="2124"/>
                    </a:cubicBezTo>
                    <a:close/>
                    <a:moveTo>
                      <a:pt x="3347" y="2352"/>
                    </a:moveTo>
                    <a:cubicBezTo>
                      <a:pt x="3362" y="2352"/>
                      <a:pt x="3396" y="2383"/>
                      <a:pt x="3421" y="2470"/>
                    </a:cubicBezTo>
                    <a:cubicBezTo>
                      <a:pt x="3492" y="2670"/>
                      <a:pt x="3449" y="2889"/>
                      <a:pt x="3310" y="3053"/>
                    </a:cubicBezTo>
                    <a:cubicBezTo>
                      <a:pt x="3184" y="2824"/>
                      <a:pt x="3193" y="2584"/>
                      <a:pt x="3267" y="2439"/>
                    </a:cubicBezTo>
                    <a:cubicBezTo>
                      <a:pt x="3298" y="2377"/>
                      <a:pt x="3335" y="2352"/>
                      <a:pt x="3347" y="2352"/>
                    </a:cubicBezTo>
                    <a:close/>
                    <a:moveTo>
                      <a:pt x="3427" y="161"/>
                    </a:moveTo>
                    <a:cubicBezTo>
                      <a:pt x="3566" y="161"/>
                      <a:pt x="3707" y="202"/>
                      <a:pt x="3841" y="286"/>
                    </a:cubicBezTo>
                    <a:cubicBezTo>
                      <a:pt x="4186" y="505"/>
                      <a:pt x="4396" y="838"/>
                      <a:pt x="4411" y="1190"/>
                    </a:cubicBezTo>
                    <a:cubicBezTo>
                      <a:pt x="3992" y="1267"/>
                      <a:pt x="3665" y="1652"/>
                      <a:pt x="3677" y="1877"/>
                    </a:cubicBezTo>
                    <a:cubicBezTo>
                      <a:pt x="3680" y="1971"/>
                      <a:pt x="3737" y="2070"/>
                      <a:pt x="3903" y="2070"/>
                    </a:cubicBezTo>
                    <a:cubicBezTo>
                      <a:pt x="3923" y="2070"/>
                      <a:pt x="3944" y="2068"/>
                      <a:pt x="3967" y="2066"/>
                    </a:cubicBezTo>
                    <a:cubicBezTo>
                      <a:pt x="4294" y="2019"/>
                      <a:pt x="4535" y="1726"/>
                      <a:pt x="4572" y="1341"/>
                    </a:cubicBezTo>
                    <a:cubicBezTo>
                      <a:pt x="4750" y="1344"/>
                      <a:pt x="4920" y="1427"/>
                      <a:pt x="5074" y="1587"/>
                    </a:cubicBezTo>
                    <a:cubicBezTo>
                      <a:pt x="5336" y="1865"/>
                      <a:pt x="5275" y="2192"/>
                      <a:pt x="5176" y="2417"/>
                    </a:cubicBezTo>
                    <a:cubicBezTo>
                      <a:pt x="4954" y="2938"/>
                      <a:pt x="4325" y="3413"/>
                      <a:pt x="3862" y="3413"/>
                    </a:cubicBezTo>
                    <a:cubicBezTo>
                      <a:pt x="3857" y="3414"/>
                      <a:pt x="3852" y="3414"/>
                      <a:pt x="3848" y="3414"/>
                    </a:cubicBezTo>
                    <a:cubicBezTo>
                      <a:pt x="3735" y="3414"/>
                      <a:pt x="3627" y="3380"/>
                      <a:pt x="3538" y="3312"/>
                    </a:cubicBezTo>
                    <a:cubicBezTo>
                      <a:pt x="3492" y="3275"/>
                      <a:pt x="3449" y="3231"/>
                      <a:pt x="3409" y="3185"/>
                    </a:cubicBezTo>
                    <a:cubicBezTo>
                      <a:pt x="3600" y="2982"/>
                      <a:pt x="3668" y="2689"/>
                      <a:pt x="3575" y="2420"/>
                    </a:cubicBezTo>
                    <a:cubicBezTo>
                      <a:pt x="3514" y="2220"/>
                      <a:pt x="3406" y="2189"/>
                      <a:pt x="3347" y="2189"/>
                    </a:cubicBezTo>
                    <a:cubicBezTo>
                      <a:pt x="3261" y="2189"/>
                      <a:pt x="3177" y="2254"/>
                      <a:pt x="3122" y="2368"/>
                    </a:cubicBezTo>
                    <a:cubicBezTo>
                      <a:pt x="3023" y="2562"/>
                      <a:pt x="3011" y="2877"/>
                      <a:pt x="3190" y="3164"/>
                    </a:cubicBezTo>
                    <a:cubicBezTo>
                      <a:pt x="3002" y="3309"/>
                      <a:pt x="2650" y="3463"/>
                      <a:pt x="1999" y="3463"/>
                    </a:cubicBezTo>
                    <a:lnTo>
                      <a:pt x="1956" y="3463"/>
                    </a:lnTo>
                    <a:cubicBezTo>
                      <a:pt x="1558" y="3460"/>
                      <a:pt x="1385" y="3253"/>
                      <a:pt x="1315" y="3049"/>
                    </a:cubicBezTo>
                    <a:cubicBezTo>
                      <a:pt x="1561" y="3034"/>
                      <a:pt x="1768" y="2914"/>
                      <a:pt x="1860" y="2719"/>
                    </a:cubicBezTo>
                    <a:cubicBezTo>
                      <a:pt x="1956" y="2525"/>
                      <a:pt x="1919" y="2297"/>
                      <a:pt x="1762" y="2096"/>
                    </a:cubicBezTo>
                    <a:cubicBezTo>
                      <a:pt x="1672" y="1988"/>
                      <a:pt x="1586" y="1964"/>
                      <a:pt x="1527" y="1964"/>
                    </a:cubicBezTo>
                    <a:cubicBezTo>
                      <a:pt x="1441" y="1964"/>
                      <a:pt x="1358" y="2010"/>
                      <a:pt x="1290" y="2099"/>
                    </a:cubicBezTo>
                    <a:cubicBezTo>
                      <a:pt x="1145" y="2275"/>
                      <a:pt x="1074" y="2596"/>
                      <a:pt x="1108" y="2877"/>
                    </a:cubicBezTo>
                    <a:cubicBezTo>
                      <a:pt x="910" y="2837"/>
                      <a:pt x="725" y="2750"/>
                      <a:pt x="568" y="2627"/>
                    </a:cubicBezTo>
                    <a:cubicBezTo>
                      <a:pt x="152" y="2322"/>
                      <a:pt x="238" y="1890"/>
                      <a:pt x="294" y="1720"/>
                    </a:cubicBezTo>
                    <a:cubicBezTo>
                      <a:pt x="417" y="1347"/>
                      <a:pt x="747" y="1045"/>
                      <a:pt x="1028" y="1045"/>
                    </a:cubicBezTo>
                    <a:cubicBezTo>
                      <a:pt x="1096" y="1045"/>
                      <a:pt x="1160" y="1060"/>
                      <a:pt x="1219" y="1097"/>
                    </a:cubicBezTo>
                    <a:cubicBezTo>
                      <a:pt x="1232" y="1105"/>
                      <a:pt x="1246" y="1108"/>
                      <a:pt x="1259" y="1108"/>
                    </a:cubicBezTo>
                    <a:cubicBezTo>
                      <a:pt x="1304" y="1108"/>
                      <a:pt x="1346" y="1069"/>
                      <a:pt x="1339" y="1017"/>
                    </a:cubicBezTo>
                    <a:cubicBezTo>
                      <a:pt x="1339" y="1011"/>
                      <a:pt x="1284" y="585"/>
                      <a:pt x="1484" y="354"/>
                    </a:cubicBezTo>
                    <a:cubicBezTo>
                      <a:pt x="1571" y="254"/>
                      <a:pt x="1693" y="206"/>
                      <a:pt x="1851" y="206"/>
                    </a:cubicBezTo>
                    <a:cubicBezTo>
                      <a:pt x="1962" y="206"/>
                      <a:pt x="2090" y="230"/>
                      <a:pt x="2237" y="277"/>
                    </a:cubicBezTo>
                    <a:cubicBezTo>
                      <a:pt x="2366" y="320"/>
                      <a:pt x="2493" y="378"/>
                      <a:pt x="2607" y="456"/>
                    </a:cubicBezTo>
                    <a:cubicBezTo>
                      <a:pt x="2388" y="764"/>
                      <a:pt x="2311" y="1174"/>
                      <a:pt x="2557" y="1381"/>
                    </a:cubicBezTo>
                    <a:cubicBezTo>
                      <a:pt x="2622" y="1439"/>
                      <a:pt x="2702" y="1473"/>
                      <a:pt x="2792" y="1476"/>
                    </a:cubicBezTo>
                    <a:cubicBezTo>
                      <a:pt x="2921" y="1476"/>
                      <a:pt x="3036" y="1384"/>
                      <a:pt x="3091" y="1233"/>
                    </a:cubicBezTo>
                    <a:cubicBezTo>
                      <a:pt x="3165" y="1017"/>
                      <a:pt x="3113" y="693"/>
                      <a:pt x="2835" y="434"/>
                    </a:cubicBezTo>
                    <a:cubicBezTo>
                      <a:pt x="3006" y="255"/>
                      <a:pt x="3215" y="161"/>
                      <a:pt x="3427" y="161"/>
                    </a:cubicBezTo>
                    <a:close/>
                    <a:moveTo>
                      <a:pt x="3431" y="1"/>
                    </a:moveTo>
                    <a:cubicBezTo>
                      <a:pt x="3171" y="1"/>
                      <a:pt x="2915" y="115"/>
                      <a:pt x="2712" y="332"/>
                    </a:cubicBezTo>
                    <a:cubicBezTo>
                      <a:pt x="2582" y="243"/>
                      <a:pt x="2440" y="172"/>
                      <a:pt x="2289" y="126"/>
                    </a:cubicBezTo>
                    <a:cubicBezTo>
                      <a:pt x="2128" y="72"/>
                      <a:pt x="1983" y="46"/>
                      <a:pt x="1854" y="46"/>
                    </a:cubicBezTo>
                    <a:cubicBezTo>
                      <a:pt x="1647" y="46"/>
                      <a:pt x="1483" y="114"/>
                      <a:pt x="1367" y="249"/>
                    </a:cubicBezTo>
                    <a:cubicBezTo>
                      <a:pt x="1194" y="443"/>
                      <a:pt x="1170" y="733"/>
                      <a:pt x="1173" y="900"/>
                    </a:cubicBezTo>
                    <a:cubicBezTo>
                      <a:pt x="1126" y="887"/>
                      <a:pt x="1077" y="881"/>
                      <a:pt x="1031" y="881"/>
                    </a:cubicBezTo>
                    <a:cubicBezTo>
                      <a:pt x="679" y="881"/>
                      <a:pt x="287" y="1227"/>
                      <a:pt x="142" y="1668"/>
                    </a:cubicBezTo>
                    <a:cubicBezTo>
                      <a:pt x="1" y="2103"/>
                      <a:pt x="121" y="2497"/>
                      <a:pt x="473" y="2756"/>
                    </a:cubicBezTo>
                    <a:cubicBezTo>
                      <a:pt x="695" y="2920"/>
                      <a:pt x="926" y="3022"/>
                      <a:pt x="1145" y="3046"/>
                    </a:cubicBezTo>
                    <a:cubicBezTo>
                      <a:pt x="1247" y="3410"/>
                      <a:pt x="1540" y="3620"/>
                      <a:pt x="1953" y="3626"/>
                    </a:cubicBezTo>
                    <a:lnTo>
                      <a:pt x="1999" y="3626"/>
                    </a:lnTo>
                    <a:cubicBezTo>
                      <a:pt x="2564" y="3626"/>
                      <a:pt x="3005" y="3509"/>
                      <a:pt x="3288" y="3296"/>
                    </a:cubicBezTo>
                    <a:cubicBezTo>
                      <a:pt x="3335" y="3349"/>
                      <a:pt x="3387" y="3395"/>
                      <a:pt x="3440" y="3438"/>
                    </a:cubicBezTo>
                    <a:cubicBezTo>
                      <a:pt x="3556" y="3528"/>
                      <a:pt x="3702" y="3577"/>
                      <a:pt x="3849" y="3577"/>
                    </a:cubicBezTo>
                    <a:cubicBezTo>
                      <a:pt x="3853" y="3577"/>
                      <a:pt x="3858" y="3577"/>
                      <a:pt x="3862" y="3577"/>
                    </a:cubicBezTo>
                    <a:cubicBezTo>
                      <a:pt x="4393" y="3577"/>
                      <a:pt x="5077" y="3065"/>
                      <a:pt x="5327" y="2482"/>
                    </a:cubicBezTo>
                    <a:cubicBezTo>
                      <a:pt x="5491" y="2099"/>
                      <a:pt x="5444" y="1742"/>
                      <a:pt x="5195" y="1480"/>
                    </a:cubicBezTo>
                    <a:cubicBezTo>
                      <a:pt x="5009" y="1285"/>
                      <a:pt x="4803" y="1183"/>
                      <a:pt x="4578" y="1177"/>
                    </a:cubicBezTo>
                    <a:cubicBezTo>
                      <a:pt x="4556" y="776"/>
                      <a:pt x="4319" y="397"/>
                      <a:pt x="3930" y="150"/>
                    </a:cubicBezTo>
                    <a:cubicBezTo>
                      <a:pt x="3771" y="49"/>
                      <a:pt x="3600" y="1"/>
                      <a:pt x="34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2" name="Google Shape;1332;p14"/>
            <p:cNvSpPr/>
            <p:nvPr/>
          </p:nvSpPr>
          <p:spPr>
            <a:xfrm>
              <a:off x="8619309" y="4732142"/>
              <a:ext cx="253995" cy="244340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480874" y="4560712"/>
              <a:ext cx="71582" cy="71518"/>
            </a:xfrm>
            <a:custGeom>
              <a:avLst/>
              <a:gdLst/>
              <a:ahLst/>
              <a:cxnLst/>
              <a:rect l="l" t="t" r="r" b="b"/>
              <a:pathLst>
                <a:path w="1124" h="1123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59"/>
                    <a:pt x="559" y="959"/>
                  </a:cubicBezTo>
                  <a:cubicBezTo>
                    <a:pt x="340" y="959"/>
                    <a:pt x="164" y="780"/>
                    <a:pt x="164" y="561"/>
                  </a:cubicBezTo>
                  <a:cubicBezTo>
                    <a:pt x="164" y="339"/>
                    <a:pt x="343" y="164"/>
                    <a:pt x="562" y="164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61"/>
                  </a:cubicBezTo>
                  <a:cubicBezTo>
                    <a:pt x="1" y="870"/>
                    <a:pt x="250" y="1120"/>
                    <a:pt x="562" y="1123"/>
                  </a:cubicBezTo>
                  <a:cubicBezTo>
                    <a:pt x="873" y="1120"/>
                    <a:pt x="1123" y="870"/>
                    <a:pt x="1123" y="561"/>
                  </a:cubicBezTo>
                  <a:cubicBezTo>
                    <a:pt x="1123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415483" y="4732155"/>
              <a:ext cx="71391" cy="71582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3"/>
                    <a:pt x="343" y="164"/>
                    <a:pt x="562" y="164"/>
                  </a:cubicBezTo>
                  <a:close/>
                  <a:moveTo>
                    <a:pt x="559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0"/>
                    <a:pt x="559" y="1124"/>
                  </a:cubicBezTo>
                  <a:lnTo>
                    <a:pt x="562" y="1124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755482" y="4489385"/>
              <a:ext cx="71327" cy="71327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3" y="164"/>
                  </a:moveTo>
                  <a:cubicBezTo>
                    <a:pt x="781" y="165"/>
                    <a:pt x="959" y="343"/>
                    <a:pt x="956" y="562"/>
                  </a:cubicBezTo>
                  <a:cubicBezTo>
                    <a:pt x="956" y="781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4" y="340"/>
                    <a:pt x="342" y="165"/>
                    <a:pt x="563" y="164"/>
                  </a:cubicBezTo>
                  <a:close/>
                  <a:moveTo>
                    <a:pt x="562" y="0"/>
                  </a:moveTo>
                  <a:cubicBezTo>
                    <a:pt x="250" y="0"/>
                    <a:pt x="0" y="250"/>
                    <a:pt x="0" y="559"/>
                  </a:cubicBezTo>
                  <a:cubicBezTo>
                    <a:pt x="0" y="870"/>
                    <a:pt x="250" y="1120"/>
                    <a:pt x="559" y="1120"/>
                  </a:cubicBezTo>
                  <a:lnTo>
                    <a:pt x="562" y="1120"/>
                  </a:lnTo>
                  <a:cubicBezTo>
                    <a:pt x="870" y="1120"/>
                    <a:pt x="1120" y="870"/>
                    <a:pt x="1120" y="559"/>
                  </a:cubicBezTo>
                  <a:cubicBezTo>
                    <a:pt x="1120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619310" y="3724289"/>
              <a:ext cx="71582" cy="71391"/>
            </a:xfrm>
            <a:custGeom>
              <a:avLst/>
              <a:gdLst/>
              <a:ahLst/>
              <a:cxnLst/>
              <a:rect l="l" t="t" r="r" b="b"/>
              <a:pathLst>
                <a:path w="1124" h="1121" extrusionOk="0">
                  <a:moveTo>
                    <a:pt x="565" y="164"/>
                  </a:moveTo>
                  <a:cubicBezTo>
                    <a:pt x="670" y="164"/>
                    <a:pt x="769" y="208"/>
                    <a:pt x="843" y="282"/>
                  </a:cubicBezTo>
                  <a:cubicBezTo>
                    <a:pt x="1092" y="535"/>
                    <a:pt x="913" y="960"/>
                    <a:pt x="562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7" y="340"/>
                    <a:pt x="346" y="164"/>
                    <a:pt x="565" y="164"/>
                  </a:cubicBezTo>
                  <a:close/>
                  <a:moveTo>
                    <a:pt x="562" y="1"/>
                  </a:moveTo>
                  <a:cubicBezTo>
                    <a:pt x="250" y="1"/>
                    <a:pt x="1" y="251"/>
                    <a:pt x="1" y="559"/>
                  </a:cubicBezTo>
                  <a:cubicBezTo>
                    <a:pt x="1" y="871"/>
                    <a:pt x="250" y="1121"/>
                    <a:pt x="559" y="1121"/>
                  </a:cubicBezTo>
                  <a:lnTo>
                    <a:pt x="562" y="1121"/>
                  </a:lnTo>
                  <a:cubicBezTo>
                    <a:pt x="870" y="1121"/>
                    <a:pt x="1123" y="871"/>
                    <a:pt x="1120" y="559"/>
                  </a:cubicBezTo>
                  <a:cubicBezTo>
                    <a:pt x="1120" y="251"/>
                    <a:pt x="87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8940718" y="4584831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338;p14"/>
            <p:cNvGrpSpPr/>
            <p:nvPr/>
          </p:nvGrpSpPr>
          <p:grpSpPr>
            <a:xfrm>
              <a:off x="8403303" y="4188152"/>
              <a:ext cx="299552" cy="265537"/>
              <a:chOff x="8792070" y="4843090"/>
              <a:chExt cx="142474" cy="126290"/>
            </a:xfrm>
          </p:grpSpPr>
          <p:sp>
            <p:nvSpPr>
              <p:cNvPr id="1339" name="Google Shape;1339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0" name="Google Shape;1350;p14"/>
            <p:cNvSpPr/>
            <p:nvPr/>
          </p:nvSpPr>
          <p:spPr>
            <a:xfrm rot="4671195">
              <a:off x="8431922" y="3731298"/>
              <a:ext cx="892202" cy="355826"/>
            </a:xfrm>
            <a:custGeom>
              <a:avLst/>
              <a:gdLst/>
              <a:ahLst/>
              <a:cxnLst/>
              <a:rect l="l" t="t" r="r" b="b"/>
              <a:pathLst>
                <a:path w="14010" h="5587" extrusionOk="0">
                  <a:moveTo>
                    <a:pt x="7628" y="0"/>
                  </a:moveTo>
                  <a:cubicBezTo>
                    <a:pt x="7582" y="0"/>
                    <a:pt x="7548" y="38"/>
                    <a:pt x="7548" y="84"/>
                  </a:cubicBezTo>
                  <a:cubicBezTo>
                    <a:pt x="7551" y="127"/>
                    <a:pt x="7588" y="158"/>
                    <a:pt x="7631" y="161"/>
                  </a:cubicBezTo>
                  <a:lnTo>
                    <a:pt x="7693" y="161"/>
                  </a:lnTo>
                  <a:cubicBezTo>
                    <a:pt x="7776" y="161"/>
                    <a:pt x="7862" y="164"/>
                    <a:pt x="7946" y="170"/>
                  </a:cubicBezTo>
                  <a:lnTo>
                    <a:pt x="7952" y="170"/>
                  </a:lnTo>
                  <a:lnTo>
                    <a:pt x="7952" y="173"/>
                  </a:lnTo>
                  <a:cubicBezTo>
                    <a:pt x="8054" y="170"/>
                    <a:pt x="8060" y="22"/>
                    <a:pt x="7958" y="10"/>
                  </a:cubicBezTo>
                  <a:cubicBezTo>
                    <a:pt x="7872" y="4"/>
                    <a:pt x="7782" y="0"/>
                    <a:pt x="7693" y="0"/>
                  </a:cubicBezTo>
                  <a:close/>
                  <a:moveTo>
                    <a:pt x="7306" y="21"/>
                  </a:moveTo>
                  <a:cubicBezTo>
                    <a:pt x="7302" y="21"/>
                    <a:pt x="7299" y="22"/>
                    <a:pt x="7295" y="22"/>
                  </a:cubicBezTo>
                  <a:cubicBezTo>
                    <a:pt x="7187" y="34"/>
                    <a:pt x="7079" y="53"/>
                    <a:pt x="6971" y="75"/>
                  </a:cubicBezTo>
                  <a:cubicBezTo>
                    <a:pt x="6879" y="96"/>
                    <a:pt x="6891" y="235"/>
                    <a:pt x="6990" y="235"/>
                  </a:cubicBezTo>
                  <a:lnTo>
                    <a:pt x="7005" y="235"/>
                  </a:lnTo>
                  <a:cubicBezTo>
                    <a:pt x="7107" y="213"/>
                    <a:pt x="7212" y="195"/>
                    <a:pt x="7320" y="182"/>
                  </a:cubicBezTo>
                  <a:cubicBezTo>
                    <a:pt x="7363" y="173"/>
                    <a:pt x="7394" y="133"/>
                    <a:pt x="7387" y="90"/>
                  </a:cubicBezTo>
                  <a:cubicBezTo>
                    <a:pt x="7379" y="50"/>
                    <a:pt x="7345" y="21"/>
                    <a:pt x="7306" y="21"/>
                  </a:cubicBezTo>
                  <a:close/>
                  <a:moveTo>
                    <a:pt x="8269" y="54"/>
                  </a:moveTo>
                  <a:cubicBezTo>
                    <a:pt x="8180" y="54"/>
                    <a:pt x="8159" y="196"/>
                    <a:pt x="8257" y="216"/>
                  </a:cubicBezTo>
                  <a:cubicBezTo>
                    <a:pt x="8359" y="235"/>
                    <a:pt x="8461" y="263"/>
                    <a:pt x="8560" y="294"/>
                  </a:cubicBezTo>
                  <a:cubicBezTo>
                    <a:pt x="8569" y="297"/>
                    <a:pt x="8578" y="297"/>
                    <a:pt x="8587" y="297"/>
                  </a:cubicBezTo>
                  <a:lnTo>
                    <a:pt x="8587" y="300"/>
                  </a:lnTo>
                  <a:cubicBezTo>
                    <a:pt x="8680" y="300"/>
                    <a:pt x="8698" y="170"/>
                    <a:pt x="8612" y="139"/>
                  </a:cubicBezTo>
                  <a:cubicBezTo>
                    <a:pt x="8504" y="105"/>
                    <a:pt x="8399" y="78"/>
                    <a:pt x="8288" y="56"/>
                  </a:cubicBezTo>
                  <a:cubicBezTo>
                    <a:pt x="8282" y="55"/>
                    <a:pt x="8275" y="54"/>
                    <a:pt x="8269" y="54"/>
                  </a:cubicBezTo>
                  <a:close/>
                  <a:moveTo>
                    <a:pt x="3122" y="157"/>
                  </a:moveTo>
                  <a:cubicBezTo>
                    <a:pt x="3039" y="157"/>
                    <a:pt x="2955" y="160"/>
                    <a:pt x="2872" y="167"/>
                  </a:cubicBezTo>
                  <a:cubicBezTo>
                    <a:pt x="2770" y="176"/>
                    <a:pt x="2776" y="327"/>
                    <a:pt x="2881" y="327"/>
                  </a:cubicBezTo>
                  <a:lnTo>
                    <a:pt x="2888" y="327"/>
                  </a:lnTo>
                  <a:cubicBezTo>
                    <a:pt x="2955" y="321"/>
                    <a:pt x="3022" y="318"/>
                    <a:pt x="3088" y="318"/>
                  </a:cubicBezTo>
                  <a:cubicBezTo>
                    <a:pt x="3125" y="318"/>
                    <a:pt x="3162" y="319"/>
                    <a:pt x="3199" y="321"/>
                  </a:cubicBezTo>
                  <a:cubicBezTo>
                    <a:pt x="3301" y="318"/>
                    <a:pt x="3307" y="167"/>
                    <a:pt x="3205" y="158"/>
                  </a:cubicBezTo>
                  <a:cubicBezTo>
                    <a:pt x="3177" y="157"/>
                    <a:pt x="3150" y="157"/>
                    <a:pt x="3122" y="157"/>
                  </a:cubicBezTo>
                  <a:close/>
                  <a:moveTo>
                    <a:pt x="6671" y="159"/>
                  </a:moveTo>
                  <a:cubicBezTo>
                    <a:pt x="6664" y="159"/>
                    <a:pt x="6658" y="159"/>
                    <a:pt x="6650" y="161"/>
                  </a:cubicBezTo>
                  <a:cubicBezTo>
                    <a:pt x="6545" y="192"/>
                    <a:pt x="6441" y="229"/>
                    <a:pt x="6339" y="269"/>
                  </a:cubicBezTo>
                  <a:cubicBezTo>
                    <a:pt x="6265" y="306"/>
                    <a:pt x="6286" y="420"/>
                    <a:pt x="6370" y="423"/>
                  </a:cubicBezTo>
                  <a:lnTo>
                    <a:pt x="6373" y="423"/>
                  </a:lnTo>
                  <a:cubicBezTo>
                    <a:pt x="6382" y="423"/>
                    <a:pt x="6391" y="423"/>
                    <a:pt x="6401" y="420"/>
                  </a:cubicBezTo>
                  <a:cubicBezTo>
                    <a:pt x="6499" y="380"/>
                    <a:pt x="6598" y="346"/>
                    <a:pt x="6700" y="315"/>
                  </a:cubicBezTo>
                  <a:cubicBezTo>
                    <a:pt x="6785" y="278"/>
                    <a:pt x="6755" y="159"/>
                    <a:pt x="6671" y="159"/>
                  </a:cubicBezTo>
                  <a:close/>
                  <a:moveTo>
                    <a:pt x="3515" y="195"/>
                  </a:moveTo>
                  <a:cubicBezTo>
                    <a:pt x="3426" y="195"/>
                    <a:pt x="3405" y="341"/>
                    <a:pt x="3507" y="355"/>
                  </a:cubicBezTo>
                  <a:cubicBezTo>
                    <a:pt x="3609" y="377"/>
                    <a:pt x="3711" y="405"/>
                    <a:pt x="3807" y="438"/>
                  </a:cubicBezTo>
                  <a:cubicBezTo>
                    <a:pt x="3816" y="442"/>
                    <a:pt x="3825" y="445"/>
                    <a:pt x="3834" y="445"/>
                  </a:cubicBezTo>
                  <a:cubicBezTo>
                    <a:pt x="3927" y="442"/>
                    <a:pt x="3949" y="318"/>
                    <a:pt x="3862" y="287"/>
                  </a:cubicBezTo>
                  <a:cubicBezTo>
                    <a:pt x="3757" y="247"/>
                    <a:pt x="3649" y="219"/>
                    <a:pt x="3538" y="198"/>
                  </a:cubicBezTo>
                  <a:cubicBezTo>
                    <a:pt x="3530" y="196"/>
                    <a:pt x="3522" y="195"/>
                    <a:pt x="3515" y="195"/>
                  </a:cubicBezTo>
                  <a:close/>
                  <a:moveTo>
                    <a:pt x="2566" y="217"/>
                  </a:moveTo>
                  <a:cubicBezTo>
                    <a:pt x="2560" y="217"/>
                    <a:pt x="2553" y="218"/>
                    <a:pt x="2545" y="219"/>
                  </a:cubicBezTo>
                  <a:cubicBezTo>
                    <a:pt x="2434" y="241"/>
                    <a:pt x="2329" y="272"/>
                    <a:pt x="2224" y="306"/>
                  </a:cubicBezTo>
                  <a:cubicBezTo>
                    <a:pt x="2138" y="334"/>
                    <a:pt x="2157" y="463"/>
                    <a:pt x="2249" y="463"/>
                  </a:cubicBezTo>
                  <a:lnTo>
                    <a:pt x="2249" y="460"/>
                  </a:lnTo>
                  <a:cubicBezTo>
                    <a:pt x="2252" y="461"/>
                    <a:pt x="2255" y="461"/>
                    <a:pt x="2258" y="461"/>
                  </a:cubicBezTo>
                  <a:cubicBezTo>
                    <a:pt x="2263" y="461"/>
                    <a:pt x="2268" y="460"/>
                    <a:pt x="2274" y="460"/>
                  </a:cubicBezTo>
                  <a:cubicBezTo>
                    <a:pt x="2372" y="426"/>
                    <a:pt x="2474" y="398"/>
                    <a:pt x="2579" y="377"/>
                  </a:cubicBezTo>
                  <a:cubicBezTo>
                    <a:pt x="2676" y="357"/>
                    <a:pt x="2654" y="217"/>
                    <a:pt x="2566" y="217"/>
                  </a:cubicBezTo>
                  <a:close/>
                  <a:moveTo>
                    <a:pt x="8883" y="251"/>
                  </a:moveTo>
                  <a:cubicBezTo>
                    <a:pt x="8807" y="251"/>
                    <a:pt x="8770" y="367"/>
                    <a:pt x="8853" y="408"/>
                  </a:cubicBezTo>
                  <a:cubicBezTo>
                    <a:pt x="8948" y="451"/>
                    <a:pt x="9041" y="500"/>
                    <a:pt x="9130" y="553"/>
                  </a:cubicBezTo>
                  <a:cubicBezTo>
                    <a:pt x="9142" y="562"/>
                    <a:pt x="9158" y="565"/>
                    <a:pt x="9173" y="565"/>
                  </a:cubicBezTo>
                  <a:cubicBezTo>
                    <a:pt x="9253" y="565"/>
                    <a:pt x="9284" y="457"/>
                    <a:pt x="9213" y="414"/>
                  </a:cubicBezTo>
                  <a:cubicBezTo>
                    <a:pt x="9121" y="355"/>
                    <a:pt x="9022" y="306"/>
                    <a:pt x="8920" y="260"/>
                  </a:cubicBezTo>
                  <a:cubicBezTo>
                    <a:pt x="8907" y="253"/>
                    <a:pt x="8895" y="251"/>
                    <a:pt x="8883" y="251"/>
                  </a:cubicBezTo>
                  <a:close/>
                  <a:moveTo>
                    <a:pt x="6084" y="391"/>
                  </a:moveTo>
                  <a:cubicBezTo>
                    <a:pt x="6070" y="391"/>
                    <a:pt x="6055" y="395"/>
                    <a:pt x="6040" y="405"/>
                  </a:cubicBezTo>
                  <a:cubicBezTo>
                    <a:pt x="5944" y="454"/>
                    <a:pt x="5845" y="506"/>
                    <a:pt x="5753" y="565"/>
                  </a:cubicBezTo>
                  <a:cubicBezTo>
                    <a:pt x="5716" y="590"/>
                    <a:pt x="5703" y="639"/>
                    <a:pt x="5728" y="676"/>
                  </a:cubicBezTo>
                  <a:cubicBezTo>
                    <a:pt x="5740" y="701"/>
                    <a:pt x="5768" y="716"/>
                    <a:pt x="5796" y="716"/>
                  </a:cubicBezTo>
                  <a:cubicBezTo>
                    <a:pt x="5811" y="713"/>
                    <a:pt x="5827" y="710"/>
                    <a:pt x="5839" y="701"/>
                  </a:cubicBezTo>
                  <a:cubicBezTo>
                    <a:pt x="5929" y="648"/>
                    <a:pt x="6021" y="596"/>
                    <a:pt x="6114" y="546"/>
                  </a:cubicBezTo>
                  <a:cubicBezTo>
                    <a:pt x="6202" y="507"/>
                    <a:pt x="6159" y="391"/>
                    <a:pt x="6084" y="391"/>
                  </a:cubicBezTo>
                  <a:close/>
                  <a:moveTo>
                    <a:pt x="1943" y="415"/>
                  </a:moveTo>
                  <a:cubicBezTo>
                    <a:pt x="1934" y="415"/>
                    <a:pt x="1923" y="416"/>
                    <a:pt x="1913" y="420"/>
                  </a:cubicBezTo>
                  <a:cubicBezTo>
                    <a:pt x="1817" y="463"/>
                    <a:pt x="1715" y="509"/>
                    <a:pt x="1617" y="562"/>
                  </a:cubicBezTo>
                  <a:cubicBezTo>
                    <a:pt x="1538" y="598"/>
                    <a:pt x="1564" y="716"/>
                    <a:pt x="1650" y="716"/>
                  </a:cubicBezTo>
                  <a:cubicBezTo>
                    <a:pt x="1652" y="716"/>
                    <a:pt x="1653" y="716"/>
                    <a:pt x="1654" y="716"/>
                  </a:cubicBezTo>
                  <a:lnTo>
                    <a:pt x="1654" y="713"/>
                  </a:lnTo>
                  <a:cubicBezTo>
                    <a:pt x="1666" y="713"/>
                    <a:pt x="1678" y="710"/>
                    <a:pt x="1691" y="704"/>
                  </a:cubicBezTo>
                  <a:cubicBezTo>
                    <a:pt x="1783" y="654"/>
                    <a:pt x="1882" y="608"/>
                    <a:pt x="1978" y="568"/>
                  </a:cubicBezTo>
                  <a:cubicBezTo>
                    <a:pt x="2060" y="529"/>
                    <a:pt x="2022" y="415"/>
                    <a:pt x="1943" y="415"/>
                  </a:cubicBezTo>
                  <a:close/>
                  <a:moveTo>
                    <a:pt x="4135" y="415"/>
                  </a:moveTo>
                  <a:cubicBezTo>
                    <a:pt x="4063" y="415"/>
                    <a:pt x="4021" y="517"/>
                    <a:pt x="4093" y="565"/>
                  </a:cubicBezTo>
                  <a:lnTo>
                    <a:pt x="4112" y="577"/>
                  </a:lnTo>
                  <a:cubicBezTo>
                    <a:pt x="4198" y="624"/>
                    <a:pt x="4279" y="673"/>
                    <a:pt x="4359" y="731"/>
                  </a:cubicBezTo>
                  <a:cubicBezTo>
                    <a:pt x="4371" y="741"/>
                    <a:pt x="4390" y="747"/>
                    <a:pt x="4405" y="747"/>
                  </a:cubicBezTo>
                  <a:cubicBezTo>
                    <a:pt x="4482" y="747"/>
                    <a:pt x="4516" y="645"/>
                    <a:pt x="4451" y="599"/>
                  </a:cubicBezTo>
                  <a:cubicBezTo>
                    <a:pt x="4368" y="540"/>
                    <a:pt x="4282" y="485"/>
                    <a:pt x="4192" y="435"/>
                  </a:cubicBezTo>
                  <a:lnTo>
                    <a:pt x="4171" y="423"/>
                  </a:lnTo>
                  <a:cubicBezTo>
                    <a:pt x="4158" y="418"/>
                    <a:pt x="4146" y="415"/>
                    <a:pt x="4135" y="415"/>
                  </a:cubicBezTo>
                  <a:close/>
                  <a:moveTo>
                    <a:pt x="9442" y="585"/>
                  </a:moveTo>
                  <a:cubicBezTo>
                    <a:pt x="9376" y="585"/>
                    <a:pt x="9327" y="676"/>
                    <a:pt x="9389" y="728"/>
                  </a:cubicBezTo>
                  <a:cubicBezTo>
                    <a:pt x="9472" y="793"/>
                    <a:pt x="9553" y="864"/>
                    <a:pt x="9627" y="938"/>
                  </a:cubicBezTo>
                  <a:cubicBezTo>
                    <a:pt x="9642" y="950"/>
                    <a:pt x="9664" y="960"/>
                    <a:pt x="9682" y="960"/>
                  </a:cubicBezTo>
                  <a:cubicBezTo>
                    <a:pt x="9704" y="960"/>
                    <a:pt x="9725" y="950"/>
                    <a:pt x="9741" y="938"/>
                  </a:cubicBezTo>
                  <a:cubicBezTo>
                    <a:pt x="9772" y="904"/>
                    <a:pt x="9772" y="852"/>
                    <a:pt x="9741" y="821"/>
                  </a:cubicBezTo>
                  <a:cubicBezTo>
                    <a:pt x="9661" y="744"/>
                    <a:pt x="9577" y="670"/>
                    <a:pt x="9491" y="602"/>
                  </a:cubicBezTo>
                  <a:cubicBezTo>
                    <a:pt x="9475" y="590"/>
                    <a:pt x="9458" y="585"/>
                    <a:pt x="9442" y="585"/>
                  </a:cubicBezTo>
                  <a:close/>
                  <a:moveTo>
                    <a:pt x="1376" y="707"/>
                  </a:moveTo>
                  <a:cubicBezTo>
                    <a:pt x="1361" y="707"/>
                    <a:pt x="1346" y="712"/>
                    <a:pt x="1330" y="722"/>
                  </a:cubicBezTo>
                  <a:cubicBezTo>
                    <a:pt x="1234" y="778"/>
                    <a:pt x="1142" y="839"/>
                    <a:pt x="1055" y="898"/>
                  </a:cubicBezTo>
                  <a:cubicBezTo>
                    <a:pt x="988" y="944"/>
                    <a:pt x="1022" y="1046"/>
                    <a:pt x="1099" y="1046"/>
                  </a:cubicBezTo>
                  <a:lnTo>
                    <a:pt x="1102" y="1046"/>
                  </a:lnTo>
                  <a:cubicBezTo>
                    <a:pt x="1117" y="1046"/>
                    <a:pt x="1129" y="1040"/>
                    <a:pt x="1145" y="1034"/>
                  </a:cubicBezTo>
                  <a:cubicBezTo>
                    <a:pt x="1231" y="975"/>
                    <a:pt x="1321" y="917"/>
                    <a:pt x="1413" y="861"/>
                  </a:cubicBezTo>
                  <a:cubicBezTo>
                    <a:pt x="1495" y="815"/>
                    <a:pt x="1447" y="707"/>
                    <a:pt x="1376" y="707"/>
                  </a:cubicBezTo>
                  <a:close/>
                  <a:moveTo>
                    <a:pt x="5530" y="736"/>
                  </a:moveTo>
                  <a:cubicBezTo>
                    <a:pt x="5513" y="736"/>
                    <a:pt x="5496" y="741"/>
                    <a:pt x="5481" y="753"/>
                  </a:cubicBezTo>
                  <a:cubicBezTo>
                    <a:pt x="5392" y="818"/>
                    <a:pt x="5306" y="889"/>
                    <a:pt x="5225" y="963"/>
                  </a:cubicBezTo>
                  <a:cubicBezTo>
                    <a:pt x="5170" y="1012"/>
                    <a:pt x="5204" y="1105"/>
                    <a:pt x="5278" y="1105"/>
                  </a:cubicBezTo>
                  <a:lnTo>
                    <a:pt x="5278" y="1102"/>
                  </a:lnTo>
                  <a:cubicBezTo>
                    <a:pt x="5299" y="1102"/>
                    <a:pt x="5318" y="1095"/>
                    <a:pt x="5333" y="1083"/>
                  </a:cubicBezTo>
                  <a:cubicBezTo>
                    <a:pt x="5410" y="1012"/>
                    <a:pt x="5494" y="944"/>
                    <a:pt x="5577" y="883"/>
                  </a:cubicBezTo>
                  <a:cubicBezTo>
                    <a:pt x="5614" y="855"/>
                    <a:pt x="5620" y="802"/>
                    <a:pt x="5592" y="768"/>
                  </a:cubicBezTo>
                  <a:cubicBezTo>
                    <a:pt x="5578" y="747"/>
                    <a:pt x="5554" y="736"/>
                    <a:pt x="5530" y="736"/>
                  </a:cubicBezTo>
                  <a:close/>
                  <a:moveTo>
                    <a:pt x="11730" y="966"/>
                  </a:moveTo>
                  <a:cubicBezTo>
                    <a:pt x="11638" y="966"/>
                    <a:pt x="11545" y="972"/>
                    <a:pt x="11453" y="984"/>
                  </a:cubicBezTo>
                  <a:cubicBezTo>
                    <a:pt x="11354" y="997"/>
                    <a:pt x="11360" y="1142"/>
                    <a:pt x="11462" y="1145"/>
                  </a:cubicBezTo>
                  <a:lnTo>
                    <a:pt x="11471" y="1145"/>
                  </a:lnTo>
                  <a:cubicBezTo>
                    <a:pt x="11557" y="1132"/>
                    <a:pt x="11644" y="1129"/>
                    <a:pt x="11730" y="1129"/>
                  </a:cubicBezTo>
                  <a:lnTo>
                    <a:pt x="11783" y="1129"/>
                  </a:lnTo>
                  <a:cubicBezTo>
                    <a:pt x="11826" y="1129"/>
                    <a:pt x="11863" y="1092"/>
                    <a:pt x="11866" y="1049"/>
                  </a:cubicBezTo>
                  <a:cubicBezTo>
                    <a:pt x="11866" y="1006"/>
                    <a:pt x="11829" y="969"/>
                    <a:pt x="11786" y="966"/>
                  </a:cubicBezTo>
                  <a:close/>
                  <a:moveTo>
                    <a:pt x="4653" y="784"/>
                  </a:moveTo>
                  <a:cubicBezTo>
                    <a:pt x="4588" y="784"/>
                    <a:pt x="4533" y="872"/>
                    <a:pt x="4599" y="929"/>
                  </a:cubicBezTo>
                  <a:cubicBezTo>
                    <a:pt x="4676" y="1000"/>
                    <a:pt x="4747" y="1077"/>
                    <a:pt x="4812" y="1157"/>
                  </a:cubicBezTo>
                  <a:cubicBezTo>
                    <a:pt x="4828" y="1176"/>
                    <a:pt x="4852" y="1188"/>
                    <a:pt x="4877" y="1188"/>
                  </a:cubicBezTo>
                  <a:cubicBezTo>
                    <a:pt x="4945" y="1188"/>
                    <a:pt x="4982" y="1108"/>
                    <a:pt x="4939" y="1055"/>
                  </a:cubicBezTo>
                  <a:cubicBezTo>
                    <a:pt x="4868" y="969"/>
                    <a:pt x="4794" y="886"/>
                    <a:pt x="4710" y="812"/>
                  </a:cubicBezTo>
                  <a:cubicBezTo>
                    <a:pt x="4692" y="792"/>
                    <a:pt x="4672" y="784"/>
                    <a:pt x="4653" y="784"/>
                  </a:cubicBezTo>
                  <a:close/>
                  <a:moveTo>
                    <a:pt x="12104" y="996"/>
                  </a:moveTo>
                  <a:cubicBezTo>
                    <a:pt x="12009" y="996"/>
                    <a:pt x="11991" y="1142"/>
                    <a:pt x="12094" y="1157"/>
                  </a:cubicBezTo>
                  <a:cubicBezTo>
                    <a:pt x="12196" y="1173"/>
                    <a:pt x="12298" y="1194"/>
                    <a:pt x="12399" y="1222"/>
                  </a:cubicBezTo>
                  <a:cubicBezTo>
                    <a:pt x="12406" y="1225"/>
                    <a:pt x="12415" y="1225"/>
                    <a:pt x="12421" y="1225"/>
                  </a:cubicBezTo>
                  <a:cubicBezTo>
                    <a:pt x="12514" y="1225"/>
                    <a:pt x="12532" y="1092"/>
                    <a:pt x="12443" y="1068"/>
                  </a:cubicBezTo>
                  <a:cubicBezTo>
                    <a:pt x="12335" y="1037"/>
                    <a:pt x="12227" y="1015"/>
                    <a:pt x="12119" y="997"/>
                  </a:cubicBezTo>
                  <a:cubicBezTo>
                    <a:pt x="12114" y="996"/>
                    <a:pt x="12109" y="996"/>
                    <a:pt x="12104" y="996"/>
                  </a:cubicBezTo>
                  <a:close/>
                  <a:moveTo>
                    <a:pt x="11144" y="1043"/>
                  </a:moveTo>
                  <a:cubicBezTo>
                    <a:pt x="11137" y="1043"/>
                    <a:pt x="11130" y="1044"/>
                    <a:pt x="11123" y="1046"/>
                  </a:cubicBezTo>
                  <a:cubicBezTo>
                    <a:pt x="11015" y="1074"/>
                    <a:pt x="10910" y="1111"/>
                    <a:pt x="10805" y="1151"/>
                  </a:cubicBezTo>
                  <a:cubicBezTo>
                    <a:pt x="10728" y="1188"/>
                    <a:pt x="10752" y="1302"/>
                    <a:pt x="10839" y="1305"/>
                  </a:cubicBezTo>
                  <a:cubicBezTo>
                    <a:pt x="10842" y="1306"/>
                    <a:pt x="10844" y="1306"/>
                    <a:pt x="10847" y="1306"/>
                  </a:cubicBezTo>
                  <a:cubicBezTo>
                    <a:pt x="10853" y="1306"/>
                    <a:pt x="10860" y="1304"/>
                    <a:pt x="10867" y="1302"/>
                  </a:cubicBezTo>
                  <a:cubicBezTo>
                    <a:pt x="10965" y="1262"/>
                    <a:pt x="11064" y="1228"/>
                    <a:pt x="11163" y="1203"/>
                  </a:cubicBezTo>
                  <a:cubicBezTo>
                    <a:pt x="11257" y="1175"/>
                    <a:pt x="11230" y="1043"/>
                    <a:pt x="11144" y="1043"/>
                  </a:cubicBezTo>
                  <a:close/>
                  <a:moveTo>
                    <a:pt x="839" y="1069"/>
                  </a:moveTo>
                  <a:cubicBezTo>
                    <a:pt x="822" y="1069"/>
                    <a:pt x="804" y="1075"/>
                    <a:pt x="787" y="1089"/>
                  </a:cubicBezTo>
                  <a:cubicBezTo>
                    <a:pt x="695" y="1160"/>
                    <a:pt x="608" y="1228"/>
                    <a:pt x="531" y="1296"/>
                  </a:cubicBezTo>
                  <a:cubicBezTo>
                    <a:pt x="473" y="1342"/>
                    <a:pt x="506" y="1438"/>
                    <a:pt x="584" y="1438"/>
                  </a:cubicBezTo>
                  <a:cubicBezTo>
                    <a:pt x="602" y="1438"/>
                    <a:pt x="621" y="1429"/>
                    <a:pt x="633" y="1419"/>
                  </a:cubicBezTo>
                  <a:cubicBezTo>
                    <a:pt x="710" y="1354"/>
                    <a:pt x="793" y="1287"/>
                    <a:pt x="883" y="1219"/>
                  </a:cubicBezTo>
                  <a:cubicBezTo>
                    <a:pt x="959" y="1167"/>
                    <a:pt x="907" y="1069"/>
                    <a:pt x="839" y="1069"/>
                  </a:cubicBezTo>
                  <a:close/>
                  <a:moveTo>
                    <a:pt x="12729" y="1168"/>
                  </a:moveTo>
                  <a:cubicBezTo>
                    <a:pt x="12649" y="1168"/>
                    <a:pt x="12612" y="1285"/>
                    <a:pt x="12696" y="1324"/>
                  </a:cubicBezTo>
                  <a:cubicBezTo>
                    <a:pt x="12791" y="1361"/>
                    <a:pt x="12890" y="1404"/>
                    <a:pt x="12985" y="1453"/>
                  </a:cubicBezTo>
                  <a:cubicBezTo>
                    <a:pt x="12995" y="1459"/>
                    <a:pt x="13010" y="1462"/>
                    <a:pt x="13022" y="1462"/>
                  </a:cubicBezTo>
                  <a:cubicBezTo>
                    <a:pt x="13024" y="1462"/>
                    <a:pt x="13025" y="1463"/>
                    <a:pt x="13026" y="1463"/>
                  </a:cubicBezTo>
                  <a:cubicBezTo>
                    <a:pt x="13110" y="1463"/>
                    <a:pt x="13136" y="1345"/>
                    <a:pt x="13056" y="1308"/>
                  </a:cubicBezTo>
                  <a:cubicBezTo>
                    <a:pt x="12958" y="1259"/>
                    <a:pt x="12856" y="1213"/>
                    <a:pt x="12757" y="1173"/>
                  </a:cubicBezTo>
                  <a:cubicBezTo>
                    <a:pt x="12748" y="1169"/>
                    <a:pt x="12738" y="1168"/>
                    <a:pt x="12729" y="1168"/>
                  </a:cubicBezTo>
                  <a:close/>
                  <a:moveTo>
                    <a:pt x="9902" y="1038"/>
                  </a:moveTo>
                  <a:cubicBezTo>
                    <a:pt x="9842" y="1038"/>
                    <a:pt x="9786" y="1108"/>
                    <a:pt x="9836" y="1169"/>
                  </a:cubicBezTo>
                  <a:cubicBezTo>
                    <a:pt x="9901" y="1253"/>
                    <a:pt x="9960" y="1336"/>
                    <a:pt x="10015" y="1425"/>
                  </a:cubicBezTo>
                  <a:cubicBezTo>
                    <a:pt x="10028" y="1450"/>
                    <a:pt x="10055" y="1466"/>
                    <a:pt x="10083" y="1466"/>
                  </a:cubicBezTo>
                  <a:cubicBezTo>
                    <a:pt x="10099" y="1466"/>
                    <a:pt x="10111" y="1462"/>
                    <a:pt x="10126" y="1453"/>
                  </a:cubicBezTo>
                  <a:cubicBezTo>
                    <a:pt x="10163" y="1432"/>
                    <a:pt x="10176" y="1382"/>
                    <a:pt x="10154" y="1342"/>
                  </a:cubicBezTo>
                  <a:cubicBezTo>
                    <a:pt x="10095" y="1247"/>
                    <a:pt x="10031" y="1157"/>
                    <a:pt x="9963" y="1068"/>
                  </a:cubicBezTo>
                  <a:cubicBezTo>
                    <a:pt x="9945" y="1047"/>
                    <a:pt x="9923" y="1038"/>
                    <a:pt x="9902" y="1038"/>
                  </a:cubicBezTo>
                  <a:close/>
                  <a:moveTo>
                    <a:pt x="5050" y="1167"/>
                  </a:moveTo>
                  <a:cubicBezTo>
                    <a:pt x="5027" y="1167"/>
                    <a:pt x="5004" y="1176"/>
                    <a:pt x="4988" y="1194"/>
                  </a:cubicBezTo>
                  <a:cubicBezTo>
                    <a:pt x="4914" y="1277"/>
                    <a:pt x="4843" y="1364"/>
                    <a:pt x="4781" y="1453"/>
                  </a:cubicBezTo>
                  <a:cubicBezTo>
                    <a:pt x="4739" y="1518"/>
                    <a:pt x="4793" y="1582"/>
                    <a:pt x="4850" y="1582"/>
                  </a:cubicBezTo>
                  <a:cubicBezTo>
                    <a:pt x="4873" y="1582"/>
                    <a:pt x="4896" y="1572"/>
                    <a:pt x="4914" y="1549"/>
                  </a:cubicBezTo>
                  <a:cubicBezTo>
                    <a:pt x="4939" y="1509"/>
                    <a:pt x="4969" y="1472"/>
                    <a:pt x="5000" y="1432"/>
                  </a:cubicBezTo>
                  <a:cubicBezTo>
                    <a:pt x="5047" y="1515"/>
                    <a:pt x="5090" y="1601"/>
                    <a:pt x="5127" y="1691"/>
                  </a:cubicBezTo>
                  <a:cubicBezTo>
                    <a:pt x="5136" y="1722"/>
                    <a:pt x="5167" y="1743"/>
                    <a:pt x="5201" y="1743"/>
                  </a:cubicBezTo>
                  <a:cubicBezTo>
                    <a:pt x="5259" y="1743"/>
                    <a:pt x="5296" y="1685"/>
                    <a:pt x="5278" y="1632"/>
                  </a:cubicBezTo>
                  <a:cubicBezTo>
                    <a:pt x="5235" y="1527"/>
                    <a:pt x="5185" y="1425"/>
                    <a:pt x="5130" y="1330"/>
                  </a:cubicBezTo>
                  <a:cubicBezTo>
                    <a:pt x="5124" y="1321"/>
                    <a:pt x="5117" y="1314"/>
                    <a:pt x="5108" y="1305"/>
                  </a:cubicBezTo>
                  <a:lnTo>
                    <a:pt x="5111" y="1305"/>
                  </a:lnTo>
                  <a:cubicBezTo>
                    <a:pt x="5142" y="1271"/>
                    <a:pt x="5139" y="1219"/>
                    <a:pt x="5105" y="1188"/>
                  </a:cubicBezTo>
                  <a:cubicBezTo>
                    <a:pt x="5089" y="1174"/>
                    <a:pt x="5070" y="1167"/>
                    <a:pt x="5050" y="1167"/>
                  </a:cubicBezTo>
                  <a:close/>
                  <a:moveTo>
                    <a:pt x="13293" y="1466"/>
                  </a:moveTo>
                  <a:cubicBezTo>
                    <a:pt x="13224" y="1466"/>
                    <a:pt x="13171" y="1562"/>
                    <a:pt x="13245" y="1614"/>
                  </a:cubicBezTo>
                  <a:cubicBezTo>
                    <a:pt x="13325" y="1678"/>
                    <a:pt x="13399" y="1749"/>
                    <a:pt x="13464" y="1826"/>
                  </a:cubicBezTo>
                  <a:cubicBezTo>
                    <a:pt x="13479" y="1848"/>
                    <a:pt x="13501" y="1857"/>
                    <a:pt x="13525" y="1857"/>
                  </a:cubicBezTo>
                  <a:cubicBezTo>
                    <a:pt x="13593" y="1857"/>
                    <a:pt x="13630" y="1780"/>
                    <a:pt x="13587" y="1725"/>
                  </a:cubicBezTo>
                  <a:cubicBezTo>
                    <a:pt x="13516" y="1638"/>
                    <a:pt x="13436" y="1558"/>
                    <a:pt x="13346" y="1487"/>
                  </a:cubicBezTo>
                  <a:cubicBezTo>
                    <a:pt x="13329" y="1472"/>
                    <a:pt x="13310" y="1466"/>
                    <a:pt x="13293" y="1466"/>
                  </a:cubicBezTo>
                  <a:close/>
                  <a:moveTo>
                    <a:pt x="341" y="1488"/>
                  </a:moveTo>
                  <a:cubicBezTo>
                    <a:pt x="322" y="1488"/>
                    <a:pt x="302" y="1495"/>
                    <a:pt x="284" y="1512"/>
                  </a:cubicBezTo>
                  <a:cubicBezTo>
                    <a:pt x="136" y="1648"/>
                    <a:pt x="53" y="1737"/>
                    <a:pt x="50" y="1743"/>
                  </a:cubicBezTo>
                  <a:cubicBezTo>
                    <a:pt x="1" y="1792"/>
                    <a:pt x="38" y="1879"/>
                    <a:pt x="109" y="1879"/>
                  </a:cubicBezTo>
                  <a:cubicBezTo>
                    <a:pt x="130" y="1879"/>
                    <a:pt x="152" y="1870"/>
                    <a:pt x="167" y="1851"/>
                  </a:cubicBezTo>
                  <a:cubicBezTo>
                    <a:pt x="170" y="1851"/>
                    <a:pt x="250" y="1762"/>
                    <a:pt x="395" y="1629"/>
                  </a:cubicBezTo>
                  <a:cubicBezTo>
                    <a:pt x="458" y="1572"/>
                    <a:pt x="405" y="1488"/>
                    <a:pt x="341" y="1488"/>
                  </a:cubicBezTo>
                  <a:close/>
                  <a:moveTo>
                    <a:pt x="10551" y="1286"/>
                  </a:moveTo>
                  <a:cubicBezTo>
                    <a:pt x="10538" y="1286"/>
                    <a:pt x="10523" y="1290"/>
                    <a:pt x="10509" y="1299"/>
                  </a:cubicBezTo>
                  <a:cubicBezTo>
                    <a:pt x="10410" y="1354"/>
                    <a:pt x="10318" y="1419"/>
                    <a:pt x="10231" y="1487"/>
                  </a:cubicBezTo>
                  <a:cubicBezTo>
                    <a:pt x="10197" y="1512"/>
                    <a:pt x="10191" y="1558"/>
                    <a:pt x="10213" y="1595"/>
                  </a:cubicBezTo>
                  <a:cubicBezTo>
                    <a:pt x="10210" y="1595"/>
                    <a:pt x="10203" y="1595"/>
                    <a:pt x="10200" y="1598"/>
                  </a:cubicBezTo>
                  <a:cubicBezTo>
                    <a:pt x="10160" y="1617"/>
                    <a:pt x="10142" y="1663"/>
                    <a:pt x="10157" y="1703"/>
                  </a:cubicBezTo>
                  <a:cubicBezTo>
                    <a:pt x="10197" y="1799"/>
                    <a:pt x="10228" y="1897"/>
                    <a:pt x="10250" y="1996"/>
                  </a:cubicBezTo>
                  <a:cubicBezTo>
                    <a:pt x="10259" y="2033"/>
                    <a:pt x="10290" y="2061"/>
                    <a:pt x="10327" y="2061"/>
                  </a:cubicBezTo>
                  <a:cubicBezTo>
                    <a:pt x="10333" y="2061"/>
                    <a:pt x="10339" y="2061"/>
                    <a:pt x="10345" y="2058"/>
                  </a:cubicBezTo>
                  <a:cubicBezTo>
                    <a:pt x="10388" y="2048"/>
                    <a:pt x="10416" y="2008"/>
                    <a:pt x="10407" y="1962"/>
                  </a:cubicBezTo>
                  <a:cubicBezTo>
                    <a:pt x="10385" y="1851"/>
                    <a:pt x="10351" y="1743"/>
                    <a:pt x="10305" y="1641"/>
                  </a:cubicBezTo>
                  <a:cubicBezTo>
                    <a:pt x="10305" y="1635"/>
                    <a:pt x="10302" y="1632"/>
                    <a:pt x="10299" y="1629"/>
                  </a:cubicBezTo>
                  <a:cubicBezTo>
                    <a:pt x="10311" y="1626"/>
                    <a:pt x="10321" y="1620"/>
                    <a:pt x="10330" y="1614"/>
                  </a:cubicBezTo>
                  <a:cubicBezTo>
                    <a:pt x="10413" y="1549"/>
                    <a:pt x="10500" y="1490"/>
                    <a:pt x="10589" y="1438"/>
                  </a:cubicBezTo>
                  <a:cubicBezTo>
                    <a:pt x="10667" y="1394"/>
                    <a:pt x="10622" y="1286"/>
                    <a:pt x="10551" y="1286"/>
                  </a:cubicBezTo>
                  <a:close/>
                  <a:moveTo>
                    <a:pt x="10039" y="1684"/>
                  </a:moveTo>
                  <a:cubicBezTo>
                    <a:pt x="10020" y="1684"/>
                    <a:pt x="9999" y="1691"/>
                    <a:pt x="9981" y="1709"/>
                  </a:cubicBezTo>
                  <a:cubicBezTo>
                    <a:pt x="9901" y="1786"/>
                    <a:pt x="9827" y="1873"/>
                    <a:pt x="9762" y="1962"/>
                  </a:cubicBezTo>
                  <a:cubicBezTo>
                    <a:pt x="9722" y="2015"/>
                    <a:pt x="9759" y="2092"/>
                    <a:pt x="9827" y="2092"/>
                  </a:cubicBezTo>
                  <a:cubicBezTo>
                    <a:pt x="9852" y="2092"/>
                    <a:pt x="9877" y="2079"/>
                    <a:pt x="9892" y="2061"/>
                  </a:cubicBezTo>
                  <a:cubicBezTo>
                    <a:pt x="9954" y="1978"/>
                    <a:pt x="10021" y="1897"/>
                    <a:pt x="10095" y="1823"/>
                  </a:cubicBezTo>
                  <a:cubicBezTo>
                    <a:pt x="10155" y="1764"/>
                    <a:pt x="10101" y="1684"/>
                    <a:pt x="10039" y="1684"/>
                  </a:cubicBezTo>
                  <a:close/>
                  <a:moveTo>
                    <a:pt x="4679" y="1694"/>
                  </a:moveTo>
                  <a:cubicBezTo>
                    <a:pt x="4651" y="1694"/>
                    <a:pt x="4623" y="1709"/>
                    <a:pt x="4609" y="1743"/>
                  </a:cubicBezTo>
                  <a:cubicBezTo>
                    <a:pt x="4556" y="1845"/>
                    <a:pt x="4516" y="1953"/>
                    <a:pt x="4488" y="2064"/>
                  </a:cubicBezTo>
                  <a:cubicBezTo>
                    <a:pt x="4479" y="2107"/>
                    <a:pt x="4507" y="2150"/>
                    <a:pt x="4550" y="2163"/>
                  </a:cubicBezTo>
                  <a:lnTo>
                    <a:pt x="4572" y="2163"/>
                  </a:lnTo>
                  <a:cubicBezTo>
                    <a:pt x="4605" y="2163"/>
                    <a:pt x="4639" y="2138"/>
                    <a:pt x="4649" y="2101"/>
                  </a:cubicBezTo>
                  <a:cubicBezTo>
                    <a:pt x="4670" y="2002"/>
                    <a:pt x="4707" y="1907"/>
                    <a:pt x="4754" y="1817"/>
                  </a:cubicBezTo>
                  <a:cubicBezTo>
                    <a:pt x="4790" y="1750"/>
                    <a:pt x="4734" y="1694"/>
                    <a:pt x="4679" y="1694"/>
                  </a:cubicBezTo>
                  <a:close/>
                  <a:moveTo>
                    <a:pt x="5295" y="1885"/>
                  </a:moveTo>
                  <a:cubicBezTo>
                    <a:pt x="5247" y="1885"/>
                    <a:pt x="5199" y="1923"/>
                    <a:pt x="5216" y="1987"/>
                  </a:cubicBezTo>
                  <a:cubicBezTo>
                    <a:pt x="5232" y="2076"/>
                    <a:pt x="5241" y="2166"/>
                    <a:pt x="5244" y="2258"/>
                  </a:cubicBezTo>
                  <a:lnTo>
                    <a:pt x="5244" y="2292"/>
                  </a:lnTo>
                  <a:cubicBezTo>
                    <a:pt x="5241" y="2335"/>
                    <a:pt x="5275" y="2372"/>
                    <a:pt x="5321" y="2375"/>
                  </a:cubicBezTo>
                  <a:lnTo>
                    <a:pt x="5324" y="2375"/>
                  </a:lnTo>
                  <a:cubicBezTo>
                    <a:pt x="5367" y="2375"/>
                    <a:pt x="5404" y="2338"/>
                    <a:pt x="5404" y="2295"/>
                  </a:cubicBezTo>
                  <a:lnTo>
                    <a:pt x="5404" y="2258"/>
                  </a:lnTo>
                  <a:cubicBezTo>
                    <a:pt x="5404" y="2156"/>
                    <a:pt x="5392" y="2055"/>
                    <a:pt x="5373" y="1956"/>
                  </a:cubicBezTo>
                  <a:cubicBezTo>
                    <a:pt x="5367" y="1907"/>
                    <a:pt x="5331" y="1885"/>
                    <a:pt x="5295" y="1885"/>
                  </a:cubicBezTo>
                  <a:close/>
                  <a:moveTo>
                    <a:pt x="13704" y="1964"/>
                  </a:moveTo>
                  <a:cubicBezTo>
                    <a:pt x="13649" y="1964"/>
                    <a:pt x="13593" y="2021"/>
                    <a:pt x="13630" y="2085"/>
                  </a:cubicBezTo>
                  <a:cubicBezTo>
                    <a:pt x="13676" y="2178"/>
                    <a:pt x="13716" y="2274"/>
                    <a:pt x="13744" y="2372"/>
                  </a:cubicBezTo>
                  <a:cubicBezTo>
                    <a:pt x="13757" y="2406"/>
                    <a:pt x="13787" y="2431"/>
                    <a:pt x="13821" y="2431"/>
                  </a:cubicBezTo>
                  <a:lnTo>
                    <a:pt x="13824" y="2431"/>
                  </a:lnTo>
                  <a:cubicBezTo>
                    <a:pt x="13831" y="2431"/>
                    <a:pt x="13837" y="2428"/>
                    <a:pt x="13846" y="2428"/>
                  </a:cubicBezTo>
                  <a:cubicBezTo>
                    <a:pt x="13889" y="2412"/>
                    <a:pt x="13914" y="2369"/>
                    <a:pt x="13898" y="2326"/>
                  </a:cubicBezTo>
                  <a:cubicBezTo>
                    <a:pt x="13868" y="2218"/>
                    <a:pt x="13824" y="2113"/>
                    <a:pt x="13775" y="2011"/>
                  </a:cubicBezTo>
                  <a:cubicBezTo>
                    <a:pt x="13759" y="1978"/>
                    <a:pt x="13732" y="1964"/>
                    <a:pt x="13704" y="1964"/>
                  </a:cubicBezTo>
                  <a:close/>
                  <a:moveTo>
                    <a:pt x="9654" y="2199"/>
                  </a:moveTo>
                  <a:cubicBezTo>
                    <a:pt x="9626" y="2199"/>
                    <a:pt x="9598" y="2214"/>
                    <a:pt x="9583" y="2249"/>
                  </a:cubicBezTo>
                  <a:cubicBezTo>
                    <a:pt x="9528" y="2354"/>
                    <a:pt x="9491" y="2465"/>
                    <a:pt x="9472" y="2582"/>
                  </a:cubicBezTo>
                  <a:cubicBezTo>
                    <a:pt x="9466" y="2625"/>
                    <a:pt x="9500" y="2665"/>
                    <a:pt x="9543" y="2671"/>
                  </a:cubicBezTo>
                  <a:lnTo>
                    <a:pt x="9553" y="2671"/>
                  </a:lnTo>
                  <a:cubicBezTo>
                    <a:pt x="9593" y="2671"/>
                    <a:pt x="9627" y="2641"/>
                    <a:pt x="9633" y="2601"/>
                  </a:cubicBezTo>
                  <a:cubicBezTo>
                    <a:pt x="9648" y="2502"/>
                    <a:pt x="9682" y="2409"/>
                    <a:pt x="9728" y="2323"/>
                  </a:cubicBezTo>
                  <a:cubicBezTo>
                    <a:pt x="9767" y="2256"/>
                    <a:pt x="9710" y="2199"/>
                    <a:pt x="9654" y="2199"/>
                  </a:cubicBezTo>
                  <a:close/>
                  <a:moveTo>
                    <a:pt x="10352" y="2221"/>
                  </a:moveTo>
                  <a:cubicBezTo>
                    <a:pt x="10311" y="2221"/>
                    <a:pt x="10277" y="2254"/>
                    <a:pt x="10271" y="2295"/>
                  </a:cubicBezTo>
                  <a:cubicBezTo>
                    <a:pt x="10265" y="2391"/>
                    <a:pt x="10237" y="2483"/>
                    <a:pt x="10188" y="2564"/>
                  </a:cubicBezTo>
                  <a:cubicBezTo>
                    <a:pt x="10163" y="2601"/>
                    <a:pt x="10173" y="2650"/>
                    <a:pt x="10210" y="2675"/>
                  </a:cubicBezTo>
                  <a:cubicBezTo>
                    <a:pt x="10225" y="2684"/>
                    <a:pt x="10240" y="2687"/>
                    <a:pt x="10256" y="2687"/>
                  </a:cubicBezTo>
                  <a:cubicBezTo>
                    <a:pt x="10281" y="2687"/>
                    <a:pt x="10308" y="2675"/>
                    <a:pt x="10324" y="2653"/>
                  </a:cubicBezTo>
                  <a:cubicBezTo>
                    <a:pt x="10388" y="2548"/>
                    <a:pt x="10426" y="2431"/>
                    <a:pt x="10432" y="2311"/>
                  </a:cubicBezTo>
                  <a:cubicBezTo>
                    <a:pt x="10435" y="2264"/>
                    <a:pt x="10404" y="2224"/>
                    <a:pt x="10358" y="2221"/>
                  </a:cubicBezTo>
                  <a:cubicBezTo>
                    <a:pt x="10356" y="2221"/>
                    <a:pt x="10354" y="2221"/>
                    <a:pt x="10352" y="2221"/>
                  </a:cubicBezTo>
                  <a:close/>
                  <a:moveTo>
                    <a:pt x="4557" y="2323"/>
                  </a:moveTo>
                  <a:cubicBezTo>
                    <a:pt x="4511" y="2323"/>
                    <a:pt x="4464" y="2359"/>
                    <a:pt x="4476" y="2419"/>
                  </a:cubicBezTo>
                  <a:cubicBezTo>
                    <a:pt x="4498" y="2545"/>
                    <a:pt x="4565" y="2659"/>
                    <a:pt x="4664" y="2739"/>
                  </a:cubicBezTo>
                  <a:cubicBezTo>
                    <a:pt x="4679" y="2752"/>
                    <a:pt x="4698" y="2758"/>
                    <a:pt x="4716" y="2758"/>
                  </a:cubicBezTo>
                  <a:cubicBezTo>
                    <a:pt x="4791" y="2758"/>
                    <a:pt x="4824" y="2662"/>
                    <a:pt x="4766" y="2613"/>
                  </a:cubicBezTo>
                  <a:cubicBezTo>
                    <a:pt x="4698" y="2557"/>
                    <a:pt x="4652" y="2477"/>
                    <a:pt x="4633" y="2388"/>
                  </a:cubicBezTo>
                  <a:cubicBezTo>
                    <a:pt x="4625" y="2343"/>
                    <a:pt x="4591" y="2323"/>
                    <a:pt x="4557" y="2323"/>
                  </a:cubicBezTo>
                  <a:close/>
                  <a:moveTo>
                    <a:pt x="5254" y="2525"/>
                  </a:moveTo>
                  <a:cubicBezTo>
                    <a:pt x="5227" y="2525"/>
                    <a:pt x="5199" y="2539"/>
                    <a:pt x="5182" y="2573"/>
                  </a:cubicBezTo>
                  <a:cubicBezTo>
                    <a:pt x="5139" y="2662"/>
                    <a:pt x="5080" y="2708"/>
                    <a:pt x="5006" y="2712"/>
                  </a:cubicBezTo>
                  <a:cubicBezTo>
                    <a:pt x="4899" y="2712"/>
                    <a:pt x="4905" y="2872"/>
                    <a:pt x="5010" y="2872"/>
                  </a:cubicBezTo>
                  <a:cubicBezTo>
                    <a:pt x="5011" y="2872"/>
                    <a:pt x="5012" y="2872"/>
                    <a:pt x="5013" y="2872"/>
                  </a:cubicBezTo>
                  <a:lnTo>
                    <a:pt x="5016" y="2875"/>
                  </a:lnTo>
                  <a:cubicBezTo>
                    <a:pt x="5148" y="2866"/>
                    <a:pt x="5259" y="2786"/>
                    <a:pt x="5330" y="2644"/>
                  </a:cubicBezTo>
                  <a:cubicBezTo>
                    <a:pt x="5361" y="2578"/>
                    <a:pt x="5308" y="2525"/>
                    <a:pt x="5254" y="2525"/>
                  </a:cubicBezTo>
                  <a:close/>
                  <a:moveTo>
                    <a:pt x="10003" y="2726"/>
                  </a:moveTo>
                  <a:cubicBezTo>
                    <a:pt x="9995" y="2726"/>
                    <a:pt x="9987" y="2728"/>
                    <a:pt x="9978" y="2730"/>
                  </a:cubicBezTo>
                  <a:cubicBezTo>
                    <a:pt x="9898" y="2758"/>
                    <a:pt x="9815" y="2770"/>
                    <a:pt x="9732" y="2770"/>
                  </a:cubicBezTo>
                  <a:cubicBezTo>
                    <a:pt x="9722" y="2770"/>
                    <a:pt x="9713" y="2767"/>
                    <a:pt x="9704" y="2767"/>
                  </a:cubicBezTo>
                  <a:cubicBezTo>
                    <a:pt x="9697" y="2766"/>
                    <a:pt x="9691" y="2765"/>
                    <a:pt x="9684" y="2765"/>
                  </a:cubicBezTo>
                  <a:cubicBezTo>
                    <a:pt x="9593" y="2765"/>
                    <a:pt x="9575" y="2907"/>
                    <a:pt x="9673" y="2924"/>
                  </a:cubicBezTo>
                  <a:cubicBezTo>
                    <a:pt x="9691" y="2927"/>
                    <a:pt x="9713" y="2931"/>
                    <a:pt x="9732" y="2931"/>
                  </a:cubicBezTo>
                  <a:cubicBezTo>
                    <a:pt x="9739" y="2931"/>
                    <a:pt x="9747" y="2931"/>
                    <a:pt x="9754" y="2931"/>
                  </a:cubicBezTo>
                  <a:cubicBezTo>
                    <a:pt x="9851" y="2931"/>
                    <a:pt x="9945" y="2913"/>
                    <a:pt x="10034" y="2881"/>
                  </a:cubicBezTo>
                  <a:cubicBezTo>
                    <a:pt x="10118" y="2842"/>
                    <a:pt x="10082" y="2726"/>
                    <a:pt x="10003" y="2726"/>
                  </a:cubicBezTo>
                  <a:close/>
                  <a:moveTo>
                    <a:pt x="13896" y="2583"/>
                  </a:moveTo>
                  <a:cubicBezTo>
                    <a:pt x="13851" y="2583"/>
                    <a:pt x="13805" y="2617"/>
                    <a:pt x="13815" y="2678"/>
                  </a:cubicBezTo>
                  <a:cubicBezTo>
                    <a:pt x="13831" y="2779"/>
                    <a:pt x="13843" y="2884"/>
                    <a:pt x="13846" y="2989"/>
                  </a:cubicBezTo>
                  <a:cubicBezTo>
                    <a:pt x="13849" y="3032"/>
                    <a:pt x="13883" y="3066"/>
                    <a:pt x="13926" y="3066"/>
                  </a:cubicBezTo>
                  <a:lnTo>
                    <a:pt x="13932" y="3066"/>
                  </a:lnTo>
                  <a:cubicBezTo>
                    <a:pt x="13976" y="3063"/>
                    <a:pt x="14009" y="3026"/>
                    <a:pt x="14009" y="2983"/>
                  </a:cubicBezTo>
                  <a:cubicBezTo>
                    <a:pt x="14003" y="2872"/>
                    <a:pt x="13991" y="2761"/>
                    <a:pt x="13976" y="2650"/>
                  </a:cubicBezTo>
                  <a:cubicBezTo>
                    <a:pt x="13967" y="2604"/>
                    <a:pt x="13932" y="2583"/>
                    <a:pt x="13896" y="2583"/>
                  </a:cubicBezTo>
                  <a:close/>
                  <a:moveTo>
                    <a:pt x="13922" y="3229"/>
                  </a:moveTo>
                  <a:cubicBezTo>
                    <a:pt x="13880" y="3229"/>
                    <a:pt x="13846" y="3264"/>
                    <a:pt x="13846" y="3307"/>
                  </a:cubicBezTo>
                  <a:cubicBezTo>
                    <a:pt x="13843" y="3409"/>
                    <a:pt x="13834" y="3513"/>
                    <a:pt x="13821" y="3625"/>
                  </a:cubicBezTo>
                  <a:cubicBezTo>
                    <a:pt x="13818" y="3668"/>
                    <a:pt x="13849" y="3708"/>
                    <a:pt x="13895" y="3714"/>
                  </a:cubicBezTo>
                  <a:lnTo>
                    <a:pt x="13905" y="3714"/>
                  </a:lnTo>
                  <a:cubicBezTo>
                    <a:pt x="13945" y="3711"/>
                    <a:pt x="13979" y="3683"/>
                    <a:pt x="13982" y="3643"/>
                  </a:cubicBezTo>
                  <a:cubicBezTo>
                    <a:pt x="13994" y="3529"/>
                    <a:pt x="14003" y="3418"/>
                    <a:pt x="14009" y="3313"/>
                  </a:cubicBezTo>
                  <a:cubicBezTo>
                    <a:pt x="14009" y="3270"/>
                    <a:pt x="13976" y="3230"/>
                    <a:pt x="13932" y="3230"/>
                  </a:cubicBezTo>
                  <a:cubicBezTo>
                    <a:pt x="13929" y="3229"/>
                    <a:pt x="13926" y="3229"/>
                    <a:pt x="13922" y="3229"/>
                  </a:cubicBezTo>
                  <a:close/>
                  <a:moveTo>
                    <a:pt x="13857" y="3875"/>
                  </a:moveTo>
                  <a:cubicBezTo>
                    <a:pt x="13822" y="3875"/>
                    <a:pt x="13786" y="3896"/>
                    <a:pt x="13778" y="3942"/>
                  </a:cubicBezTo>
                  <a:cubicBezTo>
                    <a:pt x="13760" y="4047"/>
                    <a:pt x="13738" y="4152"/>
                    <a:pt x="13716" y="4254"/>
                  </a:cubicBezTo>
                  <a:cubicBezTo>
                    <a:pt x="13707" y="4297"/>
                    <a:pt x="13735" y="4340"/>
                    <a:pt x="13778" y="4352"/>
                  </a:cubicBezTo>
                  <a:lnTo>
                    <a:pt x="13797" y="4352"/>
                  </a:lnTo>
                  <a:cubicBezTo>
                    <a:pt x="13834" y="4352"/>
                    <a:pt x="13864" y="4325"/>
                    <a:pt x="13874" y="4291"/>
                  </a:cubicBezTo>
                  <a:cubicBezTo>
                    <a:pt x="13898" y="4186"/>
                    <a:pt x="13920" y="4078"/>
                    <a:pt x="13939" y="3967"/>
                  </a:cubicBezTo>
                  <a:cubicBezTo>
                    <a:pt x="13947" y="3908"/>
                    <a:pt x="13902" y="3875"/>
                    <a:pt x="13857" y="3875"/>
                  </a:cubicBezTo>
                  <a:close/>
                  <a:moveTo>
                    <a:pt x="13716" y="4498"/>
                  </a:moveTo>
                  <a:cubicBezTo>
                    <a:pt x="13682" y="4498"/>
                    <a:pt x="13649" y="4518"/>
                    <a:pt x="13639" y="4562"/>
                  </a:cubicBezTo>
                  <a:cubicBezTo>
                    <a:pt x="13612" y="4673"/>
                    <a:pt x="13581" y="4775"/>
                    <a:pt x="13550" y="4871"/>
                  </a:cubicBezTo>
                  <a:cubicBezTo>
                    <a:pt x="13538" y="4914"/>
                    <a:pt x="13562" y="4960"/>
                    <a:pt x="13605" y="4972"/>
                  </a:cubicBezTo>
                  <a:cubicBezTo>
                    <a:pt x="13612" y="4975"/>
                    <a:pt x="13621" y="4975"/>
                    <a:pt x="13627" y="4975"/>
                  </a:cubicBezTo>
                  <a:cubicBezTo>
                    <a:pt x="13664" y="4975"/>
                    <a:pt x="13695" y="4954"/>
                    <a:pt x="13704" y="4920"/>
                  </a:cubicBezTo>
                  <a:cubicBezTo>
                    <a:pt x="13735" y="4821"/>
                    <a:pt x="13766" y="4716"/>
                    <a:pt x="13797" y="4605"/>
                  </a:cubicBezTo>
                  <a:cubicBezTo>
                    <a:pt x="13817" y="4541"/>
                    <a:pt x="13766" y="4498"/>
                    <a:pt x="13716" y="4498"/>
                  </a:cubicBezTo>
                  <a:close/>
                  <a:moveTo>
                    <a:pt x="13524" y="5121"/>
                  </a:moveTo>
                  <a:cubicBezTo>
                    <a:pt x="13493" y="5121"/>
                    <a:pt x="13462" y="5137"/>
                    <a:pt x="13448" y="5176"/>
                  </a:cubicBezTo>
                  <a:cubicBezTo>
                    <a:pt x="13405" y="5305"/>
                    <a:pt x="13365" y="5407"/>
                    <a:pt x="13337" y="5475"/>
                  </a:cubicBezTo>
                  <a:cubicBezTo>
                    <a:pt x="13319" y="5515"/>
                    <a:pt x="13340" y="5565"/>
                    <a:pt x="13380" y="5580"/>
                  </a:cubicBezTo>
                  <a:cubicBezTo>
                    <a:pt x="13390" y="5583"/>
                    <a:pt x="13402" y="5586"/>
                    <a:pt x="13411" y="5586"/>
                  </a:cubicBezTo>
                  <a:cubicBezTo>
                    <a:pt x="13413" y="5586"/>
                    <a:pt x="13415" y="5586"/>
                    <a:pt x="13418" y="5586"/>
                  </a:cubicBezTo>
                  <a:cubicBezTo>
                    <a:pt x="13449" y="5586"/>
                    <a:pt x="13477" y="5566"/>
                    <a:pt x="13488" y="5537"/>
                  </a:cubicBezTo>
                  <a:cubicBezTo>
                    <a:pt x="13516" y="5466"/>
                    <a:pt x="13556" y="5361"/>
                    <a:pt x="13602" y="5228"/>
                  </a:cubicBezTo>
                  <a:cubicBezTo>
                    <a:pt x="13625" y="5165"/>
                    <a:pt x="13575" y="5121"/>
                    <a:pt x="13524" y="5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599657" y="4817172"/>
              <a:ext cx="881209" cy="198251"/>
            </a:xfrm>
            <a:custGeom>
              <a:avLst/>
              <a:gdLst/>
              <a:ahLst/>
              <a:cxnLst/>
              <a:rect l="l" t="t" r="r" b="b"/>
              <a:pathLst>
                <a:path w="13837" h="3113" extrusionOk="0">
                  <a:moveTo>
                    <a:pt x="568" y="109"/>
                  </a:moveTo>
                  <a:cubicBezTo>
                    <a:pt x="554" y="109"/>
                    <a:pt x="539" y="114"/>
                    <a:pt x="524" y="124"/>
                  </a:cubicBezTo>
                  <a:cubicBezTo>
                    <a:pt x="484" y="148"/>
                    <a:pt x="447" y="176"/>
                    <a:pt x="410" y="207"/>
                  </a:cubicBezTo>
                  <a:cubicBezTo>
                    <a:pt x="355" y="256"/>
                    <a:pt x="392" y="349"/>
                    <a:pt x="466" y="349"/>
                  </a:cubicBezTo>
                  <a:lnTo>
                    <a:pt x="463" y="343"/>
                  </a:lnTo>
                  <a:lnTo>
                    <a:pt x="463" y="343"/>
                  </a:lnTo>
                  <a:cubicBezTo>
                    <a:pt x="466" y="343"/>
                    <a:pt x="470" y="343"/>
                    <a:pt x="473" y="343"/>
                  </a:cubicBezTo>
                  <a:cubicBezTo>
                    <a:pt x="491" y="343"/>
                    <a:pt x="505" y="337"/>
                    <a:pt x="518" y="327"/>
                  </a:cubicBezTo>
                  <a:cubicBezTo>
                    <a:pt x="546" y="303"/>
                    <a:pt x="577" y="281"/>
                    <a:pt x="608" y="259"/>
                  </a:cubicBezTo>
                  <a:cubicBezTo>
                    <a:pt x="685" y="213"/>
                    <a:pt x="638" y="109"/>
                    <a:pt x="568" y="109"/>
                  </a:cubicBezTo>
                  <a:close/>
                  <a:moveTo>
                    <a:pt x="9160" y="0"/>
                  </a:moveTo>
                  <a:cubicBezTo>
                    <a:pt x="9012" y="0"/>
                    <a:pt x="8907" y="96"/>
                    <a:pt x="8867" y="265"/>
                  </a:cubicBezTo>
                  <a:cubicBezTo>
                    <a:pt x="8858" y="309"/>
                    <a:pt x="8886" y="352"/>
                    <a:pt x="8929" y="361"/>
                  </a:cubicBezTo>
                  <a:lnTo>
                    <a:pt x="8948" y="361"/>
                  </a:lnTo>
                  <a:lnTo>
                    <a:pt x="8948" y="355"/>
                  </a:lnTo>
                  <a:cubicBezTo>
                    <a:pt x="8949" y="355"/>
                    <a:pt x="8951" y="355"/>
                    <a:pt x="8953" y="355"/>
                  </a:cubicBezTo>
                  <a:cubicBezTo>
                    <a:pt x="8985" y="355"/>
                    <a:pt x="9016" y="331"/>
                    <a:pt x="9025" y="299"/>
                  </a:cubicBezTo>
                  <a:cubicBezTo>
                    <a:pt x="9055" y="164"/>
                    <a:pt x="9136" y="164"/>
                    <a:pt x="9163" y="164"/>
                  </a:cubicBezTo>
                  <a:cubicBezTo>
                    <a:pt x="9207" y="164"/>
                    <a:pt x="9244" y="127"/>
                    <a:pt x="9244" y="80"/>
                  </a:cubicBezTo>
                  <a:cubicBezTo>
                    <a:pt x="9241" y="37"/>
                    <a:pt x="9207" y="0"/>
                    <a:pt x="9160" y="0"/>
                  </a:cubicBezTo>
                  <a:close/>
                  <a:moveTo>
                    <a:pt x="3837" y="138"/>
                  </a:moveTo>
                  <a:cubicBezTo>
                    <a:pt x="3734" y="138"/>
                    <a:pt x="3646" y="176"/>
                    <a:pt x="3581" y="250"/>
                  </a:cubicBezTo>
                  <a:cubicBezTo>
                    <a:pt x="3535" y="303"/>
                    <a:pt x="3572" y="383"/>
                    <a:pt x="3643" y="383"/>
                  </a:cubicBezTo>
                  <a:lnTo>
                    <a:pt x="3639" y="380"/>
                  </a:lnTo>
                  <a:cubicBezTo>
                    <a:pt x="3664" y="380"/>
                    <a:pt x="3686" y="373"/>
                    <a:pt x="3701" y="358"/>
                  </a:cubicBezTo>
                  <a:cubicBezTo>
                    <a:pt x="3735" y="318"/>
                    <a:pt x="3780" y="300"/>
                    <a:pt x="3834" y="300"/>
                  </a:cubicBezTo>
                  <a:cubicBezTo>
                    <a:pt x="3860" y="300"/>
                    <a:pt x="3887" y="304"/>
                    <a:pt x="3917" y="312"/>
                  </a:cubicBezTo>
                  <a:cubicBezTo>
                    <a:pt x="3925" y="314"/>
                    <a:pt x="3934" y="315"/>
                    <a:pt x="3941" y="315"/>
                  </a:cubicBezTo>
                  <a:cubicBezTo>
                    <a:pt x="4027" y="315"/>
                    <a:pt x="4054" y="180"/>
                    <a:pt x="3960" y="154"/>
                  </a:cubicBezTo>
                  <a:cubicBezTo>
                    <a:pt x="3917" y="143"/>
                    <a:pt x="3876" y="138"/>
                    <a:pt x="3837" y="138"/>
                  </a:cubicBezTo>
                  <a:close/>
                  <a:moveTo>
                    <a:pt x="9445" y="141"/>
                  </a:moveTo>
                  <a:cubicBezTo>
                    <a:pt x="9388" y="141"/>
                    <a:pt x="9334" y="204"/>
                    <a:pt x="9373" y="265"/>
                  </a:cubicBezTo>
                  <a:cubicBezTo>
                    <a:pt x="9410" y="327"/>
                    <a:pt x="9426" y="398"/>
                    <a:pt x="9423" y="469"/>
                  </a:cubicBezTo>
                  <a:cubicBezTo>
                    <a:pt x="9423" y="491"/>
                    <a:pt x="9419" y="509"/>
                    <a:pt x="9419" y="528"/>
                  </a:cubicBezTo>
                  <a:cubicBezTo>
                    <a:pt x="9416" y="571"/>
                    <a:pt x="9450" y="611"/>
                    <a:pt x="9493" y="614"/>
                  </a:cubicBezTo>
                  <a:lnTo>
                    <a:pt x="9503" y="614"/>
                  </a:lnTo>
                  <a:lnTo>
                    <a:pt x="9500" y="611"/>
                  </a:lnTo>
                  <a:cubicBezTo>
                    <a:pt x="9543" y="611"/>
                    <a:pt x="9577" y="580"/>
                    <a:pt x="9583" y="540"/>
                  </a:cubicBezTo>
                  <a:cubicBezTo>
                    <a:pt x="9586" y="515"/>
                    <a:pt x="9586" y="494"/>
                    <a:pt x="9586" y="469"/>
                  </a:cubicBezTo>
                  <a:cubicBezTo>
                    <a:pt x="9589" y="367"/>
                    <a:pt x="9561" y="265"/>
                    <a:pt x="9509" y="176"/>
                  </a:cubicBezTo>
                  <a:cubicBezTo>
                    <a:pt x="9491" y="151"/>
                    <a:pt x="9468" y="141"/>
                    <a:pt x="9445" y="141"/>
                  </a:cubicBezTo>
                  <a:close/>
                  <a:moveTo>
                    <a:pt x="4213" y="307"/>
                  </a:moveTo>
                  <a:cubicBezTo>
                    <a:pt x="4150" y="307"/>
                    <a:pt x="4092" y="388"/>
                    <a:pt x="4155" y="447"/>
                  </a:cubicBezTo>
                  <a:cubicBezTo>
                    <a:pt x="4216" y="518"/>
                    <a:pt x="4253" y="605"/>
                    <a:pt x="4262" y="697"/>
                  </a:cubicBezTo>
                  <a:cubicBezTo>
                    <a:pt x="4269" y="737"/>
                    <a:pt x="4303" y="768"/>
                    <a:pt x="4343" y="768"/>
                  </a:cubicBezTo>
                  <a:lnTo>
                    <a:pt x="4352" y="765"/>
                  </a:lnTo>
                  <a:cubicBezTo>
                    <a:pt x="4398" y="759"/>
                    <a:pt x="4429" y="719"/>
                    <a:pt x="4423" y="676"/>
                  </a:cubicBezTo>
                  <a:cubicBezTo>
                    <a:pt x="4407" y="552"/>
                    <a:pt x="4358" y="435"/>
                    <a:pt x="4275" y="340"/>
                  </a:cubicBezTo>
                  <a:cubicBezTo>
                    <a:pt x="4257" y="317"/>
                    <a:pt x="4235" y="307"/>
                    <a:pt x="4213" y="307"/>
                  </a:cubicBezTo>
                  <a:close/>
                  <a:moveTo>
                    <a:pt x="261" y="437"/>
                  </a:moveTo>
                  <a:cubicBezTo>
                    <a:pt x="237" y="437"/>
                    <a:pt x="212" y="448"/>
                    <a:pt x="194" y="475"/>
                  </a:cubicBezTo>
                  <a:cubicBezTo>
                    <a:pt x="139" y="574"/>
                    <a:pt x="93" y="682"/>
                    <a:pt x="65" y="793"/>
                  </a:cubicBezTo>
                  <a:cubicBezTo>
                    <a:pt x="46" y="836"/>
                    <a:pt x="74" y="885"/>
                    <a:pt x="120" y="895"/>
                  </a:cubicBezTo>
                  <a:cubicBezTo>
                    <a:pt x="126" y="898"/>
                    <a:pt x="136" y="898"/>
                    <a:pt x="142" y="898"/>
                  </a:cubicBezTo>
                  <a:lnTo>
                    <a:pt x="142" y="895"/>
                  </a:lnTo>
                  <a:cubicBezTo>
                    <a:pt x="176" y="895"/>
                    <a:pt x="210" y="870"/>
                    <a:pt x="219" y="836"/>
                  </a:cubicBezTo>
                  <a:cubicBezTo>
                    <a:pt x="247" y="737"/>
                    <a:pt x="287" y="645"/>
                    <a:pt x="336" y="555"/>
                  </a:cubicBezTo>
                  <a:cubicBezTo>
                    <a:pt x="368" y="492"/>
                    <a:pt x="315" y="437"/>
                    <a:pt x="261" y="437"/>
                  </a:cubicBezTo>
                  <a:close/>
                  <a:moveTo>
                    <a:pt x="8955" y="520"/>
                  </a:moveTo>
                  <a:cubicBezTo>
                    <a:pt x="8909" y="520"/>
                    <a:pt x="8861" y="557"/>
                    <a:pt x="8874" y="617"/>
                  </a:cubicBezTo>
                  <a:cubicBezTo>
                    <a:pt x="8895" y="728"/>
                    <a:pt x="8929" y="836"/>
                    <a:pt x="8972" y="941"/>
                  </a:cubicBezTo>
                  <a:cubicBezTo>
                    <a:pt x="8985" y="972"/>
                    <a:pt x="9015" y="990"/>
                    <a:pt x="9049" y="990"/>
                  </a:cubicBezTo>
                  <a:lnTo>
                    <a:pt x="9049" y="984"/>
                  </a:lnTo>
                  <a:cubicBezTo>
                    <a:pt x="9054" y="986"/>
                    <a:pt x="9059" y="986"/>
                    <a:pt x="9063" y="986"/>
                  </a:cubicBezTo>
                  <a:cubicBezTo>
                    <a:pt x="9068" y="986"/>
                    <a:pt x="9072" y="986"/>
                    <a:pt x="9077" y="984"/>
                  </a:cubicBezTo>
                  <a:cubicBezTo>
                    <a:pt x="9120" y="969"/>
                    <a:pt x="9139" y="919"/>
                    <a:pt x="9123" y="879"/>
                  </a:cubicBezTo>
                  <a:cubicBezTo>
                    <a:pt x="9083" y="784"/>
                    <a:pt x="9052" y="685"/>
                    <a:pt x="9031" y="586"/>
                  </a:cubicBezTo>
                  <a:cubicBezTo>
                    <a:pt x="9023" y="540"/>
                    <a:pt x="8989" y="520"/>
                    <a:pt x="8955" y="520"/>
                  </a:cubicBezTo>
                  <a:close/>
                  <a:moveTo>
                    <a:pt x="3538" y="521"/>
                  </a:moveTo>
                  <a:cubicBezTo>
                    <a:pt x="3495" y="521"/>
                    <a:pt x="3460" y="557"/>
                    <a:pt x="3457" y="599"/>
                  </a:cubicBezTo>
                  <a:cubicBezTo>
                    <a:pt x="3457" y="620"/>
                    <a:pt x="3457" y="639"/>
                    <a:pt x="3457" y="660"/>
                  </a:cubicBezTo>
                  <a:cubicBezTo>
                    <a:pt x="3457" y="756"/>
                    <a:pt x="3467" y="848"/>
                    <a:pt x="3485" y="941"/>
                  </a:cubicBezTo>
                  <a:cubicBezTo>
                    <a:pt x="3491" y="978"/>
                    <a:pt x="3525" y="1006"/>
                    <a:pt x="3565" y="1006"/>
                  </a:cubicBezTo>
                  <a:lnTo>
                    <a:pt x="3565" y="1003"/>
                  </a:lnTo>
                  <a:lnTo>
                    <a:pt x="3584" y="1003"/>
                  </a:lnTo>
                  <a:cubicBezTo>
                    <a:pt x="3627" y="993"/>
                    <a:pt x="3655" y="953"/>
                    <a:pt x="3646" y="910"/>
                  </a:cubicBezTo>
                  <a:cubicBezTo>
                    <a:pt x="3630" y="827"/>
                    <a:pt x="3621" y="744"/>
                    <a:pt x="3621" y="660"/>
                  </a:cubicBezTo>
                  <a:lnTo>
                    <a:pt x="3621" y="608"/>
                  </a:lnTo>
                  <a:cubicBezTo>
                    <a:pt x="3624" y="562"/>
                    <a:pt x="3587" y="525"/>
                    <a:pt x="3544" y="521"/>
                  </a:cubicBezTo>
                  <a:cubicBezTo>
                    <a:pt x="3542" y="521"/>
                    <a:pt x="3540" y="521"/>
                    <a:pt x="3538" y="521"/>
                  </a:cubicBezTo>
                  <a:close/>
                  <a:moveTo>
                    <a:pt x="13745" y="670"/>
                  </a:moveTo>
                  <a:cubicBezTo>
                    <a:pt x="13706" y="670"/>
                    <a:pt x="13668" y="694"/>
                    <a:pt x="13666" y="747"/>
                  </a:cubicBezTo>
                  <a:cubicBezTo>
                    <a:pt x="13651" y="852"/>
                    <a:pt x="13633" y="953"/>
                    <a:pt x="13605" y="1055"/>
                  </a:cubicBezTo>
                  <a:cubicBezTo>
                    <a:pt x="13596" y="1098"/>
                    <a:pt x="13620" y="1141"/>
                    <a:pt x="13663" y="1154"/>
                  </a:cubicBezTo>
                  <a:cubicBezTo>
                    <a:pt x="13670" y="1157"/>
                    <a:pt x="13676" y="1157"/>
                    <a:pt x="13685" y="1157"/>
                  </a:cubicBezTo>
                  <a:lnTo>
                    <a:pt x="13685" y="1151"/>
                  </a:lnTo>
                  <a:cubicBezTo>
                    <a:pt x="13719" y="1151"/>
                    <a:pt x="13753" y="1129"/>
                    <a:pt x="13762" y="1095"/>
                  </a:cubicBezTo>
                  <a:cubicBezTo>
                    <a:pt x="13790" y="987"/>
                    <a:pt x="13811" y="876"/>
                    <a:pt x="13827" y="765"/>
                  </a:cubicBezTo>
                  <a:cubicBezTo>
                    <a:pt x="13837" y="703"/>
                    <a:pt x="13790" y="670"/>
                    <a:pt x="13745" y="670"/>
                  </a:cubicBezTo>
                  <a:close/>
                  <a:moveTo>
                    <a:pt x="4321" y="921"/>
                  </a:moveTo>
                  <a:cubicBezTo>
                    <a:pt x="4285" y="921"/>
                    <a:pt x="4251" y="942"/>
                    <a:pt x="4244" y="990"/>
                  </a:cubicBezTo>
                  <a:cubicBezTo>
                    <a:pt x="4219" y="1089"/>
                    <a:pt x="4188" y="1188"/>
                    <a:pt x="4145" y="1283"/>
                  </a:cubicBezTo>
                  <a:cubicBezTo>
                    <a:pt x="4127" y="1323"/>
                    <a:pt x="4148" y="1370"/>
                    <a:pt x="4188" y="1388"/>
                  </a:cubicBezTo>
                  <a:cubicBezTo>
                    <a:pt x="4198" y="1391"/>
                    <a:pt x="4210" y="1394"/>
                    <a:pt x="4219" y="1394"/>
                  </a:cubicBezTo>
                  <a:lnTo>
                    <a:pt x="4222" y="1391"/>
                  </a:lnTo>
                  <a:cubicBezTo>
                    <a:pt x="4253" y="1391"/>
                    <a:pt x="4281" y="1373"/>
                    <a:pt x="4293" y="1348"/>
                  </a:cubicBezTo>
                  <a:cubicBezTo>
                    <a:pt x="4340" y="1243"/>
                    <a:pt x="4377" y="1135"/>
                    <a:pt x="4401" y="1024"/>
                  </a:cubicBezTo>
                  <a:cubicBezTo>
                    <a:pt x="4419" y="960"/>
                    <a:pt x="4369" y="921"/>
                    <a:pt x="4321" y="921"/>
                  </a:cubicBezTo>
                  <a:close/>
                  <a:moveTo>
                    <a:pt x="84" y="1058"/>
                  </a:moveTo>
                  <a:cubicBezTo>
                    <a:pt x="43" y="1058"/>
                    <a:pt x="9" y="1091"/>
                    <a:pt x="6" y="1132"/>
                  </a:cubicBezTo>
                  <a:cubicBezTo>
                    <a:pt x="0" y="1169"/>
                    <a:pt x="0" y="1203"/>
                    <a:pt x="0" y="1240"/>
                  </a:cubicBezTo>
                  <a:cubicBezTo>
                    <a:pt x="0" y="1317"/>
                    <a:pt x="6" y="1394"/>
                    <a:pt x="19" y="1471"/>
                  </a:cubicBezTo>
                  <a:cubicBezTo>
                    <a:pt x="25" y="1512"/>
                    <a:pt x="59" y="1539"/>
                    <a:pt x="99" y="1539"/>
                  </a:cubicBezTo>
                  <a:lnTo>
                    <a:pt x="108" y="1542"/>
                  </a:lnTo>
                  <a:cubicBezTo>
                    <a:pt x="154" y="1533"/>
                    <a:pt x="185" y="1493"/>
                    <a:pt x="179" y="1450"/>
                  </a:cubicBezTo>
                  <a:cubicBezTo>
                    <a:pt x="167" y="1379"/>
                    <a:pt x="163" y="1308"/>
                    <a:pt x="163" y="1240"/>
                  </a:cubicBezTo>
                  <a:cubicBezTo>
                    <a:pt x="163" y="1206"/>
                    <a:pt x="167" y="1175"/>
                    <a:pt x="167" y="1145"/>
                  </a:cubicBezTo>
                  <a:cubicBezTo>
                    <a:pt x="170" y="1098"/>
                    <a:pt x="136" y="1061"/>
                    <a:pt x="89" y="1058"/>
                  </a:cubicBezTo>
                  <a:cubicBezTo>
                    <a:pt x="88" y="1058"/>
                    <a:pt x="86" y="1058"/>
                    <a:pt x="84" y="1058"/>
                  </a:cubicBezTo>
                  <a:close/>
                  <a:moveTo>
                    <a:pt x="9425" y="769"/>
                  </a:moveTo>
                  <a:cubicBezTo>
                    <a:pt x="9395" y="769"/>
                    <a:pt x="9364" y="785"/>
                    <a:pt x="9352" y="824"/>
                  </a:cubicBezTo>
                  <a:cubicBezTo>
                    <a:pt x="9315" y="922"/>
                    <a:pt x="9271" y="1015"/>
                    <a:pt x="9225" y="1108"/>
                  </a:cubicBezTo>
                  <a:cubicBezTo>
                    <a:pt x="9222" y="1114"/>
                    <a:pt x="9219" y="1120"/>
                    <a:pt x="9216" y="1123"/>
                  </a:cubicBezTo>
                  <a:cubicBezTo>
                    <a:pt x="9208" y="1120"/>
                    <a:pt x="9200" y="1119"/>
                    <a:pt x="9192" y="1119"/>
                  </a:cubicBezTo>
                  <a:cubicBezTo>
                    <a:pt x="9135" y="1119"/>
                    <a:pt x="9091" y="1183"/>
                    <a:pt x="9123" y="1240"/>
                  </a:cubicBezTo>
                  <a:cubicBezTo>
                    <a:pt x="9179" y="1336"/>
                    <a:pt x="9241" y="1428"/>
                    <a:pt x="9308" y="1518"/>
                  </a:cubicBezTo>
                  <a:cubicBezTo>
                    <a:pt x="9324" y="1536"/>
                    <a:pt x="9345" y="1549"/>
                    <a:pt x="9373" y="1549"/>
                  </a:cubicBezTo>
                  <a:lnTo>
                    <a:pt x="9373" y="1545"/>
                  </a:lnTo>
                  <a:cubicBezTo>
                    <a:pt x="9389" y="1545"/>
                    <a:pt x="9407" y="1542"/>
                    <a:pt x="9423" y="1533"/>
                  </a:cubicBezTo>
                  <a:cubicBezTo>
                    <a:pt x="9456" y="1508"/>
                    <a:pt x="9466" y="1456"/>
                    <a:pt x="9438" y="1422"/>
                  </a:cubicBezTo>
                  <a:cubicBezTo>
                    <a:pt x="9389" y="1360"/>
                    <a:pt x="9345" y="1293"/>
                    <a:pt x="9302" y="1228"/>
                  </a:cubicBezTo>
                  <a:cubicBezTo>
                    <a:pt x="9330" y="1225"/>
                    <a:pt x="9355" y="1209"/>
                    <a:pt x="9367" y="1185"/>
                  </a:cubicBezTo>
                  <a:cubicBezTo>
                    <a:pt x="9423" y="1086"/>
                    <a:pt x="9466" y="984"/>
                    <a:pt x="9506" y="876"/>
                  </a:cubicBezTo>
                  <a:cubicBezTo>
                    <a:pt x="9527" y="813"/>
                    <a:pt x="9475" y="769"/>
                    <a:pt x="9425" y="769"/>
                  </a:cubicBezTo>
                  <a:close/>
                  <a:moveTo>
                    <a:pt x="3653" y="1153"/>
                  </a:moveTo>
                  <a:cubicBezTo>
                    <a:pt x="3602" y="1153"/>
                    <a:pt x="3551" y="1199"/>
                    <a:pt x="3578" y="1265"/>
                  </a:cubicBezTo>
                  <a:cubicBezTo>
                    <a:pt x="3615" y="1370"/>
                    <a:pt x="3661" y="1471"/>
                    <a:pt x="3710" y="1570"/>
                  </a:cubicBezTo>
                  <a:cubicBezTo>
                    <a:pt x="3726" y="1595"/>
                    <a:pt x="3754" y="1613"/>
                    <a:pt x="3784" y="1613"/>
                  </a:cubicBezTo>
                  <a:lnTo>
                    <a:pt x="3784" y="1607"/>
                  </a:lnTo>
                  <a:cubicBezTo>
                    <a:pt x="3788" y="1608"/>
                    <a:pt x="3792" y="1608"/>
                    <a:pt x="3795" y="1608"/>
                  </a:cubicBezTo>
                  <a:cubicBezTo>
                    <a:pt x="3804" y="1608"/>
                    <a:pt x="3813" y="1606"/>
                    <a:pt x="3821" y="1604"/>
                  </a:cubicBezTo>
                  <a:cubicBezTo>
                    <a:pt x="3862" y="1582"/>
                    <a:pt x="3877" y="1533"/>
                    <a:pt x="3855" y="1496"/>
                  </a:cubicBezTo>
                  <a:cubicBezTo>
                    <a:pt x="3806" y="1404"/>
                    <a:pt x="3766" y="1308"/>
                    <a:pt x="3729" y="1209"/>
                  </a:cubicBezTo>
                  <a:cubicBezTo>
                    <a:pt x="3715" y="1170"/>
                    <a:pt x="3684" y="1153"/>
                    <a:pt x="3653" y="1153"/>
                  </a:cubicBezTo>
                  <a:close/>
                  <a:moveTo>
                    <a:pt x="9126" y="1339"/>
                  </a:moveTo>
                  <a:cubicBezTo>
                    <a:pt x="9103" y="1339"/>
                    <a:pt x="9079" y="1350"/>
                    <a:pt x="9062" y="1376"/>
                  </a:cubicBezTo>
                  <a:cubicBezTo>
                    <a:pt x="9003" y="1459"/>
                    <a:pt x="8941" y="1545"/>
                    <a:pt x="8874" y="1629"/>
                  </a:cubicBezTo>
                  <a:cubicBezTo>
                    <a:pt x="8830" y="1681"/>
                    <a:pt x="8867" y="1761"/>
                    <a:pt x="8935" y="1761"/>
                  </a:cubicBezTo>
                  <a:lnTo>
                    <a:pt x="8935" y="1758"/>
                  </a:lnTo>
                  <a:cubicBezTo>
                    <a:pt x="8960" y="1758"/>
                    <a:pt x="8981" y="1749"/>
                    <a:pt x="8997" y="1731"/>
                  </a:cubicBezTo>
                  <a:cubicBezTo>
                    <a:pt x="9068" y="1644"/>
                    <a:pt x="9136" y="1555"/>
                    <a:pt x="9194" y="1465"/>
                  </a:cubicBezTo>
                  <a:cubicBezTo>
                    <a:pt x="9238" y="1402"/>
                    <a:pt x="9183" y="1339"/>
                    <a:pt x="9126" y="1339"/>
                  </a:cubicBezTo>
                  <a:close/>
                  <a:moveTo>
                    <a:pt x="13583" y="1304"/>
                  </a:moveTo>
                  <a:cubicBezTo>
                    <a:pt x="13553" y="1304"/>
                    <a:pt x="13524" y="1320"/>
                    <a:pt x="13509" y="1357"/>
                  </a:cubicBezTo>
                  <a:cubicBezTo>
                    <a:pt x="13472" y="1453"/>
                    <a:pt x="13429" y="1549"/>
                    <a:pt x="13380" y="1641"/>
                  </a:cubicBezTo>
                  <a:cubicBezTo>
                    <a:pt x="13358" y="1681"/>
                    <a:pt x="13373" y="1731"/>
                    <a:pt x="13414" y="1752"/>
                  </a:cubicBezTo>
                  <a:cubicBezTo>
                    <a:pt x="13426" y="1758"/>
                    <a:pt x="13438" y="1761"/>
                    <a:pt x="13454" y="1761"/>
                  </a:cubicBezTo>
                  <a:lnTo>
                    <a:pt x="13454" y="1755"/>
                  </a:lnTo>
                  <a:cubicBezTo>
                    <a:pt x="13481" y="1755"/>
                    <a:pt x="13509" y="1743"/>
                    <a:pt x="13525" y="1718"/>
                  </a:cubicBezTo>
                  <a:cubicBezTo>
                    <a:pt x="13574" y="1619"/>
                    <a:pt x="13620" y="1518"/>
                    <a:pt x="13660" y="1413"/>
                  </a:cubicBezTo>
                  <a:cubicBezTo>
                    <a:pt x="13684" y="1350"/>
                    <a:pt x="13633" y="1304"/>
                    <a:pt x="13583" y="1304"/>
                  </a:cubicBezTo>
                  <a:close/>
                  <a:moveTo>
                    <a:pt x="9576" y="1623"/>
                  </a:moveTo>
                  <a:cubicBezTo>
                    <a:pt x="9511" y="1623"/>
                    <a:pt x="9453" y="1710"/>
                    <a:pt x="9524" y="1768"/>
                  </a:cubicBezTo>
                  <a:cubicBezTo>
                    <a:pt x="9601" y="1848"/>
                    <a:pt x="9682" y="1925"/>
                    <a:pt x="9765" y="1996"/>
                  </a:cubicBezTo>
                  <a:cubicBezTo>
                    <a:pt x="9780" y="2008"/>
                    <a:pt x="9799" y="2014"/>
                    <a:pt x="9817" y="2014"/>
                  </a:cubicBezTo>
                  <a:cubicBezTo>
                    <a:pt x="9894" y="2014"/>
                    <a:pt x="9928" y="1922"/>
                    <a:pt x="9870" y="1872"/>
                  </a:cubicBezTo>
                  <a:cubicBezTo>
                    <a:pt x="9790" y="1805"/>
                    <a:pt x="9712" y="1734"/>
                    <a:pt x="9638" y="1657"/>
                  </a:cubicBezTo>
                  <a:cubicBezTo>
                    <a:pt x="9620" y="1632"/>
                    <a:pt x="9597" y="1623"/>
                    <a:pt x="9576" y="1623"/>
                  </a:cubicBezTo>
                  <a:close/>
                  <a:moveTo>
                    <a:pt x="177" y="1685"/>
                  </a:moveTo>
                  <a:cubicBezTo>
                    <a:pt x="167" y="1685"/>
                    <a:pt x="158" y="1687"/>
                    <a:pt x="148" y="1690"/>
                  </a:cubicBezTo>
                  <a:cubicBezTo>
                    <a:pt x="108" y="1706"/>
                    <a:pt x="86" y="1752"/>
                    <a:pt x="102" y="1795"/>
                  </a:cubicBezTo>
                  <a:cubicBezTo>
                    <a:pt x="142" y="1900"/>
                    <a:pt x="191" y="2005"/>
                    <a:pt x="253" y="2101"/>
                  </a:cubicBezTo>
                  <a:cubicBezTo>
                    <a:pt x="268" y="2125"/>
                    <a:pt x="293" y="2141"/>
                    <a:pt x="321" y="2141"/>
                  </a:cubicBezTo>
                  <a:lnTo>
                    <a:pt x="321" y="2135"/>
                  </a:lnTo>
                  <a:cubicBezTo>
                    <a:pt x="386" y="2135"/>
                    <a:pt x="426" y="2064"/>
                    <a:pt x="389" y="2011"/>
                  </a:cubicBezTo>
                  <a:cubicBezTo>
                    <a:pt x="336" y="1925"/>
                    <a:pt x="290" y="1832"/>
                    <a:pt x="253" y="1737"/>
                  </a:cubicBezTo>
                  <a:cubicBezTo>
                    <a:pt x="241" y="1705"/>
                    <a:pt x="210" y="1685"/>
                    <a:pt x="177" y="1685"/>
                  </a:cubicBezTo>
                  <a:close/>
                  <a:moveTo>
                    <a:pt x="4066" y="1521"/>
                  </a:moveTo>
                  <a:cubicBezTo>
                    <a:pt x="4042" y="1521"/>
                    <a:pt x="4018" y="1532"/>
                    <a:pt x="4000" y="1558"/>
                  </a:cubicBezTo>
                  <a:cubicBezTo>
                    <a:pt x="3945" y="1647"/>
                    <a:pt x="3886" y="1734"/>
                    <a:pt x="3821" y="1814"/>
                  </a:cubicBezTo>
                  <a:cubicBezTo>
                    <a:pt x="3773" y="1874"/>
                    <a:pt x="3823" y="1947"/>
                    <a:pt x="3884" y="1947"/>
                  </a:cubicBezTo>
                  <a:cubicBezTo>
                    <a:pt x="3901" y="1947"/>
                    <a:pt x="3919" y="1941"/>
                    <a:pt x="3936" y="1928"/>
                  </a:cubicBezTo>
                  <a:cubicBezTo>
                    <a:pt x="3982" y="1993"/>
                    <a:pt x="4031" y="2057"/>
                    <a:pt x="4084" y="2119"/>
                  </a:cubicBezTo>
                  <a:cubicBezTo>
                    <a:pt x="4099" y="2138"/>
                    <a:pt x="4121" y="2147"/>
                    <a:pt x="4145" y="2147"/>
                  </a:cubicBezTo>
                  <a:lnTo>
                    <a:pt x="4145" y="2144"/>
                  </a:lnTo>
                  <a:cubicBezTo>
                    <a:pt x="4164" y="2144"/>
                    <a:pt x="4182" y="2141"/>
                    <a:pt x="4198" y="2131"/>
                  </a:cubicBezTo>
                  <a:cubicBezTo>
                    <a:pt x="4232" y="2101"/>
                    <a:pt x="4238" y="2048"/>
                    <a:pt x="4207" y="2014"/>
                  </a:cubicBezTo>
                  <a:cubicBezTo>
                    <a:pt x="4145" y="1943"/>
                    <a:pt x="4090" y="1872"/>
                    <a:pt x="4037" y="1795"/>
                  </a:cubicBezTo>
                  <a:cubicBezTo>
                    <a:pt x="4074" y="1743"/>
                    <a:pt x="4108" y="1694"/>
                    <a:pt x="4139" y="1641"/>
                  </a:cubicBezTo>
                  <a:cubicBezTo>
                    <a:pt x="4174" y="1579"/>
                    <a:pt x="4121" y="1521"/>
                    <a:pt x="4066" y="1521"/>
                  </a:cubicBezTo>
                  <a:close/>
                  <a:moveTo>
                    <a:pt x="8714" y="1843"/>
                  </a:moveTo>
                  <a:cubicBezTo>
                    <a:pt x="8696" y="1843"/>
                    <a:pt x="8678" y="1849"/>
                    <a:pt x="8661" y="1863"/>
                  </a:cubicBezTo>
                  <a:cubicBezTo>
                    <a:pt x="8587" y="1940"/>
                    <a:pt x="8510" y="2014"/>
                    <a:pt x="8432" y="2082"/>
                  </a:cubicBezTo>
                  <a:cubicBezTo>
                    <a:pt x="8377" y="2131"/>
                    <a:pt x="8411" y="2224"/>
                    <a:pt x="8485" y="2224"/>
                  </a:cubicBezTo>
                  <a:lnTo>
                    <a:pt x="8488" y="2224"/>
                  </a:lnTo>
                  <a:cubicBezTo>
                    <a:pt x="8506" y="2221"/>
                    <a:pt x="8525" y="2215"/>
                    <a:pt x="8537" y="2202"/>
                  </a:cubicBezTo>
                  <a:cubicBezTo>
                    <a:pt x="8621" y="2131"/>
                    <a:pt x="8701" y="2054"/>
                    <a:pt x="8778" y="1977"/>
                  </a:cubicBezTo>
                  <a:cubicBezTo>
                    <a:pt x="8826" y="1917"/>
                    <a:pt x="8775" y="1843"/>
                    <a:pt x="8714" y="1843"/>
                  </a:cubicBezTo>
                  <a:close/>
                  <a:moveTo>
                    <a:pt x="13277" y="1872"/>
                  </a:moveTo>
                  <a:cubicBezTo>
                    <a:pt x="13256" y="1872"/>
                    <a:pt x="13234" y="1881"/>
                    <a:pt x="13216" y="1903"/>
                  </a:cubicBezTo>
                  <a:cubicBezTo>
                    <a:pt x="13154" y="1987"/>
                    <a:pt x="13087" y="2064"/>
                    <a:pt x="13013" y="2138"/>
                  </a:cubicBezTo>
                  <a:cubicBezTo>
                    <a:pt x="12982" y="2168"/>
                    <a:pt x="12982" y="2221"/>
                    <a:pt x="13013" y="2252"/>
                  </a:cubicBezTo>
                  <a:cubicBezTo>
                    <a:pt x="13028" y="2267"/>
                    <a:pt x="13050" y="2276"/>
                    <a:pt x="13071" y="2276"/>
                  </a:cubicBezTo>
                  <a:cubicBezTo>
                    <a:pt x="13093" y="2276"/>
                    <a:pt x="13111" y="2267"/>
                    <a:pt x="13127" y="2252"/>
                  </a:cubicBezTo>
                  <a:cubicBezTo>
                    <a:pt x="13207" y="2175"/>
                    <a:pt x="13281" y="2088"/>
                    <a:pt x="13346" y="1999"/>
                  </a:cubicBezTo>
                  <a:cubicBezTo>
                    <a:pt x="13386" y="1936"/>
                    <a:pt x="13334" y="1872"/>
                    <a:pt x="13277" y="1872"/>
                  </a:cubicBezTo>
                  <a:close/>
                  <a:moveTo>
                    <a:pt x="10071" y="2044"/>
                  </a:moveTo>
                  <a:cubicBezTo>
                    <a:pt x="10003" y="2044"/>
                    <a:pt x="9954" y="2145"/>
                    <a:pt x="10030" y="2193"/>
                  </a:cubicBezTo>
                  <a:cubicBezTo>
                    <a:pt x="10123" y="2255"/>
                    <a:pt x="10218" y="2310"/>
                    <a:pt x="10314" y="2363"/>
                  </a:cubicBezTo>
                  <a:cubicBezTo>
                    <a:pt x="10326" y="2369"/>
                    <a:pt x="10338" y="2375"/>
                    <a:pt x="10353" y="2375"/>
                  </a:cubicBezTo>
                  <a:lnTo>
                    <a:pt x="10353" y="2375"/>
                  </a:lnTo>
                  <a:cubicBezTo>
                    <a:pt x="10438" y="2374"/>
                    <a:pt x="10464" y="2261"/>
                    <a:pt x="10391" y="2221"/>
                  </a:cubicBezTo>
                  <a:cubicBezTo>
                    <a:pt x="10298" y="2172"/>
                    <a:pt x="10209" y="2119"/>
                    <a:pt x="10120" y="2061"/>
                  </a:cubicBezTo>
                  <a:cubicBezTo>
                    <a:pt x="10103" y="2049"/>
                    <a:pt x="10087" y="2044"/>
                    <a:pt x="10071" y="2044"/>
                  </a:cubicBezTo>
                  <a:close/>
                  <a:moveTo>
                    <a:pt x="10353" y="2375"/>
                  </a:moveTo>
                  <a:lnTo>
                    <a:pt x="10353" y="2375"/>
                  </a:lnTo>
                  <a:cubicBezTo>
                    <a:pt x="10352" y="2375"/>
                    <a:pt x="10351" y="2375"/>
                    <a:pt x="10351" y="2375"/>
                  </a:cubicBezTo>
                  <a:lnTo>
                    <a:pt x="10354" y="2375"/>
                  </a:lnTo>
                  <a:cubicBezTo>
                    <a:pt x="10354" y="2375"/>
                    <a:pt x="10353" y="2375"/>
                    <a:pt x="10353" y="2375"/>
                  </a:cubicBezTo>
                  <a:close/>
                  <a:moveTo>
                    <a:pt x="3677" y="2019"/>
                  </a:moveTo>
                  <a:cubicBezTo>
                    <a:pt x="3655" y="2019"/>
                    <a:pt x="3633" y="2028"/>
                    <a:pt x="3615" y="2051"/>
                  </a:cubicBezTo>
                  <a:cubicBezTo>
                    <a:pt x="3541" y="2128"/>
                    <a:pt x="3464" y="2199"/>
                    <a:pt x="3383" y="2267"/>
                  </a:cubicBezTo>
                  <a:cubicBezTo>
                    <a:pt x="3328" y="2317"/>
                    <a:pt x="3362" y="2409"/>
                    <a:pt x="3436" y="2409"/>
                  </a:cubicBezTo>
                  <a:lnTo>
                    <a:pt x="3439" y="2409"/>
                  </a:lnTo>
                  <a:cubicBezTo>
                    <a:pt x="3457" y="2409"/>
                    <a:pt x="3476" y="2403"/>
                    <a:pt x="3488" y="2391"/>
                  </a:cubicBezTo>
                  <a:cubicBezTo>
                    <a:pt x="3575" y="2320"/>
                    <a:pt x="3655" y="2243"/>
                    <a:pt x="3732" y="2162"/>
                  </a:cubicBezTo>
                  <a:cubicBezTo>
                    <a:pt x="3799" y="2104"/>
                    <a:pt x="3741" y="2019"/>
                    <a:pt x="3677" y="2019"/>
                  </a:cubicBezTo>
                  <a:close/>
                  <a:moveTo>
                    <a:pt x="4367" y="2212"/>
                  </a:moveTo>
                  <a:cubicBezTo>
                    <a:pt x="4302" y="2212"/>
                    <a:pt x="4249" y="2300"/>
                    <a:pt x="4315" y="2357"/>
                  </a:cubicBezTo>
                  <a:cubicBezTo>
                    <a:pt x="4395" y="2431"/>
                    <a:pt x="4481" y="2502"/>
                    <a:pt x="4571" y="2569"/>
                  </a:cubicBezTo>
                  <a:cubicBezTo>
                    <a:pt x="4583" y="2579"/>
                    <a:pt x="4602" y="2585"/>
                    <a:pt x="4617" y="2585"/>
                  </a:cubicBezTo>
                  <a:cubicBezTo>
                    <a:pt x="4697" y="2585"/>
                    <a:pt x="4728" y="2483"/>
                    <a:pt x="4667" y="2437"/>
                  </a:cubicBezTo>
                  <a:cubicBezTo>
                    <a:pt x="4583" y="2375"/>
                    <a:pt x="4500" y="2310"/>
                    <a:pt x="4426" y="2239"/>
                  </a:cubicBezTo>
                  <a:cubicBezTo>
                    <a:pt x="4407" y="2220"/>
                    <a:pt x="4387" y="2212"/>
                    <a:pt x="4367" y="2212"/>
                  </a:cubicBezTo>
                  <a:close/>
                  <a:moveTo>
                    <a:pt x="526" y="2233"/>
                  </a:moveTo>
                  <a:cubicBezTo>
                    <a:pt x="466" y="2233"/>
                    <a:pt x="415" y="2307"/>
                    <a:pt x="463" y="2366"/>
                  </a:cubicBezTo>
                  <a:cubicBezTo>
                    <a:pt x="543" y="2446"/>
                    <a:pt x="629" y="2520"/>
                    <a:pt x="719" y="2588"/>
                  </a:cubicBezTo>
                  <a:cubicBezTo>
                    <a:pt x="733" y="2597"/>
                    <a:pt x="748" y="2603"/>
                    <a:pt x="766" y="2603"/>
                  </a:cubicBezTo>
                  <a:lnTo>
                    <a:pt x="766" y="2603"/>
                  </a:lnTo>
                  <a:cubicBezTo>
                    <a:pt x="845" y="2600"/>
                    <a:pt x="876" y="2501"/>
                    <a:pt x="814" y="2455"/>
                  </a:cubicBezTo>
                  <a:cubicBezTo>
                    <a:pt x="728" y="2397"/>
                    <a:pt x="651" y="2329"/>
                    <a:pt x="580" y="2255"/>
                  </a:cubicBezTo>
                  <a:cubicBezTo>
                    <a:pt x="563" y="2239"/>
                    <a:pt x="544" y="2233"/>
                    <a:pt x="526" y="2233"/>
                  </a:cubicBezTo>
                  <a:close/>
                  <a:moveTo>
                    <a:pt x="766" y="2603"/>
                  </a:moveTo>
                  <a:cubicBezTo>
                    <a:pt x="765" y="2603"/>
                    <a:pt x="765" y="2603"/>
                    <a:pt x="765" y="2603"/>
                  </a:cubicBezTo>
                  <a:lnTo>
                    <a:pt x="768" y="2603"/>
                  </a:lnTo>
                  <a:cubicBezTo>
                    <a:pt x="767" y="2603"/>
                    <a:pt x="766" y="2603"/>
                    <a:pt x="766" y="2603"/>
                  </a:cubicBezTo>
                  <a:close/>
                  <a:moveTo>
                    <a:pt x="8235" y="2265"/>
                  </a:moveTo>
                  <a:cubicBezTo>
                    <a:pt x="8219" y="2265"/>
                    <a:pt x="8202" y="2270"/>
                    <a:pt x="8186" y="2283"/>
                  </a:cubicBezTo>
                  <a:cubicBezTo>
                    <a:pt x="8102" y="2344"/>
                    <a:pt x="8013" y="2406"/>
                    <a:pt x="7924" y="2461"/>
                  </a:cubicBezTo>
                  <a:cubicBezTo>
                    <a:pt x="7856" y="2505"/>
                    <a:pt x="7887" y="2610"/>
                    <a:pt x="7967" y="2610"/>
                  </a:cubicBezTo>
                  <a:cubicBezTo>
                    <a:pt x="7982" y="2610"/>
                    <a:pt x="7998" y="2606"/>
                    <a:pt x="8010" y="2597"/>
                  </a:cubicBezTo>
                  <a:cubicBezTo>
                    <a:pt x="8102" y="2539"/>
                    <a:pt x="8195" y="2477"/>
                    <a:pt x="8284" y="2412"/>
                  </a:cubicBezTo>
                  <a:cubicBezTo>
                    <a:pt x="8354" y="2360"/>
                    <a:pt x="8303" y="2265"/>
                    <a:pt x="8235" y="2265"/>
                  </a:cubicBezTo>
                  <a:close/>
                  <a:moveTo>
                    <a:pt x="10646" y="2351"/>
                  </a:moveTo>
                  <a:cubicBezTo>
                    <a:pt x="10568" y="2351"/>
                    <a:pt x="10531" y="2466"/>
                    <a:pt x="10616" y="2505"/>
                  </a:cubicBezTo>
                  <a:cubicBezTo>
                    <a:pt x="10715" y="2548"/>
                    <a:pt x="10820" y="2585"/>
                    <a:pt x="10928" y="2616"/>
                  </a:cubicBezTo>
                  <a:cubicBezTo>
                    <a:pt x="10934" y="2619"/>
                    <a:pt x="10943" y="2619"/>
                    <a:pt x="10949" y="2619"/>
                  </a:cubicBezTo>
                  <a:cubicBezTo>
                    <a:pt x="11042" y="2619"/>
                    <a:pt x="11063" y="2489"/>
                    <a:pt x="10974" y="2461"/>
                  </a:cubicBezTo>
                  <a:cubicBezTo>
                    <a:pt x="10872" y="2431"/>
                    <a:pt x="10773" y="2394"/>
                    <a:pt x="10678" y="2357"/>
                  </a:cubicBezTo>
                  <a:cubicBezTo>
                    <a:pt x="10667" y="2352"/>
                    <a:pt x="10656" y="2351"/>
                    <a:pt x="10646" y="2351"/>
                  </a:cubicBezTo>
                  <a:close/>
                  <a:moveTo>
                    <a:pt x="12823" y="2318"/>
                  </a:moveTo>
                  <a:cubicBezTo>
                    <a:pt x="12808" y="2318"/>
                    <a:pt x="12791" y="2323"/>
                    <a:pt x="12775" y="2335"/>
                  </a:cubicBezTo>
                  <a:cubicBezTo>
                    <a:pt x="12689" y="2391"/>
                    <a:pt x="12599" y="2437"/>
                    <a:pt x="12504" y="2477"/>
                  </a:cubicBezTo>
                  <a:cubicBezTo>
                    <a:pt x="12430" y="2511"/>
                    <a:pt x="12451" y="2625"/>
                    <a:pt x="12535" y="2631"/>
                  </a:cubicBezTo>
                  <a:lnTo>
                    <a:pt x="12538" y="2628"/>
                  </a:lnTo>
                  <a:cubicBezTo>
                    <a:pt x="12547" y="2628"/>
                    <a:pt x="12556" y="2628"/>
                    <a:pt x="12565" y="2625"/>
                  </a:cubicBezTo>
                  <a:cubicBezTo>
                    <a:pt x="12670" y="2582"/>
                    <a:pt x="12769" y="2529"/>
                    <a:pt x="12865" y="2468"/>
                  </a:cubicBezTo>
                  <a:cubicBezTo>
                    <a:pt x="12940" y="2420"/>
                    <a:pt x="12892" y="2318"/>
                    <a:pt x="12823" y="2318"/>
                  </a:cubicBezTo>
                  <a:close/>
                  <a:moveTo>
                    <a:pt x="11267" y="2538"/>
                  </a:moveTo>
                  <a:cubicBezTo>
                    <a:pt x="11228" y="2538"/>
                    <a:pt x="11192" y="2564"/>
                    <a:pt x="11184" y="2603"/>
                  </a:cubicBezTo>
                  <a:cubicBezTo>
                    <a:pt x="11174" y="2647"/>
                    <a:pt x="11202" y="2690"/>
                    <a:pt x="11248" y="2699"/>
                  </a:cubicBezTo>
                  <a:cubicBezTo>
                    <a:pt x="11356" y="2721"/>
                    <a:pt x="11464" y="2739"/>
                    <a:pt x="11575" y="2748"/>
                  </a:cubicBezTo>
                  <a:lnTo>
                    <a:pt x="11585" y="2748"/>
                  </a:lnTo>
                  <a:cubicBezTo>
                    <a:pt x="11686" y="2748"/>
                    <a:pt x="11693" y="2597"/>
                    <a:pt x="11591" y="2588"/>
                  </a:cubicBezTo>
                  <a:cubicBezTo>
                    <a:pt x="11486" y="2579"/>
                    <a:pt x="11381" y="2560"/>
                    <a:pt x="11279" y="2539"/>
                  </a:cubicBezTo>
                  <a:cubicBezTo>
                    <a:pt x="11275" y="2538"/>
                    <a:pt x="11271" y="2538"/>
                    <a:pt x="11267" y="2538"/>
                  </a:cubicBezTo>
                  <a:close/>
                  <a:moveTo>
                    <a:pt x="12225" y="2562"/>
                  </a:moveTo>
                  <a:cubicBezTo>
                    <a:pt x="12221" y="2562"/>
                    <a:pt x="12216" y="2563"/>
                    <a:pt x="12211" y="2563"/>
                  </a:cubicBezTo>
                  <a:cubicBezTo>
                    <a:pt x="12109" y="2582"/>
                    <a:pt x="12007" y="2594"/>
                    <a:pt x="11902" y="2597"/>
                  </a:cubicBezTo>
                  <a:cubicBezTo>
                    <a:pt x="11804" y="2606"/>
                    <a:pt x="11804" y="2755"/>
                    <a:pt x="11905" y="2761"/>
                  </a:cubicBezTo>
                  <a:lnTo>
                    <a:pt x="11912" y="2761"/>
                  </a:lnTo>
                  <a:cubicBezTo>
                    <a:pt x="12023" y="2755"/>
                    <a:pt x="12134" y="2742"/>
                    <a:pt x="12245" y="2721"/>
                  </a:cubicBezTo>
                  <a:cubicBezTo>
                    <a:pt x="12338" y="2697"/>
                    <a:pt x="12315" y="2562"/>
                    <a:pt x="12225" y="2562"/>
                  </a:cubicBezTo>
                  <a:close/>
                  <a:moveTo>
                    <a:pt x="3183" y="2436"/>
                  </a:moveTo>
                  <a:cubicBezTo>
                    <a:pt x="3167" y="2436"/>
                    <a:pt x="3150" y="2442"/>
                    <a:pt x="3134" y="2455"/>
                  </a:cubicBezTo>
                  <a:cubicBezTo>
                    <a:pt x="3044" y="2514"/>
                    <a:pt x="2955" y="2569"/>
                    <a:pt x="2862" y="2616"/>
                  </a:cubicBezTo>
                  <a:cubicBezTo>
                    <a:pt x="2784" y="2652"/>
                    <a:pt x="2811" y="2770"/>
                    <a:pt x="2896" y="2770"/>
                  </a:cubicBezTo>
                  <a:cubicBezTo>
                    <a:pt x="2898" y="2770"/>
                    <a:pt x="2900" y="2770"/>
                    <a:pt x="2902" y="2770"/>
                  </a:cubicBezTo>
                  <a:cubicBezTo>
                    <a:pt x="2915" y="2770"/>
                    <a:pt x="2927" y="2767"/>
                    <a:pt x="2936" y="2761"/>
                  </a:cubicBezTo>
                  <a:cubicBezTo>
                    <a:pt x="3035" y="2708"/>
                    <a:pt x="3131" y="2653"/>
                    <a:pt x="3223" y="2591"/>
                  </a:cubicBezTo>
                  <a:cubicBezTo>
                    <a:pt x="3303" y="2543"/>
                    <a:pt x="3253" y="2436"/>
                    <a:pt x="3183" y="2436"/>
                  </a:cubicBezTo>
                  <a:close/>
                  <a:moveTo>
                    <a:pt x="1036" y="2603"/>
                  </a:moveTo>
                  <a:cubicBezTo>
                    <a:pt x="961" y="2603"/>
                    <a:pt x="917" y="2722"/>
                    <a:pt x="1005" y="2761"/>
                  </a:cubicBezTo>
                  <a:cubicBezTo>
                    <a:pt x="1104" y="2810"/>
                    <a:pt x="1206" y="2856"/>
                    <a:pt x="1311" y="2893"/>
                  </a:cubicBezTo>
                  <a:cubicBezTo>
                    <a:pt x="1320" y="2896"/>
                    <a:pt x="1329" y="2899"/>
                    <a:pt x="1339" y="2899"/>
                  </a:cubicBezTo>
                  <a:cubicBezTo>
                    <a:pt x="1428" y="2899"/>
                    <a:pt x="1453" y="2773"/>
                    <a:pt x="1366" y="2742"/>
                  </a:cubicBezTo>
                  <a:cubicBezTo>
                    <a:pt x="1268" y="2705"/>
                    <a:pt x="1172" y="2665"/>
                    <a:pt x="1080" y="2616"/>
                  </a:cubicBezTo>
                  <a:cubicBezTo>
                    <a:pt x="1064" y="2607"/>
                    <a:pt x="1050" y="2603"/>
                    <a:pt x="1036" y="2603"/>
                  </a:cubicBezTo>
                  <a:close/>
                  <a:moveTo>
                    <a:pt x="4887" y="2595"/>
                  </a:moveTo>
                  <a:cubicBezTo>
                    <a:pt x="4816" y="2595"/>
                    <a:pt x="4771" y="2701"/>
                    <a:pt x="4852" y="2748"/>
                  </a:cubicBezTo>
                  <a:cubicBezTo>
                    <a:pt x="4947" y="2801"/>
                    <a:pt x="5046" y="2850"/>
                    <a:pt x="5151" y="2893"/>
                  </a:cubicBezTo>
                  <a:cubicBezTo>
                    <a:pt x="5160" y="2896"/>
                    <a:pt x="5169" y="2899"/>
                    <a:pt x="5182" y="2899"/>
                  </a:cubicBezTo>
                  <a:lnTo>
                    <a:pt x="5182" y="2896"/>
                  </a:lnTo>
                  <a:cubicBezTo>
                    <a:pt x="5268" y="2896"/>
                    <a:pt x="5290" y="2779"/>
                    <a:pt x="5212" y="2742"/>
                  </a:cubicBezTo>
                  <a:cubicBezTo>
                    <a:pt x="5114" y="2702"/>
                    <a:pt x="5021" y="2656"/>
                    <a:pt x="4929" y="2606"/>
                  </a:cubicBezTo>
                  <a:cubicBezTo>
                    <a:pt x="4914" y="2598"/>
                    <a:pt x="4900" y="2595"/>
                    <a:pt x="4887" y="2595"/>
                  </a:cubicBezTo>
                  <a:close/>
                  <a:moveTo>
                    <a:pt x="7683" y="2605"/>
                  </a:moveTo>
                  <a:cubicBezTo>
                    <a:pt x="7672" y="2605"/>
                    <a:pt x="7661" y="2608"/>
                    <a:pt x="7649" y="2613"/>
                  </a:cubicBezTo>
                  <a:cubicBezTo>
                    <a:pt x="7553" y="2662"/>
                    <a:pt x="7458" y="2705"/>
                    <a:pt x="7359" y="2742"/>
                  </a:cubicBezTo>
                  <a:cubicBezTo>
                    <a:pt x="7279" y="2776"/>
                    <a:pt x="7301" y="2896"/>
                    <a:pt x="7390" y="2899"/>
                  </a:cubicBezTo>
                  <a:cubicBezTo>
                    <a:pt x="7399" y="2899"/>
                    <a:pt x="7408" y="2896"/>
                    <a:pt x="7418" y="2893"/>
                  </a:cubicBezTo>
                  <a:cubicBezTo>
                    <a:pt x="7520" y="2853"/>
                    <a:pt x="7621" y="2807"/>
                    <a:pt x="7720" y="2758"/>
                  </a:cubicBezTo>
                  <a:cubicBezTo>
                    <a:pt x="7798" y="2714"/>
                    <a:pt x="7756" y="2605"/>
                    <a:pt x="7683" y="2605"/>
                  </a:cubicBezTo>
                  <a:close/>
                  <a:moveTo>
                    <a:pt x="2609" y="2736"/>
                  </a:moveTo>
                  <a:cubicBezTo>
                    <a:pt x="2599" y="2736"/>
                    <a:pt x="2589" y="2738"/>
                    <a:pt x="2578" y="2742"/>
                  </a:cubicBezTo>
                  <a:cubicBezTo>
                    <a:pt x="2480" y="2776"/>
                    <a:pt x="2381" y="2804"/>
                    <a:pt x="2279" y="2822"/>
                  </a:cubicBezTo>
                  <a:cubicBezTo>
                    <a:pt x="2184" y="2841"/>
                    <a:pt x="2196" y="2980"/>
                    <a:pt x="2292" y="2983"/>
                  </a:cubicBezTo>
                  <a:lnTo>
                    <a:pt x="2307" y="2983"/>
                  </a:lnTo>
                  <a:cubicBezTo>
                    <a:pt x="2418" y="2961"/>
                    <a:pt x="2526" y="2933"/>
                    <a:pt x="2631" y="2896"/>
                  </a:cubicBezTo>
                  <a:cubicBezTo>
                    <a:pt x="2725" y="2863"/>
                    <a:pt x="2690" y="2736"/>
                    <a:pt x="2609" y="2736"/>
                  </a:cubicBezTo>
                  <a:close/>
                  <a:moveTo>
                    <a:pt x="1642" y="2822"/>
                  </a:moveTo>
                  <a:cubicBezTo>
                    <a:pt x="1550" y="2822"/>
                    <a:pt x="1529" y="2968"/>
                    <a:pt x="1635" y="2983"/>
                  </a:cubicBezTo>
                  <a:cubicBezTo>
                    <a:pt x="1743" y="3004"/>
                    <a:pt x="1851" y="3014"/>
                    <a:pt x="1959" y="3014"/>
                  </a:cubicBezTo>
                  <a:lnTo>
                    <a:pt x="1974" y="3014"/>
                  </a:lnTo>
                  <a:cubicBezTo>
                    <a:pt x="2017" y="3014"/>
                    <a:pt x="2048" y="2977"/>
                    <a:pt x="2048" y="2933"/>
                  </a:cubicBezTo>
                  <a:cubicBezTo>
                    <a:pt x="2045" y="2889"/>
                    <a:pt x="2008" y="2853"/>
                    <a:pt x="1967" y="2853"/>
                  </a:cubicBezTo>
                  <a:cubicBezTo>
                    <a:pt x="1965" y="2853"/>
                    <a:pt x="1963" y="2853"/>
                    <a:pt x="1962" y="2853"/>
                  </a:cubicBezTo>
                  <a:cubicBezTo>
                    <a:pt x="1860" y="2853"/>
                    <a:pt x="1761" y="2844"/>
                    <a:pt x="1666" y="2825"/>
                  </a:cubicBezTo>
                  <a:cubicBezTo>
                    <a:pt x="1657" y="2823"/>
                    <a:pt x="1649" y="2822"/>
                    <a:pt x="1642" y="2822"/>
                  </a:cubicBezTo>
                  <a:close/>
                  <a:moveTo>
                    <a:pt x="7085" y="2836"/>
                  </a:moveTo>
                  <a:cubicBezTo>
                    <a:pt x="7078" y="2836"/>
                    <a:pt x="7071" y="2837"/>
                    <a:pt x="7063" y="2841"/>
                  </a:cubicBezTo>
                  <a:cubicBezTo>
                    <a:pt x="6961" y="2869"/>
                    <a:pt x="6859" y="2893"/>
                    <a:pt x="6755" y="2909"/>
                  </a:cubicBezTo>
                  <a:cubicBezTo>
                    <a:pt x="6654" y="2924"/>
                    <a:pt x="6665" y="3069"/>
                    <a:pt x="6764" y="3069"/>
                  </a:cubicBezTo>
                  <a:cubicBezTo>
                    <a:pt x="6765" y="3069"/>
                    <a:pt x="6766" y="3069"/>
                    <a:pt x="6767" y="3069"/>
                  </a:cubicBezTo>
                  <a:lnTo>
                    <a:pt x="6770" y="3072"/>
                  </a:lnTo>
                  <a:cubicBezTo>
                    <a:pt x="6773" y="3069"/>
                    <a:pt x="6776" y="3069"/>
                    <a:pt x="6782" y="3069"/>
                  </a:cubicBezTo>
                  <a:cubicBezTo>
                    <a:pt x="6890" y="3051"/>
                    <a:pt x="6998" y="3026"/>
                    <a:pt x="7106" y="2995"/>
                  </a:cubicBezTo>
                  <a:cubicBezTo>
                    <a:pt x="7190" y="2984"/>
                    <a:pt x="7155" y="2836"/>
                    <a:pt x="7085" y="2836"/>
                  </a:cubicBezTo>
                  <a:close/>
                  <a:moveTo>
                    <a:pt x="5496" y="2846"/>
                  </a:moveTo>
                  <a:cubicBezTo>
                    <a:pt x="5413" y="2846"/>
                    <a:pt x="5383" y="2966"/>
                    <a:pt x="5465" y="3001"/>
                  </a:cubicBezTo>
                  <a:cubicBezTo>
                    <a:pt x="5573" y="3032"/>
                    <a:pt x="5681" y="3057"/>
                    <a:pt x="5789" y="3072"/>
                  </a:cubicBezTo>
                  <a:cubicBezTo>
                    <a:pt x="5792" y="3074"/>
                    <a:pt x="5795" y="3074"/>
                    <a:pt x="5797" y="3074"/>
                  </a:cubicBezTo>
                  <a:cubicBezTo>
                    <a:pt x="5799" y="3074"/>
                    <a:pt x="5802" y="3074"/>
                    <a:pt x="5805" y="3072"/>
                  </a:cubicBezTo>
                  <a:lnTo>
                    <a:pt x="5805" y="3075"/>
                  </a:lnTo>
                  <a:cubicBezTo>
                    <a:pt x="5903" y="3075"/>
                    <a:pt x="5916" y="2933"/>
                    <a:pt x="5817" y="2915"/>
                  </a:cubicBezTo>
                  <a:cubicBezTo>
                    <a:pt x="5715" y="2899"/>
                    <a:pt x="5610" y="2875"/>
                    <a:pt x="5509" y="2847"/>
                  </a:cubicBezTo>
                  <a:cubicBezTo>
                    <a:pt x="5504" y="2846"/>
                    <a:pt x="5500" y="2846"/>
                    <a:pt x="5496" y="2846"/>
                  </a:cubicBezTo>
                  <a:close/>
                  <a:moveTo>
                    <a:pt x="6123" y="2946"/>
                  </a:moveTo>
                  <a:cubicBezTo>
                    <a:pt x="6020" y="2946"/>
                    <a:pt x="6013" y="3103"/>
                    <a:pt x="6119" y="3109"/>
                  </a:cubicBezTo>
                  <a:cubicBezTo>
                    <a:pt x="6172" y="3112"/>
                    <a:pt x="6227" y="3112"/>
                    <a:pt x="6280" y="3112"/>
                  </a:cubicBezTo>
                  <a:cubicBezTo>
                    <a:pt x="6338" y="3112"/>
                    <a:pt x="6394" y="3109"/>
                    <a:pt x="6452" y="3109"/>
                  </a:cubicBezTo>
                  <a:cubicBezTo>
                    <a:pt x="6554" y="3097"/>
                    <a:pt x="6548" y="2949"/>
                    <a:pt x="6446" y="2946"/>
                  </a:cubicBezTo>
                  <a:lnTo>
                    <a:pt x="6443" y="2946"/>
                  </a:lnTo>
                  <a:cubicBezTo>
                    <a:pt x="6391" y="2949"/>
                    <a:pt x="6338" y="2950"/>
                    <a:pt x="6286" y="2950"/>
                  </a:cubicBezTo>
                  <a:cubicBezTo>
                    <a:pt x="6233" y="2950"/>
                    <a:pt x="6181" y="2949"/>
                    <a:pt x="6128" y="2946"/>
                  </a:cubicBezTo>
                  <a:cubicBezTo>
                    <a:pt x="6126" y="2946"/>
                    <a:pt x="6125" y="2946"/>
                    <a:pt x="6123" y="2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708991" y="3277577"/>
              <a:ext cx="164307" cy="158066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6815220" y="4899330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354;p14"/>
          <p:cNvGrpSpPr/>
          <p:nvPr/>
        </p:nvGrpSpPr>
        <p:grpSpPr>
          <a:xfrm>
            <a:off x="9887300" y="26365"/>
            <a:ext cx="2223824" cy="2141139"/>
            <a:chOff x="7415475" y="19774"/>
            <a:chExt cx="1667868" cy="1605854"/>
          </a:xfrm>
        </p:grpSpPr>
        <p:grpSp>
          <p:nvGrpSpPr>
            <p:cNvPr id="6" name="Google Shape;1355;p14"/>
            <p:cNvGrpSpPr/>
            <p:nvPr/>
          </p:nvGrpSpPr>
          <p:grpSpPr>
            <a:xfrm>
              <a:off x="8727034" y="1413481"/>
              <a:ext cx="356308" cy="212146"/>
              <a:chOff x="5852753" y="-1422679"/>
              <a:chExt cx="195881" cy="116634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852753" y="-1420330"/>
                <a:ext cx="195881" cy="11161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5861505" y="-1422679"/>
                <a:ext cx="176673" cy="116634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8" name="Google Shape;1358;p14"/>
            <p:cNvSpPr/>
            <p:nvPr/>
          </p:nvSpPr>
          <p:spPr>
            <a:xfrm>
              <a:off x="7415475" y="120062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454729" y="218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2877" y="179637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7700974" y="316816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53729" y="627684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957048" y="1145935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364;p14"/>
            <p:cNvGrpSpPr/>
            <p:nvPr/>
          </p:nvGrpSpPr>
          <p:grpSpPr>
            <a:xfrm>
              <a:off x="7853382" y="19774"/>
              <a:ext cx="394623" cy="297061"/>
              <a:chOff x="85157" y="4436674"/>
              <a:chExt cx="394623" cy="297061"/>
            </a:xfrm>
          </p:grpSpPr>
          <p:sp>
            <p:nvSpPr>
              <p:cNvPr id="1365" name="Google Shape;1365;p14"/>
              <p:cNvSpPr/>
              <p:nvPr/>
            </p:nvSpPr>
            <p:spPr>
              <a:xfrm flipH="1">
                <a:off x="381812" y="4602895"/>
                <a:ext cx="97968" cy="7456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21" extrusionOk="0">
                    <a:moveTo>
                      <a:pt x="861" y="1"/>
                    </a:moveTo>
                    <a:cubicBezTo>
                      <a:pt x="840" y="1"/>
                      <a:pt x="818" y="10"/>
                      <a:pt x="800" y="32"/>
                    </a:cubicBezTo>
                    <a:cubicBezTo>
                      <a:pt x="1" y="788"/>
                      <a:pt x="26" y="822"/>
                      <a:pt x="78" y="890"/>
                    </a:cubicBezTo>
                    <a:cubicBezTo>
                      <a:pt x="97" y="911"/>
                      <a:pt x="152" y="921"/>
                      <a:pt x="229" y="921"/>
                    </a:cubicBezTo>
                    <a:cubicBezTo>
                      <a:pt x="525" y="921"/>
                      <a:pt x="1139" y="788"/>
                      <a:pt x="1145" y="782"/>
                    </a:cubicBezTo>
                    <a:cubicBezTo>
                      <a:pt x="1188" y="769"/>
                      <a:pt x="1210" y="723"/>
                      <a:pt x="1195" y="683"/>
                    </a:cubicBezTo>
                    <a:cubicBezTo>
                      <a:pt x="1182" y="648"/>
                      <a:pt x="1151" y="627"/>
                      <a:pt x="1117" y="627"/>
                    </a:cubicBezTo>
                    <a:cubicBezTo>
                      <a:pt x="1109" y="627"/>
                      <a:pt x="1101" y="628"/>
                      <a:pt x="1093" y="631"/>
                    </a:cubicBezTo>
                    <a:cubicBezTo>
                      <a:pt x="1028" y="649"/>
                      <a:pt x="544" y="729"/>
                      <a:pt x="300" y="757"/>
                    </a:cubicBezTo>
                    <a:cubicBezTo>
                      <a:pt x="427" y="615"/>
                      <a:pt x="676" y="368"/>
                      <a:pt x="911" y="146"/>
                    </a:cubicBezTo>
                    <a:cubicBezTo>
                      <a:pt x="981" y="90"/>
                      <a:pt x="925" y="1"/>
                      <a:pt x="86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flipH="1">
                <a:off x="85157" y="4436674"/>
                <a:ext cx="358432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3669" extrusionOk="0">
                    <a:moveTo>
                      <a:pt x="1234" y="0"/>
                    </a:moveTo>
                    <a:cubicBezTo>
                      <a:pt x="1179" y="0"/>
                      <a:pt x="1127" y="25"/>
                      <a:pt x="1081" y="84"/>
                    </a:cubicBezTo>
                    <a:cubicBezTo>
                      <a:pt x="769" y="478"/>
                      <a:pt x="1463" y="1792"/>
                      <a:pt x="1463" y="1792"/>
                    </a:cubicBezTo>
                    <a:cubicBezTo>
                      <a:pt x="1463" y="1792"/>
                      <a:pt x="991" y="1509"/>
                      <a:pt x="617" y="1509"/>
                    </a:cubicBezTo>
                    <a:cubicBezTo>
                      <a:pt x="424" y="1509"/>
                      <a:pt x="257" y="1585"/>
                      <a:pt x="195" y="1814"/>
                    </a:cubicBezTo>
                    <a:cubicBezTo>
                      <a:pt x="0" y="2525"/>
                      <a:pt x="944" y="3669"/>
                      <a:pt x="2021" y="3669"/>
                    </a:cubicBezTo>
                    <a:cubicBezTo>
                      <a:pt x="2356" y="3669"/>
                      <a:pt x="2703" y="3559"/>
                      <a:pt x="3033" y="3291"/>
                    </a:cubicBezTo>
                    <a:cubicBezTo>
                      <a:pt x="4427" y="2162"/>
                      <a:pt x="3613" y="852"/>
                      <a:pt x="3613" y="852"/>
                    </a:cubicBezTo>
                    <a:lnTo>
                      <a:pt x="3613" y="852"/>
                    </a:lnTo>
                    <a:lnTo>
                      <a:pt x="2913" y="1490"/>
                    </a:lnTo>
                    <a:cubicBezTo>
                      <a:pt x="2913" y="1490"/>
                      <a:pt x="2795" y="608"/>
                      <a:pt x="2358" y="383"/>
                    </a:cubicBezTo>
                    <a:cubicBezTo>
                      <a:pt x="2294" y="350"/>
                      <a:pt x="2242" y="336"/>
                      <a:pt x="2198" y="336"/>
                    </a:cubicBezTo>
                    <a:cubicBezTo>
                      <a:pt x="1936" y="336"/>
                      <a:pt x="1981" y="827"/>
                      <a:pt x="1981" y="827"/>
                    </a:cubicBezTo>
                    <a:cubicBezTo>
                      <a:pt x="1981" y="827"/>
                      <a:pt x="1553" y="0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flipH="1">
                <a:off x="362057" y="4580549"/>
                <a:ext cx="53437" cy="5100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30" extrusionOk="0">
                    <a:moveTo>
                      <a:pt x="428" y="0"/>
                    </a:moveTo>
                    <a:cubicBezTo>
                      <a:pt x="374" y="0"/>
                      <a:pt x="319" y="53"/>
                      <a:pt x="351" y="117"/>
                    </a:cubicBezTo>
                    <a:cubicBezTo>
                      <a:pt x="407" y="237"/>
                      <a:pt x="444" y="392"/>
                      <a:pt x="428" y="456"/>
                    </a:cubicBezTo>
                    <a:cubicBezTo>
                      <a:pt x="373" y="419"/>
                      <a:pt x="262" y="287"/>
                      <a:pt x="175" y="154"/>
                    </a:cubicBezTo>
                    <a:cubicBezTo>
                      <a:pt x="158" y="126"/>
                      <a:pt x="133" y="114"/>
                      <a:pt x="109" y="114"/>
                    </a:cubicBezTo>
                    <a:cubicBezTo>
                      <a:pt x="54" y="114"/>
                      <a:pt x="1" y="176"/>
                      <a:pt x="40" y="240"/>
                    </a:cubicBezTo>
                    <a:cubicBezTo>
                      <a:pt x="132" y="382"/>
                      <a:pt x="305" y="623"/>
                      <a:pt x="441" y="629"/>
                    </a:cubicBezTo>
                    <a:lnTo>
                      <a:pt x="447" y="629"/>
                    </a:lnTo>
                    <a:cubicBezTo>
                      <a:pt x="487" y="629"/>
                      <a:pt x="524" y="611"/>
                      <a:pt x="549" y="580"/>
                    </a:cubicBezTo>
                    <a:cubicBezTo>
                      <a:pt x="660" y="438"/>
                      <a:pt x="539" y="139"/>
                      <a:pt x="499" y="52"/>
                    </a:cubicBezTo>
                    <a:cubicBezTo>
                      <a:pt x="485" y="16"/>
                      <a:pt x="457" y="0"/>
                      <a:pt x="42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 flipH="1">
                <a:off x="219396" y="4507518"/>
                <a:ext cx="103554" cy="10128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251" extrusionOk="0">
                    <a:moveTo>
                      <a:pt x="847" y="0"/>
                    </a:moveTo>
                    <a:cubicBezTo>
                      <a:pt x="816" y="0"/>
                      <a:pt x="784" y="9"/>
                      <a:pt x="756" y="26"/>
                    </a:cubicBezTo>
                    <a:cubicBezTo>
                      <a:pt x="667" y="88"/>
                      <a:pt x="642" y="242"/>
                      <a:pt x="642" y="387"/>
                    </a:cubicBezTo>
                    <a:cubicBezTo>
                      <a:pt x="473" y="222"/>
                      <a:pt x="340" y="137"/>
                      <a:pt x="245" y="137"/>
                    </a:cubicBezTo>
                    <a:cubicBezTo>
                      <a:pt x="214" y="137"/>
                      <a:pt x="187" y="146"/>
                      <a:pt x="164" y="165"/>
                    </a:cubicBezTo>
                    <a:cubicBezTo>
                      <a:pt x="124" y="192"/>
                      <a:pt x="1" y="288"/>
                      <a:pt x="386" y="1201"/>
                    </a:cubicBezTo>
                    <a:cubicBezTo>
                      <a:pt x="399" y="1232"/>
                      <a:pt x="430" y="1250"/>
                      <a:pt x="460" y="1250"/>
                    </a:cubicBezTo>
                    <a:cubicBezTo>
                      <a:pt x="473" y="1250"/>
                      <a:pt x="485" y="1247"/>
                      <a:pt x="494" y="1241"/>
                    </a:cubicBezTo>
                    <a:cubicBezTo>
                      <a:pt x="534" y="1226"/>
                      <a:pt x="553" y="1176"/>
                      <a:pt x="537" y="1136"/>
                    </a:cubicBezTo>
                    <a:cubicBezTo>
                      <a:pt x="402" y="812"/>
                      <a:pt x="272" y="424"/>
                      <a:pt x="272" y="300"/>
                    </a:cubicBezTo>
                    <a:lnTo>
                      <a:pt x="272" y="300"/>
                    </a:lnTo>
                    <a:cubicBezTo>
                      <a:pt x="349" y="331"/>
                      <a:pt x="525" y="485"/>
                      <a:pt x="676" y="655"/>
                    </a:cubicBezTo>
                    <a:cubicBezTo>
                      <a:pt x="693" y="674"/>
                      <a:pt x="715" y="682"/>
                      <a:pt x="736" y="682"/>
                    </a:cubicBezTo>
                    <a:cubicBezTo>
                      <a:pt x="779" y="682"/>
                      <a:pt x="821" y="646"/>
                      <a:pt x="815" y="593"/>
                    </a:cubicBezTo>
                    <a:cubicBezTo>
                      <a:pt x="793" y="399"/>
                      <a:pt x="812" y="189"/>
                      <a:pt x="843" y="162"/>
                    </a:cubicBezTo>
                    <a:cubicBezTo>
                      <a:pt x="849" y="162"/>
                      <a:pt x="855" y="165"/>
                      <a:pt x="861" y="168"/>
                    </a:cubicBezTo>
                    <a:cubicBezTo>
                      <a:pt x="1006" y="248"/>
                      <a:pt x="1093" y="606"/>
                      <a:pt x="1111" y="815"/>
                    </a:cubicBezTo>
                    <a:cubicBezTo>
                      <a:pt x="1114" y="867"/>
                      <a:pt x="1152" y="891"/>
                      <a:pt x="1190" y="891"/>
                    </a:cubicBezTo>
                    <a:cubicBezTo>
                      <a:pt x="1234" y="891"/>
                      <a:pt x="1278" y="859"/>
                      <a:pt x="1272" y="800"/>
                    </a:cubicBezTo>
                    <a:cubicBezTo>
                      <a:pt x="1265" y="735"/>
                      <a:pt x="1207" y="171"/>
                      <a:pt x="938" y="26"/>
                    </a:cubicBezTo>
                    <a:cubicBezTo>
                      <a:pt x="911" y="9"/>
                      <a:pt x="879" y="0"/>
                      <a:pt x="84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 flipH="1">
                <a:off x="182072" y="4624513"/>
                <a:ext cx="177556" cy="9189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135" extrusionOk="0">
                    <a:moveTo>
                      <a:pt x="2091" y="0"/>
                    </a:moveTo>
                    <a:cubicBezTo>
                      <a:pt x="2061" y="0"/>
                      <a:pt x="2030" y="17"/>
                      <a:pt x="2018" y="55"/>
                    </a:cubicBezTo>
                    <a:cubicBezTo>
                      <a:pt x="2014" y="61"/>
                      <a:pt x="1795" y="672"/>
                      <a:pt x="1265" y="891"/>
                    </a:cubicBezTo>
                    <a:cubicBezTo>
                      <a:pt x="1137" y="944"/>
                      <a:pt x="1000" y="970"/>
                      <a:pt x="856" y="970"/>
                    </a:cubicBezTo>
                    <a:cubicBezTo>
                      <a:pt x="640" y="970"/>
                      <a:pt x="406" y="911"/>
                      <a:pt x="158" y="792"/>
                    </a:cubicBezTo>
                    <a:cubicBezTo>
                      <a:pt x="143" y="784"/>
                      <a:pt x="129" y="780"/>
                      <a:pt x="116" y="780"/>
                    </a:cubicBezTo>
                    <a:cubicBezTo>
                      <a:pt x="41" y="780"/>
                      <a:pt x="1" y="898"/>
                      <a:pt x="90" y="937"/>
                    </a:cubicBezTo>
                    <a:cubicBezTo>
                      <a:pt x="361" y="1067"/>
                      <a:pt x="620" y="1135"/>
                      <a:pt x="861" y="1135"/>
                    </a:cubicBezTo>
                    <a:cubicBezTo>
                      <a:pt x="1021" y="1135"/>
                      <a:pt x="1182" y="1104"/>
                      <a:pt x="1330" y="1042"/>
                    </a:cubicBezTo>
                    <a:cubicBezTo>
                      <a:pt x="1928" y="792"/>
                      <a:pt x="2163" y="135"/>
                      <a:pt x="2172" y="108"/>
                    </a:cubicBezTo>
                    <a:cubicBezTo>
                      <a:pt x="2193" y="44"/>
                      <a:pt x="2141" y="0"/>
                      <a:pt x="209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Google Shape;1370;p14"/>
          <p:cNvGrpSpPr/>
          <p:nvPr/>
        </p:nvGrpSpPr>
        <p:grpSpPr>
          <a:xfrm>
            <a:off x="85638" y="134202"/>
            <a:ext cx="2367628" cy="1924647"/>
            <a:chOff x="64228" y="100651"/>
            <a:chExt cx="1775721" cy="1443485"/>
          </a:xfrm>
        </p:grpSpPr>
        <p:grpSp>
          <p:nvGrpSpPr>
            <p:cNvPr id="9" name="Google Shape;1371;p14"/>
            <p:cNvGrpSpPr/>
            <p:nvPr/>
          </p:nvGrpSpPr>
          <p:grpSpPr>
            <a:xfrm>
              <a:off x="207153" y="986833"/>
              <a:ext cx="367879" cy="258973"/>
              <a:chOff x="8341725" y="115829"/>
              <a:chExt cx="267198" cy="188098"/>
            </a:xfrm>
          </p:grpSpPr>
          <p:sp>
            <p:nvSpPr>
              <p:cNvPr id="1372" name="Google Shape;1372;p14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9" name="Google Shape;1379;p14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1678526" y="27430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64228" y="1429033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132954" y="70468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5594267">
              <a:off x="128159" y="1035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5594267">
              <a:off x="1518450" y="117160"/>
              <a:ext cx="82879" cy="75565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386;p14"/>
            <p:cNvGrpSpPr/>
            <p:nvPr/>
          </p:nvGrpSpPr>
          <p:grpSpPr>
            <a:xfrm>
              <a:off x="978054" y="146142"/>
              <a:ext cx="446685" cy="265947"/>
              <a:chOff x="978054" y="146142"/>
              <a:chExt cx="446685" cy="265947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978054" y="15196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999986" y="146142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389;p14"/>
            <p:cNvGrpSpPr/>
            <p:nvPr/>
          </p:nvGrpSpPr>
          <p:grpSpPr>
            <a:xfrm>
              <a:off x="241328" y="274302"/>
              <a:ext cx="299552" cy="265537"/>
              <a:chOff x="8792070" y="4843090"/>
              <a:chExt cx="142474" cy="126290"/>
            </a:xfrm>
          </p:grpSpPr>
          <p:sp>
            <p:nvSpPr>
              <p:cNvPr id="1390" name="Google Shape;1390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oogle Shape;1401;p14"/>
          <p:cNvGrpSpPr/>
          <p:nvPr/>
        </p:nvGrpSpPr>
        <p:grpSpPr>
          <a:xfrm>
            <a:off x="63476" y="3956314"/>
            <a:ext cx="3386437" cy="2967951"/>
            <a:chOff x="47607" y="2967235"/>
            <a:chExt cx="2539828" cy="2225963"/>
          </a:xfrm>
        </p:grpSpPr>
        <p:sp>
          <p:nvSpPr>
            <p:cNvPr id="1402" name="Google Shape;1402;p14"/>
            <p:cNvSpPr/>
            <p:nvPr/>
          </p:nvSpPr>
          <p:spPr>
            <a:xfrm>
              <a:off x="279841" y="296723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5064" y="48022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581245">
              <a:off x="321352" y="4794389"/>
              <a:ext cx="787476" cy="33494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397152" y="33709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47607" y="317795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839941" y="497162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408;p14"/>
            <p:cNvGrpSpPr/>
            <p:nvPr/>
          </p:nvGrpSpPr>
          <p:grpSpPr>
            <a:xfrm>
              <a:off x="1339577" y="4712702"/>
              <a:ext cx="407881" cy="242857"/>
              <a:chOff x="78527" y="4008152"/>
              <a:chExt cx="407881" cy="242857"/>
            </a:xfrm>
          </p:grpSpPr>
          <p:sp>
            <p:nvSpPr>
              <p:cNvPr id="1409" name="Google Shape;1409;p14"/>
              <p:cNvSpPr/>
              <p:nvPr/>
            </p:nvSpPr>
            <p:spPr>
              <a:xfrm>
                <a:off x="78527" y="4013042"/>
                <a:ext cx="407881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96750" y="4008152"/>
                <a:ext cx="367883" cy="242857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oogle Shape;1411;p14"/>
            <p:cNvGrpSpPr/>
            <p:nvPr/>
          </p:nvGrpSpPr>
          <p:grpSpPr>
            <a:xfrm>
              <a:off x="85065" y="3621100"/>
              <a:ext cx="345427" cy="299475"/>
              <a:chOff x="1011528" y="129375"/>
              <a:chExt cx="345427" cy="299475"/>
            </a:xfrm>
          </p:grpSpPr>
          <p:sp>
            <p:nvSpPr>
              <p:cNvPr id="1412" name="Google Shape;1412;p14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417;p14"/>
            <p:cNvGrpSpPr/>
            <p:nvPr/>
          </p:nvGrpSpPr>
          <p:grpSpPr>
            <a:xfrm>
              <a:off x="2199114" y="4641719"/>
              <a:ext cx="388320" cy="384805"/>
              <a:chOff x="10649934" y="1571625"/>
              <a:chExt cx="449705" cy="445634"/>
            </a:xfrm>
          </p:grpSpPr>
          <p:sp>
            <p:nvSpPr>
              <p:cNvPr id="1418" name="Google Shape;1418;p14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40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1587267" y="24379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subTitle" idx="1"/>
          </p:nvPr>
        </p:nvSpPr>
        <p:spPr>
          <a:xfrm>
            <a:off x="27480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2" hasCustomPrompt="1"/>
          </p:nvPr>
        </p:nvSpPr>
        <p:spPr>
          <a:xfrm>
            <a:off x="6351400" y="24379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3"/>
          </p:nvPr>
        </p:nvSpPr>
        <p:spPr>
          <a:xfrm>
            <a:off x="75456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 hasCustomPrompt="1"/>
          </p:nvPr>
        </p:nvSpPr>
        <p:spPr>
          <a:xfrm>
            <a:off x="1587267" y="45366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27480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6351400" y="45366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subTitle" idx="7"/>
          </p:nvPr>
        </p:nvSpPr>
        <p:spPr>
          <a:xfrm>
            <a:off x="75456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2748000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9"/>
          </p:nvPr>
        </p:nvSpPr>
        <p:spPr>
          <a:xfrm>
            <a:off x="7552133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subTitle" idx="13"/>
          </p:nvPr>
        </p:nvSpPr>
        <p:spPr>
          <a:xfrm>
            <a:off x="2748000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5" name="Google Shape;1245;p13"/>
          <p:cNvSpPr txBox="1">
            <a:spLocks noGrp="1"/>
          </p:cNvSpPr>
          <p:nvPr>
            <p:ph type="subTitle" idx="14"/>
          </p:nvPr>
        </p:nvSpPr>
        <p:spPr>
          <a:xfrm>
            <a:off x="7552133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247;p13"/>
          <p:cNvGrpSpPr/>
          <p:nvPr/>
        </p:nvGrpSpPr>
        <p:grpSpPr>
          <a:xfrm>
            <a:off x="58567" y="4772937"/>
            <a:ext cx="2053156" cy="2139424"/>
            <a:chOff x="43925" y="3579703"/>
            <a:chExt cx="1539867" cy="1604568"/>
          </a:xfrm>
        </p:grpSpPr>
        <p:sp>
          <p:nvSpPr>
            <p:cNvPr id="1248" name="Google Shape;1248;p13"/>
            <p:cNvSpPr/>
            <p:nvPr/>
          </p:nvSpPr>
          <p:spPr>
            <a:xfrm>
              <a:off x="43925" y="4343775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40141" y="373015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99302" y="4905950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52924" y="3579703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61479" y="5081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500911" y="496766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54;p13"/>
          <p:cNvGrpSpPr/>
          <p:nvPr/>
        </p:nvGrpSpPr>
        <p:grpSpPr>
          <a:xfrm>
            <a:off x="9820131" y="4273388"/>
            <a:ext cx="2286252" cy="2502073"/>
            <a:chOff x="7365098" y="3205040"/>
            <a:chExt cx="1714689" cy="1876555"/>
          </a:xfrm>
        </p:grpSpPr>
        <p:sp>
          <p:nvSpPr>
            <p:cNvPr id="1255" name="Google Shape;1255;p13"/>
            <p:cNvSpPr/>
            <p:nvPr/>
          </p:nvSpPr>
          <p:spPr>
            <a:xfrm>
              <a:off x="8957971" y="3553857"/>
              <a:ext cx="97552" cy="98090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5"/>
                  </a:moveTo>
                  <a:cubicBezTo>
                    <a:pt x="990" y="315"/>
                    <a:pt x="1018" y="417"/>
                    <a:pt x="1034" y="485"/>
                  </a:cubicBezTo>
                  <a:cubicBezTo>
                    <a:pt x="1080" y="667"/>
                    <a:pt x="1089" y="707"/>
                    <a:pt x="1111" y="738"/>
                  </a:cubicBezTo>
                  <a:cubicBezTo>
                    <a:pt x="1135" y="769"/>
                    <a:pt x="1166" y="784"/>
                    <a:pt x="1345" y="846"/>
                  </a:cubicBezTo>
                  <a:cubicBezTo>
                    <a:pt x="1410" y="870"/>
                    <a:pt x="1505" y="904"/>
                    <a:pt x="1576" y="935"/>
                  </a:cubicBezTo>
                  <a:cubicBezTo>
                    <a:pt x="1478" y="978"/>
                    <a:pt x="1314" y="1040"/>
                    <a:pt x="1169" y="1093"/>
                  </a:cubicBezTo>
                  <a:cubicBezTo>
                    <a:pt x="1148" y="1099"/>
                    <a:pt x="1129" y="1114"/>
                    <a:pt x="1120" y="1136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1"/>
                    <a:pt x="759" y="1108"/>
                  </a:cubicBezTo>
                  <a:cubicBezTo>
                    <a:pt x="753" y="1077"/>
                    <a:pt x="728" y="1052"/>
                    <a:pt x="697" y="1046"/>
                  </a:cubicBezTo>
                  <a:cubicBezTo>
                    <a:pt x="528" y="1015"/>
                    <a:pt x="333" y="972"/>
                    <a:pt x="229" y="941"/>
                  </a:cubicBezTo>
                  <a:cubicBezTo>
                    <a:pt x="392" y="852"/>
                    <a:pt x="565" y="775"/>
                    <a:pt x="738" y="707"/>
                  </a:cubicBezTo>
                  <a:cubicBezTo>
                    <a:pt x="759" y="698"/>
                    <a:pt x="775" y="682"/>
                    <a:pt x="784" y="661"/>
                  </a:cubicBezTo>
                  <a:cubicBezTo>
                    <a:pt x="839" y="516"/>
                    <a:pt x="901" y="374"/>
                    <a:pt x="969" y="235"/>
                  </a:cubicBezTo>
                  <a:close/>
                  <a:moveTo>
                    <a:pt x="987" y="1"/>
                  </a:moveTo>
                  <a:cubicBezTo>
                    <a:pt x="938" y="1"/>
                    <a:pt x="864" y="1"/>
                    <a:pt x="648" y="571"/>
                  </a:cubicBezTo>
                  <a:cubicBezTo>
                    <a:pt x="40" y="815"/>
                    <a:pt x="16" y="895"/>
                    <a:pt x="7" y="929"/>
                  </a:cubicBezTo>
                  <a:cubicBezTo>
                    <a:pt x="0" y="957"/>
                    <a:pt x="7" y="985"/>
                    <a:pt x="22" y="1009"/>
                  </a:cubicBezTo>
                  <a:cubicBezTo>
                    <a:pt x="37" y="1031"/>
                    <a:pt x="84" y="1093"/>
                    <a:pt x="617" y="1194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6" y="1176"/>
                    <a:pt x="1718" y="1065"/>
                    <a:pt x="1780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8"/>
                    <a:pt x="1243" y="633"/>
                  </a:cubicBezTo>
                  <a:cubicBezTo>
                    <a:pt x="1231" y="599"/>
                    <a:pt x="1209" y="516"/>
                    <a:pt x="1194" y="448"/>
                  </a:cubicBezTo>
                  <a:cubicBezTo>
                    <a:pt x="1142" y="229"/>
                    <a:pt x="1105" y="93"/>
                    <a:pt x="1064" y="41"/>
                  </a:cubicBezTo>
                  <a:cubicBezTo>
                    <a:pt x="1046" y="16"/>
                    <a:pt x="1018" y="4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8906457" y="32050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 rot="-320246">
              <a:off x="8287495" y="4291232"/>
              <a:ext cx="649264" cy="445283"/>
            </a:xfrm>
            <a:custGeom>
              <a:avLst/>
              <a:gdLst/>
              <a:ahLst/>
              <a:cxnLst/>
              <a:rect l="l" t="t" r="r" b="b"/>
              <a:pathLst>
                <a:path w="12073" h="8280" extrusionOk="0">
                  <a:moveTo>
                    <a:pt x="8926" y="1"/>
                  </a:moveTo>
                  <a:cubicBezTo>
                    <a:pt x="8924" y="1"/>
                    <a:pt x="8922" y="1"/>
                    <a:pt x="8921" y="1"/>
                  </a:cubicBezTo>
                  <a:cubicBezTo>
                    <a:pt x="8831" y="4"/>
                    <a:pt x="8742" y="13"/>
                    <a:pt x="8652" y="29"/>
                  </a:cubicBezTo>
                  <a:lnTo>
                    <a:pt x="8588" y="41"/>
                  </a:lnTo>
                  <a:cubicBezTo>
                    <a:pt x="8492" y="60"/>
                    <a:pt x="8507" y="201"/>
                    <a:pt x="8606" y="201"/>
                  </a:cubicBezTo>
                  <a:cubicBezTo>
                    <a:pt x="8609" y="201"/>
                    <a:pt x="8615" y="201"/>
                    <a:pt x="8621" y="198"/>
                  </a:cubicBezTo>
                  <a:lnTo>
                    <a:pt x="8677" y="189"/>
                  </a:lnTo>
                  <a:cubicBezTo>
                    <a:pt x="8760" y="174"/>
                    <a:pt x="8844" y="164"/>
                    <a:pt x="8930" y="161"/>
                  </a:cubicBezTo>
                  <a:cubicBezTo>
                    <a:pt x="8973" y="158"/>
                    <a:pt x="9007" y="121"/>
                    <a:pt x="9007" y="78"/>
                  </a:cubicBezTo>
                  <a:cubicBezTo>
                    <a:pt x="9004" y="34"/>
                    <a:pt x="8967" y="1"/>
                    <a:pt x="8926" y="1"/>
                  </a:cubicBezTo>
                  <a:close/>
                  <a:moveTo>
                    <a:pt x="9248" y="13"/>
                  </a:moveTo>
                  <a:cubicBezTo>
                    <a:pt x="9151" y="13"/>
                    <a:pt x="9136" y="159"/>
                    <a:pt x="9238" y="174"/>
                  </a:cubicBezTo>
                  <a:cubicBezTo>
                    <a:pt x="9343" y="186"/>
                    <a:pt x="9445" y="205"/>
                    <a:pt x="9544" y="232"/>
                  </a:cubicBezTo>
                  <a:cubicBezTo>
                    <a:pt x="9553" y="235"/>
                    <a:pt x="9559" y="235"/>
                    <a:pt x="9565" y="235"/>
                  </a:cubicBezTo>
                  <a:cubicBezTo>
                    <a:pt x="9661" y="235"/>
                    <a:pt x="9679" y="100"/>
                    <a:pt x="9587" y="75"/>
                  </a:cubicBezTo>
                  <a:cubicBezTo>
                    <a:pt x="9479" y="47"/>
                    <a:pt x="9368" y="26"/>
                    <a:pt x="9257" y="13"/>
                  </a:cubicBezTo>
                  <a:cubicBezTo>
                    <a:pt x="9254" y="13"/>
                    <a:pt x="9251" y="13"/>
                    <a:pt x="9248" y="13"/>
                  </a:cubicBezTo>
                  <a:close/>
                  <a:moveTo>
                    <a:pt x="8303" y="128"/>
                  </a:moveTo>
                  <a:cubicBezTo>
                    <a:pt x="8291" y="128"/>
                    <a:pt x="8279" y="131"/>
                    <a:pt x="8267" y="137"/>
                  </a:cubicBezTo>
                  <a:cubicBezTo>
                    <a:pt x="8162" y="180"/>
                    <a:pt x="8060" y="232"/>
                    <a:pt x="7964" y="294"/>
                  </a:cubicBezTo>
                  <a:cubicBezTo>
                    <a:pt x="7900" y="340"/>
                    <a:pt x="7931" y="442"/>
                    <a:pt x="8011" y="442"/>
                  </a:cubicBezTo>
                  <a:lnTo>
                    <a:pt x="8011" y="445"/>
                  </a:lnTo>
                  <a:cubicBezTo>
                    <a:pt x="8026" y="445"/>
                    <a:pt x="8042" y="439"/>
                    <a:pt x="8054" y="430"/>
                  </a:cubicBezTo>
                  <a:cubicBezTo>
                    <a:pt x="8140" y="374"/>
                    <a:pt x="8233" y="325"/>
                    <a:pt x="8325" y="288"/>
                  </a:cubicBezTo>
                  <a:cubicBezTo>
                    <a:pt x="8420" y="255"/>
                    <a:pt x="8382" y="128"/>
                    <a:pt x="8303" y="128"/>
                  </a:cubicBezTo>
                  <a:close/>
                  <a:moveTo>
                    <a:pt x="9873" y="178"/>
                  </a:moveTo>
                  <a:cubicBezTo>
                    <a:pt x="9795" y="178"/>
                    <a:pt x="9757" y="295"/>
                    <a:pt x="9840" y="334"/>
                  </a:cubicBezTo>
                  <a:cubicBezTo>
                    <a:pt x="9938" y="374"/>
                    <a:pt x="10031" y="417"/>
                    <a:pt x="10123" y="470"/>
                  </a:cubicBezTo>
                  <a:cubicBezTo>
                    <a:pt x="10136" y="476"/>
                    <a:pt x="10148" y="479"/>
                    <a:pt x="10164" y="479"/>
                  </a:cubicBezTo>
                  <a:cubicBezTo>
                    <a:pt x="10247" y="479"/>
                    <a:pt x="10275" y="368"/>
                    <a:pt x="10201" y="328"/>
                  </a:cubicBezTo>
                  <a:cubicBezTo>
                    <a:pt x="10105" y="275"/>
                    <a:pt x="10003" y="226"/>
                    <a:pt x="9901" y="183"/>
                  </a:cubicBezTo>
                  <a:cubicBezTo>
                    <a:pt x="9891" y="179"/>
                    <a:pt x="9882" y="178"/>
                    <a:pt x="9873" y="178"/>
                  </a:cubicBezTo>
                  <a:close/>
                  <a:moveTo>
                    <a:pt x="5475" y="516"/>
                  </a:moveTo>
                  <a:cubicBezTo>
                    <a:pt x="5406" y="516"/>
                    <a:pt x="5337" y="518"/>
                    <a:pt x="5269" y="522"/>
                  </a:cubicBezTo>
                  <a:cubicBezTo>
                    <a:pt x="5167" y="531"/>
                    <a:pt x="5173" y="683"/>
                    <a:pt x="5275" y="686"/>
                  </a:cubicBezTo>
                  <a:lnTo>
                    <a:pt x="5281" y="683"/>
                  </a:lnTo>
                  <a:cubicBezTo>
                    <a:pt x="5341" y="679"/>
                    <a:pt x="5401" y="677"/>
                    <a:pt x="5463" y="677"/>
                  </a:cubicBezTo>
                  <a:cubicBezTo>
                    <a:pt x="5506" y="677"/>
                    <a:pt x="5549" y="678"/>
                    <a:pt x="5593" y="679"/>
                  </a:cubicBezTo>
                  <a:cubicBezTo>
                    <a:pt x="5698" y="679"/>
                    <a:pt x="5704" y="528"/>
                    <a:pt x="5602" y="519"/>
                  </a:cubicBezTo>
                  <a:cubicBezTo>
                    <a:pt x="5560" y="517"/>
                    <a:pt x="5517" y="516"/>
                    <a:pt x="5475" y="516"/>
                  </a:cubicBezTo>
                  <a:close/>
                  <a:moveTo>
                    <a:pt x="5916" y="551"/>
                  </a:moveTo>
                  <a:cubicBezTo>
                    <a:pt x="5879" y="551"/>
                    <a:pt x="5845" y="580"/>
                    <a:pt x="5839" y="621"/>
                  </a:cubicBezTo>
                  <a:cubicBezTo>
                    <a:pt x="5833" y="664"/>
                    <a:pt x="5861" y="704"/>
                    <a:pt x="5907" y="713"/>
                  </a:cubicBezTo>
                  <a:cubicBezTo>
                    <a:pt x="6009" y="729"/>
                    <a:pt x="6111" y="754"/>
                    <a:pt x="6213" y="781"/>
                  </a:cubicBezTo>
                  <a:cubicBezTo>
                    <a:pt x="6219" y="784"/>
                    <a:pt x="6228" y="784"/>
                    <a:pt x="6234" y="784"/>
                  </a:cubicBezTo>
                  <a:cubicBezTo>
                    <a:pt x="6327" y="784"/>
                    <a:pt x="6345" y="655"/>
                    <a:pt x="6256" y="627"/>
                  </a:cubicBezTo>
                  <a:cubicBezTo>
                    <a:pt x="6151" y="596"/>
                    <a:pt x="6043" y="572"/>
                    <a:pt x="5932" y="553"/>
                  </a:cubicBezTo>
                  <a:cubicBezTo>
                    <a:pt x="5927" y="552"/>
                    <a:pt x="5922" y="551"/>
                    <a:pt x="5916" y="551"/>
                  </a:cubicBezTo>
                  <a:close/>
                  <a:moveTo>
                    <a:pt x="4962" y="562"/>
                  </a:moveTo>
                  <a:cubicBezTo>
                    <a:pt x="4955" y="562"/>
                    <a:pt x="4947" y="563"/>
                    <a:pt x="4939" y="565"/>
                  </a:cubicBezTo>
                  <a:cubicBezTo>
                    <a:pt x="4831" y="587"/>
                    <a:pt x="4723" y="612"/>
                    <a:pt x="4615" y="642"/>
                  </a:cubicBezTo>
                  <a:cubicBezTo>
                    <a:pt x="4526" y="670"/>
                    <a:pt x="4544" y="803"/>
                    <a:pt x="4640" y="803"/>
                  </a:cubicBezTo>
                  <a:cubicBezTo>
                    <a:pt x="4646" y="803"/>
                    <a:pt x="4655" y="803"/>
                    <a:pt x="4661" y="800"/>
                  </a:cubicBezTo>
                  <a:cubicBezTo>
                    <a:pt x="4763" y="769"/>
                    <a:pt x="4865" y="744"/>
                    <a:pt x="4970" y="726"/>
                  </a:cubicBezTo>
                  <a:cubicBezTo>
                    <a:pt x="5075" y="711"/>
                    <a:pt x="5054" y="562"/>
                    <a:pt x="4962" y="562"/>
                  </a:cubicBezTo>
                  <a:close/>
                  <a:moveTo>
                    <a:pt x="10439" y="486"/>
                  </a:moveTo>
                  <a:cubicBezTo>
                    <a:pt x="10370" y="486"/>
                    <a:pt x="10324" y="585"/>
                    <a:pt x="10395" y="633"/>
                  </a:cubicBezTo>
                  <a:cubicBezTo>
                    <a:pt x="10478" y="692"/>
                    <a:pt x="10565" y="757"/>
                    <a:pt x="10651" y="821"/>
                  </a:cubicBezTo>
                  <a:cubicBezTo>
                    <a:pt x="10663" y="834"/>
                    <a:pt x="10682" y="840"/>
                    <a:pt x="10700" y="840"/>
                  </a:cubicBezTo>
                  <a:lnTo>
                    <a:pt x="10700" y="843"/>
                  </a:lnTo>
                  <a:cubicBezTo>
                    <a:pt x="10725" y="843"/>
                    <a:pt x="10747" y="831"/>
                    <a:pt x="10762" y="809"/>
                  </a:cubicBezTo>
                  <a:cubicBezTo>
                    <a:pt x="10790" y="775"/>
                    <a:pt x="10784" y="723"/>
                    <a:pt x="10750" y="695"/>
                  </a:cubicBezTo>
                  <a:cubicBezTo>
                    <a:pt x="10663" y="627"/>
                    <a:pt x="10574" y="559"/>
                    <a:pt x="10484" y="501"/>
                  </a:cubicBezTo>
                  <a:cubicBezTo>
                    <a:pt x="10469" y="490"/>
                    <a:pt x="10453" y="486"/>
                    <a:pt x="10439" y="486"/>
                  </a:cubicBezTo>
                  <a:close/>
                  <a:moveTo>
                    <a:pt x="7760" y="484"/>
                  </a:moveTo>
                  <a:cubicBezTo>
                    <a:pt x="7741" y="484"/>
                    <a:pt x="7720" y="492"/>
                    <a:pt x="7702" y="510"/>
                  </a:cubicBezTo>
                  <a:cubicBezTo>
                    <a:pt x="7622" y="590"/>
                    <a:pt x="7551" y="676"/>
                    <a:pt x="7490" y="772"/>
                  </a:cubicBezTo>
                  <a:cubicBezTo>
                    <a:pt x="7452" y="824"/>
                    <a:pt x="7490" y="898"/>
                    <a:pt x="7554" y="898"/>
                  </a:cubicBezTo>
                  <a:cubicBezTo>
                    <a:pt x="7582" y="898"/>
                    <a:pt x="7610" y="886"/>
                    <a:pt x="7625" y="861"/>
                  </a:cubicBezTo>
                  <a:cubicBezTo>
                    <a:pt x="7684" y="778"/>
                    <a:pt x="7749" y="698"/>
                    <a:pt x="7820" y="624"/>
                  </a:cubicBezTo>
                  <a:cubicBezTo>
                    <a:pt x="7879" y="565"/>
                    <a:pt x="7824" y="484"/>
                    <a:pt x="7760" y="484"/>
                  </a:cubicBezTo>
                  <a:close/>
                  <a:moveTo>
                    <a:pt x="6543" y="733"/>
                  </a:moveTo>
                  <a:cubicBezTo>
                    <a:pt x="6464" y="733"/>
                    <a:pt x="6426" y="848"/>
                    <a:pt x="6509" y="886"/>
                  </a:cubicBezTo>
                  <a:cubicBezTo>
                    <a:pt x="6604" y="929"/>
                    <a:pt x="6700" y="976"/>
                    <a:pt x="6789" y="1028"/>
                  </a:cubicBezTo>
                  <a:cubicBezTo>
                    <a:pt x="6802" y="1034"/>
                    <a:pt x="6814" y="1037"/>
                    <a:pt x="6829" y="1037"/>
                  </a:cubicBezTo>
                  <a:lnTo>
                    <a:pt x="6833" y="1037"/>
                  </a:lnTo>
                  <a:cubicBezTo>
                    <a:pt x="6913" y="1037"/>
                    <a:pt x="6941" y="926"/>
                    <a:pt x="6870" y="886"/>
                  </a:cubicBezTo>
                  <a:cubicBezTo>
                    <a:pt x="6774" y="831"/>
                    <a:pt x="6675" y="781"/>
                    <a:pt x="6573" y="738"/>
                  </a:cubicBezTo>
                  <a:cubicBezTo>
                    <a:pt x="6563" y="734"/>
                    <a:pt x="6553" y="733"/>
                    <a:pt x="6543" y="733"/>
                  </a:cubicBezTo>
                  <a:close/>
                  <a:moveTo>
                    <a:pt x="4337" y="747"/>
                  </a:moveTo>
                  <a:cubicBezTo>
                    <a:pt x="4326" y="747"/>
                    <a:pt x="4315" y="749"/>
                    <a:pt x="4303" y="754"/>
                  </a:cubicBezTo>
                  <a:cubicBezTo>
                    <a:pt x="4236" y="781"/>
                    <a:pt x="4168" y="812"/>
                    <a:pt x="4100" y="846"/>
                  </a:cubicBezTo>
                  <a:cubicBezTo>
                    <a:pt x="4069" y="861"/>
                    <a:pt x="4035" y="877"/>
                    <a:pt x="4004" y="892"/>
                  </a:cubicBezTo>
                  <a:cubicBezTo>
                    <a:pt x="3964" y="914"/>
                    <a:pt x="3949" y="963"/>
                    <a:pt x="3970" y="1003"/>
                  </a:cubicBezTo>
                  <a:cubicBezTo>
                    <a:pt x="3983" y="1031"/>
                    <a:pt x="4010" y="1047"/>
                    <a:pt x="4041" y="1047"/>
                  </a:cubicBezTo>
                  <a:cubicBezTo>
                    <a:pt x="4054" y="1047"/>
                    <a:pt x="4069" y="1043"/>
                    <a:pt x="4081" y="1037"/>
                  </a:cubicBezTo>
                  <a:cubicBezTo>
                    <a:pt x="4109" y="1022"/>
                    <a:pt x="4140" y="1006"/>
                    <a:pt x="4174" y="991"/>
                  </a:cubicBezTo>
                  <a:cubicBezTo>
                    <a:pt x="4236" y="960"/>
                    <a:pt x="4300" y="929"/>
                    <a:pt x="4365" y="905"/>
                  </a:cubicBezTo>
                  <a:cubicBezTo>
                    <a:pt x="4452" y="869"/>
                    <a:pt x="4417" y="747"/>
                    <a:pt x="4337" y="747"/>
                  </a:cubicBezTo>
                  <a:close/>
                  <a:moveTo>
                    <a:pt x="10948" y="890"/>
                  </a:moveTo>
                  <a:cubicBezTo>
                    <a:pt x="10885" y="890"/>
                    <a:pt x="10833" y="972"/>
                    <a:pt x="10891" y="1028"/>
                  </a:cubicBezTo>
                  <a:cubicBezTo>
                    <a:pt x="10972" y="1102"/>
                    <a:pt x="11049" y="1176"/>
                    <a:pt x="11120" y="1250"/>
                  </a:cubicBezTo>
                  <a:cubicBezTo>
                    <a:pt x="11135" y="1266"/>
                    <a:pt x="11157" y="1275"/>
                    <a:pt x="11178" y="1275"/>
                  </a:cubicBezTo>
                  <a:cubicBezTo>
                    <a:pt x="11249" y="1275"/>
                    <a:pt x="11286" y="1188"/>
                    <a:pt x="11237" y="1139"/>
                  </a:cubicBezTo>
                  <a:cubicBezTo>
                    <a:pt x="11163" y="1062"/>
                    <a:pt x="11083" y="988"/>
                    <a:pt x="10999" y="911"/>
                  </a:cubicBezTo>
                  <a:cubicBezTo>
                    <a:pt x="10983" y="896"/>
                    <a:pt x="10965" y="890"/>
                    <a:pt x="10948" y="890"/>
                  </a:cubicBezTo>
                  <a:close/>
                  <a:moveTo>
                    <a:pt x="3769" y="1046"/>
                  </a:moveTo>
                  <a:cubicBezTo>
                    <a:pt x="3753" y="1046"/>
                    <a:pt x="3735" y="1052"/>
                    <a:pt x="3717" y="1065"/>
                  </a:cubicBezTo>
                  <a:cubicBezTo>
                    <a:pt x="3628" y="1130"/>
                    <a:pt x="3539" y="1198"/>
                    <a:pt x="3458" y="1272"/>
                  </a:cubicBezTo>
                  <a:cubicBezTo>
                    <a:pt x="3403" y="1321"/>
                    <a:pt x="3437" y="1414"/>
                    <a:pt x="3511" y="1414"/>
                  </a:cubicBezTo>
                  <a:cubicBezTo>
                    <a:pt x="3529" y="1414"/>
                    <a:pt x="3551" y="1407"/>
                    <a:pt x="3566" y="1392"/>
                  </a:cubicBezTo>
                  <a:cubicBezTo>
                    <a:pt x="3643" y="1321"/>
                    <a:pt x="3724" y="1256"/>
                    <a:pt x="3810" y="1198"/>
                  </a:cubicBezTo>
                  <a:cubicBezTo>
                    <a:pt x="3890" y="1150"/>
                    <a:pt x="3840" y="1046"/>
                    <a:pt x="3769" y="1046"/>
                  </a:cubicBezTo>
                  <a:close/>
                  <a:moveTo>
                    <a:pt x="7396" y="1017"/>
                  </a:moveTo>
                  <a:cubicBezTo>
                    <a:pt x="7368" y="1017"/>
                    <a:pt x="7341" y="1031"/>
                    <a:pt x="7326" y="1065"/>
                  </a:cubicBezTo>
                  <a:cubicBezTo>
                    <a:pt x="7311" y="1102"/>
                    <a:pt x="7295" y="1136"/>
                    <a:pt x="7280" y="1176"/>
                  </a:cubicBezTo>
                  <a:cubicBezTo>
                    <a:pt x="7237" y="1139"/>
                    <a:pt x="7193" y="1102"/>
                    <a:pt x="7147" y="1068"/>
                  </a:cubicBezTo>
                  <a:cubicBezTo>
                    <a:pt x="7131" y="1056"/>
                    <a:pt x="7114" y="1050"/>
                    <a:pt x="7098" y="1050"/>
                  </a:cubicBezTo>
                  <a:cubicBezTo>
                    <a:pt x="7031" y="1050"/>
                    <a:pt x="6982" y="1145"/>
                    <a:pt x="7052" y="1198"/>
                  </a:cubicBezTo>
                  <a:cubicBezTo>
                    <a:pt x="7110" y="1244"/>
                    <a:pt x="7169" y="1290"/>
                    <a:pt x="7224" y="1343"/>
                  </a:cubicBezTo>
                  <a:cubicBezTo>
                    <a:pt x="7221" y="1355"/>
                    <a:pt x="7218" y="1370"/>
                    <a:pt x="7215" y="1383"/>
                  </a:cubicBezTo>
                  <a:cubicBezTo>
                    <a:pt x="7203" y="1426"/>
                    <a:pt x="7227" y="1472"/>
                    <a:pt x="7271" y="1481"/>
                  </a:cubicBezTo>
                  <a:cubicBezTo>
                    <a:pt x="7277" y="1484"/>
                    <a:pt x="7283" y="1484"/>
                    <a:pt x="7292" y="1484"/>
                  </a:cubicBezTo>
                  <a:cubicBezTo>
                    <a:pt x="7294" y="1485"/>
                    <a:pt x="7296" y="1485"/>
                    <a:pt x="7298" y="1485"/>
                  </a:cubicBezTo>
                  <a:cubicBezTo>
                    <a:pt x="7333" y="1485"/>
                    <a:pt x="7364" y="1461"/>
                    <a:pt x="7372" y="1426"/>
                  </a:cubicBezTo>
                  <a:lnTo>
                    <a:pt x="7372" y="1420"/>
                  </a:lnTo>
                  <a:cubicBezTo>
                    <a:pt x="7425" y="1401"/>
                    <a:pt x="7443" y="1340"/>
                    <a:pt x="7409" y="1293"/>
                  </a:cubicBezTo>
                  <a:cubicBezTo>
                    <a:pt x="7428" y="1238"/>
                    <a:pt x="7449" y="1182"/>
                    <a:pt x="7474" y="1133"/>
                  </a:cubicBezTo>
                  <a:cubicBezTo>
                    <a:pt x="7502" y="1068"/>
                    <a:pt x="7449" y="1017"/>
                    <a:pt x="7396" y="1017"/>
                  </a:cubicBezTo>
                  <a:close/>
                  <a:moveTo>
                    <a:pt x="11402" y="1354"/>
                  </a:moveTo>
                  <a:cubicBezTo>
                    <a:pt x="11342" y="1354"/>
                    <a:pt x="11290" y="1425"/>
                    <a:pt x="11339" y="1488"/>
                  </a:cubicBezTo>
                  <a:cubicBezTo>
                    <a:pt x="11413" y="1571"/>
                    <a:pt x="11481" y="1654"/>
                    <a:pt x="11542" y="1731"/>
                  </a:cubicBezTo>
                  <a:cubicBezTo>
                    <a:pt x="11558" y="1753"/>
                    <a:pt x="11579" y="1762"/>
                    <a:pt x="11607" y="1762"/>
                  </a:cubicBezTo>
                  <a:cubicBezTo>
                    <a:pt x="11672" y="1762"/>
                    <a:pt x="11712" y="1685"/>
                    <a:pt x="11669" y="1633"/>
                  </a:cubicBezTo>
                  <a:cubicBezTo>
                    <a:pt x="11607" y="1552"/>
                    <a:pt x="11536" y="1466"/>
                    <a:pt x="11459" y="1380"/>
                  </a:cubicBezTo>
                  <a:cubicBezTo>
                    <a:pt x="11441" y="1361"/>
                    <a:pt x="11421" y="1354"/>
                    <a:pt x="11402" y="1354"/>
                  </a:cubicBezTo>
                  <a:close/>
                  <a:moveTo>
                    <a:pt x="3285" y="1486"/>
                  </a:moveTo>
                  <a:cubicBezTo>
                    <a:pt x="3264" y="1486"/>
                    <a:pt x="3242" y="1494"/>
                    <a:pt x="3224" y="1515"/>
                  </a:cubicBezTo>
                  <a:cubicBezTo>
                    <a:pt x="3153" y="1602"/>
                    <a:pt x="3088" y="1694"/>
                    <a:pt x="3033" y="1790"/>
                  </a:cubicBezTo>
                  <a:cubicBezTo>
                    <a:pt x="3008" y="1827"/>
                    <a:pt x="3023" y="1876"/>
                    <a:pt x="3060" y="1901"/>
                  </a:cubicBezTo>
                  <a:cubicBezTo>
                    <a:pt x="3073" y="1907"/>
                    <a:pt x="3088" y="1910"/>
                    <a:pt x="3104" y="1910"/>
                  </a:cubicBezTo>
                  <a:lnTo>
                    <a:pt x="3101" y="1913"/>
                  </a:lnTo>
                  <a:cubicBezTo>
                    <a:pt x="3131" y="1913"/>
                    <a:pt x="3156" y="1898"/>
                    <a:pt x="3172" y="1870"/>
                  </a:cubicBezTo>
                  <a:cubicBezTo>
                    <a:pt x="3224" y="1784"/>
                    <a:pt x="3283" y="1697"/>
                    <a:pt x="3350" y="1617"/>
                  </a:cubicBezTo>
                  <a:cubicBezTo>
                    <a:pt x="3398" y="1556"/>
                    <a:pt x="3345" y="1486"/>
                    <a:pt x="3285" y="1486"/>
                  </a:cubicBezTo>
                  <a:close/>
                  <a:moveTo>
                    <a:pt x="7559" y="1500"/>
                  </a:moveTo>
                  <a:cubicBezTo>
                    <a:pt x="7501" y="1500"/>
                    <a:pt x="7445" y="1570"/>
                    <a:pt x="7496" y="1633"/>
                  </a:cubicBezTo>
                  <a:cubicBezTo>
                    <a:pt x="7557" y="1716"/>
                    <a:pt x="7610" y="1802"/>
                    <a:pt x="7656" y="1895"/>
                  </a:cubicBezTo>
                  <a:cubicBezTo>
                    <a:pt x="7668" y="1922"/>
                    <a:pt x="7696" y="1941"/>
                    <a:pt x="7730" y="1941"/>
                  </a:cubicBezTo>
                  <a:cubicBezTo>
                    <a:pt x="7742" y="1941"/>
                    <a:pt x="7752" y="1938"/>
                    <a:pt x="7764" y="1932"/>
                  </a:cubicBezTo>
                  <a:cubicBezTo>
                    <a:pt x="7804" y="1913"/>
                    <a:pt x="7820" y="1864"/>
                    <a:pt x="7801" y="1824"/>
                  </a:cubicBezTo>
                  <a:cubicBezTo>
                    <a:pt x="7752" y="1722"/>
                    <a:pt x="7693" y="1626"/>
                    <a:pt x="7622" y="1537"/>
                  </a:cubicBezTo>
                  <a:cubicBezTo>
                    <a:pt x="7605" y="1511"/>
                    <a:pt x="7582" y="1500"/>
                    <a:pt x="7559" y="1500"/>
                  </a:cubicBezTo>
                  <a:close/>
                  <a:moveTo>
                    <a:pt x="7233" y="1638"/>
                  </a:moveTo>
                  <a:cubicBezTo>
                    <a:pt x="7190" y="1638"/>
                    <a:pt x="7153" y="1669"/>
                    <a:pt x="7150" y="1713"/>
                  </a:cubicBezTo>
                  <a:cubicBezTo>
                    <a:pt x="7141" y="1787"/>
                    <a:pt x="7138" y="1861"/>
                    <a:pt x="7138" y="1938"/>
                  </a:cubicBezTo>
                  <a:cubicBezTo>
                    <a:pt x="7138" y="1975"/>
                    <a:pt x="7138" y="2012"/>
                    <a:pt x="7141" y="2049"/>
                  </a:cubicBezTo>
                  <a:cubicBezTo>
                    <a:pt x="7141" y="2092"/>
                    <a:pt x="7178" y="2126"/>
                    <a:pt x="7221" y="2126"/>
                  </a:cubicBezTo>
                  <a:lnTo>
                    <a:pt x="7224" y="2123"/>
                  </a:lnTo>
                  <a:cubicBezTo>
                    <a:pt x="7271" y="2123"/>
                    <a:pt x="7304" y="2083"/>
                    <a:pt x="7301" y="2040"/>
                  </a:cubicBezTo>
                  <a:cubicBezTo>
                    <a:pt x="7298" y="2006"/>
                    <a:pt x="7298" y="1972"/>
                    <a:pt x="7298" y="1938"/>
                  </a:cubicBezTo>
                  <a:cubicBezTo>
                    <a:pt x="7298" y="1867"/>
                    <a:pt x="7301" y="1799"/>
                    <a:pt x="7311" y="1728"/>
                  </a:cubicBezTo>
                  <a:cubicBezTo>
                    <a:pt x="7314" y="1685"/>
                    <a:pt x="7283" y="1645"/>
                    <a:pt x="7240" y="1639"/>
                  </a:cubicBezTo>
                  <a:cubicBezTo>
                    <a:pt x="7238" y="1639"/>
                    <a:pt x="7235" y="1638"/>
                    <a:pt x="7233" y="1638"/>
                  </a:cubicBezTo>
                  <a:close/>
                  <a:moveTo>
                    <a:pt x="11801" y="1860"/>
                  </a:moveTo>
                  <a:cubicBezTo>
                    <a:pt x="11742" y="1860"/>
                    <a:pt x="11687" y="1926"/>
                    <a:pt x="11733" y="1990"/>
                  </a:cubicBezTo>
                  <a:cubicBezTo>
                    <a:pt x="11848" y="2148"/>
                    <a:pt x="11909" y="2252"/>
                    <a:pt x="11909" y="2252"/>
                  </a:cubicBezTo>
                  <a:cubicBezTo>
                    <a:pt x="11925" y="2277"/>
                    <a:pt x="11952" y="2293"/>
                    <a:pt x="11980" y="2293"/>
                  </a:cubicBezTo>
                  <a:cubicBezTo>
                    <a:pt x="11996" y="2293"/>
                    <a:pt x="12008" y="2289"/>
                    <a:pt x="12020" y="2280"/>
                  </a:cubicBezTo>
                  <a:cubicBezTo>
                    <a:pt x="12060" y="2259"/>
                    <a:pt x="12073" y="2209"/>
                    <a:pt x="12048" y="2169"/>
                  </a:cubicBezTo>
                  <a:cubicBezTo>
                    <a:pt x="12045" y="2166"/>
                    <a:pt x="11983" y="2061"/>
                    <a:pt x="11866" y="1895"/>
                  </a:cubicBezTo>
                  <a:cubicBezTo>
                    <a:pt x="11848" y="1870"/>
                    <a:pt x="11824" y="1860"/>
                    <a:pt x="11801" y="1860"/>
                  </a:cubicBezTo>
                  <a:close/>
                  <a:moveTo>
                    <a:pt x="2955" y="2033"/>
                  </a:moveTo>
                  <a:cubicBezTo>
                    <a:pt x="2925" y="2033"/>
                    <a:pt x="2895" y="2050"/>
                    <a:pt x="2882" y="2089"/>
                  </a:cubicBezTo>
                  <a:cubicBezTo>
                    <a:pt x="2841" y="2194"/>
                    <a:pt x="2804" y="2299"/>
                    <a:pt x="2780" y="2407"/>
                  </a:cubicBezTo>
                  <a:cubicBezTo>
                    <a:pt x="2767" y="2453"/>
                    <a:pt x="2795" y="2496"/>
                    <a:pt x="2838" y="2505"/>
                  </a:cubicBezTo>
                  <a:cubicBezTo>
                    <a:pt x="2845" y="2508"/>
                    <a:pt x="2851" y="2508"/>
                    <a:pt x="2857" y="2508"/>
                  </a:cubicBezTo>
                  <a:lnTo>
                    <a:pt x="2860" y="2508"/>
                  </a:lnTo>
                  <a:cubicBezTo>
                    <a:pt x="2897" y="2508"/>
                    <a:pt x="2928" y="2484"/>
                    <a:pt x="2937" y="2447"/>
                  </a:cubicBezTo>
                  <a:cubicBezTo>
                    <a:pt x="2962" y="2345"/>
                    <a:pt x="2993" y="2246"/>
                    <a:pt x="3033" y="2151"/>
                  </a:cubicBezTo>
                  <a:cubicBezTo>
                    <a:pt x="3062" y="2084"/>
                    <a:pt x="3008" y="2033"/>
                    <a:pt x="2955" y="2033"/>
                  </a:cubicBezTo>
                  <a:close/>
                  <a:moveTo>
                    <a:pt x="7821" y="2084"/>
                  </a:moveTo>
                  <a:cubicBezTo>
                    <a:pt x="7777" y="2084"/>
                    <a:pt x="7733" y="2116"/>
                    <a:pt x="7739" y="2175"/>
                  </a:cubicBezTo>
                  <a:cubicBezTo>
                    <a:pt x="7742" y="2191"/>
                    <a:pt x="7742" y="2209"/>
                    <a:pt x="7742" y="2225"/>
                  </a:cubicBezTo>
                  <a:cubicBezTo>
                    <a:pt x="7746" y="2299"/>
                    <a:pt x="7724" y="2370"/>
                    <a:pt x="7684" y="2428"/>
                  </a:cubicBezTo>
                  <a:cubicBezTo>
                    <a:pt x="7656" y="2465"/>
                    <a:pt x="7665" y="2515"/>
                    <a:pt x="7699" y="2539"/>
                  </a:cubicBezTo>
                  <a:cubicBezTo>
                    <a:pt x="7715" y="2552"/>
                    <a:pt x="7730" y="2558"/>
                    <a:pt x="7749" y="2558"/>
                  </a:cubicBezTo>
                  <a:cubicBezTo>
                    <a:pt x="7773" y="2558"/>
                    <a:pt x="7798" y="2545"/>
                    <a:pt x="7813" y="2524"/>
                  </a:cubicBezTo>
                  <a:cubicBezTo>
                    <a:pt x="7875" y="2438"/>
                    <a:pt x="7906" y="2333"/>
                    <a:pt x="7903" y="2225"/>
                  </a:cubicBezTo>
                  <a:cubicBezTo>
                    <a:pt x="7903" y="2203"/>
                    <a:pt x="7900" y="2182"/>
                    <a:pt x="7900" y="2160"/>
                  </a:cubicBezTo>
                  <a:cubicBezTo>
                    <a:pt x="7897" y="2108"/>
                    <a:pt x="7859" y="2084"/>
                    <a:pt x="7821" y="2084"/>
                  </a:cubicBezTo>
                  <a:close/>
                  <a:moveTo>
                    <a:pt x="7283" y="2281"/>
                  </a:moveTo>
                  <a:cubicBezTo>
                    <a:pt x="7233" y="2281"/>
                    <a:pt x="7182" y="2325"/>
                    <a:pt x="7203" y="2388"/>
                  </a:cubicBezTo>
                  <a:cubicBezTo>
                    <a:pt x="7258" y="2549"/>
                    <a:pt x="7341" y="2650"/>
                    <a:pt x="7449" y="2684"/>
                  </a:cubicBezTo>
                  <a:cubicBezTo>
                    <a:pt x="7456" y="2687"/>
                    <a:pt x="7465" y="2687"/>
                    <a:pt x="7474" y="2687"/>
                  </a:cubicBezTo>
                  <a:cubicBezTo>
                    <a:pt x="7567" y="2687"/>
                    <a:pt x="7588" y="2555"/>
                    <a:pt x="7499" y="2530"/>
                  </a:cubicBezTo>
                  <a:cubicBezTo>
                    <a:pt x="7443" y="2512"/>
                    <a:pt x="7394" y="2444"/>
                    <a:pt x="7357" y="2336"/>
                  </a:cubicBezTo>
                  <a:cubicBezTo>
                    <a:pt x="7344" y="2297"/>
                    <a:pt x="7314" y="2281"/>
                    <a:pt x="7283" y="2281"/>
                  </a:cubicBezTo>
                  <a:close/>
                  <a:moveTo>
                    <a:pt x="2802" y="2670"/>
                  </a:moveTo>
                  <a:cubicBezTo>
                    <a:pt x="2766" y="2670"/>
                    <a:pt x="2731" y="2692"/>
                    <a:pt x="2724" y="2737"/>
                  </a:cubicBezTo>
                  <a:cubicBezTo>
                    <a:pt x="2712" y="2829"/>
                    <a:pt x="2709" y="2925"/>
                    <a:pt x="2709" y="3017"/>
                  </a:cubicBezTo>
                  <a:lnTo>
                    <a:pt x="2709" y="3070"/>
                  </a:lnTo>
                  <a:cubicBezTo>
                    <a:pt x="2709" y="3116"/>
                    <a:pt x="2746" y="3150"/>
                    <a:pt x="2789" y="3150"/>
                  </a:cubicBezTo>
                  <a:cubicBezTo>
                    <a:pt x="2835" y="3150"/>
                    <a:pt x="2869" y="3113"/>
                    <a:pt x="2869" y="3067"/>
                  </a:cubicBezTo>
                  <a:lnTo>
                    <a:pt x="2869" y="3017"/>
                  </a:lnTo>
                  <a:cubicBezTo>
                    <a:pt x="2869" y="2931"/>
                    <a:pt x="2875" y="2842"/>
                    <a:pt x="2885" y="2755"/>
                  </a:cubicBezTo>
                  <a:cubicBezTo>
                    <a:pt x="2886" y="2700"/>
                    <a:pt x="2844" y="2670"/>
                    <a:pt x="2802" y="2670"/>
                  </a:cubicBezTo>
                  <a:close/>
                  <a:moveTo>
                    <a:pt x="1978" y="3267"/>
                  </a:moveTo>
                  <a:cubicBezTo>
                    <a:pt x="1864" y="3273"/>
                    <a:pt x="1753" y="3292"/>
                    <a:pt x="1645" y="3320"/>
                  </a:cubicBezTo>
                  <a:cubicBezTo>
                    <a:pt x="1552" y="3344"/>
                    <a:pt x="1568" y="3477"/>
                    <a:pt x="1663" y="3480"/>
                  </a:cubicBezTo>
                  <a:cubicBezTo>
                    <a:pt x="1669" y="3480"/>
                    <a:pt x="1676" y="3480"/>
                    <a:pt x="1685" y="3477"/>
                  </a:cubicBezTo>
                  <a:cubicBezTo>
                    <a:pt x="1784" y="3452"/>
                    <a:pt x="1885" y="3437"/>
                    <a:pt x="1987" y="3428"/>
                  </a:cubicBezTo>
                  <a:cubicBezTo>
                    <a:pt x="2089" y="3415"/>
                    <a:pt x="2077" y="3267"/>
                    <a:pt x="1978" y="3267"/>
                  </a:cubicBezTo>
                  <a:close/>
                  <a:moveTo>
                    <a:pt x="2305" y="3270"/>
                  </a:moveTo>
                  <a:cubicBezTo>
                    <a:pt x="2209" y="3270"/>
                    <a:pt x="2196" y="3419"/>
                    <a:pt x="2299" y="3431"/>
                  </a:cubicBezTo>
                  <a:cubicBezTo>
                    <a:pt x="2400" y="3440"/>
                    <a:pt x="2505" y="3458"/>
                    <a:pt x="2607" y="3483"/>
                  </a:cubicBezTo>
                  <a:cubicBezTo>
                    <a:pt x="2613" y="3483"/>
                    <a:pt x="2619" y="3486"/>
                    <a:pt x="2625" y="3486"/>
                  </a:cubicBezTo>
                  <a:lnTo>
                    <a:pt x="2625" y="3486"/>
                  </a:lnTo>
                  <a:cubicBezTo>
                    <a:pt x="2718" y="3484"/>
                    <a:pt x="2733" y="3347"/>
                    <a:pt x="2641" y="3326"/>
                  </a:cubicBezTo>
                  <a:cubicBezTo>
                    <a:pt x="2533" y="3298"/>
                    <a:pt x="2422" y="3280"/>
                    <a:pt x="2311" y="3270"/>
                  </a:cubicBezTo>
                  <a:cubicBezTo>
                    <a:pt x="2309" y="3270"/>
                    <a:pt x="2307" y="3270"/>
                    <a:pt x="2305" y="3270"/>
                  </a:cubicBezTo>
                  <a:close/>
                  <a:moveTo>
                    <a:pt x="2625" y="3486"/>
                  </a:moveTo>
                  <a:cubicBezTo>
                    <a:pt x="2624" y="3486"/>
                    <a:pt x="2623" y="3486"/>
                    <a:pt x="2623" y="3486"/>
                  </a:cubicBezTo>
                  <a:lnTo>
                    <a:pt x="2626" y="3486"/>
                  </a:lnTo>
                  <a:cubicBezTo>
                    <a:pt x="2625" y="3486"/>
                    <a:pt x="2625" y="3486"/>
                    <a:pt x="2625" y="3486"/>
                  </a:cubicBezTo>
                  <a:close/>
                  <a:moveTo>
                    <a:pt x="1361" y="3427"/>
                  </a:moveTo>
                  <a:cubicBezTo>
                    <a:pt x="1350" y="3427"/>
                    <a:pt x="1339" y="3429"/>
                    <a:pt x="1327" y="3434"/>
                  </a:cubicBezTo>
                  <a:cubicBezTo>
                    <a:pt x="1225" y="3483"/>
                    <a:pt x="1127" y="3539"/>
                    <a:pt x="1034" y="3606"/>
                  </a:cubicBezTo>
                  <a:cubicBezTo>
                    <a:pt x="972" y="3653"/>
                    <a:pt x="1003" y="3751"/>
                    <a:pt x="1083" y="3751"/>
                  </a:cubicBezTo>
                  <a:lnTo>
                    <a:pt x="1083" y="3755"/>
                  </a:lnTo>
                  <a:cubicBezTo>
                    <a:pt x="1099" y="3751"/>
                    <a:pt x="1117" y="3745"/>
                    <a:pt x="1130" y="3736"/>
                  </a:cubicBezTo>
                  <a:cubicBezTo>
                    <a:pt x="1213" y="3674"/>
                    <a:pt x="1302" y="3625"/>
                    <a:pt x="1395" y="3582"/>
                  </a:cubicBezTo>
                  <a:cubicBezTo>
                    <a:pt x="1476" y="3539"/>
                    <a:pt x="1436" y="3427"/>
                    <a:pt x="1361" y="3427"/>
                  </a:cubicBezTo>
                  <a:close/>
                  <a:moveTo>
                    <a:pt x="2818" y="3311"/>
                  </a:moveTo>
                  <a:cubicBezTo>
                    <a:pt x="2773" y="3311"/>
                    <a:pt x="2728" y="3345"/>
                    <a:pt x="2737" y="3403"/>
                  </a:cubicBezTo>
                  <a:cubicBezTo>
                    <a:pt x="2752" y="3514"/>
                    <a:pt x="2774" y="3622"/>
                    <a:pt x="2801" y="3730"/>
                  </a:cubicBezTo>
                  <a:cubicBezTo>
                    <a:pt x="2811" y="3764"/>
                    <a:pt x="2841" y="3792"/>
                    <a:pt x="2878" y="3792"/>
                  </a:cubicBezTo>
                  <a:cubicBezTo>
                    <a:pt x="2885" y="3792"/>
                    <a:pt x="2894" y="3792"/>
                    <a:pt x="2900" y="3788"/>
                  </a:cubicBezTo>
                  <a:cubicBezTo>
                    <a:pt x="2943" y="3779"/>
                    <a:pt x="2968" y="3733"/>
                    <a:pt x="2959" y="3690"/>
                  </a:cubicBezTo>
                  <a:cubicBezTo>
                    <a:pt x="2949" y="3656"/>
                    <a:pt x="2943" y="3622"/>
                    <a:pt x="2934" y="3588"/>
                  </a:cubicBezTo>
                  <a:lnTo>
                    <a:pt x="2934" y="3588"/>
                  </a:lnTo>
                  <a:cubicBezTo>
                    <a:pt x="3020" y="3625"/>
                    <a:pt x="3107" y="3665"/>
                    <a:pt x="3190" y="3711"/>
                  </a:cubicBezTo>
                  <a:cubicBezTo>
                    <a:pt x="3207" y="3724"/>
                    <a:pt x="3224" y="3729"/>
                    <a:pt x="3239" y="3729"/>
                  </a:cubicBezTo>
                  <a:cubicBezTo>
                    <a:pt x="3313" y="3729"/>
                    <a:pt x="3359" y="3608"/>
                    <a:pt x="3267" y="3569"/>
                  </a:cubicBezTo>
                  <a:cubicBezTo>
                    <a:pt x="3168" y="3517"/>
                    <a:pt x="3067" y="3468"/>
                    <a:pt x="2965" y="3428"/>
                  </a:cubicBezTo>
                  <a:cubicBezTo>
                    <a:pt x="2954" y="3423"/>
                    <a:pt x="2943" y="3421"/>
                    <a:pt x="2933" y="3421"/>
                  </a:cubicBezTo>
                  <a:cubicBezTo>
                    <a:pt x="2922" y="3421"/>
                    <a:pt x="2912" y="3423"/>
                    <a:pt x="2903" y="3428"/>
                  </a:cubicBezTo>
                  <a:lnTo>
                    <a:pt x="2897" y="3381"/>
                  </a:lnTo>
                  <a:cubicBezTo>
                    <a:pt x="2890" y="3333"/>
                    <a:pt x="2854" y="3311"/>
                    <a:pt x="2818" y="3311"/>
                  </a:cubicBezTo>
                  <a:close/>
                  <a:moveTo>
                    <a:pt x="3498" y="3734"/>
                  </a:moveTo>
                  <a:cubicBezTo>
                    <a:pt x="3430" y="3734"/>
                    <a:pt x="3379" y="3829"/>
                    <a:pt x="3449" y="3881"/>
                  </a:cubicBezTo>
                  <a:cubicBezTo>
                    <a:pt x="3529" y="3943"/>
                    <a:pt x="3603" y="4014"/>
                    <a:pt x="3671" y="4091"/>
                  </a:cubicBezTo>
                  <a:cubicBezTo>
                    <a:pt x="3687" y="4109"/>
                    <a:pt x="3708" y="4118"/>
                    <a:pt x="3733" y="4118"/>
                  </a:cubicBezTo>
                  <a:cubicBezTo>
                    <a:pt x="3801" y="4118"/>
                    <a:pt x="3838" y="4035"/>
                    <a:pt x="3795" y="3983"/>
                  </a:cubicBezTo>
                  <a:cubicBezTo>
                    <a:pt x="3721" y="3899"/>
                    <a:pt x="3637" y="3822"/>
                    <a:pt x="3548" y="3751"/>
                  </a:cubicBezTo>
                  <a:cubicBezTo>
                    <a:pt x="3531" y="3739"/>
                    <a:pt x="3514" y="3734"/>
                    <a:pt x="3498" y="3734"/>
                  </a:cubicBezTo>
                  <a:close/>
                  <a:moveTo>
                    <a:pt x="837" y="3800"/>
                  </a:moveTo>
                  <a:cubicBezTo>
                    <a:pt x="818" y="3800"/>
                    <a:pt x="799" y="3807"/>
                    <a:pt x="781" y="3825"/>
                  </a:cubicBezTo>
                  <a:cubicBezTo>
                    <a:pt x="744" y="3862"/>
                    <a:pt x="710" y="3899"/>
                    <a:pt x="676" y="3940"/>
                  </a:cubicBezTo>
                  <a:cubicBezTo>
                    <a:pt x="636" y="3986"/>
                    <a:pt x="599" y="4035"/>
                    <a:pt x="565" y="4081"/>
                  </a:cubicBezTo>
                  <a:cubicBezTo>
                    <a:pt x="538" y="4118"/>
                    <a:pt x="544" y="4168"/>
                    <a:pt x="581" y="4196"/>
                  </a:cubicBezTo>
                  <a:cubicBezTo>
                    <a:pt x="596" y="4205"/>
                    <a:pt x="612" y="4211"/>
                    <a:pt x="630" y="4211"/>
                  </a:cubicBezTo>
                  <a:cubicBezTo>
                    <a:pt x="655" y="4211"/>
                    <a:pt x="679" y="4199"/>
                    <a:pt x="695" y="4177"/>
                  </a:cubicBezTo>
                  <a:cubicBezTo>
                    <a:pt x="729" y="4134"/>
                    <a:pt x="763" y="4088"/>
                    <a:pt x="800" y="4044"/>
                  </a:cubicBezTo>
                  <a:cubicBezTo>
                    <a:pt x="831" y="4007"/>
                    <a:pt x="864" y="3974"/>
                    <a:pt x="895" y="3940"/>
                  </a:cubicBezTo>
                  <a:cubicBezTo>
                    <a:pt x="952" y="3881"/>
                    <a:pt x="898" y="3800"/>
                    <a:pt x="837" y="3800"/>
                  </a:cubicBezTo>
                  <a:close/>
                  <a:moveTo>
                    <a:pt x="2978" y="3936"/>
                  </a:moveTo>
                  <a:cubicBezTo>
                    <a:pt x="2927" y="3936"/>
                    <a:pt x="2877" y="3983"/>
                    <a:pt x="2900" y="4048"/>
                  </a:cubicBezTo>
                  <a:cubicBezTo>
                    <a:pt x="2940" y="4152"/>
                    <a:pt x="2990" y="4254"/>
                    <a:pt x="3045" y="4350"/>
                  </a:cubicBezTo>
                  <a:cubicBezTo>
                    <a:pt x="3060" y="4374"/>
                    <a:pt x="3085" y="4390"/>
                    <a:pt x="3116" y="4390"/>
                  </a:cubicBezTo>
                  <a:cubicBezTo>
                    <a:pt x="3178" y="4390"/>
                    <a:pt x="3215" y="4322"/>
                    <a:pt x="3187" y="4270"/>
                  </a:cubicBezTo>
                  <a:cubicBezTo>
                    <a:pt x="3134" y="4180"/>
                    <a:pt x="3088" y="4085"/>
                    <a:pt x="3051" y="3989"/>
                  </a:cubicBezTo>
                  <a:cubicBezTo>
                    <a:pt x="3037" y="3952"/>
                    <a:pt x="3007" y="3936"/>
                    <a:pt x="2978" y="3936"/>
                  </a:cubicBezTo>
                  <a:close/>
                  <a:moveTo>
                    <a:pt x="3900" y="4233"/>
                  </a:moveTo>
                  <a:cubicBezTo>
                    <a:pt x="3851" y="4233"/>
                    <a:pt x="3802" y="4275"/>
                    <a:pt x="3819" y="4337"/>
                  </a:cubicBezTo>
                  <a:cubicBezTo>
                    <a:pt x="3832" y="4368"/>
                    <a:pt x="3838" y="4402"/>
                    <a:pt x="3838" y="4436"/>
                  </a:cubicBezTo>
                  <a:cubicBezTo>
                    <a:pt x="3838" y="4482"/>
                    <a:pt x="3822" y="4529"/>
                    <a:pt x="3791" y="4569"/>
                  </a:cubicBezTo>
                  <a:cubicBezTo>
                    <a:pt x="3761" y="4603"/>
                    <a:pt x="3767" y="4655"/>
                    <a:pt x="3804" y="4683"/>
                  </a:cubicBezTo>
                  <a:cubicBezTo>
                    <a:pt x="3819" y="4695"/>
                    <a:pt x="3835" y="4701"/>
                    <a:pt x="3853" y="4701"/>
                  </a:cubicBezTo>
                  <a:cubicBezTo>
                    <a:pt x="3878" y="4701"/>
                    <a:pt x="3902" y="4689"/>
                    <a:pt x="3918" y="4667"/>
                  </a:cubicBezTo>
                  <a:cubicBezTo>
                    <a:pt x="3970" y="4603"/>
                    <a:pt x="4001" y="4519"/>
                    <a:pt x="3998" y="4436"/>
                  </a:cubicBezTo>
                  <a:cubicBezTo>
                    <a:pt x="3998" y="4384"/>
                    <a:pt x="3989" y="4334"/>
                    <a:pt x="3973" y="4288"/>
                  </a:cubicBezTo>
                  <a:cubicBezTo>
                    <a:pt x="3960" y="4250"/>
                    <a:pt x="3930" y="4233"/>
                    <a:pt x="3900" y="4233"/>
                  </a:cubicBezTo>
                  <a:close/>
                  <a:moveTo>
                    <a:pt x="448" y="4328"/>
                  </a:moveTo>
                  <a:cubicBezTo>
                    <a:pt x="424" y="4328"/>
                    <a:pt x="401" y="4338"/>
                    <a:pt x="383" y="4362"/>
                  </a:cubicBezTo>
                  <a:cubicBezTo>
                    <a:pt x="328" y="4458"/>
                    <a:pt x="282" y="4560"/>
                    <a:pt x="238" y="4661"/>
                  </a:cubicBezTo>
                  <a:cubicBezTo>
                    <a:pt x="223" y="4704"/>
                    <a:pt x="241" y="4751"/>
                    <a:pt x="282" y="4766"/>
                  </a:cubicBezTo>
                  <a:cubicBezTo>
                    <a:pt x="288" y="4771"/>
                    <a:pt x="297" y="4774"/>
                    <a:pt x="304" y="4774"/>
                  </a:cubicBezTo>
                  <a:cubicBezTo>
                    <a:pt x="307" y="4774"/>
                    <a:pt x="310" y="4773"/>
                    <a:pt x="312" y="4772"/>
                  </a:cubicBezTo>
                  <a:cubicBezTo>
                    <a:pt x="346" y="4772"/>
                    <a:pt x="377" y="4754"/>
                    <a:pt x="389" y="4723"/>
                  </a:cubicBezTo>
                  <a:cubicBezTo>
                    <a:pt x="426" y="4624"/>
                    <a:pt x="473" y="4532"/>
                    <a:pt x="525" y="4439"/>
                  </a:cubicBezTo>
                  <a:cubicBezTo>
                    <a:pt x="549" y="4378"/>
                    <a:pt x="499" y="4328"/>
                    <a:pt x="448" y="4328"/>
                  </a:cubicBezTo>
                  <a:close/>
                  <a:moveTo>
                    <a:pt x="3306" y="4490"/>
                  </a:moveTo>
                  <a:cubicBezTo>
                    <a:pt x="3244" y="4490"/>
                    <a:pt x="3189" y="4569"/>
                    <a:pt x="3246" y="4627"/>
                  </a:cubicBezTo>
                  <a:cubicBezTo>
                    <a:pt x="3350" y="4738"/>
                    <a:pt x="3455" y="4803"/>
                    <a:pt x="3557" y="4825"/>
                  </a:cubicBezTo>
                  <a:lnTo>
                    <a:pt x="3572" y="4825"/>
                  </a:lnTo>
                  <a:cubicBezTo>
                    <a:pt x="3574" y="4825"/>
                    <a:pt x="3575" y="4825"/>
                    <a:pt x="3576" y="4825"/>
                  </a:cubicBezTo>
                  <a:cubicBezTo>
                    <a:pt x="3671" y="4825"/>
                    <a:pt x="3686" y="4683"/>
                    <a:pt x="3588" y="4664"/>
                  </a:cubicBezTo>
                  <a:cubicBezTo>
                    <a:pt x="3517" y="4652"/>
                    <a:pt x="3440" y="4600"/>
                    <a:pt x="3363" y="4516"/>
                  </a:cubicBezTo>
                  <a:cubicBezTo>
                    <a:pt x="3345" y="4498"/>
                    <a:pt x="3325" y="4490"/>
                    <a:pt x="3306" y="4490"/>
                  </a:cubicBezTo>
                  <a:close/>
                  <a:moveTo>
                    <a:pt x="203" y="4930"/>
                  </a:moveTo>
                  <a:cubicBezTo>
                    <a:pt x="174" y="4930"/>
                    <a:pt x="145" y="4945"/>
                    <a:pt x="130" y="4979"/>
                  </a:cubicBezTo>
                  <a:cubicBezTo>
                    <a:pt x="100" y="5084"/>
                    <a:pt x="75" y="5192"/>
                    <a:pt x="56" y="5303"/>
                  </a:cubicBezTo>
                  <a:cubicBezTo>
                    <a:pt x="50" y="5346"/>
                    <a:pt x="78" y="5386"/>
                    <a:pt x="121" y="5395"/>
                  </a:cubicBezTo>
                  <a:lnTo>
                    <a:pt x="137" y="5395"/>
                  </a:lnTo>
                  <a:cubicBezTo>
                    <a:pt x="174" y="5395"/>
                    <a:pt x="208" y="5368"/>
                    <a:pt x="214" y="5331"/>
                  </a:cubicBezTo>
                  <a:cubicBezTo>
                    <a:pt x="232" y="5226"/>
                    <a:pt x="257" y="5124"/>
                    <a:pt x="285" y="5022"/>
                  </a:cubicBezTo>
                  <a:cubicBezTo>
                    <a:pt x="292" y="4966"/>
                    <a:pt x="247" y="4930"/>
                    <a:pt x="203" y="4930"/>
                  </a:cubicBezTo>
                  <a:close/>
                  <a:moveTo>
                    <a:pt x="97" y="5556"/>
                  </a:moveTo>
                  <a:cubicBezTo>
                    <a:pt x="56" y="5556"/>
                    <a:pt x="19" y="5586"/>
                    <a:pt x="16" y="5630"/>
                  </a:cubicBezTo>
                  <a:cubicBezTo>
                    <a:pt x="7" y="5735"/>
                    <a:pt x="1" y="5846"/>
                    <a:pt x="1" y="5960"/>
                  </a:cubicBezTo>
                  <a:cubicBezTo>
                    <a:pt x="1" y="6003"/>
                    <a:pt x="38" y="6040"/>
                    <a:pt x="84" y="6040"/>
                  </a:cubicBezTo>
                  <a:cubicBezTo>
                    <a:pt x="127" y="6040"/>
                    <a:pt x="164" y="6003"/>
                    <a:pt x="164" y="5960"/>
                  </a:cubicBezTo>
                  <a:cubicBezTo>
                    <a:pt x="164" y="5852"/>
                    <a:pt x="167" y="5744"/>
                    <a:pt x="177" y="5642"/>
                  </a:cubicBezTo>
                  <a:cubicBezTo>
                    <a:pt x="180" y="5596"/>
                    <a:pt x="146" y="5559"/>
                    <a:pt x="103" y="5556"/>
                  </a:cubicBezTo>
                  <a:cubicBezTo>
                    <a:pt x="101" y="5556"/>
                    <a:pt x="99" y="5556"/>
                    <a:pt x="97" y="5556"/>
                  </a:cubicBezTo>
                  <a:close/>
                  <a:moveTo>
                    <a:pt x="96" y="6200"/>
                  </a:moveTo>
                  <a:cubicBezTo>
                    <a:pt x="94" y="6200"/>
                    <a:pt x="92" y="6200"/>
                    <a:pt x="90" y="6200"/>
                  </a:cubicBezTo>
                  <a:cubicBezTo>
                    <a:pt x="44" y="6203"/>
                    <a:pt x="10" y="6244"/>
                    <a:pt x="13" y="6287"/>
                  </a:cubicBezTo>
                  <a:cubicBezTo>
                    <a:pt x="22" y="6398"/>
                    <a:pt x="35" y="6509"/>
                    <a:pt x="47" y="6614"/>
                  </a:cubicBezTo>
                  <a:cubicBezTo>
                    <a:pt x="53" y="6654"/>
                    <a:pt x="87" y="6685"/>
                    <a:pt x="127" y="6685"/>
                  </a:cubicBezTo>
                  <a:lnTo>
                    <a:pt x="140" y="6685"/>
                  </a:lnTo>
                  <a:cubicBezTo>
                    <a:pt x="183" y="6678"/>
                    <a:pt x="214" y="6635"/>
                    <a:pt x="208" y="6592"/>
                  </a:cubicBezTo>
                  <a:cubicBezTo>
                    <a:pt x="195" y="6490"/>
                    <a:pt x="183" y="6382"/>
                    <a:pt x="177" y="6277"/>
                  </a:cubicBezTo>
                  <a:cubicBezTo>
                    <a:pt x="174" y="6233"/>
                    <a:pt x="137" y="6200"/>
                    <a:pt x="96" y="6200"/>
                  </a:cubicBezTo>
                  <a:close/>
                  <a:moveTo>
                    <a:pt x="184" y="6844"/>
                  </a:moveTo>
                  <a:cubicBezTo>
                    <a:pt x="138" y="6844"/>
                    <a:pt x="92" y="6879"/>
                    <a:pt x="103" y="6938"/>
                  </a:cubicBezTo>
                  <a:cubicBezTo>
                    <a:pt x="124" y="7049"/>
                    <a:pt x="149" y="7156"/>
                    <a:pt x="174" y="7258"/>
                  </a:cubicBezTo>
                  <a:cubicBezTo>
                    <a:pt x="183" y="7295"/>
                    <a:pt x="214" y="7320"/>
                    <a:pt x="251" y="7320"/>
                  </a:cubicBezTo>
                  <a:cubicBezTo>
                    <a:pt x="260" y="7320"/>
                    <a:pt x="266" y="7320"/>
                    <a:pt x="272" y="7317"/>
                  </a:cubicBezTo>
                  <a:cubicBezTo>
                    <a:pt x="315" y="7308"/>
                    <a:pt x="343" y="7261"/>
                    <a:pt x="331" y="7218"/>
                  </a:cubicBezTo>
                  <a:cubicBezTo>
                    <a:pt x="306" y="7119"/>
                    <a:pt x="285" y="7015"/>
                    <a:pt x="263" y="6907"/>
                  </a:cubicBezTo>
                  <a:cubicBezTo>
                    <a:pt x="253" y="6863"/>
                    <a:pt x="219" y="6844"/>
                    <a:pt x="184" y="6844"/>
                  </a:cubicBezTo>
                  <a:close/>
                  <a:moveTo>
                    <a:pt x="341" y="7477"/>
                  </a:moveTo>
                  <a:cubicBezTo>
                    <a:pt x="295" y="7477"/>
                    <a:pt x="249" y="7514"/>
                    <a:pt x="260" y="7573"/>
                  </a:cubicBezTo>
                  <a:cubicBezTo>
                    <a:pt x="297" y="7693"/>
                    <a:pt x="331" y="7795"/>
                    <a:pt x="365" y="7884"/>
                  </a:cubicBezTo>
                  <a:cubicBezTo>
                    <a:pt x="374" y="7918"/>
                    <a:pt x="405" y="7940"/>
                    <a:pt x="442" y="7940"/>
                  </a:cubicBezTo>
                  <a:cubicBezTo>
                    <a:pt x="451" y="7940"/>
                    <a:pt x="457" y="7937"/>
                    <a:pt x="467" y="7934"/>
                  </a:cubicBezTo>
                  <a:cubicBezTo>
                    <a:pt x="510" y="7918"/>
                    <a:pt x="531" y="7872"/>
                    <a:pt x="516" y="7832"/>
                  </a:cubicBezTo>
                  <a:cubicBezTo>
                    <a:pt x="485" y="7742"/>
                    <a:pt x="448" y="7644"/>
                    <a:pt x="414" y="7527"/>
                  </a:cubicBezTo>
                  <a:cubicBezTo>
                    <a:pt x="400" y="7492"/>
                    <a:pt x="371" y="7477"/>
                    <a:pt x="341" y="7477"/>
                  </a:cubicBezTo>
                  <a:close/>
                  <a:moveTo>
                    <a:pt x="564" y="8082"/>
                  </a:moveTo>
                  <a:cubicBezTo>
                    <a:pt x="513" y="8082"/>
                    <a:pt x="463" y="8130"/>
                    <a:pt x="485" y="8193"/>
                  </a:cubicBezTo>
                  <a:cubicBezTo>
                    <a:pt x="507" y="8239"/>
                    <a:pt x="510" y="8242"/>
                    <a:pt x="519" y="8254"/>
                  </a:cubicBezTo>
                  <a:cubicBezTo>
                    <a:pt x="534" y="8270"/>
                    <a:pt x="556" y="8279"/>
                    <a:pt x="578" y="8279"/>
                  </a:cubicBezTo>
                  <a:lnTo>
                    <a:pt x="578" y="8276"/>
                  </a:lnTo>
                  <a:cubicBezTo>
                    <a:pt x="636" y="8276"/>
                    <a:pt x="673" y="8214"/>
                    <a:pt x="649" y="8162"/>
                  </a:cubicBezTo>
                  <a:lnTo>
                    <a:pt x="633" y="8128"/>
                  </a:lnTo>
                  <a:cubicBezTo>
                    <a:pt x="617" y="8096"/>
                    <a:pt x="590" y="8082"/>
                    <a:pt x="564" y="8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8894833" y="4609275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8525457" y="45766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8414295" y="4897906"/>
              <a:ext cx="122063" cy="122635"/>
            </a:xfrm>
            <a:custGeom>
              <a:avLst/>
              <a:gdLst/>
              <a:ahLst/>
              <a:cxnLst/>
              <a:rect l="l" t="t" r="r" b="b"/>
              <a:pathLst>
                <a:path w="1919" h="1928" extrusionOk="0">
                  <a:moveTo>
                    <a:pt x="1024" y="247"/>
                  </a:moveTo>
                  <a:cubicBezTo>
                    <a:pt x="1049" y="330"/>
                    <a:pt x="1076" y="438"/>
                    <a:pt x="1095" y="512"/>
                  </a:cubicBezTo>
                  <a:cubicBezTo>
                    <a:pt x="1141" y="700"/>
                    <a:pt x="1150" y="747"/>
                    <a:pt x="1175" y="777"/>
                  </a:cubicBezTo>
                  <a:cubicBezTo>
                    <a:pt x="1200" y="811"/>
                    <a:pt x="1237" y="827"/>
                    <a:pt x="1425" y="895"/>
                  </a:cubicBezTo>
                  <a:cubicBezTo>
                    <a:pt x="1490" y="919"/>
                    <a:pt x="1595" y="953"/>
                    <a:pt x="1669" y="987"/>
                  </a:cubicBezTo>
                  <a:cubicBezTo>
                    <a:pt x="1561" y="1033"/>
                    <a:pt x="1391" y="1098"/>
                    <a:pt x="1237" y="1154"/>
                  </a:cubicBezTo>
                  <a:cubicBezTo>
                    <a:pt x="1212" y="1160"/>
                    <a:pt x="1194" y="1178"/>
                    <a:pt x="1184" y="1200"/>
                  </a:cubicBezTo>
                  <a:cubicBezTo>
                    <a:pt x="1110" y="1376"/>
                    <a:pt x="1015" y="1573"/>
                    <a:pt x="953" y="1687"/>
                  </a:cubicBezTo>
                  <a:cubicBezTo>
                    <a:pt x="910" y="1567"/>
                    <a:pt x="848" y="1354"/>
                    <a:pt x="802" y="1169"/>
                  </a:cubicBezTo>
                  <a:cubicBezTo>
                    <a:pt x="796" y="1135"/>
                    <a:pt x="768" y="1111"/>
                    <a:pt x="737" y="1104"/>
                  </a:cubicBezTo>
                  <a:cubicBezTo>
                    <a:pt x="558" y="1074"/>
                    <a:pt x="352" y="1024"/>
                    <a:pt x="241" y="993"/>
                  </a:cubicBezTo>
                  <a:cubicBezTo>
                    <a:pt x="416" y="901"/>
                    <a:pt x="595" y="818"/>
                    <a:pt x="780" y="747"/>
                  </a:cubicBezTo>
                  <a:cubicBezTo>
                    <a:pt x="805" y="737"/>
                    <a:pt x="820" y="719"/>
                    <a:pt x="830" y="697"/>
                  </a:cubicBezTo>
                  <a:cubicBezTo>
                    <a:pt x="888" y="543"/>
                    <a:pt x="953" y="392"/>
                    <a:pt x="1024" y="247"/>
                  </a:cubicBezTo>
                  <a:close/>
                  <a:moveTo>
                    <a:pt x="1046" y="0"/>
                  </a:moveTo>
                  <a:cubicBezTo>
                    <a:pt x="990" y="0"/>
                    <a:pt x="913" y="0"/>
                    <a:pt x="682" y="602"/>
                  </a:cubicBezTo>
                  <a:cubicBezTo>
                    <a:pt x="40" y="861"/>
                    <a:pt x="15" y="944"/>
                    <a:pt x="6" y="981"/>
                  </a:cubicBezTo>
                  <a:cubicBezTo>
                    <a:pt x="0" y="1012"/>
                    <a:pt x="6" y="1043"/>
                    <a:pt x="22" y="1067"/>
                  </a:cubicBezTo>
                  <a:cubicBezTo>
                    <a:pt x="40" y="1092"/>
                    <a:pt x="86" y="1157"/>
                    <a:pt x="651" y="1265"/>
                  </a:cubicBezTo>
                  <a:cubicBezTo>
                    <a:pt x="817" y="1928"/>
                    <a:pt x="876" y="1928"/>
                    <a:pt x="941" y="1928"/>
                  </a:cubicBezTo>
                  <a:lnTo>
                    <a:pt x="944" y="1928"/>
                  </a:lnTo>
                  <a:cubicBezTo>
                    <a:pt x="996" y="1925"/>
                    <a:pt x="1055" y="1922"/>
                    <a:pt x="1326" y="1302"/>
                  </a:cubicBezTo>
                  <a:cubicBezTo>
                    <a:pt x="1496" y="1243"/>
                    <a:pt x="1817" y="1123"/>
                    <a:pt x="1881" y="1064"/>
                  </a:cubicBezTo>
                  <a:cubicBezTo>
                    <a:pt x="1906" y="1040"/>
                    <a:pt x="1918" y="1006"/>
                    <a:pt x="1915" y="972"/>
                  </a:cubicBezTo>
                  <a:cubicBezTo>
                    <a:pt x="1900" y="892"/>
                    <a:pt x="1814" y="851"/>
                    <a:pt x="1484" y="734"/>
                  </a:cubicBezTo>
                  <a:cubicBezTo>
                    <a:pt x="1422" y="710"/>
                    <a:pt x="1345" y="685"/>
                    <a:pt x="1314" y="669"/>
                  </a:cubicBezTo>
                  <a:cubicBezTo>
                    <a:pt x="1299" y="629"/>
                    <a:pt x="1280" y="543"/>
                    <a:pt x="1261" y="472"/>
                  </a:cubicBezTo>
                  <a:cubicBezTo>
                    <a:pt x="1203" y="241"/>
                    <a:pt x="1166" y="96"/>
                    <a:pt x="1126" y="40"/>
                  </a:cubicBezTo>
                  <a:cubicBezTo>
                    <a:pt x="1104" y="16"/>
                    <a:pt x="1076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261;p13"/>
            <p:cNvGrpSpPr/>
            <p:nvPr/>
          </p:nvGrpSpPr>
          <p:grpSpPr>
            <a:xfrm>
              <a:off x="7936358" y="4836871"/>
              <a:ext cx="405379" cy="244724"/>
              <a:chOff x="8838794" y="3786045"/>
              <a:chExt cx="326497" cy="197120"/>
            </a:xfrm>
          </p:grpSpPr>
          <p:sp>
            <p:nvSpPr>
              <p:cNvPr id="1262" name="Google Shape;1262;p13"/>
              <p:cNvSpPr/>
              <p:nvPr/>
            </p:nvSpPr>
            <p:spPr>
              <a:xfrm>
                <a:off x="8838794" y="3786045"/>
                <a:ext cx="326497" cy="19712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099" extrusionOk="0">
                    <a:moveTo>
                      <a:pt x="1910" y="1"/>
                    </a:moveTo>
                    <a:cubicBezTo>
                      <a:pt x="954" y="1"/>
                      <a:pt x="0" y="927"/>
                      <a:pt x="0" y="927"/>
                    </a:cubicBezTo>
                    <a:cubicBezTo>
                      <a:pt x="0" y="927"/>
                      <a:pt x="484" y="2118"/>
                      <a:pt x="1515" y="2537"/>
                    </a:cubicBezTo>
                    <a:cubicBezTo>
                      <a:pt x="1669" y="2600"/>
                      <a:pt x="1827" y="2627"/>
                      <a:pt x="1985" y="2627"/>
                    </a:cubicBezTo>
                    <a:cubicBezTo>
                      <a:pt x="2875" y="2627"/>
                      <a:pt x="3735" y="1769"/>
                      <a:pt x="3735" y="1769"/>
                    </a:cubicBezTo>
                    <a:cubicBezTo>
                      <a:pt x="3735" y="1769"/>
                      <a:pt x="3920" y="2997"/>
                      <a:pt x="4821" y="3099"/>
                    </a:cubicBezTo>
                    <a:cubicBezTo>
                      <a:pt x="4821" y="3099"/>
                      <a:pt x="4867" y="1779"/>
                      <a:pt x="4263" y="1581"/>
                    </a:cubicBezTo>
                    <a:cubicBezTo>
                      <a:pt x="4263" y="1581"/>
                      <a:pt x="4883" y="1412"/>
                      <a:pt x="5132" y="252"/>
                    </a:cubicBezTo>
                    <a:cubicBezTo>
                      <a:pt x="5132" y="252"/>
                      <a:pt x="5075" y="235"/>
                      <a:pt x="4980" y="235"/>
                    </a:cubicBezTo>
                    <a:cubicBezTo>
                      <a:pt x="4722" y="235"/>
                      <a:pt x="4186" y="362"/>
                      <a:pt x="3769" y="1307"/>
                    </a:cubicBezTo>
                    <a:cubicBezTo>
                      <a:pt x="3769" y="1307"/>
                      <a:pt x="3526" y="576"/>
                      <a:pt x="2428" y="104"/>
                    </a:cubicBezTo>
                    <a:cubicBezTo>
                      <a:pt x="2259" y="31"/>
                      <a:pt x="208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8936049" y="3802329"/>
                <a:ext cx="54257" cy="11964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881" extrusionOk="0">
                    <a:moveTo>
                      <a:pt x="122" y="0"/>
                    </a:moveTo>
                    <a:cubicBezTo>
                      <a:pt x="60" y="0"/>
                      <a:pt x="0" y="74"/>
                      <a:pt x="53" y="141"/>
                    </a:cubicBezTo>
                    <a:cubicBezTo>
                      <a:pt x="57" y="150"/>
                      <a:pt x="646" y="949"/>
                      <a:pt x="131" y="1751"/>
                    </a:cubicBezTo>
                    <a:cubicBezTo>
                      <a:pt x="106" y="1788"/>
                      <a:pt x="118" y="1843"/>
                      <a:pt x="155" y="1868"/>
                    </a:cubicBezTo>
                    <a:cubicBezTo>
                      <a:pt x="171" y="1877"/>
                      <a:pt x="186" y="1881"/>
                      <a:pt x="202" y="1881"/>
                    </a:cubicBezTo>
                    <a:cubicBezTo>
                      <a:pt x="232" y="1881"/>
                      <a:pt x="260" y="1868"/>
                      <a:pt x="276" y="1840"/>
                    </a:cubicBezTo>
                    <a:cubicBezTo>
                      <a:pt x="852" y="943"/>
                      <a:pt x="198" y="48"/>
                      <a:pt x="189" y="39"/>
                    </a:cubicBezTo>
                    <a:cubicBezTo>
                      <a:pt x="171" y="11"/>
                      <a:pt x="146" y="0"/>
                      <a:pt x="1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8884018" y="3819757"/>
                <a:ext cx="39627" cy="3962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3" extrusionOk="0">
                    <a:moveTo>
                      <a:pt x="97" y="0"/>
                    </a:moveTo>
                    <a:cubicBezTo>
                      <a:pt x="49" y="0"/>
                      <a:pt x="1" y="36"/>
                      <a:pt x="11" y="98"/>
                    </a:cubicBezTo>
                    <a:cubicBezTo>
                      <a:pt x="20" y="169"/>
                      <a:pt x="88" y="530"/>
                      <a:pt x="270" y="610"/>
                    </a:cubicBezTo>
                    <a:cubicBezTo>
                      <a:pt x="289" y="616"/>
                      <a:pt x="310" y="623"/>
                      <a:pt x="332" y="623"/>
                    </a:cubicBezTo>
                    <a:cubicBezTo>
                      <a:pt x="356" y="623"/>
                      <a:pt x="381" y="616"/>
                      <a:pt x="406" y="604"/>
                    </a:cubicBezTo>
                    <a:cubicBezTo>
                      <a:pt x="538" y="530"/>
                      <a:pt x="600" y="231"/>
                      <a:pt x="615" y="141"/>
                    </a:cubicBezTo>
                    <a:cubicBezTo>
                      <a:pt x="622" y="80"/>
                      <a:pt x="575" y="45"/>
                      <a:pt x="528" y="45"/>
                    </a:cubicBezTo>
                    <a:cubicBezTo>
                      <a:pt x="492" y="45"/>
                      <a:pt x="456" y="65"/>
                      <a:pt x="446" y="111"/>
                    </a:cubicBezTo>
                    <a:cubicBezTo>
                      <a:pt x="421" y="268"/>
                      <a:pt x="359" y="431"/>
                      <a:pt x="338" y="453"/>
                    </a:cubicBezTo>
                    <a:cubicBezTo>
                      <a:pt x="276" y="425"/>
                      <a:pt x="205" y="234"/>
                      <a:pt x="181" y="74"/>
                    </a:cubicBezTo>
                    <a:cubicBezTo>
                      <a:pt x="172" y="23"/>
                      <a:pt x="135" y="0"/>
                      <a:pt x="9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8847953" y="3866190"/>
                <a:ext cx="46179" cy="1812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5" extrusionOk="0">
                    <a:moveTo>
                      <a:pt x="115" y="0"/>
                    </a:moveTo>
                    <a:cubicBezTo>
                      <a:pt x="57" y="0"/>
                      <a:pt x="1" y="62"/>
                      <a:pt x="41" y="130"/>
                    </a:cubicBezTo>
                    <a:cubicBezTo>
                      <a:pt x="78" y="198"/>
                      <a:pt x="183" y="284"/>
                      <a:pt x="356" y="284"/>
                    </a:cubicBezTo>
                    <a:cubicBezTo>
                      <a:pt x="451" y="284"/>
                      <a:pt x="547" y="260"/>
                      <a:pt x="633" y="220"/>
                    </a:cubicBezTo>
                    <a:cubicBezTo>
                      <a:pt x="725" y="179"/>
                      <a:pt x="682" y="54"/>
                      <a:pt x="600" y="54"/>
                    </a:cubicBezTo>
                    <a:cubicBezTo>
                      <a:pt x="588" y="54"/>
                      <a:pt x="576" y="56"/>
                      <a:pt x="563" y="62"/>
                    </a:cubicBezTo>
                    <a:cubicBezTo>
                      <a:pt x="475" y="102"/>
                      <a:pt x="406" y="116"/>
                      <a:pt x="353" y="116"/>
                    </a:cubicBezTo>
                    <a:cubicBezTo>
                      <a:pt x="240" y="116"/>
                      <a:pt x="195" y="54"/>
                      <a:pt x="186" y="44"/>
                    </a:cubicBezTo>
                    <a:cubicBezTo>
                      <a:pt x="168" y="13"/>
                      <a:pt x="141" y="0"/>
                      <a:pt x="11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8983309" y="3816768"/>
                <a:ext cx="63862" cy="11462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02" extrusionOk="0">
                    <a:moveTo>
                      <a:pt x="454" y="0"/>
                    </a:moveTo>
                    <a:cubicBezTo>
                      <a:pt x="370" y="0"/>
                      <a:pt x="301" y="6"/>
                      <a:pt x="273" y="10"/>
                    </a:cubicBezTo>
                    <a:cubicBezTo>
                      <a:pt x="226" y="13"/>
                      <a:pt x="193" y="56"/>
                      <a:pt x="196" y="102"/>
                    </a:cubicBezTo>
                    <a:cubicBezTo>
                      <a:pt x="202" y="146"/>
                      <a:pt x="239" y="179"/>
                      <a:pt x="285" y="179"/>
                    </a:cubicBezTo>
                    <a:cubicBezTo>
                      <a:pt x="287" y="179"/>
                      <a:pt x="289" y="179"/>
                      <a:pt x="291" y="179"/>
                    </a:cubicBezTo>
                    <a:cubicBezTo>
                      <a:pt x="337" y="175"/>
                      <a:pt x="391" y="172"/>
                      <a:pt x="447" y="172"/>
                    </a:cubicBezTo>
                    <a:cubicBezTo>
                      <a:pt x="593" y="172"/>
                      <a:pt x="749" y="190"/>
                      <a:pt x="794" y="244"/>
                    </a:cubicBezTo>
                    <a:cubicBezTo>
                      <a:pt x="800" y="250"/>
                      <a:pt x="806" y="256"/>
                      <a:pt x="800" y="278"/>
                    </a:cubicBezTo>
                    <a:cubicBezTo>
                      <a:pt x="760" y="457"/>
                      <a:pt x="439" y="559"/>
                      <a:pt x="319" y="580"/>
                    </a:cubicBezTo>
                    <a:cubicBezTo>
                      <a:pt x="223" y="599"/>
                      <a:pt x="230" y="741"/>
                      <a:pt x="328" y="750"/>
                    </a:cubicBezTo>
                    <a:cubicBezTo>
                      <a:pt x="566" y="771"/>
                      <a:pt x="806" y="842"/>
                      <a:pt x="828" y="895"/>
                    </a:cubicBezTo>
                    <a:cubicBezTo>
                      <a:pt x="819" y="947"/>
                      <a:pt x="584" y="1034"/>
                      <a:pt x="307" y="1061"/>
                    </a:cubicBezTo>
                    <a:cubicBezTo>
                      <a:pt x="217" y="1067"/>
                      <a:pt x="199" y="1191"/>
                      <a:pt x="282" y="1225"/>
                    </a:cubicBezTo>
                    <a:cubicBezTo>
                      <a:pt x="424" y="1283"/>
                      <a:pt x="637" y="1404"/>
                      <a:pt x="671" y="1496"/>
                    </a:cubicBezTo>
                    <a:cubicBezTo>
                      <a:pt x="677" y="1509"/>
                      <a:pt x="677" y="1521"/>
                      <a:pt x="671" y="1533"/>
                    </a:cubicBezTo>
                    <a:cubicBezTo>
                      <a:pt x="635" y="1605"/>
                      <a:pt x="483" y="1631"/>
                      <a:pt x="331" y="1631"/>
                    </a:cubicBezTo>
                    <a:cubicBezTo>
                      <a:pt x="262" y="1631"/>
                      <a:pt x="192" y="1625"/>
                      <a:pt x="134" y="1616"/>
                    </a:cubicBezTo>
                    <a:cubicBezTo>
                      <a:pt x="128" y="1616"/>
                      <a:pt x="122" y="1615"/>
                      <a:pt x="117" y="1615"/>
                    </a:cubicBezTo>
                    <a:cubicBezTo>
                      <a:pt x="18" y="1615"/>
                      <a:pt x="1" y="1769"/>
                      <a:pt x="106" y="1786"/>
                    </a:cubicBezTo>
                    <a:cubicBezTo>
                      <a:pt x="183" y="1795"/>
                      <a:pt x="260" y="1802"/>
                      <a:pt x="338" y="1802"/>
                    </a:cubicBezTo>
                    <a:cubicBezTo>
                      <a:pt x="516" y="1802"/>
                      <a:pt x="745" y="1768"/>
                      <a:pt x="825" y="1607"/>
                    </a:cubicBezTo>
                    <a:cubicBezTo>
                      <a:pt x="853" y="1552"/>
                      <a:pt x="856" y="1487"/>
                      <a:pt x="831" y="1431"/>
                    </a:cubicBezTo>
                    <a:cubicBezTo>
                      <a:pt x="794" y="1336"/>
                      <a:pt x="692" y="1253"/>
                      <a:pt x="590" y="1188"/>
                    </a:cubicBezTo>
                    <a:cubicBezTo>
                      <a:pt x="772" y="1145"/>
                      <a:pt x="976" y="1064"/>
                      <a:pt x="998" y="916"/>
                    </a:cubicBezTo>
                    <a:cubicBezTo>
                      <a:pt x="1004" y="870"/>
                      <a:pt x="988" y="821"/>
                      <a:pt x="957" y="784"/>
                    </a:cubicBezTo>
                    <a:cubicBezTo>
                      <a:pt x="905" y="716"/>
                      <a:pt x="791" y="670"/>
                      <a:pt x="674" y="639"/>
                    </a:cubicBezTo>
                    <a:cubicBezTo>
                      <a:pt x="806" y="571"/>
                      <a:pt x="933" y="469"/>
                      <a:pt x="967" y="318"/>
                    </a:cubicBezTo>
                    <a:cubicBezTo>
                      <a:pt x="985" y="253"/>
                      <a:pt x="970" y="182"/>
                      <a:pt x="924" y="130"/>
                    </a:cubicBezTo>
                    <a:cubicBezTo>
                      <a:pt x="830" y="23"/>
                      <a:pt x="615" y="0"/>
                      <a:pt x="45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7" name="Google Shape;1267;p13"/>
            <p:cNvSpPr/>
            <p:nvPr/>
          </p:nvSpPr>
          <p:spPr>
            <a:xfrm>
              <a:off x="8867365" y="4967640"/>
              <a:ext cx="75629" cy="75566"/>
            </a:xfrm>
            <a:custGeom>
              <a:avLst/>
              <a:gdLst/>
              <a:ahLst/>
              <a:cxnLst/>
              <a:rect l="l" t="t" r="r" b="b"/>
              <a:pathLst>
                <a:path w="1189" h="1188" extrusionOk="0">
                  <a:moveTo>
                    <a:pt x="596" y="173"/>
                  </a:moveTo>
                  <a:cubicBezTo>
                    <a:pt x="707" y="173"/>
                    <a:pt x="815" y="220"/>
                    <a:pt x="892" y="300"/>
                  </a:cubicBezTo>
                  <a:cubicBezTo>
                    <a:pt x="1157" y="565"/>
                    <a:pt x="969" y="1015"/>
                    <a:pt x="596" y="1015"/>
                  </a:cubicBezTo>
                  <a:lnTo>
                    <a:pt x="596" y="1102"/>
                  </a:lnTo>
                  <a:lnTo>
                    <a:pt x="593" y="1015"/>
                  </a:lnTo>
                  <a:cubicBezTo>
                    <a:pt x="365" y="1009"/>
                    <a:pt x="186" y="821"/>
                    <a:pt x="186" y="593"/>
                  </a:cubicBezTo>
                  <a:cubicBezTo>
                    <a:pt x="186" y="364"/>
                    <a:pt x="368" y="179"/>
                    <a:pt x="596" y="173"/>
                  </a:cubicBezTo>
                  <a:close/>
                  <a:moveTo>
                    <a:pt x="593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0"/>
                    <a:pt x="266" y="1188"/>
                    <a:pt x="593" y="1188"/>
                  </a:cubicBezTo>
                  <a:lnTo>
                    <a:pt x="596" y="1188"/>
                  </a:lnTo>
                  <a:cubicBezTo>
                    <a:pt x="923" y="1188"/>
                    <a:pt x="1188" y="920"/>
                    <a:pt x="1185" y="593"/>
                  </a:cubicBezTo>
                  <a:cubicBezTo>
                    <a:pt x="1185" y="266"/>
                    <a:pt x="920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65298" y="42682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651561" y="4922099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65098" y="49540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271;p13"/>
            <p:cNvGrpSpPr/>
            <p:nvPr/>
          </p:nvGrpSpPr>
          <p:grpSpPr>
            <a:xfrm>
              <a:off x="8628406" y="3832821"/>
              <a:ext cx="336102" cy="221545"/>
              <a:chOff x="282131" y="266071"/>
              <a:chExt cx="336102" cy="221545"/>
            </a:xfrm>
          </p:grpSpPr>
          <p:sp>
            <p:nvSpPr>
              <p:cNvPr id="1272" name="Google Shape;1272;p13"/>
              <p:cNvSpPr/>
              <p:nvPr/>
            </p:nvSpPr>
            <p:spPr>
              <a:xfrm>
                <a:off x="282131" y="266071"/>
                <a:ext cx="336102" cy="2215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3483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577" y="1172"/>
                      <a:pt x="1086" y="1561"/>
                      <a:pt x="1086" y="1561"/>
                    </a:cubicBezTo>
                    <a:cubicBezTo>
                      <a:pt x="1075" y="1560"/>
                      <a:pt x="1064" y="1560"/>
                      <a:pt x="1053" y="1560"/>
                    </a:cubicBezTo>
                    <a:cubicBezTo>
                      <a:pt x="438" y="1560"/>
                      <a:pt x="0" y="2758"/>
                      <a:pt x="0" y="2758"/>
                    </a:cubicBezTo>
                    <a:cubicBezTo>
                      <a:pt x="89" y="2783"/>
                      <a:pt x="176" y="2794"/>
                      <a:pt x="260" y="2794"/>
                    </a:cubicBezTo>
                    <a:cubicBezTo>
                      <a:pt x="993" y="2794"/>
                      <a:pt x="1505" y="1934"/>
                      <a:pt x="1505" y="1934"/>
                    </a:cubicBezTo>
                    <a:cubicBezTo>
                      <a:pt x="1505" y="1934"/>
                      <a:pt x="2162" y="3482"/>
                      <a:pt x="3272" y="3482"/>
                    </a:cubicBezTo>
                    <a:cubicBezTo>
                      <a:pt x="4386" y="3479"/>
                      <a:pt x="5283" y="2560"/>
                      <a:pt x="5283" y="2560"/>
                    </a:cubicBezTo>
                    <a:cubicBezTo>
                      <a:pt x="5283" y="2560"/>
                      <a:pt x="4548" y="882"/>
                      <a:pt x="3369" y="882"/>
                    </a:cubicBezTo>
                    <a:cubicBezTo>
                      <a:pt x="3361" y="882"/>
                      <a:pt x="3352" y="882"/>
                      <a:pt x="3343" y="882"/>
                    </a:cubicBezTo>
                    <a:cubicBezTo>
                      <a:pt x="2147" y="907"/>
                      <a:pt x="1647" y="1493"/>
                      <a:pt x="1647" y="1493"/>
                    </a:cubicBezTo>
                    <a:cubicBezTo>
                      <a:pt x="1604" y="84"/>
                      <a:pt x="780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71234" y="349524"/>
                <a:ext cx="71876" cy="10965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24" extrusionOk="0">
                    <a:moveTo>
                      <a:pt x="1007" y="1"/>
                    </a:moveTo>
                    <a:cubicBezTo>
                      <a:pt x="991" y="1"/>
                      <a:pt x="974" y="6"/>
                      <a:pt x="956" y="18"/>
                    </a:cubicBezTo>
                    <a:cubicBezTo>
                      <a:pt x="944" y="21"/>
                      <a:pt x="0" y="600"/>
                      <a:pt x="198" y="1652"/>
                    </a:cubicBezTo>
                    <a:cubicBezTo>
                      <a:pt x="204" y="1692"/>
                      <a:pt x="241" y="1723"/>
                      <a:pt x="281" y="1723"/>
                    </a:cubicBezTo>
                    <a:lnTo>
                      <a:pt x="296" y="1723"/>
                    </a:lnTo>
                    <a:cubicBezTo>
                      <a:pt x="343" y="1714"/>
                      <a:pt x="373" y="1668"/>
                      <a:pt x="364" y="1621"/>
                    </a:cubicBezTo>
                    <a:cubicBezTo>
                      <a:pt x="192" y="690"/>
                      <a:pt x="1009" y="184"/>
                      <a:pt x="1043" y="163"/>
                    </a:cubicBezTo>
                    <a:cubicBezTo>
                      <a:pt x="1129" y="114"/>
                      <a:pt x="1081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41074" y="377638"/>
                <a:ext cx="44207" cy="40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4" extrusionOk="0">
                    <a:moveTo>
                      <a:pt x="159" y="1"/>
                    </a:moveTo>
                    <a:cubicBezTo>
                      <a:pt x="123" y="1"/>
                      <a:pt x="88" y="21"/>
                      <a:pt x="77" y="69"/>
                    </a:cubicBezTo>
                    <a:cubicBezTo>
                      <a:pt x="59" y="158"/>
                      <a:pt x="0" y="458"/>
                      <a:pt x="99" y="578"/>
                    </a:cubicBezTo>
                    <a:cubicBezTo>
                      <a:pt x="130" y="612"/>
                      <a:pt x="173" y="633"/>
                      <a:pt x="219" y="633"/>
                    </a:cubicBezTo>
                    <a:lnTo>
                      <a:pt x="222" y="633"/>
                    </a:lnTo>
                    <a:cubicBezTo>
                      <a:pt x="423" y="630"/>
                      <a:pt x="617" y="322"/>
                      <a:pt x="654" y="260"/>
                    </a:cubicBezTo>
                    <a:cubicBezTo>
                      <a:pt x="695" y="192"/>
                      <a:pt x="638" y="128"/>
                      <a:pt x="579" y="128"/>
                    </a:cubicBezTo>
                    <a:cubicBezTo>
                      <a:pt x="553" y="128"/>
                      <a:pt x="527" y="141"/>
                      <a:pt x="509" y="171"/>
                    </a:cubicBezTo>
                    <a:cubicBezTo>
                      <a:pt x="435" y="291"/>
                      <a:pt x="293" y="461"/>
                      <a:pt x="232" y="470"/>
                    </a:cubicBezTo>
                    <a:cubicBezTo>
                      <a:pt x="207" y="436"/>
                      <a:pt x="210" y="260"/>
                      <a:pt x="244" y="106"/>
                    </a:cubicBezTo>
                    <a:cubicBezTo>
                      <a:pt x="260" y="41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55195" y="433485"/>
                <a:ext cx="43826" cy="2194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45" extrusionOk="0">
                    <a:moveTo>
                      <a:pt x="123" y="0"/>
                    </a:moveTo>
                    <a:cubicBezTo>
                      <a:pt x="58" y="0"/>
                      <a:pt x="0" y="84"/>
                      <a:pt x="59" y="147"/>
                    </a:cubicBezTo>
                    <a:cubicBezTo>
                      <a:pt x="204" y="298"/>
                      <a:pt x="346" y="345"/>
                      <a:pt x="454" y="345"/>
                    </a:cubicBezTo>
                    <a:cubicBezTo>
                      <a:pt x="458" y="345"/>
                      <a:pt x="462" y="345"/>
                      <a:pt x="467" y="345"/>
                    </a:cubicBezTo>
                    <a:cubicBezTo>
                      <a:pt x="530" y="345"/>
                      <a:pt x="593" y="324"/>
                      <a:pt x="645" y="286"/>
                    </a:cubicBezTo>
                    <a:cubicBezTo>
                      <a:pt x="682" y="258"/>
                      <a:pt x="688" y="206"/>
                      <a:pt x="660" y="169"/>
                    </a:cubicBezTo>
                    <a:cubicBezTo>
                      <a:pt x="644" y="146"/>
                      <a:pt x="618" y="134"/>
                      <a:pt x="591" y="134"/>
                    </a:cubicBezTo>
                    <a:cubicBezTo>
                      <a:pt x="574" y="134"/>
                      <a:pt x="556" y="139"/>
                      <a:pt x="540" y="150"/>
                    </a:cubicBezTo>
                    <a:cubicBezTo>
                      <a:pt x="534" y="154"/>
                      <a:pt x="503" y="175"/>
                      <a:pt x="451" y="175"/>
                    </a:cubicBezTo>
                    <a:cubicBezTo>
                      <a:pt x="389" y="175"/>
                      <a:pt x="296" y="146"/>
                      <a:pt x="182" y="27"/>
                    </a:cubicBezTo>
                    <a:cubicBezTo>
                      <a:pt x="164" y="8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07436" y="332222"/>
                <a:ext cx="76647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69" extrusionOk="0">
                    <a:moveTo>
                      <a:pt x="601" y="1"/>
                    </a:moveTo>
                    <a:cubicBezTo>
                      <a:pt x="552" y="1"/>
                      <a:pt x="507" y="9"/>
                      <a:pt x="470" y="27"/>
                    </a:cubicBezTo>
                    <a:cubicBezTo>
                      <a:pt x="408" y="58"/>
                      <a:pt x="365" y="117"/>
                      <a:pt x="356" y="188"/>
                    </a:cubicBezTo>
                    <a:cubicBezTo>
                      <a:pt x="334" y="339"/>
                      <a:pt x="414" y="481"/>
                      <a:pt x="510" y="592"/>
                    </a:cubicBezTo>
                    <a:cubicBezTo>
                      <a:pt x="468" y="588"/>
                      <a:pt x="426" y="585"/>
                      <a:pt x="386" y="585"/>
                    </a:cubicBezTo>
                    <a:cubicBezTo>
                      <a:pt x="311" y="585"/>
                      <a:pt x="242" y="595"/>
                      <a:pt x="192" y="623"/>
                    </a:cubicBezTo>
                    <a:cubicBezTo>
                      <a:pt x="149" y="644"/>
                      <a:pt x="118" y="684"/>
                      <a:pt x="106" y="731"/>
                    </a:cubicBezTo>
                    <a:cubicBezTo>
                      <a:pt x="69" y="876"/>
                      <a:pt x="229" y="1027"/>
                      <a:pt x="383" y="1135"/>
                    </a:cubicBezTo>
                    <a:cubicBezTo>
                      <a:pt x="263" y="1153"/>
                      <a:pt x="134" y="1193"/>
                      <a:pt x="66" y="1270"/>
                    </a:cubicBezTo>
                    <a:cubicBezTo>
                      <a:pt x="22" y="1314"/>
                      <a:pt x="1" y="1375"/>
                      <a:pt x="4" y="1434"/>
                    </a:cubicBezTo>
                    <a:cubicBezTo>
                      <a:pt x="26" y="1724"/>
                      <a:pt x="544" y="1853"/>
                      <a:pt x="605" y="1866"/>
                    </a:cubicBezTo>
                    <a:cubicBezTo>
                      <a:pt x="612" y="1869"/>
                      <a:pt x="618" y="1869"/>
                      <a:pt x="624" y="1869"/>
                    </a:cubicBezTo>
                    <a:cubicBezTo>
                      <a:pt x="726" y="1869"/>
                      <a:pt x="741" y="1724"/>
                      <a:pt x="642" y="1702"/>
                    </a:cubicBezTo>
                    <a:cubicBezTo>
                      <a:pt x="460" y="1659"/>
                      <a:pt x="186" y="1539"/>
                      <a:pt x="177" y="1421"/>
                    </a:cubicBezTo>
                    <a:cubicBezTo>
                      <a:pt x="174" y="1409"/>
                      <a:pt x="180" y="1397"/>
                      <a:pt x="189" y="1388"/>
                    </a:cubicBezTo>
                    <a:cubicBezTo>
                      <a:pt x="257" y="1314"/>
                      <a:pt x="504" y="1286"/>
                      <a:pt x="649" y="1286"/>
                    </a:cubicBezTo>
                    <a:cubicBezTo>
                      <a:pt x="689" y="1286"/>
                      <a:pt x="726" y="1258"/>
                      <a:pt x="735" y="1221"/>
                    </a:cubicBezTo>
                    <a:cubicBezTo>
                      <a:pt x="744" y="1181"/>
                      <a:pt x="726" y="1141"/>
                      <a:pt x="692" y="1122"/>
                    </a:cubicBezTo>
                    <a:cubicBezTo>
                      <a:pt x="442" y="996"/>
                      <a:pt x="260" y="826"/>
                      <a:pt x="269" y="777"/>
                    </a:cubicBezTo>
                    <a:cubicBezTo>
                      <a:pt x="281" y="764"/>
                      <a:pt x="319" y="757"/>
                      <a:pt x="373" y="757"/>
                    </a:cubicBezTo>
                    <a:cubicBezTo>
                      <a:pt x="472" y="757"/>
                      <a:pt x="626" y="780"/>
                      <a:pt x="787" y="829"/>
                    </a:cubicBezTo>
                    <a:cubicBezTo>
                      <a:pt x="797" y="832"/>
                      <a:pt x="807" y="834"/>
                      <a:pt x="815" y="834"/>
                    </a:cubicBezTo>
                    <a:cubicBezTo>
                      <a:pt x="894" y="834"/>
                      <a:pt x="936" y="722"/>
                      <a:pt x="858" y="675"/>
                    </a:cubicBezTo>
                    <a:cubicBezTo>
                      <a:pt x="763" y="613"/>
                      <a:pt x="497" y="394"/>
                      <a:pt x="525" y="216"/>
                    </a:cubicBezTo>
                    <a:cubicBezTo>
                      <a:pt x="528" y="191"/>
                      <a:pt x="538" y="188"/>
                      <a:pt x="547" y="182"/>
                    </a:cubicBezTo>
                    <a:cubicBezTo>
                      <a:pt x="561" y="174"/>
                      <a:pt x="580" y="171"/>
                      <a:pt x="603" y="171"/>
                    </a:cubicBezTo>
                    <a:cubicBezTo>
                      <a:pt x="714" y="171"/>
                      <a:pt x="914" y="250"/>
                      <a:pt x="1037" y="314"/>
                    </a:cubicBezTo>
                    <a:cubicBezTo>
                      <a:pt x="1052" y="322"/>
                      <a:pt x="1066" y="325"/>
                      <a:pt x="1079" y="325"/>
                    </a:cubicBezTo>
                    <a:cubicBezTo>
                      <a:pt x="1158" y="325"/>
                      <a:pt x="1205" y="208"/>
                      <a:pt x="1117" y="160"/>
                    </a:cubicBezTo>
                    <a:cubicBezTo>
                      <a:pt x="1058" y="130"/>
                      <a:pt x="799" y="1"/>
                      <a:pt x="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277;p13"/>
          <p:cNvGrpSpPr/>
          <p:nvPr/>
        </p:nvGrpSpPr>
        <p:grpSpPr>
          <a:xfrm>
            <a:off x="132406" y="107308"/>
            <a:ext cx="2663813" cy="2121833"/>
            <a:chOff x="99304" y="80480"/>
            <a:chExt cx="1997860" cy="1591375"/>
          </a:xfrm>
        </p:grpSpPr>
        <p:grpSp>
          <p:nvGrpSpPr>
            <p:cNvPr id="7" name="Google Shape;1278;p13"/>
            <p:cNvGrpSpPr/>
            <p:nvPr/>
          </p:nvGrpSpPr>
          <p:grpSpPr>
            <a:xfrm>
              <a:off x="219789" y="262269"/>
              <a:ext cx="388320" cy="384805"/>
              <a:chOff x="10649934" y="1571625"/>
              <a:chExt cx="449705" cy="445634"/>
            </a:xfrm>
          </p:grpSpPr>
          <p:sp>
            <p:nvSpPr>
              <p:cNvPr id="1279" name="Google Shape;1279;p13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1" name="Google Shape;1291;p13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292;p13"/>
            <p:cNvGrpSpPr/>
            <p:nvPr/>
          </p:nvGrpSpPr>
          <p:grpSpPr>
            <a:xfrm>
              <a:off x="1011528" y="129375"/>
              <a:ext cx="345427" cy="299475"/>
              <a:chOff x="1011528" y="129375"/>
              <a:chExt cx="345427" cy="299475"/>
            </a:xfrm>
          </p:grpSpPr>
          <p:sp>
            <p:nvSpPr>
              <p:cNvPr id="1293" name="Google Shape;1293;p13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8" name="Google Shape;1298;p13"/>
            <p:cNvSpPr/>
            <p:nvPr/>
          </p:nvSpPr>
          <p:spPr>
            <a:xfrm>
              <a:off x="110901" y="80480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34378" y="679946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99304" y="1245610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 rot="-5594267">
              <a:off x="503271" y="7979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03;p13"/>
            <p:cNvGrpSpPr/>
            <p:nvPr/>
          </p:nvGrpSpPr>
          <p:grpSpPr>
            <a:xfrm>
              <a:off x="1650479" y="136254"/>
              <a:ext cx="446685" cy="265947"/>
              <a:chOff x="190604" y="1003529"/>
              <a:chExt cx="446685" cy="265947"/>
            </a:xfrm>
          </p:grpSpPr>
          <p:sp>
            <p:nvSpPr>
              <p:cNvPr id="1304" name="Google Shape;1304;p13"/>
              <p:cNvSpPr/>
              <p:nvPr/>
            </p:nvSpPr>
            <p:spPr>
              <a:xfrm>
                <a:off x="190604" y="100921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10486" y="1003529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6" name="Google Shape;1306;p13"/>
            <p:cNvSpPr/>
            <p:nvPr/>
          </p:nvSpPr>
          <p:spPr>
            <a:xfrm rot="4589802">
              <a:off x="-39651" y="1082409"/>
              <a:ext cx="787498" cy="33495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307;p13"/>
          <p:cNvGrpSpPr/>
          <p:nvPr/>
        </p:nvGrpSpPr>
        <p:grpSpPr>
          <a:xfrm>
            <a:off x="10010893" y="121405"/>
            <a:ext cx="2095491" cy="2214937"/>
            <a:chOff x="7508170" y="91053"/>
            <a:chExt cx="1571618" cy="1661203"/>
          </a:xfrm>
        </p:grpSpPr>
        <p:grpSp>
          <p:nvGrpSpPr>
            <p:cNvPr id="11" name="Google Shape;1308;p13"/>
            <p:cNvGrpSpPr/>
            <p:nvPr/>
          </p:nvGrpSpPr>
          <p:grpSpPr>
            <a:xfrm rot="980866">
              <a:off x="7983339" y="142661"/>
              <a:ext cx="345453" cy="243186"/>
              <a:chOff x="8341725" y="115829"/>
              <a:chExt cx="267198" cy="188098"/>
            </a:xfrm>
          </p:grpSpPr>
          <p:sp>
            <p:nvSpPr>
              <p:cNvPr id="1309" name="Google Shape;1309;p13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6" name="Google Shape;1316;p13"/>
            <p:cNvSpPr/>
            <p:nvPr/>
          </p:nvSpPr>
          <p:spPr>
            <a:xfrm rot="10800000">
              <a:off x="8801349" y="536808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 rot="10800000">
              <a:off x="8688277" y="220804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 rot="10800000">
              <a:off x="8656050" y="863887"/>
              <a:ext cx="407881" cy="232406"/>
            </a:xfrm>
            <a:custGeom>
              <a:avLst/>
              <a:gdLst/>
              <a:ahLst/>
              <a:cxnLst/>
              <a:rect l="l" t="t" r="r" b="b"/>
              <a:pathLst>
                <a:path w="6088" h="3469" extrusionOk="0">
                  <a:moveTo>
                    <a:pt x="3696" y="1"/>
                  </a:moveTo>
                  <a:cubicBezTo>
                    <a:pt x="3413" y="1"/>
                    <a:pt x="3163" y="158"/>
                    <a:pt x="2991" y="365"/>
                  </a:cubicBezTo>
                  <a:lnTo>
                    <a:pt x="2991" y="365"/>
                  </a:lnTo>
                  <a:cubicBezTo>
                    <a:pt x="2876" y="273"/>
                    <a:pt x="2725" y="190"/>
                    <a:pt x="2533" y="128"/>
                  </a:cubicBezTo>
                  <a:cubicBezTo>
                    <a:pt x="2372" y="75"/>
                    <a:pt x="2237" y="52"/>
                    <a:pt x="2122" y="52"/>
                  </a:cubicBezTo>
                  <a:cubicBezTo>
                    <a:pt x="1407" y="52"/>
                    <a:pt x="1530" y="951"/>
                    <a:pt x="1530" y="951"/>
                  </a:cubicBezTo>
                  <a:cubicBezTo>
                    <a:pt x="1457" y="907"/>
                    <a:pt x="1378" y="886"/>
                    <a:pt x="1298" y="886"/>
                  </a:cubicBezTo>
                  <a:cubicBezTo>
                    <a:pt x="694" y="886"/>
                    <a:pt x="1" y="2034"/>
                    <a:pt x="790" y="2617"/>
                  </a:cubicBezTo>
                  <a:cubicBezTo>
                    <a:pt x="1039" y="2800"/>
                    <a:pt x="1275" y="2883"/>
                    <a:pt x="1477" y="2895"/>
                  </a:cubicBezTo>
                  <a:lnTo>
                    <a:pt x="1477" y="2895"/>
                  </a:lnTo>
                  <a:cubicBezTo>
                    <a:pt x="1545" y="3200"/>
                    <a:pt x="1763" y="3463"/>
                    <a:pt x="2224" y="3468"/>
                  </a:cubicBezTo>
                  <a:cubicBezTo>
                    <a:pt x="2242" y="3468"/>
                    <a:pt x="2259" y="3468"/>
                    <a:pt x="2276" y="3468"/>
                  </a:cubicBezTo>
                  <a:cubicBezTo>
                    <a:pt x="2909" y="3468"/>
                    <a:pt x="3333" y="3322"/>
                    <a:pt x="3571" y="3105"/>
                  </a:cubicBezTo>
                  <a:lnTo>
                    <a:pt x="3571" y="3105"/>
                  </a:lnTo>
                  <a:cubicBezTo>
                    <a:pt x="3621" y="3172"/>
                    <a:pt x="3683" y="3237"/>
                    <a:pt x="3760" y="3298"/>
                  </a:cubicBezTo>
                  <a:cubicBezTo>
                    <a:pt x="3866" y="3382"/>
                    <a:pt x="3994" y="3419"/>
                    <a:pt x="4133" y="3419"/>
                  </a:cubicBezTo>
                  <a:cubicBezTo>
                    <a:pt x="4932" y="3419"/>
                    <a:pt x="6088" y="2177"/>
                    <a:pt x="5404" y="1457"/>
                  </a:cubicBezTo>
                  <a:cubicBezTo>
                    <a:pt x="5215" y="1258"/>
                    <a:pt x="5015" y="1183"/>
                    <a:pt x="4827" y="1183"/>
                  </a:cubicBezTo>
                  <a:cubicBezTo>
                    <a:pt x="4806" y="1183"/>
                    <a:pt x="4786" y="1184"/>
                    <a:pt x="4765" y="1185"/>
                  </a:cubicBezTo>
                  <a:lnTo>
                    <a:pt x="4765" y="1185"/>
                  </a:lnTo>
                  <a:cubicBezTo>
                    <a:pt x="4773" y="830"/>
                    <a:pt x="4595" y="421"/>
                    <a:pt x="4155" y="143"/>
                  </a:cubicBezTo>
                  <a:cubicBezTo>
                    <a:pt x="3998" y="43"/>
                    <a:pt x="3843" y="1"/>
                    <a:pt x="3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 rot="10800000">
              <a:off x="8907602" y="1286867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 rot="10800000">
              <a:off x="8882140" y="1603328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 rot="10800000">
              <a:off x="7508170" y="9256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 rot="1179160">
              <a:off x="8677822" y="858327"/>
              <a:ext cx="367884" cy="242858"/>
            </a:xfrm>
            <a:custGeom>
              <a:avLst/>
              <a:gdLst/>
              <a:ahLst/>
              <a:cxnLst/>
              <a:rect l="l" t="t" r="r" b="b"/>
              <a:pathLst>
                <a:path w="5491" h="3625" extrusionOk="0">
                  <a:moveTo>
                    <a:pt x="2733" y="558"/>
                  </a:moveTo>
                  <a:cubicBezTo>
                    <a:pt x="2952" y="768"/>
                    <a:pt x="2995" y="1015"/>
                    <a:pt x="2936" y="1178"/>
                  </a:cubicBezTo>
                  <a:cubicBezTo>
                    <a:pt x="2906" y="1264"/>
                    <a:pt x="2852" y="1311"/>
                    <a:pt x="2788" y="1311"/>
                  </a:cubicBezTo>
                  <a:cubicBezTo>
                    <a:pt x="2749" y="1311"/>
                    <a:pt x="2705" y="1293"/>
                    <a:pt x="2662" y="1255"/>
                  </a:cubicBezTo>
                  <a:cubicBezTo>
                    <a:pt x="2508" y="1129"/>
                    <a:pt x="2542" y="827"/>
                    <a:pt x="2733" y="558"/>
                  </a:cubicBezTo>
                  <a:close/>
                  <a:moveTo>
                    <a:pt x="4404" y="1354"/>
                  </a:moveTo>
                  <a:lnTo>
                    <a:pt x="4404" y="1354"/>
                  </a:lnTo>
                  <a:cubicBezTo>
                    <a:pt x="4367" y="1650"/>
                    <a:pt x="4185" y="1872"/>
                    <a:pt x="3945" y="1906"/>
                  </a:cubicBezTo>
                  <a:cubicBezTo>
                    <a:pt x="3929" y="1906"/>
                    <a:pt x="3917" y="1909"/>
                    <a:pt x="3902" y="1909"/>
                  </a:cubicBezTo>
                  <a:cubicBezTo>
                    <a:pt x="3837" y="1909"/>
                    <a:pt x="3837" y="1888"/>
                    <a:pt x="3837" y="1869"/>
                  </a:cubicBezTo>
                  <a:cubicBezTo>
                    <a:pt x="3831" y="1746"/>
                    <a:pt x="4068" y="1431"/>
                    <a:pt x="4404" y="1354"/>
                  </a:cubicBezTo>
                  <a:close/>
                  <a:moveTo>
                    <a:pt x="1527" y="2125"/>
                  </a:moveTo>
                  <a:cubicBezTo>
                    <a:pt x="1570" y="2125"/>
                    <a:pt x="1610" y="2162"/>
                    <a:pt x="1635" y="2196"/>
                  </a:cubicBezTo>
                  <a:cubicBezTo>
                    <a:pt x="1755" y="2347"/>
                    <a:pt x="1783" y="2511"/>
                    <a:pt x="1718" y="2646"/>
                  </a:cubicBezTo>
                  <a:cubicBezTo>
                    <a:pt x="1647" y="2795"/>
                    <a:pt x="1477" y="2884"/>
                    <a:pt x="1274" y="2890"/>
                  </a:cubicBezTo>
                  <a:cubicBezTo>
                    <a:pt x="1231" y="2619"/>
                    <a:pt x="1308" y="2332"/>
                    <a:pt x="1416" y="2199"/>
                  </a:cubicBezTo>
                  <a:cubicBezTo>
                    <a:pt x="1440" y="2159"/>
                    <a:pt x="1481" y="2131"/>
                    <a:pt x="1527" y="2125"/>
                  </a:cubicBezTo>
                  <a:close/>
                  <a:moveTo>
                    <a:pt x="3350" y="2350"/>
                  </a:moveTo>
                  <a:cubicBezTo>
                    <a:pt x="3362" y="2350"/>
                    <a:pt x="3396" y="2384"/>
                    <a:pt x="3424" y="2468"/>
                  </a:cubicBezTo>
                  <a:cubicBezTo>
                    <a:pt x="3491" y="2668"/>
                    <a:pt x="3448" y="2890"/>
                    <a:pt x="3313" y="3051"/>
                  </a:cubicBezTo>
                  <a:cubicBezTo>
                    <a:pt x="3183" y="2825"/>
                    <a:pt x="3195" y="2582"/>
                    <a:pt x="3266" y="2440"/>
                  </a:cubicBezTo>
                  <a:cubicBezTo>
                    <a:pt x="3297" y="2375"/>
                    <a:pt x="3334" y="2350"/>
                    <a:pt x="3350" y="2350"/>
                  </a:cubicBezTo>
                  <a:close/>
                  <a:moveTo>
                    <a:pt x="3426" y="160"/>
                  </a:moveTo>
                  <a:cubicBezTo>
                    <a:pt x="3566" y="160"/>
                    <a:pt x="3707" y="201"/>
                    <a:pt x="3840" y="287"/>
                  </a:cubicBezTo>
                  <a:cubicBezTo>
                    <a:pt x="4185" y="503"/>
                    <a:pt x="4395" y="836"/>
                    <a:pt x="4411" y="1191"/>
                  </a:cubicBezTo>
                  <a:cubicBezTo>
                    <a:pt x="3994" y="1265"/>
                    <a:pt x="3667" y="1650"/>
                    <a:pt x="3677" y="1878"/>
                  </a:cubicBezTo>
                  <a:cubicBezTo>
                    <a:pt x="3679" y="1969"/>
                    <a:pt x="3738" y="2069"/>
                    <a:pt x="3899" y="2069"/>
                  </a:cubicBezTo>
                  <a:cubicBezTo>
                    <a:pt x="3920" y="2069"/>
                    <a:pt x="3942" y="2067"/>
                    <a:pt x="3966" y="2064"/>
                  </a:cubicBezTo>
                  <a:cubicBezTo>
                    <a:pt x="4293" y="2020"/>
                    <a:pt x="4534" y="1727"/>
                    <a:pt x="4571" y="1339"/>
                  </a:cubicBezTo>
                  <a:cubicBezTo>
                    <a:pt x="4753" y="1342"/>
                    <a:pt x="4920" y="1428"/>
                    <a:pt x="5074" y="1589"/>
                  </a:cubicBezTo>
                  <a:cubicBezTo>
                    <a:pt x="5336" y="1863"/>
                    <a:pt x="5274" y="2190"/>
                    <a:pt x="5176" y="2418"/>
                  </a:cubicBezTo>
                  <a:cubicBezTo>
                    <a:pt x="4953" y="2939"/>
                    <a:pt x="4327" y="3414"/>
                    <a:pt x="3862" y="3414"/>
                  </a:cubicBezTo>
                  <a:cubicBezTo>
                    <a:pt x="3857" y="3415"/>
                    <a:pt x="3853" y="3415"/>
                    <a:pt x="3848" y="3415"/>
                  </a:cubicBezTo>
                  <a:cubicBezTo>
                    <a:pt x="3736" y="3415"/>
                    <a:pt x="3627" y="3378"/>
                    <a:pt x="3541" y="3310"/>
                  </a:cubicBezTo>
                  <a:cubicBezTo>
                    <a:pt x="3491" y="3273"/>
                    <a:pt x="3448" y="3232"/>
                    <a:pt x="3408" y="3186"/>
                  </a:cubicBezTo>
                  <a:cubicBezTo>
                    <a:pt x="3603" y="2983"/>
                    <a:pt x="3667" y="2687"/>
                    <a:pt x="3578" y="2421"/>
                  </a:cubicBezTo>
                  <a:cubicBezTo>
                    <a:pt x="3513" y="2218"/>
                    <a:pt x="3408" y="2190"/>
                    <a:pt x="3350" y="2190"/>
                  </a:cubicBezTo>
                  <a:cubicBezTo>
                    <a:pt x="3260" y="2190"/>
                    <a:pt x="3177" y="2255"/>
                    <a:pt x="3121" y="2366"/>
                  </a:cubicBezTo>
                  <a:cubicBezTo>
                    <a:pt x="3023" y="2563"/>
                    <a:pt x="3010" y="2878"/>
                    <a:pt x="3192" y="3165"/>
                  </a:cubicBezTo>
                  <a:cubicBezTo>
                    <a:pt x="3001" y="3306"/>
                    <a:pt x="2649" y="3461"/>
                    <a:pt x="1999" y="3461"/>
                  </a:cubicBezTo>
                  <a:lnTo>
                    <a:pt x="1956" y="3461"/>
                  </a:lnTo>
                  <a:cubicBezTo>
                    <a:pt x="1558" y="3458"/>
                    <a:pt x="1385" y="3254"/>
                    <a:pt x="1314" y="3051"/>
                  </a:cubicBezTo>
                  <a:cubicBezTo>
                    <a:pt x="1564" y="3035"/>
                    <a:pt x="1767" y="2915"/>
                    <a:pt x="1863" y="2720"/>
                  </a:cubicBezTo>
                  <a:cubicBezTo>
                    <a:pt x="1959" y="2523"/>
                    <a:pt x="1922" y="2298"/>
                    <a:pt x="1761" y="2097"/>
                  </a:cubicBezTo>
                  <a:cubicBezTo>
                    <a:pt x="1675" y="1986"/>
                    <a:pt x="1585" y="1965"/>
                    <a:pt x="1527" y="1965"/>
                  </a:cubicBezTo>
                  <a:cubicBezTo>
                    <a:pt x="1444" y="1965"/>
                    <a:pt x="1360" y="2011"/>
                    <a:pt x="1289" y="2097"/>
                  </a:cubicBezTo>
                  <a:cubicBezTo>
                    <a:pt x="1147" y="2276"/>
                    <a:pt x="1076" y="2594"/>
                    <a:pt x="1107" y="2878"/>
                  </a:cubicBezTo>
                  <a:cubicBezTo>
                    <a:pt x="913" y="2835"/>
                    <a:pt x="728" y="2751"/>
                    <a:pt x="568" y="2628"/>
                  </a:cubicBezTo>
                  <a:cubicBezTo>
                    <a:pt x="154" y="2320"/>
                    <a:pt x="241" y="1891"/>
                    <a:pt x="296" y="1718"/>
                  </a:cubicBezTo>
                  <a:cubicBezTo>
                    <a:pt x="420" y="1345"/>
                    <a:pt x="746" y="1043"/>
                    <a:pt x="1027" y="1043"/>
                  </a:cubicBezTo>
                  <a:cubicBezTo>
                    <a:pt x="1095" y="1043"/>
                    <a:pt x="1163" y="1061"/>
                    <a:pt x="1218" y="1095"/>
                  </a:cubicBezTo>
                  <a:cubicBezTo>
                    <a:pt x="1232" y="1103"/>
                    <a:pt x="1246" y="1106"/>
                    <a:pt x="1260" y="1106"/>
                  </a:cubicBezTo>
                  <a:cubicBezTo>
                    <a:pt x="1307" y="1106"/>
                    <a:pt x="1349" y="1067"/>
                    <a:pt x="1342" y="1015"/>
                  </a:cubicBezTo>
                  <a:cubicBezTo>
                    <a:pt x="1342" y="1012"/>
                    <a:pt x="1283" y="586"/>
                    <a:pt x="1487" y="355"/>
                  </a:cubicBezTo>
                  <a:cubicBezTo>
                    <a:pt x="1572" y="255"/>
                    <a:pt x="1695" y="205"/>
                    <a:pt x="1853" y="205"/>
                  </a:cubicBezTo>
                  <a:cubicBezTo>
                    <a:pt x="1964" y="205"/>
                    <a:pt x="2092" y="230"/>
                    <a:pt x="2236" y="278"/>
                  </a:cubicBezTo>
                  <a:cubicBezTo>
                    <a:pt x="2369" y="318"/>
                    <a:pt x="2495" y="380"/>
                    <a:pt x="2609" y="457"/>
                  </a:cubicBezTo>
                  <a:cubicBezTo>
                    <a:pt x="2387" y="765"/>
                    <a:pt x="2313" y="1172"/>
                    <a:pt x="2560" y="1382"/>
                  </a:cubicBezTo>
                  <a:cubicBezTo>
                    <a:pt x="2622" y="1437"/>
                    <a:pt x="2705" y="1474"/>
                    <a:pt x="2791" y="1478"/>
                  </a:cubicBezTo>
                  <a:cubicBezTo>
                    <a:pt x="2921" y="1478"/>
                    <a:pt x="3038" y="1382"/>
                    <a:pt x="3091" y="1234"/>
                  </a:cubicBezTo>
                  <a:cubicBezTo>
                    <a:pt x="3168" y="1018"/>
                    <a:pt x="3112" y="694"/>
                    <a:pt x="2835" y="432"/>
                  </a:cubicBezTo>
                  <a:cubicBezTo>
                    <a:pt x="3006" y="255"/>
                    <a:pt x="3214" y="160"/>
                    <a:pt x="3426" y="160"/>
                  </a:cubicBezTo>
                  <a:close/>
                  <a:moveTo>
                    <a:pt x="3431" y="0"/>
                  </a:moveTo>
                  <a:cubicBezTo>
                    <a:pt x="3171" y="0"/>
                    <a:pt x="2915" y="116"/>
                    <a:pt x="2711" y="333"/>
                  </a:cubicBezTo>
                  <a:cubicBezTo>
                    <a:pt x="2582" y="241"/>
                    <a:pt x="2440" y="173"/>
                    <a:pt x="2289" y="124"/>
                  </a:cubicBezTo>
                  <a:cubicBezTo>
                    <a:pt x="2129" y="71"/>
                    <a:pt x="1984" y="45"/>
                    <a:pt x="1856" y="45"/>
                  </a:cubicBezTo>
                  <a:cubicBezTo>
                    <a:pt x="1647" y="45"/>
                    <a:pt x="1482" y="113"/>
                    <a:pt x="1363" y="247"/>
                  </a:cubicBezTo>
                  <a:cubicBezTo>
                    <a:pt x="1194" y="444"/>
                    <a:pt x="1169" y="731"/>
                    <a:pt x="1172" y="901"/>
                  </a:cubicBezTo>
                  <a:cubicBezTo>
                    <a:pt x="1126" y="888"/>
                    <a:pt x="1076" y="882"/>
                    <a:pt x="1027" y="882"/>
                  </a:cubicBezTo>
                  <a:cubicBezTo>
                    <a:pt x="676" y="882"/>
                    <a:pt x="287" y="1228"/>
                    <a:pt x="142" y="1669"/>
                  </a:cubicBezTo>
                  <a:cubicBezTo>
                    <a:pt x="0" y="2104"/>
                    <a:pt x="120" y="2498"/>
                    <a:pt x="472" y="2757"/>
                  </a:cubicBezTo>
                  <a:cubicBezTo>
                    <a:pt x="694" y="2921"/>
                    <a:pt x="922" y="3020"/>
                    <a:pt x="1141" y="3047"/>
                  </a:cubicBezTo>
                  <a:cubicBezTo>
                    <a:pt x="1246" y="3408"/>
                    <a:pt x="1539" y="3621"/>
                    <a:pt x="1952" y="3624"/>
                  </a:cubicBezTo>
                  <a:lnTo>
                    <a:pt x="1999" y="3624"/>
                  </a:lnTo>
                  <a:cubicBezTo>
                    <a:pt x="2563" y="3624"/>
                    <a:pt x="3007" y="3513"/>
                    <a:pt x="3288" y="3297"/>
                  </a:cubicBezTo>
                  <a:cubicBezTo>
                    <a:pt x="3334" y="3347"/>
                    <a:pt x="3384" y="3396"/>
                    <a:pt x="3439" y="3439"/>
                  </a:cubicBezTo>
                  <a:cubicBezTo>
                    <a:pt x="3556" y="3529"/>
                    <a:pt x="3699" y="3578"/>
                    <a:pt x="3848" y="3578"/>
                  </a:cubicBezTo>
                  <a:cubicBezTo>
                    <a:pt x="3853" y="3578"/>
                    <a:pt x="3857" y="3578"/>
                    <a:pt x="3862" y="3578"/>
                  </a:cubicBezTo>
                  <a:cubicBezTo>
                    <a:pt x="4392" y="3578"/>
                    <a:pt x="5077" y="3066"/>
                    <a:pt x="5327" y="2483"/>
                  </a:cubicBezTo>
                  <a:cubicBezTo>
                    <a:pt x="5490" y="2097"/>
                    <a:pt x="5444" y="1743"/>
                    <a:pt x="5191" y="1478"/>
                  </a:cubicBezTo>
                  <a:cubicBezTo>
                    <a:pt x="5009" y="1283"/>
                    <a:pt x="4802" y="1185"/>
                    <a:pt x="4574" y="1178"/>
                  </a:cubicBezTo>
                  <a:cubicBezTo>
                    <a:pt x="4552" y="774"/>
                    <a:pt x="4315" y="395"/>
                    <a:pt x="3929" y="151"/>
                  </a:cubicBezTo>
                  <a:cubicBezTo>
                    <a:pt x="3770" y="49"/>
                    <a:pt x="3600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10800000">
              <a:off x="7820927" y="236442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 rot="10800000">
              <a:off x="8918365" y="91053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30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 rot="-3600014" flipH="1">
            <a:off x="8785665" y="4325542"/>
            <a:ext cx="5898263" cy="3626501"/>
          </a:xfrm>
          <a:custGeom>
            <a:avLst/>
            <a:gdLst/>
            <a:ahLst/>
            <a:cxnLst/>
            <a:rect l="l" t="t" r="r" b="b"/>
            <a:pathLst>
              <a:path w="9074" h="5579" extrusionOk="0">
                <a:moveTo>
                  <a:pt x="3394" y="1"/>
                </a:moveTo>
                <a:cubicBezTo>
                  <a:pt x="3207" y="1"/>
                  <a:pt x="3046" y="35"/>
                  <a:pt x="2920" y="110"/>
                </a:cubicBezTo>
                <a:cubicBezTo>
                  <a:pt x="2017" y="656"/>
                  <a:pt x="1608" y="1779"/>
                  <a:pt x="1114" y="2682"/>
                </a:cubicBezTo>
                <a:cubicBezTo>
                  <a:pt x="799" y="3249"/>
                  <a:pt x="0" y="4446"/>
                  <a:pt x="379" y="5119"/>
                </a:cubicBezTo>
                <a:cubicBezTo>
                  <a:pt x="575" y="5480"/>
                  <a:pt x="969" y="5578"/>
                  <a:pt x="1373" y="5578"/>
                </a:cubicBezTo>
                <a:cubicBezTo>
                  <a:pt x="1615" y="5578"/>
                  <a:pt x="1861" y="5543"/>
                  <a:pt x="2070" y="5507"/>
                </a:cubicBezTo>
                <a:cubicBezTo>
                  <a:pt x="3109" y="5329"/>
                  <a:pt x="4159" y="5077"/>
                  <a:pt x="5157" y="4740"/>
                </a:cubicBezTo>
                <a:cubicBezTo>
                  <a:pt x="5934" y="4488"/>
                  <a:pt x="9073" y="3701"/>
                  <a:pt x="7771" y="2378"/>
                </a:cubicBezTo>
                <a:cubicBezTo>
                  <a:pt x="6818" y="1398"/>
                  <a:pt x="4585" y="1"/>
                  <a:pt x="3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10800000" flipH="1">
            <a:off x="3657333" y="3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-1997166" y="4602767"/>
            <a:ext cx="5087939" cy="4708871"/>
          </a:xfrm>
          <a:custGeom>
            <a:avLst/>
            <a:gdLst/>
            <a:ahLst/>
            <a:cxnLst/>
            <a:rect l="l" t="t" r="r" b="b"/>
            <a:pathLst>
              <a:path w="7852" h="7267" extrusionOk="0">
                <a:moveTo>
                  <a:pt x="2019" y="0"/>
                </a:moveTo>
                <a:cubicBezTo>
                  <a:pt x="1794" y="0"/>
                  <a:pt x="1545" y="66"/>
                  <a:pt x="1261" y="220"/>
                </a:cubicBezTo>
                <a:cubicBezTo>
                  <a:pt x="389" y="682"/>
                  <a:pt x="0" y="1900"/>
                  <a:pt x="599" y="2730"/>
                </a:cubicBezTo>
                <a:cubicBezTo>
                  <a:pt x="1418" y="3874"/>
                  <a:pt x="2216" y="3202"/>
                  <a:pt x="2468" y="4861"/>
                </a:cubicBezTo>
                <a:cubicBezTo>
                  <a:pt x="2668" y="6100"/>
                  <a:pt x="2993" y="6825"/>
                  <a:pt x="4327" y="7161"/>
                </a:cubicBezTo>
                <a:cubicBezTo>
                  <a:pt x="4616" y="7233"/>
                  <a:pt x="4889" y="7266"/>
                  <a:pt x="5144" y="7266"/>
                </a:cubicBezTo>
                <a:cubicBezTo>
                  <a:pt x="6919" y="7266"/>
                  <a:pt x="7852" y="5644"/>
                  <a:pt x="7613" y="3790"/>
                </a:cubicBezTo>
                <a:cubicBezTo>
                  <a:pt x="7477" y="2730"/>
                  <a:pt x="7204" y="1932"/>
                  <a:pt x="6122" y="1680"/>
                </a:cubicBezTo>
                <a:cubicBezTo>
                  <a:pt x="5629" y="1566"/>
                  <a:pt x="5281" y="1564"/>
                  <a:pt x="4993" y="1564"/>
                </a:cubicBezTo>
                <a:cubicBezTo>
                  <a:pt x="4983" y="1564"/>
                  <a:pt x="4973" y="1564"/>
                  <a:pt x="4963" y="1564"/>
                </a:cubicBezTo>
                <a:cubicBezTo>
                  <a:pt x="4447" y="1564"/>
                  <a:pt x="4117" y="1557"/>
                  <a:pt x="3455" y="882"/>
                </a:cubicBezTo>
                <a:cubicBezTo>
                  <a:pt x="3003" y="422"/>
                  <a:pt x="2589" y="0"/>
                  <a:pt x="2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4500011">
            <a:off x="-619344" y="2003158"/>
            <a:ext cx="1531664" cy="1254943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flipH="1">
            <a:off x="10156405" y="-602330"/>
            <a:ext cx="1502512" cy="1321519"/>
          </a:xfrm>
          <a:custGeom>
            <a:avLst/>
            <a:gdLst/>
            <a:ahLst/>
            <a:cxnLst/>
            <a:rect l="l" t="t" r="r" b="b"/>
            <a:pathLst>
              <a:path w="7736" h="6804" extrusionOk="0">
                <a:moveTo>
                  <a:pt x="3525" y="1"/>
                </a:moveTo>
                <a:cubicBezTo>
                  <a:pt x="3065" y="1"/>
                  <a:pt x="2599" y="104"/>
                  <a:pt x="2163" y="331"/>
                </a:cubicBezTo>
                <a:cubicBezTo>
                  <a:pt x="1134" y="866"/>
                  <a:pt x="326" y="1811"/>
                  <a:pt x="168" y="2977"/>
                </a:cubicBezTo>
                <a:cubicBezTo>
                  <a:pt x="0" y="4268"/>
                  <a:pt x="693" y="5549"/>
                  <a:pt x="1722" y="6180"/>
                </a:cubicBezTo>
                <a:cubicBezTo>
                  <a:pt x="2410" y="6597"/>
                  <a:pt x="3193" y="6804"/>
                  <a:pt x="3990" y="6804"/>
                </a:cubicBezTo>
                <a:cubicBezTo>
                  <a:pt x="4618" y="6804"/>
                  <a:pt x="5254" y="6676"/>
                  <a:pt x="5860" y="6421"/>
                </a:cubicBezTo>
                <a:cubicBezTo>
                  <a:pt x="7246" y="5833"/>
                  <a:pt x="7656" y="4457"/>
                  <a:pt x="7729" y="3061"/>
                </a:cubicBezTo>
                <a:cubicBezTo>
                  <a:pt x="7736" y="2917"/>
                  <a:pt x="7590" y="2817"/>
                  <a:pt x="7454" y="2817"/>
                </a:cubicBezTo>
                <a:cubicBezTo>
                  <a:pt x="7373" y="2817"/>
                  <a:pt x="7296" y="2853"/>
                  <a:pt x="7257" y="2935"/>
                </a:cubicBezTo>
                <a:cubicBezTo>
                  <a:pt x="6711" y="4142"/>
                  <a:pt x="6522" y="5213"/>
                  <a:pt x="5083" y="5602"/>
                </a:cubicBezTo>
                <a:cubicBezTo>
                  <a:pt x="4808" y="5678"/>
                  <a:pt x="4542" y="5714"/>
                  <a:pt x="4287" y="5714"/>
                </a:cubicBezTo>
                <a:cubicBezTo>
                  <a:pt x="3120" y="5714"/>
                  <a:pt x="2196" y="4955"/>
                  <a:pt x="1817" y="3722"/>
                </a:cubicBezTo>
                <a:cubicBezTo>
                  <a:pt x="1405" y="2360"/>
                  <a:pt x="2627" y="1355"/>
                  <a:pt x="3887" y="1355"/>
                </a:cubicBezTo>
                <a:cubicBezTo>
                  <a:pt x="4073" y="1355"/>
                  <a:pt x="4260" y="1377"/>
                  <a:pt x="4442" y="1423"/>
                </a:cubicBezTo>
                <a:cubicBezTo>
                  <a:pt x="5209" y="1612"/>
                  <a:pt x="5482" y="2326"/>
                  <a:pt x="5398" y="3040"/>
                </a:cubicBezTo>
                <a:cubicBezTo>
                  <a:pt x="5337" y="3529"/>
                  <a:pt x="4949" y="4054"/>
                  <a:pt x="4463" y="4054"/>
                </a:cubicBezTo>
                <a:cubicBezTo>
                  <a:pt x="4365" y="4054"/>
                  <a:pt x="4263" y="4033"/>
                  <a:pt x="4158" y="3985"/>
                </a:cubicBezTo>
                <a:cubicBezTo>
                  <a:pt x="3854" y="3848"/>
                  <a:pt x="3717" y="3533"/>
                  <a:pt x="3822" y="3334"/>
                </a:cubicBezTo>
                <a:cubicBezTo>
                  <a:pt x="4316" y="3334"/>
                  <a:pt x="4925" y="2966"/>
                  <a:pt x="4600" y="2389"/>
                </a:cubicBezTo>
                <a:cubicBezTo>
                  <a:pt x="4444" y="2116"/>
                  <a:pt x="4204" y="2009"/>
                  <a:pt x="3944" y="2009"/>
                </a:cubicBezTo>
                <a:cubicBezTo>
                  <a:pt x="3484" y="2009"/>
                  <a:pt x="2962" y="2344"/>
                  <a:pt x="2741" y="2693"/>
                </a:cubicBezTo>
                <a:cubicBezTo>
                  <a:pt x="2121" y="3659"/>
                  <a:pt x="2898" y="4667"/>
                  <a:pt x="3791" y="4972"/>
                </a:cubicBezTo>
                <a:cubicBezTo>
                  <a:pt x="4044" y="5062"/>
                  <a:pt x="4300" y="5105"/>
                  <a:pt x="4548" y="5105"/>
                </a:cubicBezTo>
                <a:cubicBezTo>
                  <a:pt x="5351" y="5105"/>
                  <a:pt x="6080" y="4649"/>
                  <a:pt x="6417" y="3806"/>
                </a:cubicBezTo>
                <a:cubicBezTo>
                  <a:pt x="7219" y="1761"/>
                  <a:pt x="5423" y="1"/>
                  <a:pt x="35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62;p14"/>
          <p:cNvGrpSpPr/>
          <p:nvPr/>
        </p:nvGrpSpPr>
        <p:grpSpPr>
          <a:xfrm>
            <a:off x="9019061" y="5781812"/>
            <a:ext cx="669748" cy="713997"/>
            <a:chOff x="1803100" y="543100"/>
            <a:chExt cx="145475" cy="155100"/>
          </a:xfrm>
        </p:grpSpPr>
        <p:sp>
          <p:nvSpPr>
            <p:cNvPr id="263" name="Google Shape;263;p14"/>
            <p:cNvSpPr/>
            <p:nvPr/>
          </p:nvSpPr>
          <p:spPr>
            <a:xfrm>
              <a:off x="1833025" y="543100"/>
              <a:ext cx="36500" cy="46250"/>
            </a:xfrm>
            <a:custGeom>
              <a:avLst/>
              <a:gdLst/>
              <a:ahLst/>
              <a:cxnLst/>
              <a:rect l="l" t="t" r="r" b="b"/>
              <a:pathLst>
                <a:path w="1460" h="1850" extrusionOk="0">
                  <a:moveTo>
                    <a:pt x="623" y="1"/>
                  </a:moveTo>
                  <a:cubicBezTo>
                    <a:pt x="524" y="1"/>
                    <a:pt x="424" y="33"/>
                    <a:pt x="337" y="108"/>
                  </a:cubicBezTo>
                  <a:cubicBezTo>
                    <a:pt x="316" y="129"/>
                    <a:pt x="295" y="161"/>
                    <a:pt x="274" y="182"/>
                  </a:cubicBezTo>
                  <a:cubicBezTo>
                    <a:pt x="221" y="234"/>
                    <a:pt x="179" y="287"/>
                    <a:pt x="158" y="360"/>
                  </a:cubicBezTo>
                  <a:cubicBezTo>
                    <a:pt x="95" y="539"/>
                    <a:pt x="64" y="728"/>
                    <a:pt x="43" y="917"/>
                  </a:cubicBezTo>
                  <a:cubicBezTo>
                    <a:pt x="1" y="1221"/>
                    <a:pt x="43" y="1547"/>
                    <a:pt x="295" y="1736"/>
                  </a:cubicBezTo>
                  <a:cubicBezTo>
                    <a:pt x="399" y="1815"/>
                    <a:pt x="515" y="1849"/>
                    <a:pt x="632" y="1849"/>
                  </a:cubicBezTo>
                  <a:cubicBezTo>
                    <a:pt x="950" y="1849"/>
                    <a:pt x="1271" y="1594"/>
                    <a:pt x="1355" y="1295"/>
                  </a:cubicBezTo>
                  <a:cubicBezTo>
                    <a:pt x="1460" y="917"/>
                    <a:pt x="1324" y="455"/>
                    <a:pt x="1040" y="182"/>
                  </a:cubicBezTo>
                  <a:cubicBezTo>
                    <a:pt x="926" y="74"/>
                    <a:pt x="774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882650" y="548050"/>
              <a:ext cx="43075" cy="44050"/>
            </a:xfrm>
            <a:custGeom>
              <a:avLst/>
              <a:gdLst/>
              <a:ahLst/>
              <a:cxnLst/>
              <a:rect l="l" t="t" r="r" b="b"/>
              <a:pathLst>
                <a:path w="1723" h="1762" extrusionOk="0">
                  <a:moveTo>
                    <a:pt x="844" y="0"/>
                  </a:moveTo>
                  <a:cubicBezTo>
                    <a:pt x="636" y="0"/>
                    <a:pt x="440" y="122"/>
                    <a:pt x="357" y="330"/>
                  </a:cubicBezTo>
                  <a:cubicBezTo>
                    <a:pt x="200" y="761"/>
                    <a:pt x="0" y="1496"/>
                    <a:pt x="588" y="1716"/>
                  </a:cubicBezTo>
                  <a:cubicBezTo>
                    <a:pt x="670" y="1747"/>
                    <a:pt x="758" y="1762"/>
                    <a:pt x="846" y="1762"/>
                  </a:cubicBezTo>
                  <a:cubicBezTo>
                    <a:pt x="1173" y="1762"/>
                    <a:pt x="1505" y="1558"/>
                    <a:pt x="1596" y="1244"/>
                  </a:cubicBezTo>
                  <a:cubicBezTo>
                    <a:pt x="1722" y="866"/>
                    <a:pt x="1512" y="509"/>
                    <a:pt x="1302" y="204"/>
                  </a:cubicBezTo>
                  <a:cubicBezTo>
                    <a:pt x="1239" y="120"/>
                    <a:pt x="1145" y="68"/>
                    <a:pt x="1040" y="47"/>
                  </a:cubicBezTo>
                  <a:cubicBezTo>
                    <a:pt x="1029" y="36"/>
                    <a:pt x="1019" y="36"/>
                    <a:pt x="1008" y="26"/>
                  </a:cubicBezTo>
                  <a:cubicBezTo>
                    <a:pt x="954" y="8"/>
                    <a:pt x="898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861900" y="596300"/>
              <a:ext cx="38350" cy="43925"/>
            </a:xfrm>
            <a:custGeom>
              <a:avLst/>
              <a:gdLst/>
              <a:ahLst/>
              <a:cxnLst/>
              <a:rect l="l" t="t" r="r" b="b"/>
              <a:pathLst>
                <a:path w="1534" h="1757" extrusionOk="0">
                  <a:moveTo>
                    <a:pt x="669" y="1"/>
                  </a:moveTo>
                  <a:cubicBezTo>
                    <a:pt x="464" y="1"/>
                    <a:pt x="272" y="116"/>
                    <a:pt x="190" y="322"/>
                  </a:cubicBezTo>
                  <a:cubicBezTo>
                    <a:pt x="127" y="500"/>
                    <a:pt x="64" y="679"/>
                    <a:pt x="43" y="878"/>
                  </a:cubicBezTo>
                  <a:cubicBezTo>
                    <a:pt x="1" y="1193"/>
                    <a:pt x="127" y="1508"/>
                    <a:pt x="421" y="1666"/>
                  </a:cubicBezTo>
                  <a:cubicBezTo>
                    <a:pt x="538" y="1726"/>
                    <a:pt x="667" y="1757"/>
                    <a:pt x="795" y="1757"/>
                  </a:cubicBezTo>
                  <a:cubicBezTo>
                    <a:pt x="1069" y="1757"/>
                    <a:pt x="1335" y="1617"/>
                    <a:pt x="1450" y="1330"/>
                  </a:cubicBezTo>
                  <a:cubicBezTo>
                    <a:pt x="1534" y="1141"/>
                    <a:pt x="1534" y="931"/>
                    <a:pt x="1450" y="742"/>
                  </a:cubicBezTo>
                  <a:cubicBezTo>
                    <a:pt x="1387" y="584"/>
                    <a:pt x="1271" y="458"/>
                    <a:pt x="1177" y="322"/>
                  </a:cubicBezTo>
                  <a:cubicBezTo>
                    <a:pt x="1156" y="290"/>
                    <a:pt x="1124" y="269"/>
                    <a:pt x="1093" y="238"/>
                  </a:cubicBezTo>
                  <a:cubicBezTo>
                    <a:pt x="1040" y="143"/>
                    <a:pt x="946" y="59"/>
                    <a:pt x="841" y="28"/>
                  </a:cubicBezTo>
                  <a:cubicBezTo>
                    <a:pt x="784" y="10"/>
                    <a:pt x="7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11275" y="601950"/>
              <a:ext cx="37300" cy="46550"/>
            </a:xfrm>
            <a:custGeom>
              <a:avLst/>
              <a:gdLst/>
              <a:ahLst/>
              <a:cxnLst/>
              <a:rect l="l" t="t" r="r" b="b"/>
              <a:pathLst>
                <a:path w="1492" h="1862" extrusionOk="0">
                  <a:moveTo>
                    <a:pt x="611" y="1"/>
                  </a:moveTo>
                  <a:cubicBezTo>
                    <a:pt x="373" y="1"/>
                    <a:pt x="84" y="187"/>
                    <a:pt x="94" y="463"/>
                  </a:cubicBezTo>
                  <a:cubicBezTo>
                    <a:pt x="105" y="715"/>
                    <a:pt x="0" y="946"/>
                    <a:pt x="42" y="1198"/>
                  </a:cubicBezTo>
                  <a:cubicBezTo>
                    <a:pt x="89" y="1547"/>
                    <a:pt x="373" y="1862"/>
                    <a:pt x="727" y="1862"/>
                  </a:cubicBezTo>
                  <a:cubicBezTo>
                    <a:pt x="767" y="1862"/>
                    <a:pt x="808" y="1858"/>
                    <a:pt x="850" y="1849"/>
                  </a:cubicBezTo>
                  <a:cubicBezTo>
                    <a:pt x="1249" y="1765"/>
                    <a:pt x="1491" y="1377"/>
                    <a:pt x="1438" y="978"/>
                  </a:cubicBezTo>
                  <a:cubicBezTo>
                    <a:pt x="1407" y="726"/>
                    <a:pt x="1249" y="526"/>
                    <a:pt x="1102" y="316"/>
                  </a:cubicBezTo>
                  <a:cubicBezTo>
                    <a:pt x="1071" y="274"/>
                    <a:pt x="1039" y="243"/>
                    <a:pt x="987" y="211"/>
                  </a:cubicBezTo>
                  <a:cubicBezTo>
                    <a:pt x="913" y="96"/>
                    <a:pt x="798" y="12"/>
                    <a:pt x="630" y="1"/>
                  </a:cubicBezTo>
                  <a:cubicBezTo>
                    <a:pt x="624" y="1"/>
                    <a:pt x="618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803100" y="599550"/>
              <a:ext cx="41225" cy="48950"/>
            </a:xfrm>
            <a:custGeom>
              <a:avLst/>
              <a:gdLst/>
              <a:ahLst/>
              <a:cxnLst/>
              <a:rect l="l" t="t" r="r" b="b"/>
              <a:pathLst>
                <a:path w="1649" h="1958" extrusionOk="0">
                  <a:moveTo>
                    <a:pt x="859" y="0"/>
                  </a:moveTo>
                  <a:cubicBezTo>
                    <a:pt x="706" y="0"/>
                    <a:pt x="559" y="64"/>
                    <a:pt x="473" y="202"/>
                  </a:cubicBezTo>
                  <a:cubicBezTo>
                    <a:pt x="295" y="496"/>
                    <a:pt x="43" y="759"/>
                    <a:pt x="22" y="1126"/>
                  </a:cubicBezTo>
                  <a:cubicBezTo>
                    <a:pt x="1" y="1599"/>
                    <a:pt x="463" y="1924"/>
                    <a:pt x="893" y="1956"/>
                  </a:cubicBezTo>
                  <a:cubicBezTo>
                    <a:pt x="910" y="1957"/>
                    <a:pt x="928" y="1958"/>
                    <a:pt x="945" y="1958"/>
                  </a:cubicBezTo>
                  <a:cubicBezTo>
                    <a:pt x="1367" y="1958"/>
                    <a:pt x="1639" y="1593"/>
                    <a:pt x="1649" y="1189"/>
                  </a:cubicBezTo>
                  <a:cubicBezTo>
                    <a:pt x="1649" y="864"/>
                    <a:pt x="1576" y="444"/>
                    <a:pt x="1345" y="202"/>
                  </a:cubicBezTo>
                  <a:cubicBezTo>
                    <a:pt x="1282" y="139"/>
                    <a:pt x="1198" y="97"/>
                    <a:pt x="1124" y="66"/>
                  </a:cubicBezTo>
                  <a:cubicBezTo>
                    <a:pt x="1042" y="23"/>
                    <a:pt x="949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836700" y="649000"/>
              <a:ext cx="42300" cy="48575"/>
            </a:xfrm>
            <a:custGeom>
              <a:avLst/>
              <a:gdLst/>
              <a:ahLst/>
              <a:cxnLst/>
              <a:rect l="l" t="t" r="r" b="b"/>
              <a:pathLst>
                <a:path w="1692" h="1943" extrusionOk="0">
                  <a:moveTo>
                    <a:pt x="798" y="1"/>
                  </a:moveTo>
                  <a:cubicBezTo>
                    <a:pt x="642" y="1"/>
                    <a:pt x="486" y="67"/>
                    <a:pt x="400" y="209"/>
                  </a:cubicBezTo>
                  <a:cubicBezTo>
                    <a:pt x="295" y="387"/>
                    <a:pt x="211" y="576"/>
                    <a:pt x="127" y="776"/>
                  </a:cubicBezTo>
                  <a:cubicBezTo>
                    <a:pt x="64" y="933"/>
                    <a:pt x="1" y="1080"/>
                    <a:pt x="11" y="1259"/>
                  </a:cubicBezTo>
                  <a:cubicBezTo>
                    <a:pt x="22" y="1679"/>
                    <a:pt x="484" y="1920"/>
                    <a:pt x="862" y="1941"/>
                  </a:cubicBezTo>
                  <a:cubicBezTo>
                    <a:pt x="876" y="1942"/>
                    <a:pt x="891" y="1942"/>
                    <a:pt x="905" y="1942"/>
                  </a:cubicBezTo>
                  <a:cubicBezTo>
                    <a:pt x="1316" y="1942"/>
                    <a:pt x="1650" y="1654"/>
                    <a:pt x="1670" y="1238"/>
                  </a:cubicBezTo>
                  <a:cubicBezTo>
                    <a:pt x="1691" y="891"/>
                    <a:pt x="1534" y="555"/>
                    <a:pt x="1355" y="272"/>
                  </a:cubicBezTo>
                  <a:cubicBezTo>
                    <a:pt x="1303" y="209"/>
                    <a:pt x="1229" y="156"/>
                    <a:pt x="1156" y="135"/>
                  </a:cubicBezTo>
                  <a:cubicBezTo>
                    <a:pt x="1135" y="114"/>
                    <a:pt x="1124" y="104"/>
                    <a:pt x="1103" y="93"/>
                  </a:cubicBezTo>
                  <a:cubicBezTo>
                    <a:pt x="1017" y="33"/>
                    <a:pt x="907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889475" y="653725"/>
              <a:ext cx="42025" cy="44475"/>
            </a:xfrm>
            <a:custGeom>
              <a:avLst/>
              <a:gdLst/>
              <a:ahLst/>
              <a:cxnLst/>
              <a:rect l="l" t="t" r="r" b="b"/>
              <a:pathLst>
                <a:path w="1681" h="1779" extrusionOk="0">
                  <a:moveTo>
                    <a:pt x="818" y="0"/>
                  </a:moveTo>
                  <a:cubicBezTo>
                    <a:pt x="769" y="0"/>
                    <a:pt x="719" y="7"/>
                    <a:pt x="672" y="20"/>
                  </a:cubicBezTo>
                  <a:cubicBezTo>
                    <a:pt x="515" y="51"/>
                    <a:pt x="378" y="167"/>
                    <a:pt x="305" y="335"/>
                  </a:cubicBezTo>
                  <a:cubicBezTo>
                    <a:pt x="168" y="650"/>
                    <a:pt x="0" y="986"/>
                    <a:pt x="179" y="1322"/>
                  </a:cubicBezTo>
                  <a:cubicBezTo>
                    <a:pt x="326" y="1602"/>
                    <a:pt x="630" y="1778"/>
                    <a:pt x="935" y="1778"/>
                  </a:cubicBezTo>
                  <a:cubicBezTo>
                    <a:pt x="1042" y="1778"/>
                    <a:pt x="1149" y="1757"/>
                    <a:pt x="1250" y="1710"/>
                  </a:cubicBezTo>
                  <a:cubicBezTo>
                    <a:pt x="1638" y="1532"/>
                    <a:pt x="1680" y="1080"/>
                    <a:pt x="1533" y="734"/>
                  </a:cubicBezTo>
                  <a:cubicBezTo>
                    <a:pt x="1460" y="534"/>
                    <a:pt x="1313" y="356"/>
                    <a:pt x="1197" y="177"/>
                  </a:cubicBezTo>
                  <a:cubicBezTo>
                    <a:pt x="1111" y="59"/>
                    <a:pt x="965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70;p14"/>
          <p:cNvGrpSpPr/>
          <p:nvPr/>
        </p:nvGrpSpPr>
        <p:grpSpPr>
          <a:xfrm>
            <a:off x="-250941" y="-295817"/>
            <a:ext cx="794881" cy="825463"/>
            <a:chOff x="1524825" y="268825"/>
            <a:chExt cx="165050" cy="171400"/>
          </a:xfrm>
        </p:grpSpPr>
        <p:sp>
          <p:nvSpPr>
            <p:cNvPr id="271" name="Google Shape;271;p14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204867" y="1585467"/>
            <a:ext cx="7799600" cy="261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2856067" y="4204667"/>
            <a:ext cx="6497200" cy="89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647090" y="6231292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7" name="Google Shape;57;p4"/>
          <p:cNvSpPr/>
          <p:nvPr/>
        </p:nvSpPr>
        <p:spPr>
          <a:xfrm>
            <a:off x="362342" y="1971259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8" name="Google Shape;58;p4"/>
          <p:cNvSpPr/>
          <p:nvPr/>
        </p:nvSpPr>
        <p:spPr>
          <a:xfrm>
            <a:off x="5681523" y="6522729"/>
            <a:ext cx="55853" cy="55073"/>
          </a:xfrm>
          <a:custGeom>
            <a:avLst/>
            <a:gdLst/>
            <a:ahLst/>
            <a:cxnLst/>
            <a:rect l="l" t="t" r="r" b="b"/>
            <a:pathLst>
              <a:path w="286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1"/>
                  <a:pt x="141" y="281"/>
                </a:cubicBezTo>
                <a:cubicBezTo>
                  <a:pt x="220" y="281"/>
                  <a:pt x="286" y="216"/>
                  <a:pt x="286" y="141"/>
                </a:cubicBezTo>
                <a:cubicBezTo>
                  <a:pt x="286" y="66"/>
                  <a:pt x="22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9" name="Google Shape;59;p4"/>
          <p:cNvSpPr/>
          <p:nvPr/>
        </p:nvSpPr>
        <p:spPr>
          <a:xfrm>
            <a:off x="478833" y="2897720"/>
            <a:ext cx="55073" cy="55073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2"/>
                  <a:pt x="141" y="282"/>
                </a:cubicBezTo>
                <a:cubicBezTo>
                  <a:pt x="216" y="282"/>
                  <a:pt x="281" y="216"/>
                  <a:pt x="281" y="141"/>
                </a:cubicBezTo>
                <a:cubicBezTo>
                  <a:pt x="281" y="66"/>
                  <a:pt x="216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0" name="Google Shape;60;p4"/>
          <p:cNvSpPr/>
          <p:nvPr/>
        </p:nvSpPr>
        <p:spPr>
          <a:xfrm>
            <a:off x="191161" y="1142401"/>
            <a:ext cx="313641" cy="354659"/>
          </a:xfrm>
          <a:custGeom>
            <a:avLst/>
            <a:gdLst/>
            <a:ahLst/>
            <a:cxnLst/>
            <a:rect l="l" t="t" r="r" b="b"/>
            <a:pathLst>
              <a:path w="1606" h="1816" extrusionOk="0">
                <a:moveTo>
                  <a:pt x="824" y="1"/>
                </a:moveTo>
                <a:lnTo>
                  <a:pt x="567" y="665"/>
                </a:lnTo>
                <a:lnTo>
                  <a:pt x="1" y="632"/>
                </a:lnTo>
                <a:lnTo>
                  <a:pt x="422" y="1086"/>
                </a:lnTo>
                <a:lnTo>
                  <a:pt x="263" y="1638"/>
                </a:lnTo>
                <a:lnTo>
                  <a:pt x="749" y="1207"/>
                </a:lnTo>
                <a:lnTo>
                  <a:pt x="1137" y="1816"/>
                </a:lnTo>
                <a:lnTo>
                  <a:pt x="1100" y="1207"/>
                </a:lnTo>
                <a:lnTo>
                  <a:pt x="1605" y="749"/>
                </a:lnTo>
                <a:lnTo>
                  <a:pt x="1044" y="679"/>
                </a:lnTo>
                <a:lnTo>
                  <a:pt x="8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" name="Google Shape;61;p4"/>
          <p:cNvSpPr/>
          <p:nvPr/>
        </p:nvSpPr>
        <p:spPr>
          <a:xfrm>
            <a:off x="433373" y="4353427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" name="Google Shape;62;p4"/>
          <p:cNvSpPr/>
          <p:nvPr/>
        </p:nvSpPr>
        <p:spPr>
          <a:xfrm>
            <a:off x="1420375" y="242954"/>
            <a:ext cx="226736" cy="256815"/>
          </a:xfrm>
          <a:custGeom>
            <a:avLst/>
            <a:gdLst/>
            <a:ahLst/>
            <a:cxnLst/>
            <a:rect l="l" t="t" r="r" b="b"/>
            <a:pathLst>
              <a:path w="1161" h="1315" extrusionOk="0">
                <a:moveTo>
                  <a:pt x="599" y="0"/>
                </a:moveTo>
                <a:lnTo>
                  <a:pt x="412" y="482"/>
                </a:lnTo>
                <a:lnTo>
                  <a:pt x="1" y="459"/>
                </a:lnTo>
                <a:lnTo>
                  <a:pt x="300" y="786"/>
                </a:lnTo>
                <a:lnTo>
                  <a:pt x="188" y="1188"/>
                </a:lnTo>
                <a:lnTo>
                  <a:pt x="539" y="870"/>
                </a:lnTo>
                <a:lnTo>
                  <a:pt x="819" y="1315"/>
                </a:lnTo>
                <a:lnTo>
                  <a:pt x="819" y="1315"/>
                </a:lnTo>
                <a:lnTo>
                  <a:pt x="796" y="870"/>
                </a:lnTo>
                <a:lnTo>
                  <a:pt x="1161" y="538"/>
                </a:lnTo>
                <a:lnTo>
                  <a:pt x="754" y="491"/>
                </a:lnTo>
                <a:lnTo>
                  <a:pt x="5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3" name="Google Shape;63;p4"/>
          <p:cNvSpPr/>
          <p:nvPr/>
        </p:nvSpPr>
        <p:spPr>
          <a:xfrm>
            <a:off x="271042" y="5913134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4" name="Google Shape;64;p4"/>
          <p:cNvSpPr/>
          <p:nvPr/>
        </p:nvSpPr>
        <p:spPr>
          <a:xfrm>
            <a:off x="437944" y="5200299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5" name="Google Shape;65;p4"/>
          <p:cNvSpPr/>
          <p:nvPr/>
        </p:nvSpPr>
        <p:spPr>
          <a:xfrm>
            <a:off x="286174" y="3962957"/>
            <a:ext cx="123621" cy="117764"/>
          </a:xfrm>
          <a:custGeom>
            <a:avLst/>
            <a:gdLst/>
            <a:ahLst/>
            <a:cxnLst/>
            <a:rect l="l" t="t" r="r" b="b"/>
            <a:pathLst>
              <a:path w="633" h="603" extrusionOk="0">
                <a:moveTo>
                  <a:pt x="459" y="0"/>
                </a:moveTo>
                <a:cubicBezTo>
                  <a:pt x="456" y="0"/>
                  <a:pt x="453" y="1"/>
                  <a:pt x="450" y="2"/>
                </a:cubicBezTo>
                <a:lnTo>
                  <a:pt x="314" y="96"/>
                </a:lnTo>
                <a:cubicBezTo>
                  <a:pt x="312" y="98"/>
                  <a:pt x="309" y="100"/>
                  <a:pt x="304" y="100"/>
                </a:cubicBezTo>
                <a:cubicBezTo>
                  <a:pt x="299" y="100"/>
                  <a:pt x="293" y="98"/>
                  <a:pt x="286" y="96"/>
                </a:cubicBezTo>
                <a:lnTo>
                  <a:pt x="141" y="21"/>
                </a:lnTo>
                <a:cubicBezTo>
                  <a:pt x="136" y="18"/>
                  <a:pt x="132" y="17"/>
                  <a:pt x="127" y="17"/>
                </a:cubicBezTo>
                <a:cubicBezTo>
                  <a:pt x="109" y="17"/>
                  <a:pt x="96" y="35"/>
                  <a:pt x="99" y="54"/>
                </a:cubicBezTo>
                <a:lnTo>
                  <a:pt x="146" y="213"/>
                </a:lnTo>
                <a:cubicBezTo>
                  <a:pt x="151" y="227"/>
                  <a:pt x="146" y="236"/>
                  <a:pt x="141" y="241"/>
                </a:cubicBezTo>
                <a:lnTo>
                  <a:pt x="24" y="358"/>
                </a:lnTo>
                <a:cubicBezTo>
                  <a:pt x="1" y="377"/>
                  <a:pt x="20" y="414"/>
                  <a:pt x="43" y="414"/>
                </a:cubicBezTo>
                <a:lnTo>
                  <a:pt x="207" y="419"/>
                </a:lnTo>
                <a:cubicBezTo>
                  <a:pt x="211" y="419"/>
                  <a:pt x="221" y="423"/>
                  <a:pt x="230" y="438"/>
                </a:cubicBezTo>
                <a:lnTo>
                  <a:pt x="305" y="587"/>
                </a:lnTo>
                <a:cubicBezTo>
                  <a:pt x="309" y="598"/>
                  <a:pt x="319" y="603"/>
                  <a:pt x="329" y="603"/>
                </a:cubicBezTo>
                <a:cubicBezTo>
                  <a:pt x="341" y="603"/>
                  <a:pt x="354" y="595"/>
                  <a:pt x="356" y="583"/>
                </a:cubicBezTo>
                <a:lnTo>
                  <a:pt x="408" y="423"/>
                </a:lnTo>
                <a:cubicBezTo>
                  <a:pt x="417" y="419"/>
                  <a:pt x="422" y="405"/>
                  <a:pt x="431" y="405"/>
                </a:cubicBezTo>
                <a:lnTo>
                  <a:pt x="595" y="381"/>
                </a:lnTo>
                <a:cubicBezTo>
                  <a:pt x="618" y="377"/>
                  <a:pt x="632" y="349"/>
                  <a:pt x="609" y="330"/>
                </a:cubicBezTo>
                <a:lnTo>
                  <a:pt x="473" y="232"/>
                </a:lnTo>
                <a:cubicBezTo>
                  <a:pt x="464" y="227"/>
                  <a:pt x="464" y="213"/>
                  <a:pt x="464" y="204"/>
                </a:cubicBezTo>
                <a:lnTo>
                  <a:pt x="492" y="40"/>
                </a:lnTo>
                <a:cubicBezTo>
                  <a:pt x="496" y="20"/>
                  <a:pt x="477" y="0"/>
                  <a:pt x="459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6" name="Google Shape;66;p4"/>
          <p:cNvSpPr/>
          <p:nvPr/>
        </p:nvSpPr>
        <p:spPr>
          <a:xfrm>
            <a:off x="7190258" y="6593555"/>
            <a:ext cx="123425" cy="117764"/>
          </a:xfrm>
          <a:custGeom>
            <a:avLst/>
            <a:gdLst/>
            <a:ahLst/>
            <a:cxnLst/>
            <a:rect l="l" t="t" r="r" b="b"/>
            <a:pathLst>
              <a:path w="632" h="603" extrusionOk="0">
                <a:moveTo>
                  <a:pt x="462" y="0"/>
                </a:moveTo>
                <a:cubicBezTo>
                  <a:pt x="458" y="0"/>
                  <a:pt x="453" y="2"/>
                  <a:pt x="450" y="4"/>
                </a:cubicBezTo>
                <a:lnTo>
                  <a:pt x="319" y="98"/>
                </a:lnTo>
                <a:cubicBezTo>
                  <a:pt x="314" y="100"/>
                  <a:pt x="309" y="102"/>
                  <a:pt x="304" y="102"/>
                </a:cubicBezTo>
                <a:cubicBezTo>
                  <a:pt x="299" y="102"/>
                  <a:pt x="293" y="100"/>
                  <a:pt x="286" y="98"/>
                </a:cubicBezTo>
                <a:lnTo>
                  <a:pt x="141" y="19"/>
                </a:lnTo>
                <a:cubicBezTo>
                  <a:pt x="137" y="17"/>
                  <a:pt x="134" y="16"/>
                  <a:pt x="130" y="16"/>
                </a:cubicBezTo>
                <a:cubicBezTo>
                  <a:pt x="111" y="16"/>
                  <a:pt x="95" y="36"/>
                  <a:pt x="99" y="56"/>
                </a:cubicBezTo>
                <a:lnTo>
                  <a:pt x="145" y="215"/>
                </a:lnTo>
                <a:cubicBezTo>
                  <a:pt x="155" y="224"/>
                  <a:pt x="145" y="238"/>
                  <a:pt x="141" y="243"/>
                </a:cubicBezTo>
                <a:lnTo>
                  <a:pt x="24" y="360"/>
                </a:lnTo>
                <a:cubicBezTo>
                  <a:pt x="0" y="379"/>
                  <a:pt x="19" y="411"/>
                  <a:pt x="43" y="411"/>
                </a:cubicBezTo>
                <a:lnTo>
                  <a:pt x="206" y="416"/>
                </a:lnTo>
                <a:cubicBezTo>
                  <a:pt x="211" y="416"/>
                  <a:pt x="225" y="425"/>
                  <a:pt x="230" y="435"/>
                </a:cubicBezTo>
                <a:lnTo>
                  <a:pt x="305" y="589"/>
                </a:lnTo>
                <a:cubicBezTo>
                  <a:pt x="310" y="599"/>
                  <a:pt x="319" y="603"/>
                  <a:pt x="328" y="603"/>
                </a:cubicBezTo>
                <a:cubicBezTo>
                  <a:pt x="340" y="603"/>
                  <a:pt x="353" y="594"/>
                  <a:pt x="356" y="580"/>
                </a:cubicBezTo>
                <a:lnTo>
                  <a:pt x="412" y="425"/>
                </a:lnTo>
                <a:cubicBezTo>
                  <a:pt x="417" y="416"/>
                  <a:pt x="421" y="407"/>
                  <a:pt x="435" y="407"/>
                </a:cubicBezTo>
                <a:lnTo>
                  <a:pt x="599" y="383"/>
                </a:lnTo>
                <a:cubicBezTo>
                  <a:pt x="623" y="379"/>
                  <a:pt x="632" y="346"/>
                  <a:pt x="609" y="332"/>
                </a:cubicBezTo>
                <a:lnTo>
                  <a:pt x="473" y="229"/>
                </a:lnTo>
                <a:cubicBezTo>
                  <a:pt x="464" y="224"/>
                  <a:pt x="464" y="215"/>
                  <a:pt x="464" y="201"/>
                </a:cubicBezTo>
                <a:lnTo>
                  <a:pt x="492" y="37"/>
                </a:lnTo>
                <a:cubicBezTo>
                  <a:pt x="495" y="19"/>
                  <a:pt x="479" y="0"/>
                  <a:pt x="462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7" name="Google Shape;67;p4"/>
          <p:cNvSpPr/>
          <p:nvPr/>
        </p:nvSpPr>
        <p:spPr>
          <a:xfrm>
            <a:off x="542796" y="390219"/>
            <a:ext cx="123621" cy="117959"/>
          </a:xfrm>
          <a:custGeom>
            <a:avLst/>
            <a:gdLst/>
            <a:ahLst/>
            <a:cxnLst/>
            <a:rect l="l" t="t" r="r" b="b"/>
            <a:pathLst>
              <a:path w="633" h="604" extrusionOk="0">
                <a:moveTo>
                  <a:pt x="465" y="0"/>
                </a:moveTo>
                <a:cubicBezTo>
                  <a:pt x="461" y="0"/>
                  <a:pt x="458" y="1"/>
                  <a:pt x="455" y="3"/>
                </a:cubicBezTo>
                <a:lnTo>
                  <a:pt x="319" y="97"/>
                </a:lnTo>
                <a:cubicBezTo>
                  <a:pt x="317" y="99"/>
                  <a:pt x="312" y="100"/>
                  <a:pt x="307" y="100"/>
                </a:cubicBezTo>
                <a:cubicBezTo>
                  <a:pt x="301" y="100"/>
                  <a:pt x="296" y="99"/>
                  <a:pt x="291" y="97"/>
                </a:cubicBezTo>
                <a:lnTo>
                  <a:pt x="141" y="22"/>
                </a:lnTo>
                <a:cubicBezTo>
                  <a:pt x="136" y="19"/>
                  <a:pt x="131" y="17"/>
                  <a:pt x="127" y="17"/>
                </a:cubicBezTo>
                <a:cubicBezTo>
                  <a:pt x="110" y="17"/>
                  <a:pt x="96" y="36"/>
                  <a:pt x="104" y="54"/>
                </a:cubicBezTo>
                <a:lnTo>
                  <a:pt x="151" y="213"/>
                </a:lnTo>
                <a:cubicBezTo>
                  <a:pt x="155" y="228"/>
                  <a:pt x="151" y="237"/>
                  <a:pt x="141" y="242"/>
                </a:cubicBezTo>
                <a:lnTo>
                  <a:pt x="24" y="358"/>
                </a:lnTo>
                <a:cubicBezTo>
                  <a:pt x="1" y="377"/>
                  <a:pt x="20" y="415"/>
                  <a:pt x="43" y="415"/>
                </a:cubicBezTo>
                <a:lnTo>
                  <a:pt x="207" y="419"/>
                </a:lnTo>
                <a:cubicBezTo>
                  <a:pt x="211" y="419"/>
                  <a:pt x="225" y="424"/>
                  <a:pt x="230" y="438"/>
                </a:cubicBezTo>
                <a:lnTo>
                  <a:pt x="305" y="588"/>
                </a:lnTo>
                <a:cubicBezTo>
                  <a:pt x="311" y="598"/>
                  <a:pt x="321" y="603"/>
                  <a:pt x="332" y="603"/>
                </a:cubicBezTo>
                <a:cubicBezTo>
                  <a:pt x="344" y="603"/>
                  <a:pt x="356" y="596"/>
                  <a:pt x="361" y="583"/>
                </a:cubicBezTo>
                <a:lnTo>
                  <a:pt x="413" y="424"/>
                </a:lnTo>
                <a:cubicBezTo>
                  <a:pt x="417" y="419"/>
                  <a:pt x="422" y="405"/>
                  <a:pt x="436" y="405"/>
                </a:cubicBezTo>
                <a:lnTo>
                  <a:pt x="600" y="382"/>
                </a:lnTo>
                <a:cubicBezTo>
                  <a:pt x="623" y="377"/>
                  <a:pt x="632" y="349"/>
                  <a:pt x="609" y="330"/>
                </a:cubicBezTo>
                <a:lnTo>
                  <a:pt x="478" y="232"/>
                </a:lnTo>
                <a:cubicBezTo>
                  <a:pt x="464" y="228"/>
                  <a:pt x="464" y="213"/>
                  <a:pt x="464" y="204"/>
                </a:cubicBezTo>
                <a:lnTo>
                  <a:pt x="492" y="40"/>
                </a:lnTo>
                <a:cubicBezTo>
                  <a:pt x="500" y="14"/>
                  <a:pt x="480" y="0"/>
                  <a:pt x="465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8" name="Google Shape;68;p4"/>
          <p:cNvSpPr/>
          <p:nvPr/>
        </p:nvSpPr>
        <p:spPr>
          <a:xfrm>
            <a:off x="9403734" y="162019"/>
            <a:ext cx="388439" cy="418716"/>
          </a:xfrm>
          <a:custGeom>
            <a:avLst/>
            <a:gdLst/>
            <a:ahLst/>
            <a:cxnLst/>
            <a:rect l="l" t="t" r="r" b="b"/>
            <a:pathLst>
              <a:path w="1989" h="2144" extrusionOk="0">
                <a:moveTo>
                  <a:pt x="856" y="1"/>
                </a:moveTo>
                <a:lnTo>
                  <a:pt x="702" y="880"/>
                </a:lnTo>
                <a:lnTo>
                  <a:pt x="0" y="974"/>
                </a:lnTo>
                <a:lnTo>
                  <a:pt x="627" y="1423"/>
                </a:lnTo>
                <a:lnTo>
                  <a:pt x="571" y="2138"/>
                </a:lnTo>
                <a:lnTo>
                  <a:pt x="571" y="2138"/>
                </a:lnTo>
                <a:lnTo>
                  <a:pt x="1053" y="1488"/>
                </a:lnTo>
                <a:lnTo>
                  <a:pt x="1675" y="2143"/>
                </a:lnTo>
                <a:lnTo>
                  <a:pt x="1488" y="1404"/>
                </a:lnTo>
                <a:lnTo>
                  <a:pt x="1988" y="721"/>
                </a:lnTo>
                <a:lnTo>
                  <a:pt x="1988" y="721"/>
                </a:lnTo>
                <a:lnTo>
                  <a:pt x="1287" y="773"/>
                </a:lnTo>
                <a:lnTo>
                  <a:pt x="856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9" name="Google Shape;69;p4"/>
          <p:cNvSpPr/>
          <p:nvPr/>
        </p:nvSpPr>
        <p:spPr>
          <a:xfrm>
            <a:off x="10812359" y="212989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0" name="Google Shape;70;p4"/>
          <p:cNvSpPr/>
          <p:nvPr/>
        </p:nvSpPr>
        <p:spPr>
          <a:xfrm>
            <a:off x="2630217" y="368154"/>
            <a:ext cx="256811" cy="288063"/>
          </a:xfrm>
          <a:custGeom>
            <a:avLst/>
            <a:gdLst/>
            <a:ahLst/>
            <a:cxnLst/>
            <a:rect l="l" t="t" r="r" b="b"/>
            <a:pathLst>
              <a:path w="1315" h="1475" extrusionOk="0">
                <a:moveTo>
                  <a:pt x="641" y="1"/>
                </a:moveTo>
                <a:lnTo>
                  <a:pt x="463" y="558"/>
                </a:lnTo>
                <a:lnTo>
                  <a:pt x="0" y="558"/>
                </a:lnTo>
                <a:lnTo>
                  <a:pt x="360" y="908"/>
                </a:lnTo>
                <a:lnTo>
                  <a:pt x="262" y="1372"/>
                </a:lnTo>
                <a:lnTo>
                  <a:pt x="262" y="1372"/>
                </a:lnTo>
                <a:lnTo>
                  <a:pt x="636" y="993"/>
                </a:lnTo>
                <a:lnTo>
                  <a:pt x="987" y="1474"/>
                </a:lnTo>
                <a:lnTo>
                  <a:pt x="931" y="974"/>
                </a:lnTo>
                <a:lnTo>
                  <a:pt x="1315" y="576"/>
                </a:lnTo>
                <a:lnTo>
                  <a:pt x="851" y="548"/>
                </a:lnTo>
                <a:lnTo>
                  <a:pt x="64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1" name="Google Shape;71;p4"/>
          <p:cNvSpPr/>
          <p:nvPr/>
        </p:nvSpPr>
        <p:spPr>
          <a:xfrm>
            <a:off x="3970544" y="6155898"/>
            <a:ext cx="390392" cy="437660"/>
          </a:xfrm>
          <a:custGeom>
            <a:avLst/>
            <a:gdLst/>
            <a:ahLst/>
            <a:cxnLst/>
            <a:rect l="l" t="t" r="r" b="b"/>
            <a:pathLst>
              <a:path w="1999" h="2241" extrusionOk="0">
                <a:moveTo>
                  <a:pt x="992" y="0"/>
                </a:moveTo>
                <a:lnTo>
                  <a:pt x="702" y="837"/>
                </a:lnTo>
                <a:lnTo>
                  <a:pt x="1" y="819"/>
                </a:lnTo>
                <a:lnTo>
                  <a:pt x="543" y="1361"/>
                </a:lnTo>
                <a:lnTo>
                  <a:pt x="375" y="2058"/>
                </a:lnTo>
                <a:lnTo>
                  <a:pt x="375" y="2058"/>
                </a:lnTo>
                <a:lnTo>
                  <a:pt x="960" y="1497"/>
                </a:lnTo>
                <a:lnTo>
                  <a:pt x="1465" y="2241"/>
                </a:lnTo>
                <a:lnTo>
                  <a:pt x="1390" y="1478"/>
                </a:lnTo>
                <a:lnTo>
                  <a:pt x="1998" y="889"/>
                </a:lnTo>
                <a:lnTo>
                  <a:pt x="1296" y="823"/>
                </a:lnTo>
                <a:lnTo>
                  <a:pt x="992" y="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2" name="Google Shape;72;p4"/>
          <p:cNvSpPr/>
          <p:nvPr/>
        </p:nvSpPr>
        <p:spPr>
          <a:xfrm>
            <a:off x="11614510" y="4245722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3" name="Google Shape;73;p4"/>
          <p:cNvSpPr/>
          <p:nvPr/>
        </p:nvSpPr>
        <p:spPr>
          <a:xfrm>
            <a:off x="9362625" y="6172417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4" name="Google Shape;74;p4"/>
          <p:cNvSpPr/>
          <p:nvPr/>
        </p:nvSpPr>
        <p:spPr>
          <a:xfrm>
            <a:off x="11495243" y="5527249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5" name="Google Shape;75;p4"/>
          <p:cNvSpPr/>
          <p:nvPr/>
        </p:nvSpPr>
        <p:spPr>
          <a:xfrm>
            <a:off x="8682892" y="6172391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6" name="Google Shape;76;p4"/>
          <p:cNvSpPr/>
          <p:nvPr/>
        </p:nvSpPr>
        <p:spPr>
          <a:xfrm>
            <a:off x="11490673" y="1263593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7" name="Google Shape;77;p4"/>
          <p:cNvSpPr/>
          <p:nvPr/>
        </p:nvSpPr>
        <p:spPr>
          <a:xfrm>
            <a:off x="11328341" y="2823301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8" name="Google Shape;78;p4"/>
          <p:cNvSpPr/>
          <p:nvPr/>
        </p:nvSpPr>
        <p:spPr>
          <a:xfrm>
            <a:off x="11662168" y="1878236"/>
            <a:ext cx="333365" cy="532968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9" name="Google Shape;79;p4"/>
          <p:cNvSpPr/>
          <p:nvPr/>
        </p:nvSpPr>
        <p:spPr>
          <a:xfrm>
            <a:off x="10524309" y="6295443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7660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50933" y="1485335"/>
            <a:ext cx="10290000" cy="4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110" lvl="1" indent="-42330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665" lvl="2" indent="-42330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20" lvl="3" indent="-42330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774" lvl="4" indent="-42330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330" lvl="5" indent="-42330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884" lvl="6" indent="-42330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439" lvl="7" indent="-42330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994" lvl="8" indent="-42330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7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3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10210248" y="-35126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-1024867" y="5961167"/>
            <a:ext cx="1763424" cy="1444759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9;p6"/>
          <p:cNvGrpSpPr/>
          <p:nvPr/>
        </p:nvGrpSpPr>
        <p:grpSpPr>
          <a:xfrm flipH="1">
            <a:off x="-437079" y="1645017"/>
            <a:ext cx="794881" cy="825463"/>
            <a:chOff x="1524825" y="268825"/>
            <a:chExt cx="165050" cy="171400"/>
          </a:xfrm>
        </p:grpSpPr>
        <p:sp>
          <p:nvSpPr>
            <p:cNvPr id="90" name="Google Shape;90;p6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5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78;p65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3982;p65"/>
          <p:cNvGrpSpPr/>
          <p:nvPr/>
        </p:nvGrpSpPr>
        <p:grpSpPr>
          <a:xfrm rot="-5400000" flipH="1">
            <a:off x="766295" y="-779445"/>
            <a:ext cx="1567268" cy="3099404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203581" y="5950538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3986;p65"/>
          <p:cNvGrpSpPr/>
          <p:nvPr/>
        </p:nvGrpSpPr>
        <p:grpSpPr>
          <a:xfrm>
            <a:off x="-264382" y="1927767"/>
            <a:ext cx="634372" cy="6344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4015;p65"/>
          <p:cNvGrpSpPr/>
          <p:nvPr/>
        </p:nvGrpSpPr>
        <p:grpSpPr>
          <a:xfrm rot="3427705">
            <a:off x="4129242" y="6665377"/>
            <a:ext cx="454377" cy="45443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11800956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5" name="Google Shape;4045;p65"/>
          <p:cNvSpPr/>
          <p:nvPr/>
        </p:nvSpPr>
        <p:spPr>
          <a:xfrm>
            <a:off x="7245288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4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328;p14"/>
          <p:cNvGrpSpPr/>
          <p:nvPr/>
        </p:nvGrpSpPr>
        <p:grpSpPr>
          <a:xfrm>
            <a:off x="9086961" y="4370107"/>
            <a:ext cx="3107467" cy="2317135"/>
            <a:chOff x="6815220" y="3277577"/>
            <a:chExt cx="2330600" cy="1737851"/>
          </a:xfrm>
        </p:grpSpPr>
        <p:grpSp>
          <p:nvGrpSpPr>
            <p:cNvPr id="3" name="Google Shape;1329;p14"/>
            <p:cNvGrpSpPr/>
            <p:nvPr/>
          </p:nvGrpSpPr>
          <p:grpSpPr>
            <a:xfrm>
              <a:off x="7103026" y="4782073"/>
              <a:ext cx="387726" cy="230993"/>
              <a:chOff x="8278137" y="4572358"/>
              <a:chExt cx="217494" cy="129575"/>
            </a:xfrm>
          </p:grpSpPr>
          <p:sp>
            <p:nvSpPr>
              <p:cNvPr id="1330" name="Google Shape;1330;p14"/>
              <p:cNvSpPr/>
              <p:nvPr/>
            </p:nvSpPr>
            <p:spPr>
              <a:xfrm>
                <a:off x="8278137" y="4574966"/>
                <a:ext cx="217494" cy="124001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71" extrusionOk="0">
                    <a:moveTo>
                      <a:pt x="3695" y="0"/>
                    </a:moveTo>
                    <a:cubicBezTo>
                      <a:pt x="3412" y="0"/>
                      <a:pt x="3161" y="158"/>
                      <a:pt x="2990" y="365"/>
                    </a:cubicBezTo>
                    <a:lnTo>
                      <a:pt x="2990" y="365"/>
                    </a:lnTo>
                    <a:cubicBezTo>
                      <a:pt x="2875" y="273"/>
                      <a:pt x="2724" y="190"/>
                      <a:pt x="2532" y="127"/>
                    </a:cubicBezTo>
                    <a:cubicBezTo>
                      <a:pt x="2372" y="74"/>
                      <a:pt x="2237" y="51"/>
                      <a:pt x="2123" y="51"/>
                    </a:cubicBezTo>
                    <a:cubicBezTo>
                      <a:pt x="1406" y="51"/>
                      <a:pt x="1530" y="953"/>
                      <a:pt x="1530" y="953"/>
                    </a:cubicBezTo>
                    <a:cubicBezTo>
                      <a:pt x="1456" y="909"/>
                      <a:pt x="1378" y="888"/>
                      <a:pt x="1297" y="888"/>
                    </a:cubicBezTo>
                    <a:cubicBezTo>
                      <a:pt x="693" y="888"/>
                      <a:pt x="0" y="2033"/>
                      <a:pt x="790" y="2616"/>
                    </a:cubicBezTo>
                    <a:cubicBezTo>
                      <a:pt x="1038" y="2800"/>
                      <a:pt x="1274" y="2883"/>
                      <a:pt x="1475" y="2895"/>
                    </a:cubicBezTo>
                    <a:lnTo>
                      <a:pt x="1475" y="2895"/>
                    </a:lnTo>
                    <a:cubicBezTo>
                      <a:pt x="1544" y="3200"/>
                      <a:pt x="1761" y="3464"/>
                      <a:pt x="2224" y="3470"/>
                    </a:cubicBezTo>
                    <a:cubicBezTo>
                      <a:pt x="2238" y="3470"/>
                      <a:pt x="2252" y="3470"/>
                      <a:pt x="2265" y="3470"/>
                    </a:cubicBezTo>
                    <a:cubicBezTo>
                      <a:pt x="2904" y="3470"/>
                      <a:pt x="3331" y="3324"/>
                      <a:pt x="3570" y="3106"/>
                    </a:cubicBezTo>
                    <a:lnTo>
                      <a:pt x="3570" y="3106"/>
                    </a:lnTo>
                    <a:cubicBezTo>
                      <a:pt x="3620" y="3173"/>
                      <a:pt x="3682" y="3239"/>
                      <a:pt x="3760" y="3300"/>
                    </a:cubicBezTo>
                    <a:cubicBezTo>
                      <a:pt x="3865" y="3383"/>
                      <a:pt x="3993" y="3420"/>
                      <a:pt x="4131" y="3420"/>
                    </a:cubicBezTo>
                    <a:cubicBezTo>
                      <a:pt x="4930" y="3420"/>
                      <a:pt x="6088" y="2180"/>
                      <a:pt x="5404" y="1459"/>
                    </a:cubicBezTo>
                    <a:cubicBezTo>
                      <a:pt x="5214" y="1260"/>
                      <a:pt x="5013" y="1184"/>
                      <a:pt x="4825" y="1184"/>
                    </a:cubicBezTo>
                    <a:cubicBezTo>
                      <a:pt x="4804" y="1184"/>
                      <a:pt x="4784" y="1185"/>
                      <a:pt x="4763" y="1187"/>
                    </a:cubicBezTo>
                    <a:lnTo>
                      <a:pt x="4763" y="1187"/>
                    </a:lnTo>
                    <a:cubicBezTo>
                      <a:pt x="4771" y="831"/>
                      <a:pt x="4594" y="421"/>
                      <a:pt x="4155" y="142"/>
                    </a:cubicBezTo>
                    <a:cubicBezTo>
                      <a:pt x="3997" y="42"/>
                      <a:pt x="3842" y="0"/>
                      <a:pt x="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287819" y="4572358"/>
                <a:ext cx="196166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7" extrusionOk="0">
                    <a:moveTo>
                      <a:pt x="2733" y="557"/>
                    </a:moveTo>
                    <a:cubicBezTo>
                      <a:pt x="2952" y="767"/>
                      <a:pt x="2995" y="1017"/>
                      <a:pt x="2937" y="1180"/>
                    </a:cubicBezTo>
                    <a:cubicBezTo>
                      <a:pt x="2906" y="1266"/>
                      <a:pt x="2852" y="1313"/>
                      <a:pt x="2788" y="1313"/>
                    </a:cubicBezTo>
                    <a:cubicBezTo>
                      <a:pt x="2749" y="1313"/>
                      <a:pt x="2706" y="1295"/>
                      <a:pt x="2662" y="1257"/>
                    </a:cubicBezTo>
                    <a:cubicBezTo>
                      <a:pt x="2508" y="1128"/>
                      <a:pt x="2542" y="826"/>
                      <a:pt x="2733" y="557"/>
                    </a:cubicBezTo>
                    <a:close/>
                    <a:moveTo>
                      <a:pt x="4405" y="1356"/>
                    </a:moveTo>
                    <a:lnTo>
                      <a:pt x="4405" y="1356"/>
                    </a:lnTo>
                    <a:cubicBezTo>
                      <a:pt x="4368" y="1652"/>
                      <a:pt x="4186" y="1871"/>
                      <a:pt x="3945" y="1905"/>
                    </a:cubicBezTo>
                    <a:cubicBezTo>
                      <a:pt x="3930" y="1905"/>
                      <a:pt x="3918" y="1908"/>
                      <a:pt x="3902" y="1908"/>
                    </a:cubicBezTo>
                    <a:cubicBezTo>
                      <a:pt x="3837" y="1908"/>
                      <a:pt x="3837" y="1887"/>
                      <a:pt x="3837" y="1871"/>
                    </a:cubicBezTo>
                    <a:cubicBezTo>
                      <a:pt x="3831" y="1748"/>
                      <a:pt x="4069" y="1433"/>
                      <a:pt x="4405" y="1356"/>
                    </a:cubicBezTo>
                    <a:close/>
                    <a:moveTo>
                      <a:pt x="1527" y="2124"/>
                    </a:moveTo>
                    <a:cubicBezTo>
                      <a:pt x="1571" y="2124"/>
                      <a:pt x="1611" y="2164"/>
                      <a:pt x="1635" y="2195"/>
                    </a:cubicBezTo>
                    <a:cubicBezTo>
                      <a:pt x="1752" y="2346"/>
                      <a:pt x="1783" y="2510"/>
                      <a:pt x="1719" y="2648"/>
                    </a:cubicBezTo>
                    <a:cubicBezTo>
                      <a:pt x="1648" y="2793"/>
                      <a:pt x="1478" y="2886"/>
                      <a:pt x="1271" y="2889"/>
                    </a:cubicBezTo>
                    <a:cubicBezTo>
                      <a:pt x="1231" y="2621"/>
                      <a:pt x="1308" y="2334"/>
                      <a:pt x="1416" y="2198"/>
                    </a:cubicBezTo>
                    <a:cubicBezTo>
                      <a:pt x="1441" y="2158"/>
                      <a:pt x="1481" y="2133"/>
                      <a:pt x="1527" y="2124"/>
                    </a:cubicBezTo>
                    <a:close/>
                    <a:moveTo>
                      <a:pt x="3347" y="2352"/>
                    </a:moveTo>
                    <a:cubicBezTo>
                      <a:pt x="3362" y="2352"/>
                      <a:pt x="3396" y="2383"/>
                      <a:pt x="3421" y="2470"/>
                    </a:cubicBezTo>
                    <a:cubicBezTo>
                      <a:pt x="3492" y="2670"/>
                      <a:pt x="3449" y="2889"/>
                      <a:pt x="3310" y="3053"/>
                    </a:cubicBezTo>
                    <a:cubicBezTo>
                      <a:pt x="3184" y="2824"/>
                      <a:pt x="3193" y="2584"/>
                      <a:pt x="3267" y="2439"/>
                    </a:cubicBezTo>
                    <a:cubicBezTo>
                      <a:pt x="3298" y="2377"/>
                      <a:pt x="3335" y="2352"/>
                      <a:pt x="3347" y="2352"/>
                    </a:cubicBezTo>
                    <a:close/>
                    <a:moveTo>
                      <a:pt x="3427" y="161"/>
                    </a:moveTo>
                    <a:cubicBezTo>
                      <a:pt x="3566" y="161"/>
                      <a:pt x="3707" y="202"/>
                      <a:pt x="3841" y="286"/>
                    </a:cubicBezTo>
                    <a:cubicBezTo>
                      <a:pt x="4186" y="505"/>
                      <a:pt x="4396" y="838"/>
                      <a:pt x="4411" y="1190"/>
                    </a:cubicBezTo>
                    <a:cubicBezTo>
                      <a:pt x="3992" y="1267"/>
                      <a:pt x="3665" y="1652"/>
                      <a:pt x="3677" y="1877"/>
                    </a:cubicBezTo>
                    <a:cubicBezTo>
                      <a:pt x="3680" y="1971"/>
                      <a:pt x="3737" y="2070"/>
                      <a:pt x="3903" y="2070"/>
                    </a:cubicBezTo>
                    <a:cubicBezTo>
                      <a:pt x="3923" y="2070"/>
                      <a:pt x="3944" y="2068"/>
                      <a:pt x="3967" y="2066"/>
                    </a:cubicBezTo>
                    <a:cubicBezTo>
                      <a:pt x="4294" y="2019"/>
                      <a:pt x="4535" y="1726"/>
                      <a:pt x="4572" y="1341"/>
                    </a:cubicBezTo>
                    <a:cubicBezTo>
                      <a:pt x="4750" y="1344"/>
                      <a:pt x="4920" y="1427"/>
                      <a:pt x="5074" y="1587"/>
                    </a:cubicBezTo>
                    <a:cubicBezTo>
                      <a:pt x="5336" y="1865"/>
                      <a:pt x="5275" y="2192"/>
                      <a:pt x="5176" y="2417"/>
                    </a:cubicBezTo>
                    <a:cubicBezTo>
                      <a:pt x="4954" y="2938"/>
                      <a:pt x="4325" y="3413"/>
                      <a:pt x="3862" y="3413"/>
                    </a:cubicBezTo>
                    <a:cubicBezTo>
                      <a:pt x="3857" y="3414"/>
                      <a:pt x="3852" y="3414"/>
                      <a:pt x="3848" y="3414"/>
                    </a:cubicBezTo>
                    <a:cubicBezTo>
                      <a:pt x="3735" y="3414"/>
                      <a:pt x="3627" y="3380"/>
                      <a:pt x="3538" y="3312"/>
                    </a:cubicBezTo>
                    <a:cubicBezTo>
                      <a:pt x="3492" y="3275"/>
                      <a:pt x="3449" y="3231"/>
                      <a:pt x="3409" y="3185"/>
                    </a:cubicBezTo>
                    <a:cubicBezTo>
                      <a:pt x="3600" y="2982"/>
                      <a:pt x="3668" y="2689"/>
                      <a:pt x="3575" y="2420"/>
                    </a:cubicBezTo>
                    <a:cubicBezTo>
                      <a:pt x="3514" y="2220"/>
                      <a:pt x="3406" y="2189"/>
                      <a:pt x="3347" y="2189"/>
                    </a:cubicBezTo>
                    <a:cubicBezTo>
                      <a:pt x="3261" y="2189"/>
                      <a:pt x="3177" y="2254"/>
                      <a:pt x="3122" y="2368"/>
                    </a:cubicBezTo>
                    <a:cubicBezTo>
                      <a:pt x="3023" y="2562"/>
                      <a:pt x="3011" y="2877"/>
                      <a:pt x="3190" y="3164"/>
                    </a:cubicBezTo>
                    <a:cubicBezTo>
                      <a:pt x="3002" y="3309"/>
                      <a:pt x="2650" y="3463"/>
                      <a:pt x="1999" y="3463"/>
                    </a:cubicBezTo>
                    <a:lnTo>
                      <a:pt x="1956" y="3463"/>
                    </a:lnTo>
                    <a:cubicBezTo>
                      <a:pt x="1558" y="3460"/>
                      <a:pt x="1385" y="3253"/>
                      <a:pt x="1315" y="3049"/>
                    </a:cubicBezTo>
                    <a:cubicBezTo>
                      <a:pt x="1561" y="3034"/>
                      <a:pt x="1768" y="2914"/>
                      <a:pt x="1860" y="2719"/>
                    </a:cubicBezTo>
                    <a:cubicBezTo>
                      <a:pt x="1956" y="2525"/>
                      <a:pt x="1919" y="2297"/>
                      <a:pt x="1762" y="2096"/>
                    </a:cubicBezTo>
                    <a:cubicBezTo>
                      <a:pt x="1672" y="1988"/>
                      <a:pt x="1586" y="1964"/>
                      <a:pt x="1527" y="1964"/>
                    </a:cubicBezTo>
                    <a:cubicBezTo>
                      <a:pt x="1441" y="1964"/>
                      <a:pt x="1358" y="2010"/>
                      <a:pt x="1290" y="2099"/>
                    </a:cubicBezTo>
                    <a:cubicBezTo>
                      <a:pt x="1145" y="2275"/>
                      <a:pt x="1074" y="2596"/>
                      <a:pt x="1108" y="2877"/>
                    </a:cubicBezTo>
                    <a:cubicBezTo>
                      <a:pt x="910" y="2837"/>
                      <a:pt x="725" y="2750"/>
                      <a:pt x="568" y="2627"/>
                    </a:cubicBezTo>
                    <a:cubicBezTo>
                      <a:pt x="152" y="2322"/>
                      <a:pt x="238" y="1890"/>
                      <a:pt x="294" y="1720"/>
                    </a:cubicBezTo>
                    <a:cubicBezTo>
                      <a:pt x="417" y="1347"/>
                      <a:pt x="747" y="1045"/>
                      <a:pt x="1028" y="1045"/>
                    </a:cubicBezTo>
                    <a:cubicBezTo>
                      <a:pt x="1096" y="1045"/>
                      <a:pt x="1160" y="1060"/>
                      <a:pt x="1219" y="1097"/>
                    </a:cubicBezTo>
                    <a:cubicBezTo>
                      <a:pt x="1232" y="1105"/>
                      <a:pt x="1246" y="1108"/>
                      <a:pt x="1259" y="1108"/>
                    </a:cubicBezTo>
                    <a:cubicBezTo>
                      <a:pt x="1304" y="1108"/>
                      <a:pt x="1346" y="1069"/>
                      <a:pt x="1339" y="1017"/>
                    </a:cubicBezTo>
                    <a:cubicBezTo>
                      <a:pt x="1339" y="1011"/>
                      <a:pt x="1284" y="585"/>
                      <a:pt x="1484" y="354"/>
                    </a:cubicBezTo>
                    <a:cubicBezTo>
                      <a:pt x="1571" y="254"/>
                      <a:pt x="1693" y="206"/>
                      <a:pt x="1851" y="206"/>
                    </a:cubicBezTo>
                    <a:cubicBezTo>
                      <a:pt x="1962" y="206"/>
                      <a:pt x="2090" y="230"/>
                      <a:pt x="2237" y="277"/>
                    </a:cubicBezTo>
                    <a:cubicBezTo>
                      <a:pt x="2366" y="320"/>
                      <a:pt x="2493" y="378"/>
                      <a:pt x="2607" y="456"/>
                    </a:cubicBezTo>
                    <a:cubicBezTo>
                      <a:pt x="2388" y="764"/>
                      <a:pt x="2311" y="1174"/>
                      <a:pt x="2557" y="1381"/>
                    </a:cubicBezTo>
                    <a:cubicBezTo>
                      <a:pt x="2622" y="1439"/>
                      <a:pt x="2702" y="1473"/>
                      <a:pt x="2792" y="1476"/>
                    </a:cubicBezTo>
                    <a:cubicBezTo>
                      <a:pt x="2921" y="1476"/>
                      <a:pt x="3036" y="1384"/>
                      <a:pt x="3091" y="1233"/>
                    </a:cubicBezTo>
                    <a:cubicBezTo>
                      <a:pt x="3165" y="1017"/>
                      <a:pt x="3113" y="693"/>
                      <a:pt x="2835" y="434"/>
                    </a:cubicBezTo>
                    <a:cubicBezTo>
                      <a:pt x="3006" y="255"/>
                      <a:pt x="3215" y="161"/>
                      <a:pt x="3427" y="161"/>
                    </a:cubicBezTo>
                    <a:close/>
                    <a:moveTo>
                      <a:pt x="3431" y="1"/>
                    </a:moveTo>
                    <a:cubicBezTo>
                      <a:pt x="3171" y="1"/>
                      <a:pt x="2915" y="115"/>
                      <a:pt x="2712" y="332"/>
                    </a:cubicBezTo>
                    <a:cubicBezTo>
                      <a:pt x="2582" y="243"/>
                      <a:pt x="2440" y="172"/>
                      <a:pt x="2289" y="126"/>
                    </a:cubicBezTo>
                    <a:cubicBezTo>
                      <a:pt x="2128" y="72"/>
                      <a:pt x="1983" y="46"/>
                      <a:pt x="1854" y="46"/>
                    </a:cubicBezTo>
                    <a:cubicBezTo>
                      <a:pt x="1647" y="46"/>
                      <a:pt x="1483" y="114"/>
                      <a:pt x="1367" y="249"/>
                    </a:cubicBezTo>
                    <a:cubicBezTo>
                      <a:pt x="1194" y="443"/>
                      <a:pt x="1170" y="733"/>
                      <a:pt x="1173" y="900"/>
                    </a:cubicBezTo>
                    <a:cubicBezTo>
                      <a:pt x="1126" y="887"/>
                      <a:pt x="1077" y="881"/>
                      <a:pt x="1031" y="881"/>
                    </a:cubicBezTo>
                    <a:cubicBezTo>
                      <a:pt x="679" y="881"/>
                      <a:pt x="287" y="1227"/>
                      <a:pt x="142" y="1668"/>
                    </a:cubicBezTo>
                    <a:cubicBezTo>
                      <a:pt x="1" y="2103"/>
                      <a:pt x="121" y="2497"/>
                      <a:pt x="473" y="2756"/>
                    </a:cubicBezTo>
                    <a:cubicBezTo>
                      <a:pt x="695" y="2920"/>
                      <a:pt x="926" y="3022"/>
                      <a:pt x="1145" y="3046"/>
                    </a:cubicBezTo>
                    <a:cubicBezTo>
                      <a:pt x="1247" y="3410"/>
                      <a:pt x="1540" y="3620"/>
                      <a:pt x="1953" y="3626"/>
                    </a:cubicBezTo>
                    <a:lnTo>
                      <a:pt x="1999" y="3626"/>
                    </a:lnTo>
                    <a:cubicBezTo>
                      <a:pt x="2564" y="3626"/>
                      <a:pt x="3005" y="3509"/>
                      <a:pt x="3288" y="3296"/>
                    </a:cubicBezTo>
                    <a:cubicBezTo>
                      <a:pt x="3335" y="3349"/>
                      <a:pt x="3387" y="3395"/>
                      <a:pt x="3440" y="3438"/>
                    </a:cubicBezTo>
                    <a:cubicBezTo>
                      <a:pt x="3556" y="3528"/>
                      <a:pt x="3702" y="3577"/>
                      <a:pt x="3849" y="3577"/>
                    </a:cubicBezTo>
                    <a:cubicBezTo>
                      <a:pt x="3853" y="3577"/>
                      <a:pt x="3858" y="3577"/>
                      <a:pt x="3862" y="3577"/>
                    </a:cubicBezTo>
                    <a:cubicBezTo>
                      <a:pt x="4393" y="3577"/>
                      <a:pt x="5077" y="3065"/>
                      <a:pt x="5327" y="2482"/>
                    </a:cubicBezTo>
                    <a:cubicBezTo>
                      <a:pt x="5491" y="2099"/>
                      <a:pt x="5444" y="1742"/>
                      <a:pt x="5195" y="1480"/>
                    </a:cubicBezTo>
                    <a:cubicBezTo>
                      <a:pt x="5009" y="1285"/>
                      <a:pt x="4803" y="1183"/>
                      <a:pt x="4578" y="1177"/>
                    </a:cubicBezTo>
                    <a:cubicBezTo>
                      <a:pt x="4556" y="776"/>
                      <a:pt x="4319" y="397"/>
                      <a:pt x="3930" y="150"/>
                    </a:cubicBezTo>
                    <a:cubicBezTo>
                      <a:pt x="3771" y="49"/>
                      <a:pt x="3600" y="1"/>
                      <a:pt x="34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32" name="Google Shape;1332;p14"/>
            <p:cNvSpPr/>
            <p:nvPr/>
          </p:nvSpPr>
          <p:spPr>
            <a:xfrm>
              <a:off x="8619309" y="4732142"/>
              <a:ext cx="253995" cy="244340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480874" y="4560712"/>
              <a:ext cx="71582" cy="71518"/>
            </a:xfrm>
            <a:custGeom>
              <a:avLst/>
              <a:gdLst/>
              <a:ahLst/>
              <a:cxnLst/>
              <a:rect l="l" t="t" r="r" b="b"/>
              <a:pathLst>
                <a:path w="1124" h="1123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59"/>
                    <a:pt x="559" y="959"/>
                  </a:cubicBezTo>
                  <a:cubicBezTo>
                    <a:pt x="340" y="959"/>
                    <a:pt x="164" y="780"/>
                    <a:pt x="164" y="561"/>
                  </a:cubicBezTo>
                  <a:cubicBezTo>
                    <a:pt x="164" y="339"/>
                    <a:pt x="343" y="164"/>
                    <a:pt x="562" y="164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61"/>
                  </a:cubicBezTo>
                  <a:cubicBezTo>
                    <a:pt x="1" y="870"/>
                    <a:pt x="250" y="1120"/>
                    <a:pt x="562" y="1123"/>
                  </a:cubicBezTo>
                  <a:cubicBezTo>
                    <a:pt x="873" y="1120"/>
                    <a:pt x="1123" y="870"/>
                    <a:pt x="1123" y="561"/>
                  </a:cubicBezTo>
                  <a:cubicBezTo>
                    <a:pt x="1123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415483" y="4732155"/>
              <a:ext cx="71391" cy="71582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3"/>
                    <a:pt x="343" y="164"/>
                    <a:pt x="562" y="164"/>
                  </a:cubicBezTo>
                  <a:close/>
                  <a:moveTo>
                    <a:pt x="559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0"/>
                    <a:pt x="559" y="1124"/>
                  </a:cubicBezTo>
                  <a:lnTo>
                    <a:pt x="562" y="1124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755482" y="4489385"/>
              <a:ext cx="71327" cy="71327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3" y="164"/>
                  </a:moveTo>
                  <a:cubicBezTo>
                    <a:pt x="781" y="165"/>
                    <a:pt x="959" y="343"/>
                    <a:pt x="956" y="562"/>
                  </a:cubicBezTo>
                  <a:cubicBezTo>
                    <a:pt x="956" y="781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4" y="340"/>
                    <a:pt x="342" y="165"/>
                    <a:pt x="563" y="164"/>
                  </a:cubicBezTo>
                  <a:close/>
                  <a:moveTo>
                    <a:pt x="562" y="0"/>
                  </a:moveTo>
                  <a:cubicBezTo>
                    <a:pt x="250" y="0"/>
                    <a:pt x="0" y="250"/>
                    <a:pt x="0" y="559"/>
                  </a:cubicBezTo>
                  <a:cubicBezTo>
                    <a:pt x="0" y="870"/>
                    <a:pt x="250" y="1120"/>
                    <a:pt x="559" y="1120"/>
                  </a:cubicBezTo>
                  <a:lnTo>
                    <a:pt x="562" y="1120"/>
                  </a:lnTo>
                  <a:cubicBezTo>
                    <a:pt x="870" y="1120"/>
                    <a:pt x="1120" y="870"/>
                    <a:pt x="1120" y="559"/>
                  </a:cubicBezTo>
                  <a:cubicBezTo>
                    <a:pt x="1120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619310" y="3724289"/>
              <a:ext cx="71582" cy="71391"/>
            </a:xfrm>
            <a:custGeom>
              <a:avLst/>
              <a:gdLst/>
              <a:ahLst/>
              <a:cxnLst/>
              <a:rect l="l" t="t" r="r" b="b"/>
              <a:pathLst>
                <a:path w="1124" h="1121" extrusionOk="0">
                  <a:moveTo>
                    <a:pt x="565" y="164"/>
                  </a:moveTo>
                  <a:cubicBezTo>
                    <a:pt x="670" y="164"/>
                    <a:pt x="769" y="208"/>
                    <a:pt x="843" y="282"/>
                  </a:cubicBezTo>
                  <a:cubicBezTo>
                    <a:pt x="1092" y="535"/>
                    <a:pt x="913" y="960"/>
                    <a:pt x="562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7" y="340"/>
                    <a:pt x="346" y="164"/>
                    <a:pt x="565" y="164"/>
                  </a:cubicBezTo>
                  <a:close/>
                  <a:moveTo>
                    <a:pt x="562" y="1"/>
                  </a:moveTo>
                  <a:cubicBezTo>
                    <a:pt x="250" y="1"/>
                    <a:pt x="1" y="251"/>
                    <a:pt x="1" y="559"/>
                  </a:cubicBezTo>
                  <a:cubicBezTo>
                    <a:pt x="1" y="871"/>
                    <a:pt x="250" y="1121"/>
                    <a:pt x="559" y="1121"/>
                  </a:cubicBezTo>
                  <a:lnTo>
                    <a:pt x="562" y="1121"/>
                  </a:lnTo>
                  <a:cubicBezTo>
                    <a:pt x="870" y="1121"/>
                    <a:pt x="1123" y="871"/>
                    <a:pt x="1120" y="559"/>
                  </a:cubicBezTo>
                  <a:cubicBezTo>
                    <a:pt x="1120" y="251"/>
                    <a:pt x="87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8940718" y="4584831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338;p14"/>
            <p:cNvGrpSpPr/>
            <p:nvPr/>
          </p:nvGrpSpPr>
          <p:grpSpPr>
            <a:xfrm>
              <a:off x="8403303" y="4188152"/>
              <a:ext cx="299552" cy="265537"/>
              <a:chOff x="8792070" y="4843090"/>
              <a:chExt cx="142474" cy="126290"/>
            </a:xfrm>
          </p:grpSpPr>
          <p:sp>
            <p:nvSpPr>
              <p:cNvPr id="1339" name="Google Shape;1339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0" name="Google Shape;1350;p14"/>
            <p:cNvSpPr/>
            <p:nvPr/>
          </p:nvSpPr>
          <p:spPr>
            <a:xfrm rot="4671195">
              <a:off x="8431922" y="3731298"/>
              <a:ext cx="892202" cy="355826"/>
            </a:xfrm>
            <a:custGeom>
              <a:avLst/>
              <a:gdLst/>
              <a:ahLst/>
              <a:cxnLst/>
              <a:rect l="l" t="t" r="r" b="b"/>
              <a:pathLst>
                <a:path w="14010" h="5587" extrusionOk="0">
                  <a:moveTo>
                    <a:pt x="7628" y="0"/>
                  </a:moveTo>
                  <a:cubicBezTo>
                    <a:pt x="7582" y="0"/>
                    <a:pt x="7548" y="38"/>
                    <a:pt x="7548" y="84"/>
                  </a:cubicBezTo>
                  <a:cubicBezTo>
                    <a:pt x="7551" y="127"/>
                    <a:pt x="7588" y="158"/>
                    <a:pt x="7631" y="161"/>
                  </a:cubicBezTo>
                  <a:lnTo>
                    <a:pt x="7693" y="161"/>
                  </a:lnTo>
                  <a:cubicBezTo>
                    <a:pt x="7776" y="161"/>
                    <a:pt x="7862" y="164"/>
                    <a:pt x="7946" y="170"/>
                  </a:cubicBezTo>
                  <a:lnTo>
                    <a:pt x="7952" y="170"/>
                  </a:lnTo>
                  <a:lnTo>
                    <a:pt x="7952" y="173"/>
                  </a:lnTo>
                  <a:cubicBezTo>
                    <a:pt x="8054" y="170"/>
                    <a:pt x="8060" y="22"/>
                    <a:pt x="7958" y="10"/>
                  </a:cubicBezTo>
                  <a:cubicBezTo>
                    <a:pt x="7872" y="4"/>
                    <a:pt x="7782" y="0"/>
                    <a:pt x="7693" y="0"/>
                  </a:cubicBezTo>
                  <a:close/>
                  <a:moveTo>
                    <a:pt x="7306" y="21"/>
                  </a:moveTo>
                  <a:cubicBezTo>
                    <a:pt x="7302" y="21"/>
                    <a:pt x="7299" y="22"/>
                    <a:pt x="7295" y="22"/>
                  </a:cubicBezTo>
                  <a:cubicBezTo>
                    <a:pt x="7187" y="34"/>
                    <a:pt x="7079" y="53"/>
                    <a:pt x="6971" y="75"/>
                  </a:cubicBezTo>
                  <a:cubicBezTo>
                    <a:pt x="6879" y="96"/>
                    <a:pt x="6891" y="235"/>
                    <a:pt x="6990" y="235"/>
                  </a:cubicBezTo>
                  <a:lnTo>
                    <a:pt x="7005" y="235"/>
                  </a:lnTo>
                  <a:cubicBezTo>
                    <a:pt x="7107" y="213"/>
                    <a:pt x="7212" y="195"/>
                    <a:pt x="7320" y="182"/>
                  </a:cubicBezTo>
                  <a:cubicBezTo>
                    <a:pt x="7363" y="173"/>
                    <a:pt x="7394" y="133"/>
                    <a:pt x="7387" y="90"/>
                  </a:cubicBezTo>
                  <a:cubicBezTo>
                    <a:pt x="7379" y="50"/>
                    <a:pt x="7345" y="21"/>
                    <a:pt x="7306" y="21"/>
                  </a:cubicBezTo>
                  <a:close/>
                  <a:moveTo>
                    <a:pt x="8269" y="54"/>
                  </a:moveTo>
                  <a:cubicBezTo>
                    <a:pt x="8180" y="54"/>
                    <a:pt x="8159" y="196"/>
                    <a:pt x="8257" y="216"/>
                  </a:cubicBezTo>
                  <a:cubicBezTo>
                    <a:pt x="8359" y="235"/>
                    <a:pt x="8461" y="263"/>
                    <a:pt x="8560" y="294"/>
                  </a:cubicBezTo>
                  <a:cubicBezTo>
                    <a:pt x="8569" y="297"/>
                    <a:pt x="8578" y="297"/>
                    <a:pt x="8587" y="297"/>
                  </a:cubicBezTo>
                  <a:lnTo>
                    <a:pt x="8587" y="300"/>
                  </a:lnTo>
                  <a:cubicBezTo>
                    <a:pt x="8680" y="300"/>
                    <a:pt x="8698" y="170"/>
                    <a:pt x="8612" y="139"/>
                  </a:cubicBezTo>
                  <a:cubicBezTo>
                    <a:pt x="8504" y="105"/>
                    <a:pt x="8399" y="78"/>
                    <a:pt x="8288" y="56"/>
                  </a:cubicBezTo>
                  <a:cubicBezTo>
                    <a:pt x="8282" y="55"/>
                    <a:pt x="8275" y="54"/>
                    <a:pt x="8269" y="54"/>
                  </a:cubicBezTo>
                  <a:close/>
                  <a:moveTo>
                    <a:pt x="3122" y="157"/>
                  </a:moveTo>
                  <a:cubicBezTo>
                    <a:pt x="3039" y="157"/>
                    <a:pt x="2955" y="160"/>
                    <a:pt x="2872" y="167"/>
                  </a:cubicBezTo>
                  <a:cubicBezTo>
                    <a:pt x="2770" y="176"/>
                    <a:pt x="2776" y="327"/>
                    <a:pt x="2881" y="327"/>
                  </a:cubicBezTo>
                  <a:lnTo>
                    <a:pt x="2888" y="327"/>
                  </a:lnTo>
                  <a:cubicBezTo>
                    <a:pt x="2955" y="321"/>
                    <a:pt x="3022" y="318"/>
                    <a:pt x="3088" y="318"/>
                  </a:cubicBezTo>
                  <a:cubicBezTo>
                    <a:pt x="3125" y="318"/>
                    <a:pt x="3162" y="319"/>
                    <a:pt x="3199" y="321"/>
                  </a:cubicBezTo>
                  <a:cubicBezTo>
                    <a:pt x="3301" y="318"/>
                    <a:pt x="3307" y="167"/>
                    <a:pt x="3205" y="158"/>
                  </a:cubicBezTo>
                  <a:cubicBezTo>
                    <a:pt x="3177" y="157"/>
                    <a:pt x="3150" y="157"/>
                    <a:pt x="3122" y="157"/>
                  </a:cubicBezTo>
                  <a:close/>
                  <a:moveTo>
                    <a:pt x="6671" y="159"/>
                  </a:moveTo>
                  <a:cubicBezTo>
                    <a:pt x="6664" y="159"/>
                    <a:pt x="6658" y="159"/>
                    <a:pt x="6650" y="161"/>
                  </a:cubicBezTo>
                  <a:cubicBezTo>
                    <a:pt x="6545" y="192"/>
                    <a:pt x="6441" y="229"/>
                    <a:pt x="6339" y="269"/>
                  </a:cubicBezTo>
                  <a:cubicBezTo>
                    <a:pt x="6265" y="306"/>
                    <a:pt x="6286" y="420"/>
                    <a:pt x="6370" y="423"/>
                  </a:cubicBezTo>
                  <a:lnTo>
                    <a:pt x="6373" y="423"/>
                  </a:lnTo>
                  <a:cubicBezTo>
                    <a:pt x="6382" y="423"/>
                    <a:pt x="6391" y="423"/>
                    <a:pt x="6401" y="420"/>
                  </a:cubicBezTo>
                  <a:cubicBezTo>
                    <a:pt x="6499" y="380"/>
                    <a:pt x="6598" y="346"/>
                    <a:pt x="6700" y="315"/>
                  </a:cubicBezTo>
                  <a:cubicBezTo>
                    <a:pt x="6785" y="278"/>
                    <a:pt x="6755" y="159"/>
                    <a:pt x="6671" y="159"/>
                  </a:cubicBezTo>
                  <a:close/>
                  <a:moveTo>
                    <a:pt x="3515" y="195"/>
                  </a:moveTo>
                  <a:cubicBezTo>
                    <a:pt x="3426" y="195"/>
                    <a:pt x="3405" y="341"/>
                    <a:pt x="3507" y="355"/>
                  </a:cubicBezTo>
                  <a:cubicBezTo>
                    <a:pt x="3609" y="377"/>
                    <a:pt x="3711" y="405"/>
                    <a:pt x="3807" y="438"/>
                  </a:cubicBezTo>
                  <a:cubicBezTo>
                    <a:pt x="3816" y="442"/>
                    <a:pt x="3825" y="445"/>
                    <a:pt x="3834" y="445"/>
                  </a:cubicBezTo>
                  <a:cubicBezTo>
                    <a:pt x="3927" y="442"/>
                    <a:pt x="3949" y="318"/>
                    <a:pt x="3862" y="287"/>
                  </a:cubicBezTo>
                  <a:cubicBezTo>
                    <a:pt x="3757" y="247"/>
                    <a:pt x="3649" y="219"/>
                    <a:pt x="3538" y="198"/>
                  </a:cubicBezTo>
                  <a:cubicBezTo>
                    <a:pt x="3530" y="196"/>
                    <a:pt x="3522" y="195"/>
                    <a:pt x="3515" y="195"/>
                  </a:cubicBezTo>
                  <a:close/>
                  <a:moveTo>
                    <a:pt x="2566" y="217"/>
                  </a:moveTo>
                  <a:cubicBezTo>
                    <a:pt x="2560" y="217"/>
                    <a:pt x="2553" y="218"/>
                    <a:pt x="2545" y="219"/>
                  </a:cubicBezTo>
                  <a:cubicBezTo>
                    <a:pt x="2434" y="241"/>
                    <a:pt x="2329" y="272"/>
                    <a:pt x="2224" y="306"/>
                  </a:cubicBezTo>
                  <a:cubicBezTo>
                    <a:pt x="2138" y="334"/>
                    <a:pt x="2157" y="463"/>
                    <a:pt x="2249" y="463"/>
                  </a:cubicBezTo>
                  <a:lnTo>
                    <a:pt x="2249" y="460"/>
                  </a:lnTo>
                  <a:cubicBezTo>
                    <a:pt x="2252" y="461"/>
                    <a:pt x="2255" y="461"/>
                    <a:pt x="2258" y="461"/>
                  </a:cubicBezTo>
                  <a:cubicBezTo>
                    <a:pt x="2263" y="461"/>
                    <a:pt x="2268" y="460"/>
                    <a:pt x="2274" y="460"/>
                  </a:cubicBezTo>
                  <a:cubicBezTo>
                    <a:pt x="2372" y="426"/>
                    <a:pt x="2474" y="398"/>
                    <a:pt x="2579" y="377"/>
                  </a:cubicBezTo>
                  <a:cubicBezTo>
                    <a:pt x="2676" y="357"/>
                    <a:pt x="2654" y="217"/>
                    <a:pt x="2566" y="217"/>
                  </a:cubicBezTo>
                  <a:close/>
                  <a:moveTo>
                    <a:pt x="8883" y="251"/>
                  </a:moveTo>
                  <a:cubicBezTo>
                    <a:pt x="8807" y="251"/>
                    <a:pt x="8770" y="367"/>
                    <a:pt x="8853" y="408"/>
                  </a:cubicBezTo>
                  <a:cubicBezTo>
                    <a:pt x="8948" y="451"/>
                    <a:pt x="9041" y="500"/>
                    <a:pt x="9130" y="553"/>
                  </a:cubicBezTo>
                  <a:cubicBezTo>
                    <a:pt x="9142" y="562"/>
                    <a:pt x="9158" y="565"/>
                    <a:pt x="9173" y="565"/>
                  </a:cubicBezTo>
                  <a:cubicBezTo>
                    <a:pt x="9253" y="565"/>
                    <a:pt x="9284" y="457"/>
                    <a:pt x="9213" y="414"/>
                  </a:cubicBezTo>
                  <a:cubicBezTo>
                    <a:pt x="9121" y="355"/>
                    <a:pt x="9022" y="306"/>
                    <a:pt x="8920" y="260"/>
                  </a:cubicBezTo>
                  <a:cubicBezTo>
                    <a:pt x="8907" y="253"/>
                    <a:pt x="8895" y="251"/>
                    <a:pt x="8883" y="251"/>
                  </a:cubicBezTo>
                  <a:close/>
                  <a:moveTo>
                    <a:pt x="6084" y="391"/>
                  </a:moveTo>
                  <a:cubicBezTo>
                    <a:pt x="6070" y="391"/>
                    <a:pt x="6055" y="395"/>
                    <a:pt x="6040" y="405"/>
                  </a:cubicBezTo>
                  <a:cubicBezTo>
                    <a:pt x="5944" y="454"/>
                    <a:pt x="5845" y="506"/>
                    <a:pt x="5753" y="565"/>
                  </a:cubicBezTo>
                  <a:cubicBezTo>
                    <a:pt x="5716" y="590"/>
                    <a:pt x="5703" y="639"/>
                    <a:pt x="5728" y="676"/>
                  </a:cubicBezTo>
                  <a:cubicBezTo>
                    <a:pt x="5740" y="701"/>
                    <a:pt x="5768" y="716"/>
                    <a:pt x="5796" y="716"/>
                  </a:cubicBezTo>
                  <a:cubicBezTo>
                    <a:pt x="5811" y="713"/>
                    <a:pt x="5827" y="710"/>
                    <a:pt x="5839" y="701"/>
                  </a:cubicBezTo>
                  <a:cubicBezTo>
                    <a:pt x="5929" y="648"/>
                    <a:pt x="6021" y="596"/>
                    <a:pt x="6114" y="546"/>
                  </a:cubicBezTo>
                  <a:cubicBezTo>
                    <a:pt x="6202" y="507"/>
                    <a:pt x="6159" y="391"/>
                    <a:pt x="6084" y="391"/>
                  </a:cubicBezTo>
                  <a:close/>
                  <a:moveTo>
                    <a:pt x="1943" y="415"/>
                  </a:moveTo>
                  <a:cubicBezTo>
                    <a:pt x="1934" y="415"/>
                    <a:pt x="1923" y="416"/>
                    <a:pt x="1913" y="420"/>
                  </a:cubicBezTo>
                  <a:cubicBezTo>
                    <a:pt x="1817" y="463"/>
                    <a:pt x="1715" y="509"/>
                    <a:pt x="1617" y="562"/>
                  </a:cubicBezTo>
                  <a:cubicBezTo>
                    <a:pt x="1538" y="598"/>
                    <a:pt x="1564" y="716"/>
                    <a:pt x="1650" y="716"/>
                  </a:cubicBezTo>
                  <a:cubicBezTo>
                    <a:pt x="1652" y="716"/>
                    <a:pt x="1653" y="716"/>
                    <a:pt x="1654" y="716"/>
                  </a:cubicBezTo>
                  <a:lnTo>
                    <a:pt x="1654" y="713"/>
                  </a:lnTo>
                  <a:cubicBezTo>
                    <a:pt x="1666" y="713"/>
                    <a:pt x="1678" y="710"/>
                    <a:pt x="1691" y="704"/>
                  </a:cubicBezTo>
                  <a:cubicBezTo>
                    <a:pt x="1783" y="654"/>
                    <a:pt x="1882" y="608"/>
                    <a:pt x="1978" y="568"/>
                  </a:cubicBezTo>
                  <a:cubicBezTo>
                    <a:pt x="2060" y="529"/>
                    <a:pt x="2022" y="415"/>
                    <a:pt x="1943" y="415"/>
                  </a:cubicBezTo>
                  <a:close/>
                  <a:moveTo>
                    <a:pt x="4135" y="415"/>
                  </a:moveTo>
                  <a:cubicBezTo>
                    <a:pt x="4063" y="415"/>
                    <a:pt x="4021" y="517"/>
                    <a:pt x="4093" y="565"/>
                  </a:cubicBezTo>
                  <a:lnTo>
                    <a:pt x="4112" y="577"/>
                  </a:lnTo>
                  <a:cubicBezTo>
                    <a:pt x="4198" y="624"/>
                    <a:pt x="4279" y="673"/>
                    <a:pt x="4359" y="731"/>
                  </a:cubicBezTo>
                  <a:cubicBezTo>
                    <a:pt x="4371" y="741"/>
                    <a:pt x="4390" y="747"/>
                    <a:pt x="4405" y="747"/>
                  </a:cubicBezTo>
                  <a:cubicBezTo>
                    <a:pt x="4482" y="747"/>
                    <a:pt x="4516" y="645"/>
                    <a:pt x="4451" y="599"/>
                  </a:cubicBezTo>
                  <a:cubicBezTo>
                    <a:pt x="4368" y="540"/>
                    <a:pt x="4282" y="485"/>
                    <a:pt x="4192" y="435"/>
                  </a:cubicBezTo>
                  <a:lnTo>
                    <a:pt x="4171" y="423"/>
                  </a:lnTo>
                  <a:cubicBezTo>
                    <a:pt x="4158" y="418"/>
                    <a:pt x="4146" y="415"/>
                    <a:pt x="4135" y="415"/>
                  </a:cubicBezTo>
                  <a:close/>
                  <a:moveTo>
                    <a:pt x="9442" y="585"/>
                  </a:moveTo>
                  <a:cubicBezTo>
                    <a:pt x="9376" y="585"/>
                    <a:pt x="9327" y="676"/>
                    <a:pt x="9389" y="728"/>
                  </a:cubicBezTo>
                  <a:cubicBezTo>
                    <a:pt x="9472" y="793"/>
                    <a:pt x="9553" y="864"/>
                    <a:pt x="9627" y="938"/>
                  </a:cubicBezTo>
                  <a:cubicBezTo>
                    <a:pt x="9642" y="950"/>
                    <a:pt x="9664" y="960"/>
                    <a:pt x="9682" y="960"/>
                  </a:cubicBezTo>
                  <a:cubicBezTo>
                    <a:pt x="9704" y="960"/>
                    <a:pt x="9725" y="950"/>
                    <a:pt x="9741" y="938"/>
                  </a:cubicBezTo>
                  <a:cubicBezTo>
                    <a:pt x="9772" y="904"/>
                    <a:pt x="9772" y="852"/>
                    <a:pt x="9741" y="821"/>
                  </a:cubicBezTo>
                  <a:cubicBezTo>
                    <a:pt x="9661" y="744"/>
                    <a:pt x="9577" y="670"/>
                    <a:pt x="9491" y="602"/>
                  </a:cubicBezTo>
                  <a:cubicBezTo>
                    <a:pt x="9475" y="590"/>
                    <a:pt x="9458" y="585"/>
                    <a:pt x="9442" y="585"/>
                  </a:cubicBezTo>
                  <a:close/>
                  <a:moveTo>
                    <a:pt x="1376" y="707"/>
                  </a:moveTo>
                  <a:cubicBezTo>
                    <a:pt x="1361" y="707"/>
                    <a:pt x="1346" y="712"/>
                    <a:pt x="1330" y="722"/>
                  </a:cubicBezTo>
                  <a:cubicBezTo>
                    <a:pt x="1234" y="778"/>
                    <a:pt x="1142" y="839"/>
                    <a:pt x="1055" y="898"/>
                  </a:cubicBezTo>
                  <a:cubicBezTo>
                    <a:pt x="988" y="944"/>
                    <a:pt x="1022" y="1046"/>
                    <a:pt x="1099" y="1046"/>
                  </a:cubicBezTo>
                  <a:lnTo>
                    <a:pt x="1102" y="1046"/>
                  </a:lnTo>
                  <a:cubicBezTo>
                    <a:pt x="1117" y="1046"/>
                    <a:pt x="1129" y="1040"/>
                    <a:pt x="1145" y="1034"/>
                  </a:cubicBezTo>
                  <a:cubicBezTo>
                    <a:pt x="1231" y="975"/>
                    <a:pt x="1321" y="917"/>
                    <a:pt x="1413" y="861"/>
                  </a:cubicBezTo>
                  <a:cubicBezTo>
                    <a:pt x="1495" y="815"/>
                    <a:pt x="1447" y="707"/>
                    <a:pt x="1376" y="707"/>
                  </a:cubicBezTo>
                  <a:close/>
                  <a:moveTo>
                    <a:pt x="5530" y="736"/>
                  </a:moveTo>
                  <a:cubicBezTo>
                    <a:pt x="5513" y="736"/>
                    <a:pt x="5496" y="741"/>
                    <a:pt x="5481" y="753"/>
                  </a:cubicBezTo>
                  <a:cubicBezTo>
                    <a:pt x="5392" y="818"/>
                    <a:pt x="5306" y="889"/>
                    <a:pt x="5225" y="963"/>
                  </a:cubicBezTo>
                  <a:cubicBezTo>
                    <a:pt x="5170" y="1012"/>
                    <a:pt x="5204" y="1105"/>
                    <a:pt x="5278" y="1105"/>
                  </a:cubicBezTo>
                  <a:lnTo>
                    <a:pt x="5278" y="1102"/>
                  </a:lnTo>
                  <a:cubicBezTo>
                    <a:pt x="5299" y="1102"/>
                    <a:pt x="5318" y="1095"/>
                    <a:pt x="5333" y="1083"/>
                  </a:cubicBezTo>
                  <a:cubicBezTo>
                    <a:pt x="5410" y="1012"/>
                    <a:pt x="5494" y="944"/>
                    <a:pt x="5577" y="883"/>
                  </a:cubicBezTo>
                  <a:cubicBezTo>
                    <a:pt x="5614" y="855"/>
                    <a:pt x="5620" y="802"/>
                    <a:pt x="5592" y="768"/>
                  </a:cubicBezTo>
                  <a:cubicBezTo>
                    <a:pt x="5578" y="747"/>
                    <a:pt x="5554" y="736"/>
                    <a:pt x="5530" y="736"/>
                  </a:cubicBezTo>
                  <a:close/>
                  <a:moveTo>
                    <a:pt x="11730" y="966"/>
                  </a:moveTo>
                  <a:cubicBezTo>
                    <a:pt x="11638" y="966"/>
                    <a:pt x="11545" y="972"/>
                    <a:pt x="11453" y="984"/>
                  </a:cubicBezTo>
                  <a:cubicBezTo>
                    <a:pt x="11354" y="997"/>
                    <a:pt x="11360" y="1142"/>
                    <a:pt x="11462" y="1145"/>
                  </a:cubicBezTo>
                  <a:lnTo>
                    <a:pt x="11471" y="1145"/>
                  </a:lnTo>
                  <a:cubicBezTo>
                    <a:pt x="11557" y="1132"/>
                    <a:pt x="11644" y="1129"/>
                    <a:pt x="11730" y="1129"/>
                  </a:cubicBezTo>
                  <a:lnTo>
                    <a:pt x="11783" y="1129"/>
                  </a:lnTo>
                  <a:cubicBezTo>
                    <a:pt x="11826" y="1129"/>
                    <a:pt x="11863" y="1092"/>
                    <a:pt x="11866" y="1049"/>
                  </a:cubicBezTo>
                  <a:cubicBezTo>
                    <a:pt x="11866" y="1006"/>
                    <a:pt x="11829" y="969"/>
                    <a:pt x="11786" y="966"/>
                  </a:cubicBezTo>
                  <a:close/>
                  <a:moveTo>
                    <a:pt x="4653" y="784"/>
                  </a:moveTo>
                  <a:cubicBezTo>
                    <a:pt x="4588" y="784"/>
                    <a:pt x="4533" y="872"/>
                    <a:pt x="4599" y="929"/>
                  </a:cubicBezTo>
                  <a:cubicBezTo>
                    <a:pt x="4676" y="1000"/>
                    <a:pt x="4747" y="1077"/>
                    <a:pt x="4812" y="1157"/>
                  </a:cubicBezTo>
                  <a:cubicBezTo>
                    <a:pt x="4828" y="1176"/>
                    <a:pt x="4852" y="1188"/>
                    <a:pt x="4877" y="1188"/>
                  </a:cubicBezTo>
                  <a:cubicBezTo>
                    <a:pt x="4945" y="1188"/>
                    <a:pt x="4982" y="1108"/>
                    <a:pt x="4939" y="1055"/>
                  </a:cubicBezTo>
                  <a:cubicBezTo>
                    <a:pt x="4868" y="969"/>
                    <a:pt x="4794" y="886"/>
                    <a:pt x="4710" y="812"/>
                  </a:cubicBezTo>
                  <a:cubicBezTo>
                    <a:pt x="4692" y="792"/>
                    <a:pt x="4672" y="784"/>
                    <a:pt x="4653" y="784"/>
                  </a:cubicBezTo>
                  <a:close/>
                  <a:moveTo>
                    <a:pt x="12104" y="996"/>
                  </a:moveTo>
                  <a:cubicBezTo>
                    <a:pt x="12009" y="996"/>
                    <a:pt x="11991" y="1142"/>
                    <a:pt x="12094" y="1157"/>
                  </a:cubicBezTo>
                  <a:cubicBezTo>
                    <a:pt x="12196" y="1173"/>
                    <a:pt x="12298" y="1194"/>
                    <a:pt x="12399" y="1222"/>
                  </a:cubicBezTo>
                  <a:cubicBezTo>
                    <a:pt x="12406" y="1225"/>
                    <a:pt x="12415" y="1225"/>
                    <a:pt x="12421" y="1225"/>
                  </a:cubicBezTo>
                  <a:cubicBezTo>
                    <a:pt x="12514" y="1225"/>
                    <a:pt x="12532" y="1092"/>
                    <a:pt x="12443" y="1068"/>
                  </a:cubicBezTo>
                  <a:cubicBezTo>
                    <a:pt x="12335" y="1037"/>
                    <a:pt x="12227" y="1015"/>
                    <a:pt x="12119" y="997"/>
                  </a:cubicBezTo>
                  <a:cubicBezTo>
                    <a:pt x="12114" y="996"/>
                    <a:pt x="12109" y="996"/>
                    <a:pt x="12104" y="996"/>
                  </a:cubicBezTo>
                  <a:close/>
                  <a:moveTo>
                    <a:pt x="11144" y="1043"/>
                  </a:moveTo>
                  <a:cubicBezTo>
                    <a:pt x="11137" y="1043"/>
                    <a:pt x="11130" y="1044"/>
                    <a:pt x="11123" y="1046"/>
                  </a:cubicBezTo>
                  <a:cubicBezTo>
                    <a:pt x="11015" y="1074"/>
                    <a:pt x="10910" y="1111"/>
                    <a:pt x="10805" y="1151"/>
                  </a:cubicBezTo>
                  <a:cubicBezTo>
                    <a:pt x="10728" y="1188"/>
                    <a:pt x="10752" y="1302"/>
                    <a:pt x="10839" y="1305"/>
                  </a:cubicBezTo>
                  <a:cubicBezTo>
                    <a:pt x="10842" y="1306"/>
                    <a:pt x="10844" y="1306"/>
                    <a:pt x="10847" y="1306"/>
                  </a:cubicBezTo>
                  <a:cubicBezTo>
                    <a:pt x="10853" y="1306"/>
                    <a:pt x="10860" y="1304"/>
                    <a:pt x="10867" y="1302"/>
                  </a:cubicBezTo>
                  <a:cubicBezTo>
                    <a:pt x="10965" y="1262"/>
                    <a:pt x="11064" y="1228"/>
                    <a:pt x="11163" y="1203"/>
                  </a:cubicBezTo>
                  <a:cubicBezTo>
                    <a:pt x="11257" y="1175"/>
                    <a:pt x="11230" y="1043"/>
                    <a:pt x="11144" y="1043"/>
                  </a:cubicBezTo>
                  <a:close/>
                  <a:moveTo>
                    <a:pt x="839" y="1069"/>
                  </a:moveTo>
                  <a:cubicBezTo>
                    <a:pt x="822" y="1069"/>
                    <a:pt x="804" y="1075"/>
                    <a:pt x="787" y="1089"/>
                  </a:cubicBezTo>
                  <a:cubicBezTo>
                    <a:pt x="695" y="1160"/>
                    <a:pt x="608" y="1228"/>
                    <a:pt x="531" y="1296"/>
                  </a:cubicBezTo>
                  <a:cubicBezTo>
                    <a:pt x="473" y="1342"/>
                    <a:pt x="506" y="1438"/>
                    <a:pt x="584" y="1438"/>
                  </a:cubicBezTo>
                  <a:cubicBezTo>
                    <a:pt x="602" y="1438"/>
                    <a:pt x="621" y="1429"/>
                    <a:pt x="633" y="1419"/>
                  </a:cubicBezTo>
                  <a:cubicBezTo>
                    <a:pt x="710" y="1354"/>
                    <a:pt x="793" y="1287"/>
                    <a:pt x="883" y="1219"/>
                  </a:cubicBezTo>
                  <a:cubicBezTo>
                    <a:pt x="959" y="1167"/>
                    <a:pt x="907" y="1069"/>
                    <a:pt x="839" y="1069"/>
                  </a:cubicBezTo>
                  <a:close/>
                  <a:moveTo>
                    <a:pt x="12729" y="1168"/>
                  </a:moveTo>
                  <a:cubicBezTo>
                    <a:pt x="12649" y="1168"/>
                    <a:pt x="12612" y="1285"/>
                    <a:pt x="12696" y="1324"/>
                  </a:cubicBezTo>
                  <a:cubicBezTo>
                    <a:pt x="12791" y="1361"/>
                    <a:pt x="12890" y="1404"/>
                    <a:pt x="12985" y="1453"/>
                  </a:cubicBezTo>
                  <a:cubicBezTo>
                    <a:pt x="12995" y="1459"/>
                    <a:pt x="13010" y="1462"/>
                    <a:pt x="13022" y="1462"/>
                  </a:cubicBezTo>
                  <a:cubicBezTo>
                    <a:pt x="13024" y="1462"/>
                    <a:pt x="13025" y="1463"/>
                    <a:pt x="13026" y="1463"/>
                  </a:cubicBezTo>
                  <a:cubicBezTo>
                    <a:pt x="13110" y="1463"/>
                    <a:pt x="13136" y="1345"/>
                    <a:pt x="13056" y="1308"/>
                  </a:cubicBezTo>
                  <a:cubicBezTo>
                    <a:pt x="12958" y="1259"/>
                    <a:pt x="12856" y="1213"/>
                    <a:pt x="12757" y="1173"/>
                  </a:cubicBezTo>
                  <a:cubicBezTo>
                    <a:pt x="12748" y="1169"/>
                    <a:pt x="12738" y="1168"/>
                    <a:pt x="12729" y="1168"/>
                  </a:cubicBezTo>
                  <a:close/>
                  <a:moveTo>
                    <a:pt x="9902" y="1038"/>
                  </a:moveTo>
                  <a:cubicBezTo>
                    <a:pt x="9842" y="1038"/>
                    <a:pt x="9786" y="1108"/>
                    <a:pt x="9836" y="1169"/>
                  </a:cubicBezTo>
                  <a:cubicBezTo>
                    <a:pt x="9901" y="1253"/>
                    <a:pt x="9960" y="1336"/>
                    <a:pt x="10015" y="1425"/>
                  </a:cubicBezTo>
                  <a:cubicBezTo>
                    <a:pt x="10028" y="1450"/>
                    <a:pt x="10055" y="1466"/>
                    <a:pt x="10083" y="1466"/>
                  </a:cubicBezTo>
                  <a:cubicBezTo>
                    <a:pt x="10099" y="1466"/>
                    <a:pt x="10111" y="1462"/>
                    <a:pt x="10126" y="1453"/>
                  </a:cubicBezTo>
                  <a:cubicBezTo>
                    <a:pt x="10163" y="1432"/>
                    <a:pt x="10176" y="1382"/>
                    <a:pt x="10154" y="1342"/>
                  </a:cubicBezTo>
                  <a:cubicBezTo>
                    <a:pt x="10095" y="1247"/>
                    <a:pt x="10031" y="1157"/>
                    <a:pt x="9963" y="1068"/>
                  </a:cubicBezTo>
                  <a:cubicBezTo>
                    <a:pt x="9945" y="1047"/>
                    <a:pt x="9923" y="1038"/>
                    <a:pt x="9902" y="1038"/>
                  </a:cubicBezTo>
                  <a:close/>
                  <a:moveTo>
                    <a:pt x="5050" y="1167"/>
                  </a:moveTo>
                  <a:cubicBezTo>
                    <a:pt x="5027" y="1167"/>
                    <a:pt x="5004" y="1176"/>
                    <a:pt x="4988" y="1194"/>
                  </a:cubicBezTo>
                  <a:cubicBezTo>
                    <a:pt x="4914" y="1277"/>
                    <a:pt x="4843" y="1364"/>
                    <a:pt x="4781" y="1453"/>
                  </a:cubicBezTo>
                  <a:cubicBezTo>
                    <a:pt x="4739" y="1518"/>
                    <a:pt x="4793" y="1582"/>
                    <a:pt x="4850" y="1582"/>
                  </a:cubicBezTo>
                  <a:cubicBezTo>
                    <a:pt x="4873" y="1582"/>
                    <a:pt x="4896" y="1572"/>
                    <a:pt x="4914" y="1549"/>
                  </a:cubicBezTo>
                  <a:cubicBezTo>
                    <a:pt x="4939" y="1509"/>
                    <a:pt x="4969" y="1472"/>
                    <a:pt x="5000" y="1432"/>
                  </a:cubicBezTo>
                  <a:cubicBezTo>
                    <a:pt x="5047" y="1515"/>
                    <a:pt x="5090" y="1601"/>
                    <a:pt x="5127" y="1691"/>
                  </a:cubicBezTo>
                  <a:cubicBezTo>
                    <a:pt x="5136" y="1722"/>
                    <a:pt x="5167" y="1743"/>
                    <a:pt x="5201" y="1743"/>
                  </a:cubicBezTo>
                  <a:cubicBezTo>
                    <a:pt x="5259" y="1743"/>
                    <a:pt x="5296" y="1685"/>
                    <a:pt x="5278" y="1632"/>
                  </a:cubicBezTo>
                  <a:cubicBezTo>
                    <a:pt x="5235" y="1527"/>
                    <a:pt x="5185" y="1425"/>
                    <a:pt x="5130" y="1330"/>
                  </a:cubicBezTo>
                  <a:cubicBezTo>
                    <a:pt x="5124" y="1321"/>
                    <a:pt x="5117" y="1314"/>
                    <a:pt x="5108" y="1305"/>
                  </a:cubicBezTo>
                  <a:lnTo>
                    <a:pt x="5111" y="1305"/>
                  </a:lnTo>
                  <a:cubicBezTo>
                    <a:pt x="5142" y="1271"/>
                    <a:pt x="5139" y="1219"/>
                    <a:pt x="5105" y="1188"/>
                  </a:cubicBezTo>
                  <a:cubicBezTo>
                    <a:pt x="5089" y="1174"/>
                    <a:pt x="5070" y="1167"/>
                    <a:pt x="5050" y="1167"/>
                  </a:cubicBezTo>
                  <a:close/>
                  <a:moveTo>
                    <a:pt x="13293" y="1466"/>
                  </a:moveTo>
                  <a:cubicBezTo>
                    <a:pt x="13224" y="1466"/>
                    <a:pt x="13171" y="1562"/>
                    <a:pt x="13245" y="1614"/>
                  </a:cubicBezTo>
                  <a:cubicBezTo>
                    <a:pt x="13325" y="1678"/>
                    <a:pt x="13399" y="1749"/>
                    <a:pt x="13464" y="1826"/>
                  </a:cubicBezTo>
                  <a:cubicBezTo>
                    <a:pt x="13479" y="1848"/>
                    <a:pt x="13501" y="1857"/>
                    <a:pt x="13525" y="1857"/>
                  </a:cubicBezTo>
                  <a:cubicBezTo>
                    <a:pt x="13593" y="1857"/>
                    <a:pt x="13630" y="1780"/>
                    <a:pt x="13587" y="1725"/>
                  </a:cubicBezTo>
                  <a:cubicBezTo>
                    <a:pt x="13516" y="1638"/>
                    <a:pt x="13436" y="1558"/>
                    <a:pt x="13346" y="1487"/>
                  </a:cubicBezTo>
                  <a:cubicBezTo>
                    <a:pt x="13329" y="1472"/>
                    <a:pt x="13310" y="1466"/>
                    <a:pt x="13293" y="1466"/>
                  </a:cubicBezTo>
                  <a:close/>
                  <a:moveTo>
                    <a:pt x="341" y="1488"/>
                  </a:moveTo>
                  <a:cubicBezTo>
                    <a:pt x="322" y="1488"/>
                    <a:pt x="302" y="1495"/>
                    <a:pt x="284" y="1512"/>
                  </a:cubicBezTo>
                  <a:cubicBezTo>
                    <a:pt x="136" y="1648"/>
                    <a:pt x="53" y="1737"/>
                    <a:pt x="50" y="1743"/>
                  </a:cubicBezTo>
                  <a:cubicBezTo>
                    <a:pt x="1" y="1792"/>
                    <a:pt x="38" y="1879"/>
                    <a:pt x="109" y="1879"/>
                  </a:cubicBezTo>
                  <a:cubicBezTo>
                    <a:pt x="130" y="1879"/>
                    <a:pt x="152" y="1870"/>
                    <a:pt x="167" y="1851"/>
                  </a:cubicBezTo>
                  <a:cubicBezTo>
                    <a:pt x="170" y="1851"/>
                    <a:pt x="250" y="1762"/>
                    <a:pt x="395" y="1629"/>
                  </a:cubicBezTo>
                  <a:cubicBezTo>
                    <a:pt x="458" y="1572"/>
                    <a:pt x="405" y="1488"/>
                    <a:pt x="341" y="1488"/>
                  </a:cubicBezTo>
                  <a:close/>
                  <a:moveTo>
                    <a:pt x="10551" y="1286"/>
                  </a:moveTo>
                  <a:cubicBezTo>
                    <a:pt x="10538" y="1286"/>
                    <a:pt x="10523" y="1290"/>
                    <a:pt x="10509" y="1299"/>
                  </a:cubicBezTo>
                  <a:cubicBezTo>
                    <a:pt x="10410" y="1354"/>
                    <a:pt x="10318" y="1419"/>
                    <a:pt x="10231" y="1487"/>
                  </a:cubicBezTo>
                  <a:cubicBezTo>
                    <a:pt x="10197" y="1512"/>
                    <a:pt x="10191" y="1558"/>
                    <a:pt x="10213" y="1595"/>
                  </a:cubicBezTo>
                  <a:cubicBezTo>
                    <a:pt x="10210" y="1595"/>
                    <a:pt x="10203" y="1595"/>
                    <a:pt x="10200" y="1598"/>
                  </a:cubicBezTo>
                  <a:cubicBezTo>
                    <a:pt x="10160" y="1617"/>
                    <a:pt x="10142" y="1663"/>
                    <a:pt x="10157" y="1703"/>
                  </a:cubicBezTo>
                  <a:cubicBezTo>
                    <a:pt x="10197" y="1799"/>
                    <a:pt x="10228" y="1897"/>
                    <a:pt x="10250" y="1996"/>
                  </a:cubicBezTo>
                  <a:cubicBezTo>
                    <a:pt x="10259" y="2033"/>
                    <a:pt x="10290" y="2061"/>
                    <a:pt x="10327" y="2061"/>
                  </a:cubicBezTo>
                  <a:cubicBezTo>
                    <a:pt x="10333" y="2061"/>
                    <a:pt x="10339" y="2061"/>
                    <a:pt x="10345" y="2058"/>
                  </a:cubicBezTo>
                  <a:cubicBezTo>
                    <a:pt x="10388" y="2048"/>
                    <a:pt x="10416" y="2008"/>
                    <a:pt x="10407" y="1962"/>
                  </a:cubicBezTo>
                  <a:cubicBezTo>
                    <a:pt x="10385" y="1851"/>
                    <a:pt x="10351" y="1743"/>
                    <a:pt x="10305" y="1641"/>
                  </a:cubicBezTo>
                  <a:cubicBezTo>
                    <a:pt x="10305" y="1635"/>
                    <a:pt x="10302" y="1632"/>
                    <a:pt x="10299" y="1629"/>
                  </a:cubicBezTo>
                  <a:cubicBezTo>
                    <a:pt x="10311" y="1626"/>
                    <a:pt x="10321" y="1620"/>
                    <a:pt x="10330" y="1614"/>
                  </a:cubicBezTo>
                  <a:cubicBezTo>
                    <a:pt x="10413" y="1549"/>
                    <a:pt x="10500" y="1490"/>
                    <a:pt x="10589" y="1438"/>
                  </a:cubicBezTo>
                  <a:cubicBezTo>
                    <a:pt x="10667" y="1394"/>
                    <a:pt x="10622" y="1286"/>
                    <a:pt x="10551" y="1286"/>
                  </a:cubicBezTo>
                  <a:close/>
                  <a:moveTo>
                    <a:pt x="10039" y="1684"/>
                  </a:moveTo>
                  <a:cubicBezTo>
                    <a:pt x="10020" y="1684"/>
                    <a:pt x="9999" y="1691"/>
                    <a:pt x="9981" y="1709"/>
                  </a:cubicBezTo>
                  <a:cubicBezTo>
                    <a:pt x="9901" y="1786"/>
                    <a:pt x="9827" y="1873"/>
                    <a:pt x="9762" y="1962"/>
                  </a:cubicBezTo>
                  <a:cubicBezTo>
                    <a:pt x="9722" y="2015"/>
                    <a:pt x="9759" y="2092"/>
                    <a:pt x="9827" y="2092"/>
                  </a:cubicBezTo>
                  <a:cubicBezTo>
                    <a:pt x="9852" y="2092"/>
                    <a:pt x="9877" y="2079"/>
                    <a:pt x="9892" y="2061"/>
                  </a:cubicBezTo>
                  <a:cubicBezTo>
                    <a:pt x="9954" y="1978"/>
                    <a:pt x="10021" y="1897"/>
                    <a:pt x="10095" y="1823"/>
                  </a:cubicBezTo>
                  <a:cubicBezTo>
                    <a:pt x="10155" y="1764"/>
                    <a:pt x="10101" y="1684"/>
                    <a:pt x="10039" y="1684"/>
                  </a:cubicBezTo>
                  <a:close/>
                  <a:moveTo>
                    <a:pt x="4679" y="1694"/>
                  </a:moveTo>
                  <a:cubicBezTo>
                    <a:pt x="4651" y="1694"/>
                    <a:pt x="4623" y="1709"/>
                    <a:pt x="4609" y="1743"/>
                  </a:cubicBezTo>
                  <a:cubicBezTo>
                    <a:pt x="4556" y="1845"/>
                    <a:pt x="4516" y="1953"/>
                    <a:pt x="4488" y="2064"/>
                  </a:cubicBezTo>
                  <a:cubicBezTo>
                    <a:pt x="4479" y="2107"/>
                    <a:pt x="4507" y="2150"/>
                    <a:pt x="4550" y="2163"/>
                  </a:cubicBezTo>
                  <a:lnTo>
                    <a:pt x="4572" y="2163"/>
                  </a:lnTo>
                  <a:cubicBezTo>
                    <a:pt x="4605" y="2163"/>
                    <a:pt x="4639" y="2138"/>
                    <a:pt x="4649" y="2101"/>
                  </a:cubicBezTo>
                  <a:cubicBezTo>
                    <a:pt x="4670" y="2002"/>
                    <a:pt x="4707" y="1907"/>
                    <a:pt x="4754" y="1817"/>
                  </a:cubicBezTo>
                  <a:cubicBezTo>
                    <a:pt x="4790" y="1750"/>
                    <a:pt x="4734" y="1694"/>
                    <a:pt x="4679" y="1694"/>
                  </a:cubicBezTo>
                  <a:close/>
                  <a:moveTo>
                    <a:pt x="5295" y="1885"/>
                  </a:moveTo>
                  <a:cubicBezTo>
                    <a:pt x="5247" y="1885"/>
                    <a:pt x="5199" y="1923"/>
                    <a:pt x="5216" y="1987"/>
                  </a:cubicBezTo>
                  <a:cubicBezTo>
                    <a:pt x="5232" y="2076"/>
                    <a:pt x="5241" y="2166"/>
                    <a:pt x="5244" y="2258"/>
                  </a:cubicBezTo>
                  <a:lnTo>
                    <a:pt x="5244" y="2292"/>
                  </a:lnTo>
                  <a:cubicBezTo>
                    <a:pt x="5241" y="2335"/>
                    <a:pt x="5275" y="2372"/>
                    <a:pt x="5321" y="2375"/>
                  </a:cubicBezTo>
                  <a:lnTo>
                    <a:pt x="5324" y="2375"/>
                  </a:lnTo>
                  <a:cubicBezTo>
                    <a:pt x="5367" y="2375"/>
                    <a:pt x="5404" y="2338"/>
                    <a:pt x="5404" y="2295"/>
                  </a:cubicBezTo>
                  <a:lnTo>
                    <a:pt x="5404" y="2258"/>
                  </a:lnTo>
                  <a:cubicBezTo>
                    <a:pt x="5404" y="2156"/>
                    <a:pt x="5392" y="2055"/>
                    <a:pt x="5373" y="1956"/>
                  </a:cubicBezTo>
                  <a:cubicBezTo>
                    <a:pt x="5367" y="1907"/>
                    <a:pt x="5331" y="1885"/>
                    <a:pt x="5295" y="1885"/>
                  </a:cubicBezTo>
                  <a:close/>
                  <a:moveTo>
                    <a:pt x="13704" y="1964"/>
                  </a:moveTo>
                  <a:cubicBezTo>
                    <a:pt x="13649" y="1964"/>
                    <a:pt x="13593" y="2021"/>
                    <a:pt x="13630" y="2085"/>
                  </a:cubicBezTo>
                  <a:cubicBezTo>
                    <a:pt x="13676" y="2178"/>
                    <a:pt x="13716" y="2274"/>
                    <a:pt x="13744" y="2372"/>
                  </a:cubicBezTo>
                  <a:cubicBezTo>
                    <a:pt x="13757" y="2406"/>
                    <a:pt x="13787" y="2431"/>
                    <a:pt x="13821" y="2431"/>
                  </a:cubicBezTo>
                  <a:lnTo>
                    <a:pt x="13824" y="2431"/>
                  </a:lnTo>
                  <a:cubicBezTo>
                    <a:pt x="13831" y="2431"/>
                    <a:pt x="13837" y="2428"/>
                    <a:pt x="13846" y="2428"/>
                  </a:cubicBezTo>
                  <a:cubicBezTo>
                    <a:pt x="13889" y="2412"/>
                    <a:pt x="13914" y="2369"/>
                    <a:pt x="13898" y="2326"/>
                  </a:cubicBezTo>
                  <a:cubicBezTo>
                    <a:pt x="13868" y="2218"/>
                    <a:pt x="13824" y="2113"/>
                    <a:pt x="13775" y="2011"/>
                  </a:cubicBezTo>
                  <a:cubicBezTo>
                    <a:pt x="13759" y="1978"/>
                    <a:pt x="13732" y="1964"/>
                    <a:pt x="13704" y="1964"/>
                  </a:cubicBezTo>
                  <a:close/>
                  <a:moveTo>
                    <a:pt x="9654" y="2199"/>
                  </a:moveTo>
                  <a:cubicBezTo>
                    <a:pt x="9626" y="2199"/>
                    <a:pt x="9598" y="2214"/>
                    <a:pt x="9583" y="2249"/>
                  </a:cubicBezTo>
                  <a:cubicBezTo>
                    <a:pt x="9528" y="2354"/>
                    <a:pt x="9491" y="2465"/>
                    <a:pt x="9472" y="2582"/>
                  </a:cubicBezTo>
                  <a:cubicBezTo>
                    <a:pt x="9466" y="2625"/>
                    <a:pt x="9500" y="2665"/>
                    <a:pt x="9543" y="2671"/>
                  </a:cubicBezTo>
                  <a:lnTo>
                    <a:pt x="9553" y="2671"/>
                  </a:lnTo>
                  <a:cubicBezTo>
                    <a:pt x="9593" y="2671"/>
                    <a:pt x="9627" y="2641"/>
                    <a:pt x="9633" y="2601"/>
                  </a:cubicBezTo>
                  <a:cubicBezTo>
                    <a:pt x="9648" y="2502"/>
                    <a:pt x="9682" y="2409"/>
                    <a:pt x="9728" y="2323"/>
                  </a:cubicBezTo>
                  <a:cubicBezTo>
                    <a:pt x="9767" y="2256"/>
                    <a:pt x="9710" y="2199"/>
                    <a:pt x="9654" y="2199"/>
                  </a:cubicBezTo>
                  <a:close/>
                  <a:moveTo>
                    <a:pt x="10352" y="2221"/>
                  </a:moveTo>
                  <a:cubicBezTo>
                    <a:pt x="10311" y="2221"/>
                    <a:pt x="10277" y="2254"/>
                    <a:pt x="10271" y="2295"/>
                  </a:cubicBezTo>
                  <a:cubicBezTo>
                    <a:pt x="10265" y="2391"/>
                    <a:pt x="10237" y="2483"/>
                    <a:pt x="10188" y="2564"/>
                  </a:cubicBezTo>
                  <a:cubicBezTo>
                    <a:pt x="10163" y="2601"/>
                    <a:pt x="10173" y="2650"/>
                    <a:pt x="10210" y="2675"/>
                  </a:cubicBezTo>
                  <a:cubicBezTo>
                    <a:pt x="10225" y="2684"/>
                    <a:pt x="10240" y="2687"/>
                    <a:pt x="10256" y="2687"/>
                  </a:cubicBezTo>
                  <a:cubicBezTo>
                    <a:pt x="10281" y="2687"/>
                    <a:pt x="10308" y="2675"/>
                    <a:pt x="10324" y="2653"/>
                  </a:cubicBezTo>
                  <a:cubicBezTo>
                    <a:pt x="10388" y="2548"/>
                    <a:pt x="10426" y="2431"/>
                    <a:pt x="10432" y="2311"/>
                  </a:cubicBezTo>
                  <a:cubicBezTo>
                    <a:pt x="10435" y="2264"/>
                    <a:pt x="10404" y="2224"/>
                    <a:pt x="10358" y="2221"/>
                  </a:cubicBezTo>
                  <a:cubicBezTo>
                    <a:pt x="10356" y="2221"/>
                    <a:pt x="10354" y="2221"/>
                    <a:pt x="10352" y="2221"/>
                  </a:cubicBezTo>
                  <a:close/>
                  <a:moveTo>
                    <a:pt x="4557" y="2323"/>
                  </a:moveTo>
                  <a:cubicBezTo>
                    <a:pt x="4511" y="2323"/>
                    <a:pt x="4464" y="2359"/>
                    <a:pt x="4476" y="2419"/>
                  </a:cubicBezTo>
                  <a:cubicBezTo>
                    <a:pt x="4498" y="2545"/>
                    <a:pt x="4565" y="2659"/>
                    <a:pt x="4664" y="2739"/>
                  </a:cubicBezTo>
                  <a:cubicBezTo>
                    <a:pt x="4679" y="2752"/>
                    <a:pt x="4698" y="2758"/>
                    <a:pt x="4716" y="2758"/>
                  </a:cubicBezTo>
                  <a:cubicBezTo>
                    <a:pt x="4791" y="2758"/>
                    <a:pt x="4824" y="2662"/>
                    <a:pt x="4766" y="2613"/>
                  </a:cubicBezTo>
                  <a:cubicBezTo>
                    <a:pt x="4698" y="2557"/>
                    <a:pt x="4652" y="2477"/>
                    <a:pt x="4633" y="2388"/>
                  </a:cubicBezTo>
                  <a:cubicBezTo>
                    <a:pt x="4625" y="2343"/>
                    <a:pt x="4591" y="2323"/>
                    <a:pt x="4557" y="2323"/>
                  </a:cubicBezTo>
                  <a:close/>
                  <a:moveTo>
                    <a:pt x="5254" y="2525"/>
                  </a:moveTo>
                  <a:cubicBezTo>
                    <a:pt x="5227" y="2525"/>
                    <a:pt x="5199" y="2539"/>
                    <a:pt x="5182" y="2573"/>
                  </a:cubicBezTo>
                  <a:cubicBezTo>
                    <a:pt x="5139" y="2662"/>
                    <a:pt x="5080" y="2708"/>
                    <a:pt x="5006" y="2712"/>
                  </a:cubicBezTo>
                  <a:cubicBezTo>
                    <a:pt x="4899" y="2712"/>
                    <a:pt x="4905" y="2872"/>
                    <a:pt x="5010" y="2872"/>
                  </a:cubicBezTo>
                  <a:cubicBezTo>
                    <a:pt x="5011" y="2872"/>
                    <a:pt x="5012" y="2872"/>
                    <a:pt x="5013" y="2872"/>
                  </a:cubicBezTo>
                  <a:lnTo>
                    <a:pt x="5016" y="2875"/>
                  </a:lnTo>
                  <a:cubicBezTo>
                    <a:pt x="5148" y="2866"/>
                    <a:pt x="5259" y="2786"/>
                    <a:pt x="5330" y="2644"/>
                  </a:cubicBezTo>
                  <a:cubicBezTo>
                    <a:pt x="5361" y="2578"/>
                    <a:pt x="5308" y="2525"/>
                    <a:pt x="5254" y="2525"/>
                  </a:cubicBezTo>
                  <a:close/>
                  <a:moveTo>
                    <a:pt x="10003" y="2726"/>
                  </a:moveTo>
                  <a:cubicBezTo>
                    <a:pt x="9995" y="2726"/>
                    <a:pt x="9987" y="2728"/>
                    <a:pt x="9978" y="2730"/>
                  </a:cubicBezTo>
                  <a:cubicBezTo>
                    <a:pt x="9898" y="2758"/>
                    <a:pt x="9815" y="2770"/>
                    <a:pt x="9732" y="2770"/>
                  </a:cubicBezTo>
                  <a:cubicBezTo>
                    <a:pt x="9722" y="2770"/>
                    <a:pt x="9713" y="2767"/>
                    <a:pt x="9704" y="2767"/>
                  </a:cubicBezTo>
                  <a:cubicBezTo>
                    <a:pt x="9697" y="2766"/>
                    <a:pt x="9691" y="2765"/>
                    <a:pt x="9684" y="2765"/>
                  </a:cubicBezTo>
                  <a:cubicBezTo>
                    <a:pt x="9593" y="2765"/>
                    <a:pt x="9575" y="2907"/>
                    <a:pt x="9673" y="2924"/>
                  </a:cubicBezTo>
                  <a:cubicBezTo>
                    <a:pt x="9691" y="2927"/>
                    <a:pt x="9713" y="2931"/>
                    <a:pt x="9732" y="2931"/>
                  </a:cubicBezTo>
                  <a:cubicBezTo>
                    <a:pt x="9739" y="2931"/>
                    <a:pt x="9747" y="2931"/>
                    <a:pt x="9754" y="2931"/>
                  </a:cubicBezTo>
                  <a:cubicBezTo>
                    <a:pt x="9851" y="2931"/>
                    <a:pt x="9945" y="2913"/>
                    <a:pt x="10034" y="2881"/>
                  </a:cubicBezTo>
                  <a:cubicBezTo>
                    <a:pt x="10118" y="2842"/>
                    <a:pt x="10082" y="2726"/>
                    <a:pt x="10003" y="2726"/>
                  </a:cubicBezTo>
                  <a:close/>
                  <a:moveTo>
                    <a:pt x="13896" y="2583"/>
                  </a:moveTo>
                  <a:cubicBezTo>
                    <a:pt x="13851" y="2583"/>
                    <a:pt x="13805" y="2617"/>
                    <a:pt x="13815" y="2678"/>
                  </a:cubicBezTo>
                  <a:cubicBezTo>
                    <a:pt x="13831" y="2779"/>
                    <a:pt x="13843" y="2884"/>
                    <a:pt x="13846" y="2989"/>
                  </a:cubicBezTo>
                  <a:cubicBezTo>
                    <a:pt x="13849" y="3032"/>
                    <a:pt x="13883" y="3066"/>
                    <a:pt x="13926" y="3066"/>
                  </a:cubicBezTo>
                  <a:lnTo>
                    <a:pt x="13932" y="3066"/>
                  </a:lnTo>
                  <a:cubicBezTo>
                    <a:pt x="13976" y="3063"/>
                    <a:pt x="14009" y="3026"/>
                    <a:pt x="14009" y="2983"/>
                  </a:cubicBezTo>
                  <a:cubicBezTo>
                    <a:pt x="14003" y="2872"/>
                    <a:pt x="13991" y="2761"/>
                    <a:pt x="13976" y="2650"/>
                  </a:cubicBezTo>
                  <a:cubicBezTo>
                    <a:pt x="13967" y="2604"/>
                    <a:pt x="13932" y="2583"/>
                    <a:pt x="13896" y="2583"/>
                  </a:cubicBezTo>
                  <a:close/>
                  <a:moveTo>
                    <a:pt x="13922" y="3229"/>
                  </a:moveTo>
                  <a:cubicBezTo>
                    <a:pt x="13880" y="3229"/>
                    <a:pt x="13846" y="3264"/>
                    <a:pt x="13846" y="3307"/>
                  </a:cubicBezTo>
                  <a:cubicBezTo>
                    <a:pt x="13843" y="3409"/>
                    <a:pt x="13834" y="3513"/>
                    <a:pt x="13821" y="3625"/>
                  </a:cubicBezTo>
                  <a:cubicBezTo>
                    <a:pt x="13818" y="3668"/>
                    <a:pt x="13849" y="3708"/>
                    <a:pt x="13895" y="3714"/>
                  </a:cubicBezTo>
                  <a:lnTo>
                    <a:pt x="13905" y="3714"/>
                  </a:lnTo>
                  <a:cubicBezTo>
                    <a:pt x="13945" y="3711"/>
                    <a:pt x="13979" y="3683"/>
                    <a:pt x="13982" y="3643"/>
                  </a:cubicBezTo>
                  <a:cubicBezTo>
                    <a:pt x="13994" y="3529"/>
                    <a:pt x="14003" y="3418"/>
                    <a:pt x="14009" y="3313"/>
                  </a:cubicBezTo>
                  <a:cubicBezTo>
                    <a:pt x="14009" y="3270"/>
                    <a:pt x="13976" y="3230"/>
                    <a:pt x="13932" y="3230"/>
                  </a:cubicBezTo>
                  <a:cubicBezTo>
                    <a:pt x="13929" y="3229"/>
                    <a:pt x="13926" y="3229"/>
                    <a:pt x="13922" y="3229"/>
                  </a:cubicBezTo>
                  <a:close/>
                  <a:moveTo>
                    <a:pt x="13857" y="3875"/>
                  </a:moveTo>
                  <a:cubicBezTo>
                    <a:pt x="13822" y="3875"/>
                    <a:pt x="13786" y="3896"/>
                    <a:pt x="13778" y="3942"/>
                  </a:cubicBezTo>
                  <a:cubicBezTo>
                    <a:pt x="13760" y="4047"/>
                    <a:pt x="13738" y="4152"/>
                    <a:pt x="13716" y="4254"/>
                  </a:cubicBezTo>
                  <a:cubicBezTo>
                    <a:pt x="13707" y="4297"/>
                    <a:pt x="13735" y="4340"/>
                    <a:pt x="13778" y="4352"/>
                  </a:cubicBezTo>
                  <a:lnTo>
                    <a:pt x="13797" y="4352"/>
                  </a:lnTo>
                  <a:cubicBezTo>
                    <a:pt x="13834" y="4352"/>
                    <a:pt x="13864" y="4325"/>
                    <a:pt x="13874" y="4291"/>
                  </a:cubicBezTo>
                  <a:cubicBezTo>
                    <a:pt x="13898" y="4186"/>
                    <a:pt x="13920" y="4078"/>
                    <a:pt x="13939" y="3967"/>
                  </a:cubicBezTo>
                  <a:cubicBezTo>
                    <a:pt x="13947" y="3908"/>
                    <a:pt x="13902" y="3875"/>
                    <a:pt x="13857" y="3875"/>
                  </a:cubicBezTo>
                  <a:close/>
                  <a:moveTo>
                    <a:pt x="13716" y="4498"/>
                  </a:moveTo>
                  <a:cubicBezTo>
                    <a:pt x="13682" y="4498"/>
                    <a:pt x="13649" y="4518"/>
                    <a:pt x="13639" y="4562"/>
                  </a:cubicBezTo>
                  <a:cubicBezTo>
                    <a:pt x="13612" y="4673"/>
                    <a:pt x="13581" y="4775"/>
                    <a:pt x="13550" y="4871"/>
                  </a:cubicBezTo>
                  <a:cubicBezTo>
                    <a:pt x="13538" y="4914"/>
                    <a:pt x="13562" y="4960"/>
                    <a:pt x="13605" y="4972"/>
                  </a:cubicBezTo>
                  <a:cubicBezTo>
                    <a:pt x="13612" y="4975"/>
                    <a:pt x="13621" y="4975"/>
                    <a:pt x="13627" y="4975"/>
                  </a:cubicBezTo>
                  <a:cubicBezTo>
                    <a:pt x="13664" y="4975"/>
                    <a:pt x="13695" y="4954"/>
                    <a:pt x="13704" y="4920"/>
                  </a:cubicBezTo>
                  <a:cubicBezTo>
                    <a:pt x="13735" y="4821"/>
                    <a:pt x="13766" y="4716"/>
                    <a:pt x="13797" y="4605"/>
                  </a:cubicBezTo>
                  <a:cubicBezTo>
                    <a:pt x="13817" y="4541"/>
                    <a:pt x="13766" y="4498"/>
                    <a:pt x="13716" y="4498"/>
                  </a:cubicBezTo>
                  <a:close/>
                  <a:moveTo>
                    <a:pt x="13524" y="5121"/>
                  </a:moveTo>
                  <a:cubicBezTo>
                    <a:pt x="13493" y="5121"/>
                    <a:pt x="13462" y="5137"/>
                    <a:pt x="13448" y="5176"/>
                  </a:cubicBezTo>
                  <a:cubicBezTo>
                    <a:pt x="13405" y="5305"/>
                    <a:pt x="13365" y="5407"/>
                    <a:pt x="13337" y="5475"/>
                  </a:cubicBezTo>
                  <a:cubicBezTo>
                    <a:pt x="13319" y="5515"/>
                    <a:pt x="13340" y="5565"/>
                    <a:pt x="13380" y="5580"/>
                  </a:cubicBezTo>
                  <a:cubicBezTo>
                    <a:pt x="13390" y="5583"/>
                    <a:pt x="13402" y="5586"/>
                    <a:pt x="13411" y="5586"/>
                  </a:cubicBezTo>
                  <a:cubicBezTo>
                    <a:pt x="13413" y="5586"/>
                    <a:pt x="13415" y="5586"/>
                    <a:pt x="13418" y="5586"/>
                  </a:cubicBezTo>
                  <a:cubicBezTo>
                    <a:pt x="13449" y="5586"/>
                    <a:pt x="13477" y="5566"/>
                    <a:pt x="13488" y="5537"/>
                  </a:cubicBezTo>
                  <a:cubicBezTo>
                    <a:pt x="13516" y="5466"/>
                    <a:pt x="13556" y="5361"/>
                    <a:pt x="13602" y="5228"/>
                  </a:cubicBezTo>
                  <a:cubicBezTo>
                    <a:pt x="13625" y="5165"/>
                    <a:pt x="13575" y="5121"/>
                    <a:pt x="13524" y="5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599657" y="4817172"/>
              <a:ext cx="881209" cy="198251"/>
            </a:xfrm>
            <a:custGeom>
              <a:avLst/>
              <a:gdLst/>
              <a:ahLst/>
              <a:cxnLst/>
              <a:rect l="l" t="t" r="r" b="b"/>
              <a:pathLst>
                <a:path w="13837" h="3113" extrusionOk="0">
                  <a:moveTo>
                    <a:pt x="568" y="109"/>
                  </a:moveTo>
                  <a:cubicBezTo>
                    <a:pt x="554" y="109"/>
                    <a:pt x="539" y="114"/>
                    <a:pt x="524" y="124"/>
                  </a:cubicBezTo>
                  <a:cubicBezTo>
                    <a:pt x="484" y="148"/>
                    <a:pt x="447" y="176"/>
                    <a:pt x="410" y="207"/>
                  </a:cubicBezTo>
                  <a:cubicBezTo>
                    <a:pt x="355" y="256"/>
                    <a:pt x="392" y="349"/>
                    <a:pt x="466" y="349"/>
                  </a:cubicBezTo>
                  <a:lnTo>
                    <a:pt x="463" y="343"/>
                  </a:lnTo>
                  <a:lnTo>
                    <a:pt x="463" y="343"/>
                  </a:lnTo>
                  <a:cubicBezTo>
                    <a:pt x="466" y="343"/>
                    <a:pt x="470" y="343"/>
                    <a:pt x="473" y="343"/>
                  </a:cubicBezTo>
                  <a:cubicBezTo>
                    <a:pt x="491" y="343"/>
                    <a:pt x="505" y="337"/>
                    <a:pt x="518" y="327"/>
                  </a:cubicBezTo>
                  <a:cubicBezTo>
                    <a:pt x="546" y="303"/>
                    <a:pt x="577" y="281"/>
                    <a:pt x="608" y="259"/>
                  </a:cubicBezTo>
                  <a:cubicBezTo>
                    <a:pt x="685" y="213"/>
                    <a:pt x="638" y="109"/>
                    <a:pt x="568" y="109"/>
                  </a:cubicBezTo>
                  <a:close/>
                  <a:moveTo>
                    <a:pt x="9160" y="0"/>
                  </a:moveTo>
                  <a:cubicBezTo>
                    <a:pt x="9012" y="0"/>
                    <a:pt x="8907" y="96"/>
                    <a:pt x="8867" y="265"/>
                  </a:cubicBezTo>
                  <a:cubicBezTo>
                    <a:pt x="8858" y="309"/>
                    <a:pt x="8886" y="352"/>
                    <a:pt x="8929" y="361"/>
                  </a:cubicBezTo>
                  <a:lnTo>
                    <a:pt x="8948" y="361"/>
                  </a:lnTo>
                  <a:lnTo>
                    <a:pt x="8948" y="355"/>
                  </a:lnTo>
                  <a:cubicBezTo>
                    <a:pt x="8949" y="355"/>
                    <a:pt x="8951" y="355"/>
                    <a:pt x="8953" y="355"/>
                  </a:cubicBezTo>
                  <a:cubicBezTo>
                    <a:pt x="8985" y="355"/>
                    <a:pt x="9016" y="331"/>
                    <a:pt x="9025" y="299"/>
                  </a:cubicBezTo>
                  <a:cubicBezTo>
                    <a:pt x="9055" y="164"/>
                    <a:pt x="9136" y="164"/>
                    <a:pt x="9163" y="164"/>
                  </a:cubicBezTo>
                  <a:cubicBezTo>
                    <a:pt x="9207" y="164"/>
                    <a:pt x="9244" y="127"/>
                    <a:pt x="9244" y="80"/>
                  </a:cubicBezTo>
                  <a:cubicBezTo>
                    <a:pt x="9241" y="37"/>
                    <a:pt x="9207" y="0"/>
                    <a:pt x="9160" y="0"/>
                  </a:cubicBezTo>
                  <a:close/>
                  <a:moveTo>
                    <a:pt x="3837" y="138"/>
                  </a:moveTo>
                  <a:cubicBezTo>
                    <a:pt x="3734" y="138"/>
                    <a:pt x="3646" y="176"/>
                    <a:pt x="3581" y="250"/>
                  </a:cubicBezTo>
                  <a:cubicBezTo>
                    <a:pt x="3535" y="303"/>
                    <a:pt x="3572" y="383"/>
                    <a:pt x="3643" y="383"/>
                  </a:cubicBezTo>
                  <a:lnTo>
                    <a:pt x="3639" y="380"/>
                  </a:lnTo>
                  <a:cubicBezTo>
                    <a:pt x="3664" y="380"/>
                    <a:pt x="3686" y="373"/>
                    <a:pt x="3701" y="358"/>
                  </a:cubicBezTo>
                  <a:cubicBezTo>
                    <a:pt x="3735" y="318"/>
                    <a:pt x="3780" y="300"/>
                    <a:pt x="3834" y="300"/>
                  </a:cubicBezTo>
                  <a:cubicBezTo>
                    <a:pt x="3860" y="300"/>
                    <a:pt x="3887" y="304"/>
                    <a:pt x="3917" y="312"/>
                  </a:cubicBezTo>
                  <a:cubicBezTo>
                    <a:pt x="3925" y="314"/>
                    <a:pt x="3934" y="315"/>
                    <a:pt x="3941" y="315"/>
                  </a:cubicBezTo>
                  <a:cubicBezTo>
                    <a:pt x="4027" y="315"/>
                    <a:pt x="4054" y="180"/>
                    <a:pt x="3960" y="154"/>
                  </a:cubicBezTo>
                  <a:cubicBezTo>
                    <a:pt x="3917" y="143"/>
                    <a:pt x="3876" y="138"/>
                    <a:pt x="3837" y="138"/>
                  </a:cubicBezTo>
                  <a:close/>
                  <a:moveTo>
                    <a:pt x="9445" y="141"/>
                  </a:moveTo>
                  <a:cubicBezTo>
                    <a:pt x="9388" y="141"/>
                    <a:pt x="9334" y="204"/>
                    <a:pt x="9373" y="265"/>
                  </a:cubicBezTo>
                  <a:cubicBezTo>
                    <a:pt x="9410" y="327"/>
                    <a:pt x="9426" y="398"/>
                    <a:pt x="9423" y="469"/>
                  </a:cubicBezTo>
                  <a:cubicBezTo>
                    <a:pt x="9423" y="491"/>
                    <a:pt x="9419" y="509"/>
                    <a:pt x="9419" y="528"/>
                  </a:cubicBezTo>
                  <a:cubicBezTo>
                    <a:pt x="9416" y="571"/>
                    <a:pt x="9450" y="611"/>
                    <a:pt x="9493" y="614"/>
                  </a:cubicBezTo>
                  <a:lnTo>
                    <a:pt x="9503" y="614"/>
                  </a:lnTo>
                  <a:lnTo>
                    <a:pt x="9500" y="611"/>
                  </a:lnTo>
                  <a:cubicBezTo>
                    <a:pt x="9543" y="611"/>
                    <a:pt x="9577" y="580"/>
                    <a:pt x="9583" y="540"/>
                  </a:cubicBezTo>
                  <a:cubicBezTo>
                    <a:pt x="9586" y="515"/>
                    <a:pt x="9586" y="494"/>
                    <a:pt x="9586" y="469"/>
                  </a:cubicBezTo>
                  <a:cubicBezTo>
                    <a:pt x="9589" y="367"/>
                    <a:pt x="9561" y="265"/>
                    <a:pt x="9509" y="176"/>
                  </a:cubicBezTo>
                  <a:cubicBezTo>
                    <a:pt x="9491" y="151"/>
                    <a:pt x="9468" y="141"/>
                    <a:pt x="9445" y="141"/>
                  </a:cubicBezTo>
                  <a:close/>
                  <a:moveTo>
                    <a:pt x="4213" y="307"/>
                  </a:moveTo>
                  <a:cubicBezTo>
                    <a:pt x="4150" y="307"/>
                    <a:pt x="4092" y="388"/>
                    <a:pt x="4155" y="447"/>
                  </a:cubicBezTo>
                  <a:cubicBezTo>
                    <a:pt x="4216" y="518"/>
                    <a:pt x="4253" y="605"/>
                    <a:pt x="4262" y="697"/>
                  </a:cubicBezTo>
                  <a:cubicBezTo>
                    <a:pt x="4269" y="737"/>
                    <a:pt x="4303" y="768"/>
                    <a:pt x="4343" y="768"/>
                  </a:cubicBezTo>
                  <a:lnTo>
                    <a:pt x="4352" y="765"/>
                  </a:lnTo>
                  <a:cubicBezTo>
                    <a:pt x="4398" y="759"/>
                    <a:pt x="4429" y="719"/>
                    <a:pt x="4423" y="676"/>
                  </a:cubicBezTo>
                  <a:cubicBezTo>
                    <a:pt x="4407" y="552"/>
                    <a:pt x="4358" y="435"/>
                    <a:pt x="4275" y="340"/>
                  </a:cubicBezTo>
                  <a:cubicBezTo>
                    <a:pt x="4257" y="317"/>
                    <a:pt x="4235" y="307"/>
                    <a:pt x="4213" y="307"/>
                  </a:cubicBezTo>
                  <a:close/>
                  <a:moveTo>
                    <a:pt x="261" y="437"/>
                  </a:moveTo>
                  <a:cubicBezTo>
                    <a:pt x="237" y="437"/>
                    <a:pt x="212" y="448"/>
                    <a:pt x="194" y="475"/>
                  </a:cubicBezTo>
                  <a:cubicBezTo>
                    <a:pt x="139" y="574"/>
                    <a:pt x="93" y="682"/>
                    <a:pt x="65" y="793"/>
                  </a:cubicBezTo>
                  <a:cubicBezTo>
                    <a:pt x="46" y="836"/>
                    <a:pt x="74" y="885"/>
                    <a:pt x="120" y="895"/>
                  </a:cubicBezTo>
                  <a:cubicBezTo>
                    <a:pt x="126" y="898"/>
                    <a:pt x="136" y="898"/>
                    <a:pt x="142" y="898"/>
                  </a:cubicBezTo>
                  <a:lnTo>
                    <a:pt x="142" y="895"/>
                  </a:lnTo>
                  <a:cubicBezTo>
                    <a:pt x="176" y="895"/>
                    <a:pt x="210" y="870"/>
                    <a:pt x="219" y="836"/>
                  </a:cubicBezTo>
                  <a:cubicBezTo>
                    <a:pt x="247" y="737"/>
                    <a:pt x="287" y="645"/>
                    <a:pt x="336" y="555"/>
                  </a:cubicBezTo>
                  <a:cubicBezTo>
                    <a:pt x="368" y="492"/>
                    <a:pt x="315" y="437"/>
                    <a:pt x="261" y="437"/>
                  </a:cubicBezTo>
                  <a:close/>
                  <a:moveTo>
                    <a:pt x="8955" y="520"/>
                  </a:moveTo>
                  <a:cubicBezTo>
                    <a:pt x="8909" y="520"/>
                    <a:pt x="8861" y="557"/>
                    <a:pt x="8874" y="617"/>
                  </a:cubicBezTo>
                  <a:cubicBezTo>
                    <a:pt x="8895" y="728"/>
                    <a:pt x="8929" y="836"/>
                    <a:pt x="8972" y="941"/>
                  </a:cubicBezTo>
                  <a:cubicBezTo>
                    <a:pt x="8985" y="972"/>
                    <a:pt x="9015" y="990"/>
                    <a:pt x="9049" y="990"/>
                  </a:cubicBezTo>
                  <a:lnTo>
                    <a:pt x="9049" y="984"/>
                  </a:lnTo>
                  <a:cubicBezTo>
                    <a:pt x="9054" y="986"/>
                    <a:pt x="9059" y="986"/>
                    <a:pt x="9063" y="986"/>
                  </a:cubicBezTo>
                  <a:cubicBezTo>
                    <a:pt x="9068" y="986"/>
                    <a:pt x="9072" y="986"/>
                    <a:pt x="9077" y="984"/>
                  </a:cubicBezTo>
                  <a:cubicBezTo>
                    <a:pt x="9120" y="969"/>
                    <a:pt x="9139" y="919"/>
                    <a:pt x="9123" y="879"/>
                  </a:cubicBezTo>
                  <a:cubicBezTo>
                    <a:pt x="9083" y="784"/>
                    <a:pt x="9052" y="685"/>
                    <a:pt x="9031" y="586"/>
                  </a:cubicBezTo>
                  <a:cubicBezTo>
                    <a:pt x="9023" y="540"/>
                    <a:pt x="8989" y="520"/>
                    <a:pt x="8955" y="520"/>
                  </a:cubicBezTo>
                  <a:close/>
                  <a:moveTo>
                    <a:pt x="3538" y="521"/>
                  </a:moveTo>
                  <a:cubicBezTo>
                    <a:pt x="3495" y="521"/>
                    <a:pt x="3460" y="557"/>
                    <a:pt x="3457" y="599"/>
                  </a:cubicBezTo>
                  <a:cubicBezTo>
                    <a:pt x="3457" y="620"/>
                    <a:pt x="3457" y="639"/>
                    <a:pt x="3457" y="660"/>
                  </a:cubicBezTo>
                  <a:cubicBezTo>
                    <a:pt x="3457" y="756"/>
                    <a:pt x="3467" y="848"/>
                    <a:pt x="3485" y="941"/>
                  </a:cubicBezTo>
                  <a:cubicBezTo>
                    <a:pt x="3491" y="978"/>
                    <a:pt x="3525" y="1006"/>
                    <a:pt x="3565" y="1006"/>
                  </a:cubicBezTo>
                  <a:lnTo>
                    <a:pt x="3565" y="1003"/>
                  </a:lnTo>
                  <a:lnTo>
                    <a:pt x="3584" y="1003"/>
                  </a:lnTo>
                  <a:cubicBezTo>
                    <a:pt x="3627" y="993"/>
                    <a:pt x="3655" y="953"/>
                    <a:pt x="3646" y="910"/>
                  </a:cubicBezTo>
                  <a:cubicBezTo>
                    <a:pt x="3630" y="827"/>
                    <a:pt x="3621" y="744"/>
                    <a:pt x="3621" y="660"/>
                  </a:cubicBezTo>
                  <a:lnTo>
                    <a:pt x="3621" y="608"/>
                  </a:lnTo>
                  <a:cubicBezTo>
                    <a:pt x="3624" y="562"/>
                    <a:pt x="3587" y="525"/>
                    <a:pt x="3544" y="521"/>
                  </a:cubicBezTo>
                  <a:cubicBezTo>
                    <a:pt x="3542" y="521"/>
                    <a:pt x="3540" y="521"/>
                    <a:pt x="3538" y="521"/>
                  </a:cubicBezTo>
                  <a:close/>
                  <a:moveTo>
                    <a:pt x="13745" y="670"/>
                  </a:moveTo>
                  <a:cubicBezTo>
                    <a:pt x="13706" y="670"/>
                    <a:pt x="13668" y="694"/>
                    <a:pt x="13666" y="747"/>
                  </a:cubicBezTo>
                  <a:cubicBezTo>
                    <a:pt x="13651" y="852"/>
                    <a:pt x="13633" y="953"/>
                    <a:pt x="13605" y="1055"/>
                  </a:cubicBezTo>
                  <a:cubicBezTo>
                    <a:pt x="13596" y="1098"/>
                    <a:pt x="13620" y="1141"/>
                    <a:pt x="13663" y="1154"/>
                  </a:cubicBezTo>
                  <a:cubicBezTo>
                    <a:pt x="13670" y="1157"/>
                    <a:pt x="13676" y="1157"/>
                    <a:pt x="13685" y="1157"/>
                  </a:cubicBezTo>
                  <a:lnTo>
                    <a:pt x="13685" y="1151"/>
                  </a:lnTo>
                  <a:cubicBezTo>
                    <a:pt x="13719" y="1151"/>
                    <a:pt x="13753" y="1129"/>
                    <a:pt x="13762" y="1095"/>
                  </a:cubicBezTo>
                  <a:cubicBezTo>
                    <a:pt x="13790" y="987"/>
                    <a:pt x="13811" y="876"/>
                    <a:pt x="13827" y="765"/>
                  </a:cubicBezTo>
                  <a:cubicBezTo>
                    <a:pt x="13837" y="703"/>
                    <a:pt x="13790" y="670"/>
                    <a:pt x="13745" y="670"/>
                  </a:cubicBezTo>
                  <a:close/>
                  <a:moveTo>
                    <a:pt x="4321" y="921"/>
                  </a:moveTo>
                  <a:cubicBezTo>
                    <a:pt x="4285" y="921"/>
                    <a:pt x="4251" y="942"/>
                    <a:pt x="4244" y="990"/>
                  </a:cubicBezTo>
                  <a:cubicBezTo>
                    <a:pt x="4219" y="1089"/>
                    <a:pt x="4188" y="1188"/>
                    <a:pt x="4145" y="1283"/>
                  </a:cubicBezTo>
                  <a:cubicBezTo>
                    <a:pt x="4127" y="1323"/>
                    <a:pt x="4148" y="1370"/>
                    <a:pt x="4188" y="1388"/>
                  </a:cubicBezTo>
                  <a:cubicBezTo>
                    <a:pt x="4198" y="1391"/>
                    <a:pt x="4210" y="1394"/>
                    <a:pt x="4219" y="1394"/>
                  </a:cubicBezTo>
                  <a:lnTo>
                    <a:pt x="4222" y="1391"/>
                  </a:lnTo>
                  <a:cubicBezTo>
                    <a:pt x="4253" y="1391"/>
                    <a:pt x="4281" y="1373"/>
                    <a:pt x="4293" y="1348"/>
                  </a:cubicBezTo>
                  <a:cubicBezTo>
                    <a:pt x="4340" y="1243"/>
                    <a:pt x="4377" y="1135"/>
                    <a:pt x="4401" y="1024"/>
                  </a:cubicBezTo>
                  <a:cubicBezTo>
                    <a:pt x="4419" y="960"/>
                    <a:pt x="4369" y="921"/>
                    <a:pt x="4321" y="921"/>
                  </a:cubicBezTo>
                  <a:close/>
                  <a:moveTo>
                    <a:pt x="84" y="1058"/>
                  </a:moveTo>
                  <a:cubicBezTo>
                    <a:pt x="43" y="1058"/>
                    <a:pt x="9" y="1091"/>
                    <a:pt x="6" y="1132"/>
                  </a:cubicBezTo>
                  <a:cubicBezTo>
                    <a:pt x="0" y="1169"/>
                    <a:pt x="0" y="1203"/>
                    <a:pt x="0" y="1240"/>
                  </a:cubicBezTo>
                  <a:cubicBezTo>
                    <a:pt x="0" y="1317"/>
                    <a:pt x="6" y="1394"/>
                    <a:pt x="19" y="1471"/>
                  </a:cubicBezTo>
                  <a:cubicBezTo>
                    <a:pt x="25" y="1512"/>
                    <a:pt x="59" y="1539"/>
                    <a:pt x="99" y="1539"/>
                  </a:cubicBezTo>
                  <a:lnTo>
                    <a:pt x="108" y="1542"/>
                  </a:lnTo>
                  <a:cubicBezTo>
                    <a:pt x="154" y="1533"/>
                    <a:pt x="185" y="1493"/>
                    <a:pt x="179" y="1450"/>
                  </a:cubicBezTo>
                  <a:cubicBezTo>
                    <a:pt x="167" y="1379"/>
                    <a:pt x="163" y="1308"/>
                    <a:pt x="163" y="1240"/>
                  </a:cubicBezTo>
                  <a:cubicBezTo>
                    <a:pt x="163" y="1206"/>
                    <a:pt x="167" y="1175"/>
                    <a:pt x="167" y="1145"/>
                  </a:cubicBezTo>
                  <a:cubicBezTo>
                    <a:pt x="170" y="1098"/>
                    <a:pt x="136" y="1061"/>
                    <a:pt x="89" y="1058"/>
                  </a:cubicBezTo>
                  <a:cubicBezTo>
                    <a:pt x="88" y="1058"/>
                    <a:pt x="86" y="1058"/>
                    <a:pt x="84" y="1058"/>
                  </a:cubicBezTo>
                  <a:close/>
                  <a:moveTo>
                    <a:pt x="9425" y="769"/>
                  </a:moveTo>
                  <a:cubicBezTo>
                    <a:pt x="9395" y="769"/>
                    <a:pt x="9364" y="785"/>
                    <a:pt x="9352" y="824"/>
                  </a:cubicBezTo>
                  <a:cubicBezTo>
                    <a:pt x="9315" y="922"/>
                    <a:pt x="9271" y="1015"/>
                    <a:pt x="9225" y="1108"/>
                  </a:cubicBezTo>
                  <a:cubicBezTo>
                    <a:pt x="9222" y="1114"/>
                    <a:pt x="9219" y="1120"/>
                    <a:pt x="9216" y="1123"/>
                  </a:cubicBezTo>
                  <a:cubicBezTo>
                    <a:pt x="9208" y="1120"/>
                    <a:pt x="9200" y="1119"/>
                    <a:pt x="9192" y="1119"/>
                  </a:cubicBezTo>
                  <a:cubicBezTo>
                    <a:pt x="9135" y="1119"/>
                    <a:pt x="9091" y="1183"/>
                    <a:pt x="9123" y="1240"/>
                  </a:cubicBezTo>
                  <a:cubicBezTo>
                    <a:pt x="9179" y="1336"/>
                    <a:pt x="9241" y="1428"/>
                    <a:pt x="9308" y="1518"/>
                  </a:cubicBezTo>
                  <a:cubicBezTo>
                    <a:pt x="9324" y="1536"/>
                    <a:pt x="9345" y="1549"/>
                    <a:pt x="9373" y="1549"/>
                  </a:cubicBezTo>
                  <a:lnTo>
                    <a:pt x="9373" y="1545"/>
                  </a:lnTo>
                  <a:cubicBezTo>
                    <a:pt x="9389" y="1545"/>
                    <a:pt x="9407" y="1542"/>
                    <a:pt x="9423" y="1533"/>
                  </a:cubicBezTo>
                  <a:cubicBezTo>
                    <a:pt x="9456" y="1508"/>
                    <a:pt x="9466" y="1456"/>
                    <a:pt x="9438" y="1422"/>
                  </a:cubicBezTo>
                  <a:cubicBezTo>
                    <a:pt x="9389" y="1360"/>
                    <a:pt x="9345" y="1293"/>
                    <a:pt x="9302" y="1228"/>
                  </a:cubicBezTo>
                  <a:cubicBezTo>
                    <a:pt x="9330" y="1225"/>
                    <a:pt x="9355" y="1209"/>
                    <a:pt x="9367" y="1185"/>
                  </a:cubicBezTo>
                  <a:cubicBezTo>
                    <a:pt x="9423" y="1086"/>
                    <a:pt x="9466" y="984"/>
                    <a:pt x="9506" y="876"/>
                  </a:cubicBezTo>
                  <a:cubicBezTo>
                    <a:pt x="9527" y="813"/>
                    <a:pt x="9475" y="769"/>
                    <a:pt x="9425" y="769"/>
                  </a:cubicBezTo>
                  <a:close/>
                  <a:moveTo>
                    <a:pt x="3653" y="1153"/>
                  </a:moveTo>
                  <a:cubicBezTo>
                    <a:pt x="3602" y="1153"/>
                    <a:pt x="3551" y="1199"/>
                    <a:pt x="3578" y="1265"/>
                  </a:cubicBezTo>
                  <a:cubicBezTo>
                    <a:pt x="3615" y="1370"/>
                    <a:pt x="3661" y="1471"/>
                    <a:pt x="3710" y="1570"/>
                  </a:cubicBezTo>
                  <a:cubicBezTo>
                    <a:pt x="3726" y="1595"/>
                    <a:pt x="3754" y="1613"/>
                    <a:pt x="3784" y="1613"/>
                  </a:cubicBezTo>
                  <a:lnTo>
                    <a:pt x="3784" y="1607"/>
                  </a:lnTo>
                  <a:cubicBezTo>
                    <a:pt x="3788" y="1608"/>
                    <a:pt x="3792" y="1608"/>
                    <a:pt x="3795" y="1608"/>
                  </a:cubicBezTo>
                  <a:cubicBezTo>
                    <a:pt x="3804" y="1608"/>
                    <a:pt x="3813" y="1606"/>
                    <a:pt x="3821" y="1604"/>
                  </a:cubicBezTo>
                  <a:cubicBezTo>
                    <a:pt x="3862" y="1582"/>
                    <a:pt x="3877" y="1533"/>
                    <a:pt x="3855" y="1496"/>
                  </a:cubicBezTo>
                  <a:cubicBezTo>
                    <a:pt x="3806" y="1404"/>
                    <a:pt x="3766" y="1308"/>
                    <a:pt x="3729" y="1209"/>
                  </a:cubicBezTo>
                  <a:cubicBezTo>
                    <a:pt x="3715" y="1170"/>
                    <a:pt x="3684" y="1153"/>
                    <a:pt x="3653" y="1153"/>
                  </a:cubicBezTo>
                  <a:close/>
                  <a:moveTo>
                    <a:pt x="9126" y="1339"/>
                  </a:moveTo>
                  <a:cubicBezTo>
                    <a:pt x="9103" y="1339"/>
                    <a:pt x="9079" y="1350"/>
                    <a:pt x="9062" y="1376"/>
                  </a:cubicBezTo>
                  <a:cubicBezTo>
                    <a:pt x="9003" y="1459"/>
                    <a:pt x="8941" y="1545"/>
                    <a:pt x="8874" y="1629"/>
                  </a:cubicBezTo>
                  <a:cubicBezTo>
                    <a:pt x="8830" y="1681"/>
                    <a:pt x="8867" y="1761"/>
                    <a:pt x="8935" y="1761"/>
                  </a:cubicBezTo>
                  <a:lnTo>
                    <a:pt x="8935" y="1758"/>
                  </a:lnTo>
                  <a:cubicBezTo>
                    <a:pt x="8960" y="1758"/>
                    <a:pt x="8981" y="1749"/>
                    <a:pt x="8997" y="1731"/>
                  </a:cubicBezTo>
                  <a:cubicBezTo>
                    <a:pt x="9068" y="1644"/>
                    <a:pt x="9136" y="1555"/>
                    <a:pt x="9194" y="1465"/>
                  </a:cubicBezTo>
                  <a:cubicBezTo>
                    <a:pt x="9238" y="1402"/>
                    <a:pt x="9183" y="1339"/>
                    <a:pt x="9126" y="1339"/>
                  </a:cubicBezTo>
                  <a:close/>
                  <a:moveTo>
                    <a:pt x="13583" y="1304"/>
                  </a:moveTo>
                  <a:cubicBezTo>
                    <a:pt x="13553" y="1304"/>
                    <a:pt x="13524" y="1320"/>
                    <a:pt x="13509" y="1357"/>
                  </a:cubicBezTo>
                  <a:cubicBezTo>
                    <a:pt x="13472" y="1453"/>
                    <a:pt x="13429" y="1549"/>
                    <a:pt x="13380" y="1641"/>
                  </a:cubicBezTo>
                  <a:cubicBezTo>
                    <a:pt x="13358" y="1681"/>
                    <a:pt x="13373" y="1731"/>
                    <a:pt x="13414" y="1752"/>
                  </a:cubicBezTo>
                  <a:cubicBezTo>
                    <a:pt x="13426" y="1758"/>
                    <a:pt x="13438" y="1761"/>
                    <a:pt x="13454" y="1761"/>
                  </a:cubicBezTo>
                  <a:lnTo>
                    <a:pt x="13454" y="1755"/>
                  </a:lnTo>
                  <a:cubicBezTo>
                    <a:pt x="13481" y="1755"/>
                    <a:pt x="13509" y="1743"/>
                    <a:pt x="13525" y="1718"/>
                  </a:cubicBezTo>
                  <a:cubicBezTo>
                    <a:pt x="13574" y="1619"/>
                    <a:pt x="13620" y="1518"/>
                    <a:pt x="13660" y="1413"/>
                  </a:cubicBezTo>
                  <a:cubicBezTo>
                    <a:pt x="13684" y="1350"/>
                    <a:pt x="13633" y="1304"/>
                    <a:pt x="13583" y="1304"/>
                  </a:cubicBezTo>
                  <a:close/>
                  <a:moveTo>
                    <a:pt x="9576" y="1623"/>
                  </a:moveTo>
                  <a:cubicBezTo>
                    <a:pt x="9511" y="1623"/>
                    <a:pt x="9453" y="1710"/>
                    <a:pt x="9524" y="1768"/>
                  </a:cubicBezTo>
                  <a:cubicBezTo>
                    <a:pt x="9601" y="1848"/>
                    <a:pt x="9682" y="1925"/>
                    <a:pt x="9765" y="1996"/>
                  </a:cubicBezTo>
                  <a:cubicBezTo>
                    <a:pt x="9780" y="2008"/>
                    <a:pt x="9799" y="2014"/>
                    <a:pt x="9817" y="2014"/>
                  </a:cubicBezTo>
                  <a:cubicBezTo>
                    <a:pt x="9894" y="2014"/>
                    <a:pt x="9928" y="1922"/>
                    <a:pt x="9870" y="1872"/>
                  </a:cubicBezTo>
                  <a:cubicBezTo>
                    <a:pt x="9790" y="1805"/>
                    <a:pt x="9712" y="1734"/>
                    <a:pt x="9638" y="1657"/>
                  </a:cubicBezTo>
                  <a:cubicBezTo>
                    <a:pt x="9620" y="1632"/>
                    <a:pt x="9597" y="1623"/>
                    <a:pt x="9576" y="1623"/>
                  </a:cubicBezTo>
                  <a:close/>
                  <a:moveTo>
                    <a:pt x="177" y="1685"/>
                  </a:moveTo>
                  <a:cubicBezTo>
                    <a:pt x="167" y="1685"/>
                    <a:pt x="158" y="1687"/>
                    <a:pt x="148" y="1690"/>
                  </a:cubicBezTo>
                  <a:cubicBezTo>
                    <a:pt x="108" y="1706"/>
                    <a:pt x="86" y="1752"/>
                    <a:pt x="102" y="1795"/>
                  </a:cubicBezTo>
                  <a:cubicBezTo>
                    <a:pt x="142" y="1900"/>
                    <a:pt x="191" y="2005"/>
                    <a:pt x="253" y="2101"/>
                  </a:cubicBezTo>
                  <a:cubicBezTo>
                    <a:pt x="268" y="2125"/>
                    <a:pt x="293" y="2141"/>
                    <a:pt x="321" y="2141"/>
                  </a:cubicBezTo>
                  <a:lnTo>
                    <a:pt x="321" y="2135"/>
                  </a:lnTo>
                  <a:cubicBezTo>
                    <a:pt x="386" y="2135"/>
                    <a:pt x="426" y="2064"/>
                    <a:pt x="389" y="2011"/>
                  </a:cubicBezTo>
                  <a:cubicBezTo>
                    <a:pt x="336" y="1925"/>
                    <a:pt x="290" y="1832"/>
                    <a:pt x="253" y="1737"/>
                  </a:cubicBezTo>
                  <a:cubicBezTo>
                    <a:pt x="241" y="1705"/>
                    <a:pt x="210" y="1685"/>
                    <a:pt x="177" y="1685"/>
                  </a:cubicBezTo>
                  <a:close/>
                  <a:moveTo>
                    <a:pt x="4066" y="1521"/>
                  </a:moveTo>
                  <a:cubicBezTo>
                    <a:pt x="4042" y="1521"/>
                    <a:pt x="4018" y="1532"/>
                    <a:pt x="4000" y="1558"/>
                  </a:cubicBezTo>
                  <a:cubicBezTo>
                    <a:pt x="3945" y="1647"/>
                    <a:pt x="3886" y="1734"/>
                    <a:pt x="3821" y="1814"/>
                  </a:cubicBezTo>
                  <a:cubicBezTo>
                    <a:pt x="3773" y="1874"/>
                    <a:pt x="3823" y="1947"/>
                    <a:pt x="3884" y="1947"/>
                  </a:cubicBezTo>
                  <a:cubicBezTo>
                    <a:pt x="3901" y="1947"/>
                    <a:pt x="3919" y="1941"/>
                    <a:pt x="3936" y="1928"/>
                  </a:cubicBezTo>
                  <a:cubicBezTo>
                    <a:pt x="3982" y="1993"/>
                    <a:pt x="4031" y="2057"/>
                    <a:pt x="4084" y="2119"/>
                  </a:cubicBezTo>
                  <a:cubicBezTo>
                    <a:pt x="4099" y="2138"/>
                    <a:pt x="4121" y="2147"/>
                    <a:pt x="4145" y="2147"/>
                  </a:cubicBezTo>
                  <a:lnTo>
                    <a:pt x="4145" y="2144"/>
                  </a:lnTo>
                  <a:cubicBezTo>
                    <a:pt x="4164" y="2144"/>
                    <a:pt x="4182" y="2141"/>
                    <a:pt x="4198" y="2131"/>
                  </a:cubicBezTo>
                  <a:cubicBezTo>
                    <a:pt x="4232" y="2101"/>
                    <a:pt x="4238" y="2048"/>
                    <a:pt x="4207" y="2014"/>
                  </a:cubicBezTo>
                  <a:cubicBezTo>
                    <a:pt x="4145" y="1943"/>
                    <a:pt x="4090" y="1872"/>
                    <a:pt x="4037" y="1795"/>
                  </a:cubicBezTo>
                  <a:cubicBezTo>
                    <a:pt x="4074" y="1743"/>
                    <a:pt x="4108" y="1694"/>
                    <a:pt x="4139" y="1641"/>
                  </a:cubicBezTo>
                  <a:cubicBezTo>
                    <a:pt x="4174" y="1579"/>
                    <a:pt x="4121" y="1521"/>
                    <a:pt x="4066" y="1521"/>
                  </a:cubicBezTo>
                  <a:close/>
                  <a:moveTo>
                    <a:pt x="8714" y="1843"/>
                  </a:moveTo>
                  <a:cubicBezTo>
                    <a:pt x="8696" y="1843"/>
                    <a:pt x="8678" y="1849"/>
                    <a:pt x="8661" y="1863"/>
                  </a:cubicBezTo>
                  <a:cubicBezTo>
                    <a:pt x="8587" y="1940"/>
                    <a:pt x="8510" y="2014"/>
                    <a:pt x="8432" y="2082"/>
                  </a:cubicBezTo>
                  <a:cubicBezTo>
                    <a:pt x="8377" y="2131"/>
                    <a:pt x="8411" y="2224"/>
                    <a:pt x="8485" y="2224"/>
                  </a:cubicBezTo>
                  <a:lnTo>
                    <a:pt x="8488" y="2224"/>
                  </a:lnTo>
                  <a:cubicBezTo>
                    <a:pt x="8506" y="2221"/>
                    <a:pt x="8525" y="2215"/>
                    <a:pt x="8537" y="2202"/>
                  </a:cubicBezTo>
                  <a:cubicBezTo>
                    <a:pt x="8621" y="2131"/>
                    <a:pt x="8701" y="2054"/>
                    <a:pt x="8778" y="1977"/>
                  </a:cubicBezTo>
                  <a:cubicBezTo>
                    <a:pt x="8826" y="1917"/>
                    <a:pt x="8775" y="1843"/>
                    <a:pt x="8714" y="1843"/>
                  </a:cubicBezTo>
                  <a:close/>
                  <a:moveTo>
                    <a:pt x="13277" y="1872"/>
                  </a:moveTo>
                  <a:cubicBezTo>
                    <a:pt x="13256" y="1872"/>
                    <a:pt x="13234" y="1881"/>
                    <a:pt x="13216" y="1903"/>
                  </a:cubicBezTo>
                  <a:cubicBezTo>
                    <a:pt x="13154" y="1987"/>
                    <a:pt x="13087" y="2064"/>
                    <a:pt x="13013" y="2138"/>
                  </a:cubicBezTo>
                  <a:cubicBezTo>
                    <a:pt x="12982" y="2168"/>
                    <a:pt x="12982" y="2221"/>
                    <a:pt x="13013" y="2252"/>
                  </a:cubicBezTo>
                  <a:cubicBezTo>
                    <a:pt x="13028" y="2267"/>
                    <a:pt x="13050" y="2276"/>
                    <a:pt x="13071" y="2276"/>
                  </a:cubicBezTo>
                  <a:cubicBezTo>
                    <a:pt x="13093" y="2276"/>
                    <a:pt x="13111" y="2267"/>
                    <a:pt x="13127" y="2252"/>
                  </a:cubicBezTo>
                  <a:cubicBezTo>
                    <a:pt x="13207" y="2175"/>
                    <a:pt x="13281" y="2088"/>
                    <a:pt x="13346" y="1999"/>
                  </a:cubicBezTo>
                  <a:cubicBezTo>
                    <a:pt x="13386" y="1936"/>
                    <a:pt x="13334" y="1872"/>
                    <a:pt x="13277" y="1872"/>
                  </a:cubicBezTo>
                  <a:close/>
                  <a:moveTo>
                    <a:pt x="10071" y="2044"/>
                  </a:moveTo>
                  <a:cubicBezTo>
                    <a:pt x="10003" y="2044"/>
                    <a:pt x="9954" y="2145"/>
                    <a:pt x="10030" y="2193"/>
                  </a:cubicBezTo>
                  <a:cubicBezTo>
                    <a:pt x="10123" y="2255"/>
                    <a:pt x="10218" y="2310"/>
                    <a:pt x="10314" y="2363"/>
                  </a:cubicBezTo>
                  <a:cubicBezTo>
                    <a:pt x="10326" y="2369"/>
                    <a:pt x="10338" y="2375"/>
                    <a:pt x="10353" y="2375"/>
                  </a:cubicBezTo>
                  <a:lnTo>
                    <a:pt x="10353" y="2375"/>
                  </a:lnTo>
                  <a:cubicBezTo>
                    <a:pt x="10438" y="2374"/>
                    <a:pt x="10464" y="2261"/>
                    <a:pt x="10391" y="2221"/>
                  </a:cubicBezTo>
                  <a:cubicBezTo>
                    <a:pt x="10298" y="2172"/>
                    <a:pt x="10209" y="2119"/>
                    <a:pt x="10120" y="2061"/>
                  </a:cubicBezTo>
                  <a:cubicBezTo>
                    <a:pt x="10103" y="2049"/>
                    <a:pt x="10087" y="2044"/>
                    <a:pt x="10071" y="2044"/>
                  </a:cubicBezTo>
                  <a:close/>
                  <a:moveTo>
                    <a:pt x="10353" y="2375"/>
                  </a:moveTo>
                  <a:lnTo>
                    <a:pt x="10353" y="2375"/>
                  </a:lnTo>
                  <a:cubicBezTo>
                    <a:pt x="10352" y="2375"/>
                    <a:pt x="10351" y="2375"/>
                    <a:pt x="10351" y="2375"/>
                  </a:cubicBezTo>
                  <a:lnTo>
                    <a:pt x="10354" y="2375"/>
                  </a:lnTo>
                  <a:cubicBezTo>
                    <a:pt x="10354" y="2375"/>
                    <a:pt x="10353" y="2375"/>
                    <a:pt x="10353" y="2375"/>
                  </a:cubicBezTo>
                  <a:close/>
                  <a:moveTo>
                    <a:pt x="3677" y="2019"/>
                  </a:moveTo>
                  <a:cubicBezTo>
                    <a:pt x="3655" y="2019"/>
                    <a:pt x="3633" y="2028"/>
                    <a:pt x="3615" y="2051"/>
                  </a:cubicBezTo>
                  <a:cubicBezTo>
                    <a:pt x="3541" y="2128"/>
                    <a:pt x="3464" y="2199"/>
                    <a:pt x="3383" y="2267"/>
                  </a:cubicBezTo>
                  <a:cubicBezTo>
                    <a:pt x="3328" y="2317"/>
                    <a:pt x="3362" y="2409"/>
                    <a:pt x="3436" y="2409"/>
                  </a:cubicBezTo>
                  <a:lnTo>
                    <a:pt x="3439" y="2409"/>
                  </a:lnTo>
                  <a:cubicBezTo>
                    <a:pt x="3457" y="2409"/>
                    <a:pt x="3476" y="2403"/>
                    <a:pt x="3488" y="2391"/>
                  </a:cubicBezTo>
                  <a:cubicBezTo>
                    <a:pt x="3575" y="2320"/>
                    <a:pt x="3655" y="2243"/>
                    <a:pt x="3732" y="2162"/>
                  </a:cubicBezTo>
                  <a:cubicBezTo>
                    <a:pt x="3799" y="2104"/>
                    <a:pt x="3741" y="2019"/>
                    <a:pt x="3677" y="2019"/>
                  </a:cubicBezTo>
                  <a:close/>
                  <a:moveTo>
                    <a:pt x="4367" y="2212"/>
                  </a:moveTo>
                  <a:cubicBezTo>
                    <a:pt x="4302" y="2212"/>
                    <a:pt x="4249" y="2300"/>
                    <a:pt x="4315" y="2357"/>
                  </a:cubicBezTo>
                  <a:cubicBezTo>
                    <a:pt x="4395" y="2431"/>
                    <a:pt x="4481" y="2502"/>
                    <a:pt x="4571" y="2569"/>
                  </a:cubicBezTo>
                  <a:cubicBezTo>
                    <a:pt x="4583" y="2579"/>
                    <a:pt x="4602" y="2585"/>
                    <a:pt x="4617" y="2585"/>
                  </a:cubicBezTo>
                  <a:cubicBezTo>
                    <a:pt x="4697" y="2585"/>
                    <a:pt x="4728" y="2483"/>
                    <a:pt x="4667" y="2437"/>
                  </a:cubicBezTo>
                  <a:cubicBezTo>
                    <a:pt x="4583" y="2375"/>
                    <a:pt x="4500" y="2310"/>
                    <a:pt x="4426" y="2239"/>
                  </a:cubicBezTo>
                  <a:cubicBezTo>
                    <a:pt x="4407" y="2220"/>
                    <a:pt x="4387" y="2212"/>
                    <a:pt x="4367" y="2212"/>
                  </a:cubicBezTo>
                  <a:close/>
                  <a:moveTo>
                    <a:pt x="526" y="2233"/>
                  </a:moveTo>
                  <a:cubicBezTo>
                    <a:pt x="466" y="2233"/>
                    <a:pt x="415" y="2307"/>
                    <a:pt x="463" y="2366"/>
                  </a:cubicBezTo>
                  <a:cubicBezTo>
                    <a:pt x="543" y="2446"/>
                    <a:pt x="629" y="2520"/>
                    <a:pt x="719" y="2588"/>
                  </a:cubicBezTo>
                  <a:cubicBezTo>
                    <a:pt x="733" y="2597"/>
                    <a:pt x="748" y="2603"/>
                    <a:pt x="766" y="2603"/>
                  </a:cubicBezTo>
                  <a:lnTo>
                    <a:pt x="766" y="2603"/>
                  </a:lnTo>
                  <a:cubicBezTo>
                    <a:pt x="845" y="2600"/>
                    <a:pt x="876" y="2501"/>
                    <a:pt x="814" y="2455"/>
                  </a:cubicBezTo>
                  <a:cubicBezTo>
                    <a:pt x="728" y="2397"/>
                    <a:pt x="651" y="2329"/>
                    <a:pt x="580" y="2255"/>
                  </a:cubicBezTo>
                  <a:cubicBezTo>
                    <a:pt x="563" y="2239"/>
                    <a:pt x="544" y="2233"/>
                    <a:pt x="526" y="2233"/>
                  </a:cubicBezTo>
                  <a:close/>
                  <a:moveTo>
                    <a:pt x="766" y="2603"/>
                  </a:moveTo>
                  <a:cubicBezTo>
                    <a:pt x="765" y="2603"/>
                    <a:pt x="765" y="2603"/>
                    <a:pt x="765" y="2603"/>
                  </a:cubicBezTo>
                  <a:lnTo>
                    <a:pt x="768" y="2603"/>
                  </a:lnTo>
                  <a:cubicBezTo>
                    <a:pt x="767" y="2603"/>
                    <a:pt x="766" y="2603"/>
                    <a:pt x="766" y="2603"/>
                  </a:cubicBezTo>
                  <a:close/>
                  <a:moveTo>
                    <a:pt x="8235" y="2265"/>
                  </a:moveTo>
                  <a:cubicBezTo>
                    <a:pt x="8219" y="2265"/>
                    <a:pt x="8202" y="2270"/>
                    <a:pt x="8186" y="2283"/>
                  </a:cubicBezTo>
                  <a:cubicBezTo>
                    <a:pt x="8102" y="2344"/>
                    <a:pt x="8013" y="2406"/>
                    <a:pt x="7924" y="2461"/>
                  </a:cubicBezTo>
                  <a:cubicBezTo>
                    <a:pt x="7856" y="2505"/>
                    <a:pt x="7887" y="2610"/>
                    <a:pt x="7967" y="2610"/>
                  </a:cubicBezTo>
                  <a:cubicBezTo>
                    <a:pt x="7982" y="2610"/>
                    <a:pt x="7998" y="2606"/>
                    <a:pt x="8010" y="2597"/>
                  </a:cubicBezTo>
                  <a:cubicBezTo>
                    <a:pt x="8102" y="2539"/>
                    <a:pt x="8195" y="2477"/>
                    <a:pt x="8284" y="2412"/>
                  </a:cubicBezTo>
                  <a:cubicBezTo>
                    <a:pt x="8354" y="2360"/>
                    <a:pt x="8303" y="2265"/>
                    <a:pt x="8235" y="2265"/>
                  </a:cubicBezTo>
                  <a:close/>
                  <a:moveTo>
                    <a:pt x="10646" y="2351"/>
                  </a:moveTo>
                  <a:cubicBezTo>
                    <a:pt x="10568" y="2351"/>
                    <a:pt x="10531" y="2466"/>
                    <a:pt x="10616" y="2505"/>
                  </a:cubicBezTo>
                  <a:cubicBezTo>
                    <a:pt x="10715" y="2548"/>
                    <a:pt x="10820" y="2585"/>
                    <a:pt x="10928" y="2616"/>
                  </a:cubicBezTo>
                  <a:cubicBezTo>
                    <a:pt x="10934" y="2619"/>
                    <a:pt x="10943" y="2619"/>
                    <a:pt x="10949" y="2619"/>
                  </a:cubicBezTo>
                  <a:cubicBezTo>
                    <a:pt x="11042" y="2619"/>
                    <a:pt x="11063" y="2489"/>
                    <a:pt x="10974" y="2461"/>
                  </a:cubicBezTo>
                  <a:cubicBezTo>
                    <a:pt x="10872" y="2431"/>
                    <a:pt x="10773" y="2394"/>
                    <a:pt x="10678" y="2357"/>
                  </a:cubicBezTo>
                  <a:cubicBezTo>
                    <a:pt x="10667" y="2352"/>
                    <a:pt x="10656" y="2351"/>
                    <a:pt x="10646" y="2351"/>
                  </a:cubicBezTo>
                  <a:close/>
                  <a:moveTo>
                    <a:pt x="12823" y="2318"/>
                  </a:moveTo>
                  <a:cubicBezTo>
                    <a:pt x="12808" y="2318"/>
                    <a:pt x="12791" y="2323"/>
                    <a:pt x="12775" y="2335"/>
                  </a:cubicBezTo>
                  <a:cubicBezTo>
                    <a:pt x="12689" y="2391"/>
                    <a:pt x="12599" y="2437"/>
                    <a:pt x="12504" y="2477"/>
                  </a:cubicBezTo>
                  <a:cubicBezTo>
                    <a:pt x="12430" y="2511"/>
                    <a:pt x="12451" y="2625"/>
                    <a:pt x="12535" y="2631"/>
                  </a:cubicBezTo>
                  <a:lnTo>
                    <a:pt x="12538" y="2628"/>
                  </a:lnTo>
                  <a:cubicBezTo>
                    <a:pt x="12547" y="2628"/>
                    <a:pt x="12556" y="2628"/>
                    <a:pt x="12565" y="2625"/>
                  </a:cubicBezTo>
                  <a:cubicBezTo>
                    <a:pt x="12670" y="2582"/>
                    <a:pt x="12769" y="2529"/>
                    <a:pt x="12865" y="2468"/>
                  </a:cubicBezTo>
                  <a:cubicBezTo>
                    <a:pt x="12940" y="2420"/>
                    <a:pt x="12892" y="2318"/>
                    <a:pt x="12823" y="2318"/>
                  </a:cubicBezTo>
                  <a:close/>
                  <a:moveTo>
                    <a:pt x="11267" y="2538"/>
                  </a:moveTo>
                  <a:cubicBezTo>
                    <a:pt x="11228" y="2538"/>
                    <a:pt x="11192" y="2564"/>
                    <a:pt x="11184" y="2603"/>
                  </a:cubicBezTo>
                  <a:cubicBezTo>
                    <a:pt x="11174" y="2647"/>
                    <a:pt x="11202" y="2690"/>
                    <a:pt x="11248" y="2699"/>
                  </a:cubicBezTo>
                  <a:cubicBezTo>
                    <a:pt x="11356" y="2721"/>
                    <a:pt x="11464" y="2739"/>
                    <a:pt x="11575" y="2748"/>
                  </a:cubicBezTo>
                  <a:lnTo>
                    <a:pt x="11585" y="2748"/>
                  </a:lnTo>
                  <a:cubicBezTo>
                    <a:pt x="11686" y="2748"/>
                    <a:pt x="11693" y="2597"/>
                    <a:pt x="11591" y="2588"/>
                  </a:cubicBezTo>
                  <a:cubicBezTo>
                    <a:pt x="11486" y="2579"/>
                    <a:pt x="11381" y="2560"/>
                    <a:pt x="11279" y="2539"/>
                  </a:cubicBezTo>
                  <a:cubicBezTo>
                    <a:pt x="11275" y="2538"/>
                    <a:pt x="11271" y="2538"/>
                    <a:pt x="11267" y="2538"/>
                  </a:cubicBezTo>
                  <a:close/>
                  <a:moveTo>
                    <a:pt x="12225" y="2562"/>
                  </a:moveTo>
                  <a:cubicBezTo>
                    <a:pt x="12221" y="2562"/>
                    <a:pt x="12216" y="2563"/>
                    <a:pt x="12211" y="2563"/>
                  </a:cubicBezTo>
                  <a:cubicBezTo>
                    <a:pt x="12109" y="2582"/>
                    <a:pt x="12007" y="2594"/>
                    <a:pt x="11902" y="2597"/>
                  </a:cubicBezTo>
                  <a:cubicBezTo>
                    <a:pt x="11804" y="2606"/>
                    <a:pt x="11804" y="2755"/>
                    <a:pt x="11905" y="2761"/>
                  </a:cubicBezTo>
                  <a:lnTo>
                    <a:pt x="11912" y="2761"/>
                  </a:lnTo>
                  <a:cubicBezTo>
                    <a:pt x="12023" y="2755"/>
                    <a:pt x="12134" y="2742"/>
                    <a:pt x="12245" y="2721"/>
                  </a:cubicBezTo>
                  <a:cubicBezTo>
                    <a:pt x="12338" y="2697"/>
                    <a:pt x="12315" y="2562"/>
                    <a:pt x="12225" y="2562"/>
                  </a:cubicBezTo>
                  <a:close/>
                  <a:moveTo>
                    <a:pt x="3183" y="2436"/>
                  </a:moveTo>
                  <a:cubicBezTo>
                    <a:pt x="3167" y="2436"/>
                    <a:pt x="3150" y="2442"/>
                    <a:pt x="3134" y="2455"/>
                  </a:cubicBezTo>
                  <a:cubicBezTo>
                    <a:pt x="3044" y="2514"/>
                    <a:pt x="2955" y="2569"/>
                    <a:pt x="2862" y="2616"/>
                  </a:cubicBezTo>
                  <a:cubicBezTo>
                    <a:pt x="2784" y="2652"/>
                    <a:pt x="2811" y="2770"/>
                    <a:pt x="2896" y="2770"/>
                  </a:cubicBezTo>
                  <a:cubicBezTo>
                    <a:pt x="2898" y="2770"/>
                    <a:pt x="2900" y="2770"/>
                    <a:pt x="2902" y="2770"/>
                  </a:cubicBezTo>
                  <a:cubicBezTo>
                    <a:pt x="2915" y="2770"/>
                    <a:pt x="2927" y="2767"/>
                    <a:pt x="2936" y="2761"/>
                  </a:cubicBezTo>
                  <a:cubicBezTo>
                    <a:pt x="3035" y="2708"/>
                    <a:pt x="3131" y="2653"/>
                    <a:pt x="3223" y="2591"/>
                  </a:cubicBezTo>
                  <a:cubicBezTo>
                    <a:pt x="3303" y="2543"/>
                    <a:pt x="3253" y="2436"/>
                    <a:pt x="3183" y="2436"/>
                  </a:cubicBezTo>
                  <a:close/>
                  <a:moveTo>
                    <a:pt x="1036" y="2603"/>
                  </a:moveTo>
                  <a:cubicBezTo>
                    <a:pt x="961" y="2603"/>
                    <a:pt x="917" y="2722"/>
                    <a:pt x="1005" y="2761"/>
                  </a:cubicBezTo>
                  <a:cubicBezTo>
                    <a:pt x="1104" y="2810"/>
                    <a:pt x="1206" y="2856"/>
                    <a:pt x="1311" y="2893"/>
                  </a:cubicBezTo>
                  <a:cubicBezTo>
                    <a:pt x="1320" y="2896"/>
                    <a:pt x="1329" y="2899"/>
                    <a:pt x="1339" y="2899"/>
                  </a:cubicBezTo>
                  <a:cubicBezTo>
                    <a:pt x="1428" y="2899"/>
                    <a:pt x="1453" y="2773"/>
                    <a:pt x="1366" y="2742"/>
                  </a:cubicBezTo>
                  <a:cubicBezTo>
                    <a:pt x="1268" y="2705"/>
                    <a:pt x="1172" y="2665"/>
                    <a:pt x="1080" y="2616"/>
                  </a:cubicBezTo>
                  <a:cubicBezTo>
                    <a:pt x="1064" y="2607"/>
                    <a:pt x="1050" y="2603"/>
                    <a:pt x="1036" y="2603"/>
                  </a:cubicBezTo>
                  <a:close/>
                  <a:moveTo>
                    <a:pt x="4887" y="2595"/>
                  </a:moveTo>
                  <a:cubicBezTo>
                    <a:pt x="4816" y="2595"/>
                    <a:pt x="4771" y="2701"/>
                    <a:pt x="4852" y="2748"/>
                  </a:cubicBezTo>
                  <a:cubicBezTo>
                    <a:pt x="4947" y="2801"/>
                    <a:pt x="5046" y="2850"/>
                    <a:pt x="5151" y="2893"/>
                  </a:cubicBezTo>
                  <a:cubicBezTo>
                    <a:pt x="5160" y="2896"/>
                    <a:pt x="5169" y="2899"/>
                    <a:pt x="5182" y="2899"/>
                  </a:cubicBezTo>
                  <a:lnTo>
                    <a:pt x="5182" y="2896"/>
                  </a:lnTo>
                  <a:cubicBezTo>
                    <a:pt x="5268" y="2896"/>
                    <a:pt x="5290" y="2779"/>
                    <a:pt x="5212" y="2742"/>
                  </a:cubicBezTo>
                  <a:cubicBezTo>
                    <a:pt x="5114" y="2702"/>
                    <a:pt x="5021" y="2656"/>
                    <a:pt x="4929" y="2606"/>
                  </a:cubicBezTo>
                  <a:cubicBezTo>
                    <a:pt x="4914" y="2598"/>
                    <a:pt x="4900" y="2595"/>
                    <a:pt x="4887" y="2595"/>
                  </a:cubicBezTo>
                  <a:close/>
                  <a:moveTo>
                    <a:pt x="7683" y="2605"/>
                  </a:moveTo>
                  <a:cubicBezTo>
                    <a:pt x="7672" y="2605"/>
                    <a:pt x="7661" y="2608"/>
                    <a:pt x="7649" y="2613"/>
                  </a:cubicBezTo>
                  <a:cubicBezTo>
                    <a:pt x="7553" y="2662"/>
                    <a:pt x="7458" y="2705"/>
                    <a:pt x="7359" y="2742"/>
                  </a:cubicBezTo>
                  <a:cubicBezTo>
                    <a:pt x="7279" y="2776"/>
                    <a:pt x="7301" y="2896"/>
                    <a:pt x="7390" y="2899"/>
                  </a:cubicBezTo>
                  <a:cubicBezTo>
                    <a:pt x="7399" y="2899"/>
                    <a:pt x="7408" y="2896"/>
                    <a:pt x="7418" y="2893"/>
                  </a:cubicBezTo>
                  <a:cubicBezTo>
                    <a:pt x="7520" y="2853"/>
                    <a:pt x="7621" y="2807"/>
                    <a:pt x="7720" y="2758"/>
                  </a:cubicBezTo>
                  <a:cubicBezTo>
                    <a:pt x="7798" y="2714"/>
                    <a:pt x="7756" y="2605"/>
                    <a:pt x="7683" y="2605"/>
                  </a:cubicBezTo>
                  <a:close/>
                  <a:moveTo>
                    <a:pt x="2609" y="2736"/>
                  </a:moveTo>
                  <a:cubicBezTo>
                    <a:pt x="2599" y="2736"/>
                    <a:pt x="2589" y="2738"/>
                    <a:pt x="2578" y="2742"/>
                  </a:cubicBezTo>
                  <a:cubicBezTo>
                    <a:pt x="2480" y="2776"/>
                    <a:pt x="2381" y="2804"/>
                    <a:pt x="2279" y="2822"/>
                  </a:cubicBezTo>
                  <a:cubicBezTo>
                    <a:pt x="2184" y="2841"/>
                    <a:pt x="2196" y="2980"/>
                    <a:pt x="2292" y="2983"/>
                  </a:cubicBezTo>
                  <a:lnTo>
                    <a:pt x="2307" y="2983"/>
                  </a:lnTo>
                  <a:cubicBezTo>
                    <a:pt x="2418" y="2961"/>
                    <a:pt x="2526" y="2933"/>
                    <a:pt x="2631" y="2896"/>
                  </a:cubicBezTo>
                  <a:cubicBezTo>
                    <a:pt x="2725" y="2863"/>
                    <a:pt x="2690" y="2736"/>
                    <a:pt x="2609" y="2736"/>
                  </a:cubicBezTo>
                  <a:close/>
                  <a:moveTo>
                    <a:pt x="1642" y="2822"/>
                  </a:moveTo>
                  <a:cubicBezTo>
                    <a:pt x="1550" y="2822"/>
                    <a:pt x="1529" y="2968"/>
                    <a:pt x="1635" y="2983"/>
                  </a:cubicBezTo>
                  <a:cubicBezTo>
                    <a:pt x="1743" y="3004"/>
                    <a:pt x="1851" y="3014"/>
                    <a:pt x="1959" y="3014"/>
                  </a:cubicBezTo>
                  <a:lnTo>
                    <a:pt x="1974" y="3014"/>
                  </a:lnTo>
                  <a:cubicBezTo>
                    <a:pt x="2017" y="3014"/>
                    <a:pt x="2048" y="2977"/>
                    <a:pt x="2048" y="2933"/>
                  </a:cubicBezTo>
                  <a:cubicBezTo>
                    <a:pt x="2045" y="2889"/>
                    <a:pt x="2008" y="2853"/>
                    <a:pt x="1967" y="2853"/>
                  </a:cubicBezTo>
                  <a:cubicBezTo>
                    <a:pt x="1965" y="2853"/>
                    <a:pt x="1963" y="2853"/>
                    <a:pt x="1962" y="2853"/>
                  </a:cubicBezTo>
                  <a:cubicBezTo>
                    <a:pt x="1860" y="2853"/>
                    <a:pt x="1761" y="2844"/>
                    <a:pt x="1666" y="2825"/>
                  </a:cubicBezTo>
                  <a:cubicBezTo>
                    <a:pt x="1657" y="2823"/>
                    <a:pt x="1649" y="2822"/>
                    <a:pt x="1642" y="2822"/>
                  </a:cubicBezTo>
                  <a:close/>
                  <a:moveTo>
                    <a:pt x="7085" y="2836"/>
                  </a:moveTo>
                  <a:cubicBezTo>
                    <a:pt x="7078" y="2836"/>
                    <a:pt x="7071" y="2837"/>
                    <a:pt x="7063" y="2841"/>
                  </a:cubicBezTo>
                  <a:cubicBezTo>
                    <a:pt x="6961" y="2869"/>
                    <a:pt x="6859" y="2893"/>
                    <a:pt x="6755" y="2909"/>
                  </a:cubicBezTo>
                  <a:cubicBezTo>
                    <a:pt x="6654" y="2924"/>
                    <a:pt x="6665" y="3069"/>
                    <a:pt x="6764" y="3069"/>
                  </a:cubicBezTo>
                  <a:cubicBezTo>
                    <a:pt x="6765" y="3069"/>
                    <a:pt x="6766" y="3069"/>
                    <a:pt x="6767" y="3069"/>
                  </a:cubicBezTo>
                  <a:lnTo>
                    <a:pt x="6770" y="3072"/>
                  </a:lnTo>
                  <a:cubicBezTo>
                    <a:pt x="6773" y="3069"/>
                    <a:pt x="6776" y="3069"/>
                    <a:pt x="6782" y="3069"/>
                  </a:cubicBezTo>
                  <a:cubicBezTo>
                    <a:pt x="6890" y="3051"/>
                    <a:pt x="6998" y="3026"/>
                    <a:pt x="7106" y="2995"/>
                  </a:cubicBezTo>
                  <a:cubicBezTo>
                    <a:pt x="7190" y="2984"/>
                    <a:pt x="7155" y="2836"/>
                    <a:pt x="7085" y="2836"/>
                  </a:cubicBezTo>
                  <a:close/>
                  <a:moveTo>
                    <a:pt x="5496" y="2846"/>
                  </a:moveTo>
                  <a:cubicBezTo>
                    <a:pt x="5413" y="2846"/>
                    <a:pt x="5383" y="2966"/>
                    <a:pt x="5465" y="3001"/>
                  </a:cubicBezTo>
                  <a:cubicBezTo>
                    <a:pt x="5573" y="3032"/>
                    <a:pt x="5681" y="3057"/>
                    <a:pt x="5789" y="3072"/>
                  </a:cubicBezTo>
                  <a:cubicBezTo>
                    <a:pt x="5792" y="3074"/>
                    <a:pt x="5795" y="3074"/>
                    <a:pt x="5797" y="3074"/>
                  </a:cubicBezTo>
                  <a:cubicBezTo>
                    <a:pt x="5799" y="3074"/>
                    <a:pt x="5802" y="3074"/>
                    <a:pt x="5805" y="3072"/>
                  </a:cubicBezTo>
                  <a:lnTo>
                    <a:pt x="5805" y="3075"/>
                  </a:lnTo>
                  <a:cubicBezTo>
                    <a:pt x="5903" y="3075"/>
                    <a:pt x="5916" y="2933"/>
                    <a:pt x="5817" y="2915"/>
                  </a:cubicBezTo>
                  <a:cubicBezTo>
                    <a:pt x="5715" y="2899"/>
                    <a:pt x="5610" y="2875"/>
                    <a:pt x="5509" y="2847"/>
                  </a:cubicBezTo>
                  <a:cubicBezTo>
                    <a:pt x="5504" y="2846"/>
                    <a:pt x="5500" y="2846"/>
                    <a:pt x="5496" y="2846"/>
                  </a:cubicBezTo>
                  <a:close/>
                  <a:moveTo>
                    <a:pt x="6123" y="2946"/>
                  </a:moveTo>
                  <a:cubicBezTo>
                    <a:pt x="6020" y="2946"/>
                    <a:pt x="6013" y="3103"/>
                    <a:pt x="6119" y="3109"/>
                  </a:cubicBezTo>
                  <a:cubicBezTo>
                    <a:pt x="6172" y="3112"/>
                    <a:pt x="6227" y="3112"/>
                    <a:pt x="6280" y="3112"/>
                  </a:cubicBezTo>
                  <a:cubicBezTo>
                    <a:pt x="6338" y="3112"/>
                    <a:pt x="6394" y="3109"/>
                    <a:pt x="6452" y="3109"/>
                  </a:cubicBezTo>
                  <a:cubicBezTo>
                    <a:pt x="6554" y="3097"/>
                    <a:pt x="6548" y="2949"/>
                    <a:pt x="6446" y="2946"/>
                  </a:cubicBezTo>
                  <a:lnTo>
                    <a:pt x="6443" y="2946"/>
                  </a:lnTo>
                  <a:cubicBezTo>
                    <a:pt x="6391" y="2949"/>
                    <a:pt x="6338" y="2950"/>
                    <a:pt x="6286" y="2950"/>
                  </a:cubicBezTo>
                  <a:cubicBezTo>
                    <a:pt x="6233" y="2950"/>
                    <a:pt x="6181" y="2949"/>
                    <a:pt x="6128" y="2946"/>
                  </a:cubicBezTo>
                  <a:cubicBezTo>
                    <a:pt x="6126" y="2946"/>
                    <a:pt x="6125" y="2946"/>
                    <a:pt x="6123" y="2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708991" y="3277577"/>
              <a:ext cx="164307" cy="158066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6815220" y="4899330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1354;p14"/>
          <p:cNvGrpSpPr/>
          <p:nvPr/>
        </p:nvGrpSpPr>
        <p:grpSpPr>
          <a:xfrm>
            <a:off x="9887300" y="26365"/>
            <a:ext cx="2223824" cy="2141139"/>
            <a:chOff x="7415475" y="19774"/>
            <a:chExt cx="1667868" cy="1605854"/>
          </a:xfrm>
        </p:grpSpPr>
        <p:grpSp>
          <p:nvGrpSpPr>
            <p:cNvPr id="6" name="Google Shape;1355;p14"/>
            <p:cNvGrpSpPr/>
            <p:nvPr/>
          </p:nvGrpSpPr>
          <p:grpSpPr>
            <a:xfrm>
              <a:off x="8727034" y="1413481"/>
              <a:ext cx="356308" cy="212146"/>
              <a:chOff x="5852753" y="-1422679"/>
              <a:chExt cx="195881" cy="116634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852753" y="-1420330"/>
                <a:ext cx="195881" cy="11161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5861505" y="-1422679"/>
                <a:ext cx="176673" cy="116634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8" name="Google Shape;1358;p14"/>
            <p:cNvSpPr/>
            <p:nvPr/>
          </p:nvSpPr>
          <p:spPr>
            <a:xfrm>
              <a:off x="7415475" y="120062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454729" y="218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2877" y="179637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7700974" y="316816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53729" y="627684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957048" y="1145935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364;p14"/>
            <p:cNvGrpSpPr/>
            <p:nvPr/>
          </p:nvGrpSpPr>
          <p:grpSpPr>
            <a:xfrm>
              <a:off x="7853382" y="19774"/>
              <a:ext cx="394623" cy="297061"/>
              <a:chOff x="85157" y="4436674"/>
              <a:chExt cx="394623" cy="297061"/>
            </a:xfrm>
          </p:grpSpPr>
          <p:sp>
            <p:nvSpPr>
              <p:cNvPr id="1365" name="Google Shape;1365;p14"/>
              <p:cNvSpPr/>
              <p:nvPr/>
            </p:nvSpPr>
            <p:spPr>
              <a:xfrm flipH="1">
                <a:off x="381812" y="4602895"/>
                <a:ext cx="97968" cy="7456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21" extrusionOk="0">
                    <a:moveTo>
                      <a:pt x="861" y="1"/>
                    </a:moveTo>
                    <a:cubicBezTo>
                      <a:pt x="840" y="1"/>
                      <a:pt x="818" y="10"/>
                      <a:pt x="800" y="32"/>
                    </a:cubicBezTo>
                    <a:cubicBezTo>
                      <a:pt x="1" y="788"/>
                      <a:pt x="26" y="822"/>
                      <a:pt x="78" y="890"/>
                    </a:cubicBezTo>
                    <a:cubicBezTo>
                      <a:pt x="97" y="911"/>
                      <a:pt x="152" y="921"/>
                      <a:pt x="229" y="921"/>
                    </a:cubicBezTo>
                    <a:cubicBezTo>
                      <a:pt x="525" y="921"/>
                      <a:pt x="1139" y="788"/>
                      <a:pt x="1145" y="782"/>
                    </a:cubicBezTo>
                    <a:cubicBezTo>
                      <a:pt x="1188" y="769"/>
                      <a:pt x="1210" y="723"/>
                      <a:pt x="1195" y="683"/>
                    </a:cubicBezTo>
                    <a:cubicBezTo>
                      <a:pt x="1182" y="648"/>
                      <a:pt x="1151" y="627"/>
                      <a:pt x="1117" y="627"/>
                    </a:cubicBezTo>
                    <a:cubicBezTo>
                      <a:pt x="1109" y="627"/>
                      <a:pt x="1101" y="628"/>
                      <a:pt x="1093" y="631"/>
                    </a:cubicBezTo>
                    <a:cubicBezTo>
                      <a:pt x="1028" y="649"/>
                      <a:pt x="544" y="729"/>
                      <a:pt x="300" y="757"/>
                    </a:cubicBezTo>
                    <a:cubicBezTo>
                      <a:pt x="427" y="615"/>
                      <a:pt x="676" y="368"/>
                      <a:pt x="911" y="146"/>
                    </a:cubicBezTo>
                    <a:cubicBezTo>
                      <a:pt x="981" y="90"/>
                      <a:pt x="925" y="1"/>
                      <a:pt x="86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flipH="1">
                <a:off x="85157" y="4436674"/>
                <a:ext cx="358432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3669" extrusionOk="0">
                    <a:moveTo>
                      <a:pt x="1234" y="0"/>
                    </a:moveTo>
                    <a:cubicBezTo>
                      <a:pt x="1179" y="0"/>
                      <a:pt x="1127" y="25"/>
                      <a:pt x="1081" y="84"/>
                    </a:cubicBezTo>
                    <a:cubicBezTo>
                      <a:pt x="769" y="478"/>
                      <a:pt x="1463" y="1792"/>
                      <a:pt x="1463" y="1792"/>
                    </a:cubicBezTo>
                    <a:cubicBezTo>
                      <a:pt x="1463" y="1792"/>
                      <a:pt x="991" y="1509"/>
                      <a:pt x="617" y="1509"/>
                    </a:cubicBezTo>
                    <a:cubicBezTo>
                      <a:pt x="424" y="1509"/>
                      <a:pt x="257" y="1585"/>
                      <a:pt x="195" y="1814"/>
                    </a:cubicBezTo>
                    <a:cubicBezTo>
                      <a:pt x="0" y="2525"/>
                      <a:pt x="944" y="3669"/>
                      <a:pt x="2021" y="3669"/>
                    </a:cubicBezTo>
                    <a:cubicBezTo>
                      <a:pt x="2356" y="3669"/>
                      <a:pt x="2703" y="3559"/>
                      <a:pt x="3033" y="3291"/>
                    </a:cubicBezTo>
                    <a:cubicBezTo>
                      <a:pt x="4427" y="2162"/>
                      <a:pt x="3613" y="852"/>
                      <a:pt x="3613" y="852"/>
                    </a:cubicBezTo>
                    <a:lnTo>
                      <a:pt x="3613" y="852"/>
                    </a:lnTo>
                    <a:lnTo>
                      <a:pt x="2913" y="1490"/>
                    </a:lnTo>
                    <a:cubicBezTo>
                      <a:pt x="2913" y="1490"/>
                      <a:pt x="2795" y="608"/>
                      <a:pt x="2358" y="383"/>
                    </a:cubicBezTo>
                    <a:cubicBezTo>
                      <a:pt x="2294" y="350"/>
                      <a:pt x="2242" y="336"/>
                      <a:pt x="2198" y="336"/>
                    </a:cubicBezTo>
                    <a:cubicBezTo>
                      <a:pt x="1936" y="336"/>
                      <a:pt x="1981" y="827"/>
                      <a:pt x="1981" y="827"/>
                    </a:cubicBezTo>
                    <a:cubicBezTo>
                      <a:pt x="1981" y="827"/>
                      <a:pt x="1553" y="0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flipH="1">
                <a:off x="362057" y="4580549"/>
                <a:ext cx="53437" cy="5100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30" extrusionOk="0">
                    <a:moveTo>
                      <a:pt x="428" y="0"/>
                    </a:moveTo>
                    <a:cubicBezTo>
                      <a:pt x="374" y="0"/>
                      <a:pt x="319" y="53"/>
                      <a:pt x="351" y="117"/>
                    </a:cubicBezTo>
                    <a:cubicBezTo>
                      <a:pt x="407" y="237"/>
                      <a:pt x="444" y="392"/>
                      <a:pt x="428" y="456"/>
                    </a:cubicBezTo>
                    <a:cubicBezTo>
                      <a:pt x="373" y="419"/>
                      <a:pt x="262" y="287"/>
                      <a:pt x="175" y="154"/>
                    </a:cubicBezTo>
                    <a:cubicBezTo>
                      <a:pt x="158" y="126"/>
                      <a:pt x="133" y="114"/>
                      <a:pt x="109" y="114"/>
                    </a:cubicBezTo>
                    <a:cubicBezTo>
                      <a:pt x="54" y="114"/>
                      <a:pt x="1" y="176"/>
                      <a:pt x="40" y="240"/>
                    </a:cubicBezTo>
                    <a:cubicBezTo>
                      <a:pt x="132" y="382"/>
                      <a:pt x="305" y="623"/>
                      <a:pt x="441" y="629"/>
                    </a:cubicBezTo>
                    <a:lnTo>
                      <a:pt x="447" y="629"/>
                    </a:lnTo>
                    <a:cubicBezTo>
                      <a:pt x="487" y="629"/>
                      <a:pt x="524" y="611"/>
                      <a:pt x="549" y="580"/>
                    </a:cubicBezTo>
                    <a:cubicBezTo>
                      <a:pt x="660" y="438"/>
                      <a:pt x="539" y="139"/>
                      <a:pt x="499" y="52"/>
                    </a:cubicBezTo>
                    <a:cubicBezTo>
                      <a:pt x="485" y="16"/>
                      <a:pt x="457" y="0"/>
                      <a:pt x="42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 flipH="1">
                <a:off x="219396" y="4507518"/>
                <a:ext cx="103554" cy="10128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251" extrusionOk="0">
                    <a:moveTo>
                      <a:pt x="847" y="0"/>
                    </a:moveTo>
                    <a:cubicBezTo>
                      <a:pt x="816" y="0"/>
                      <a:pt x="784" y="9"/>
                      <a:pt x="756" y="26"/>
                    </a:cubicBezTo>
                    <a:cubicBezTo>
                      <a:pt x="667" y="88"/>
                      <a:pt x="642" y="242"/>
                      <a:pt x="642" y="387"/>
                    </a:cubicBezTo>
                    <a:cubicBezTo>
                      <a:pt x="473" y="222"/>
                      <a:pt x="340" y="137"/>
                      <a:pt x="245" y="137"/>
                    </a:cubicBezTo>
                    <a:cubicBezTo>
                      <a:pt x="214" y="137"/>
                      <a:pt x="187" y="146"/>
                      <a:pt x="164" y="165"/>
                    </a:cubicBezTo>
                    <a:cubicBezTo>
                      <a:pt x="124" y="192"/>
                      <a:pt x="1" y="288"/>
                      <a:pt x="386" y="1201"/>
                    </a:cubicBezTo>
                    <a:cubicBezTo>
                      <a:pt x="399" y="1232"/>
                      <a:pt x="430" y="1250"/>
                      <a:pt x="460" y="1250"/>
                    </a:cubicBezTo>
                    <a:cubicBezTo>
                      <a:pt x="473" y="1250"/>
                      <a:pt x="485" y="1247"/>
                      <a:pt x="494" y="1241"/>
                    </a:cubicBezTo>
                    <a:cubicBezTo>
                      <a:pt x="534" y="1226"/>
                      <a:pt x="553" y="1176"/>
                      <a:pt x="537" y="1136"/>
                    </a:cubicBezTo>
                    <a:cubicBezTo>
                      <a:pt x="402" y="812"/>
                      <a:pt x="272" y="424"/>
                      <a:pt x="272" y="300"/>
                    </a:cubicBezTo>
                    <a:lnTo>
                      <a:pt x="272" y="300"/>
                    </a:lnTo>
                    <a:cubicBezTo>
                      <a:pt x="349" y="331"/>
                      <a:pt x="525" y="485"/>
                      <a:pt x="676" y="655"/>
                    </a:cubicBezTo>
                    <a:cubicBezTo>
                      <a:pt x="693" y="674"/>
                      <a:pt x="715" y="682"/>
                      <a:pt x="736" y="682"/>
                    </a:cubicBezTo>
                    <a:cubicBezTo>
                      <a:pt x="779" y="682"/>
                      <a:pt x="821" y="646"/>
                      <a:pt x="815" y="593"/>
                    </a:cubicBezTo>
                    <a:cubicBezTo>
                      <a:pt x="793" y="399"/>
                      <a:pt x="812" y="189"/>
                      <a:pt x="843" y="162"/>
                    </a:cubicBezTo>
                    <a:cubicBezTo>
                      <a:pt x="849" y="162"/>
                      <a:pt x="855" y="165"/>
                      <a:pt x="861" y="168"/>
                    </a:cubicBezTo>
                    <a:cubicBezTo>
                      <a:pt x="1006" y="248"/>
                      <a:pt x="1093" y="606"/>
                      <a:pt x="1111" y="815"/>
                    </a:cubicBezTo>
                    <a:cubicBezTo>
                      <a:pt x="1114" y="867"/>
                      <a:pt x="1152" y="891"/>
                      <a:pt x="1190" y="891"/>
                    </a:cubicBezTo>
                    <a:cubicBezTo>
                      <a:pt x="1234" y="891"/>
                      <a:pt x="1278" y="859"/>
                      <a:pt x="1272" y="800"/>
                    </a:cubicBezTo>
                    <a:cubicBezTo>
                      <a:pt x="1265" y="735"/>
                      <a:pt x="1207" y="171"/>
                      <a:pt x="938" y="26"/>
                    </a:cubicBezTo>
                    <a:cubicBezTo>
                      <a:pt x="911" y="9"/>
                      <a:pt x="879" y="0"/>
                      <a:pt x="84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 flipH="1">
                <a:off x="182072" y="4624513"/>
                <a:ext cx="177556" cy="9189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135" extrusionOk="0">
                    <a:moveTo>
                      <a:pt x="2091" y="0"/>
                    </a:moveTo>
                    <a:cubicBezTo>
                      <a:pt x="2061" y="0"/>
                      <a:pt x="2030" y="17"/>
                      <a:pt x="2018" y="55"/>
                    </a:cubicBezTo>
                    <a:cubicBezTo>
                      <a:pt x="2014" y="61"/>
                      <a:pt x="1795" y="672"/>
                      <a:pt x="1265" y="891"/>
                    </a:cubicBezTo>
                    <a:cubicBezTo>
                      <a:pt x="1137" y="944"/>
                      <a:pt x="1000" y="970"/>
                      <a:pt x="856" y="970"/>
                    </a:cubicBezTo>
                    <a:cubicBezTo>
                      <a:pt x="640" y="970"/>
                      <a:pt x="406" y="911"/>
                      <a:pt x="158" y="792"/>
                    </a:cubicBezTo>
                    <a:cubicBezTo>
                      <a:pt x="143" y="784"/>
                      <a:pt x="129" y="780"/>
                      <a:pt x="116" y="780"/>
                    </a:cubicBezTo>
                    <a:cubicBezTo>
                      <a:pt x="41" y="780"/>
                      <a:pt x="1" y="898"/>
                      <a:pt x="90" y="937"/>
                    </a:cubicBezTo>
                    <a:cubicBezTo>
                      <a:pt x="361" y="1067"/>
                      <a:pt x="620" y="1135"/>
                      <a:pt x="861" y="1135"/>
                    </a:cubicBezTo>
                    <a:cubicBezTo>
                      <a:pt x="1021" y="1135"/>
                      <a:pt x="1182" y="1104"/>
                      <a:pt x="1330" y="1042"/>
                    </a:cubicBezTo>
                    <a:cubicBezTo>
                      <a:pt x="1928" y="792"/>
                      <a:pt x="2163" y="135"/>
                      <a:pt x="2172" y="108"/>
                    </a:cubicBezTo>
                    <a:cubicBezTo>
                      <a:pt x="2193" y="44"/>
                      <a:pt x="2141" y="0"/>
                      <a:pt x="209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Google Shape;1370;p14"/>
          <p:cNvGrpSpPr/>
          <p:nvPr/>
        </p:nvGrpSpPr>
        <p:grpSpPr>
          <a:xfrm>
            <a:off x="85639" y="134206"/>
            <a:ext cx="2367628" cy="1924647"/>
            <a:chOff x="64228" y="100651"/>
            <a:chExt cx="1775721" cy="1443485"/>
          </a:xfrm>
        </p:grpSpPr>
        <p:grpSp>
          <p:nvGrpSpPr>
            <p:cNvPr id="9" name="Google Shape;1371;p14"/>
            <p:cNvGrpSpPr/>
            <p:nvPr/>
          </p:nvGrpSpPr>
          <p:grpSpPr>
            <a:xfrm>
              <a:off x="207153" y="986833"/>
              <a:ext cx="367879" cy="258973"/>
              <a:chOff x="8341725" y="115829"/>
              <a:chExt cx="267198" cy="188098"/>
            </a:xfrm>
          </p:grpSpPr>
          <p:sp>
            <p:nvSpPr>
              <p:cNvPr id="1372" name="Google Shape;1372;p14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79" name="Google Shape;1379;p14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1678526" y="27430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64228" y="1429033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132954" y="70468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14"/>
            <p:cNvSpPr/>
            <p:nvPr/>
          </p:nvSpPr>
          <p:spPr>
            <a:xfrm rot="-5594267">
              <a:off x="128159" y="1035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14"/>
            <p:cNvSpPr/>
            <p:nvPr/>
          </p:nvSpPr>
          <p:spPr>
            <a:xfrm rot="-5594267">
              <a:off x="1518450" y="117160"/>
              <a:ext cx="82879" cy="75565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1386;p14"/>
            <p:cNvGrpSpPr/>
            <p:nvPr/>
          </p:nvGrpSpPr>
          <p:grpSpPr>
            <a:xfrm>
              <a:off x="978054" y="146142"/>
              <a:ext cx="446685" cy="265947"/>
              <a:chOff x="978054" y="146142"/>
              <a:chExt cx="446685" cy="265947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978054" y="15196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999986" y="146142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" name="Google Shape;1389;p14"/>
            <p:cNvGrpSpPr/>
            <p:nvPr/>
          </p:nvGrpSpPr>
          <p:grpSpPr>
            <a:xfrm>
              <a:off x="241328" y="274302"/>
              <a:ext cx="299552" cy="265537"/>
              <a:chOff x="8792070" y="4843090"/>
              <a:chExt cx="142474" cy="126290"/>
            </a:xfrm>
          </p:grpSpPr>
          <p:sp>
            <p:nvSpPr>
              <p:cNvPr id="1390" name="Google Shape;1390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2" name="Google Shape;1401;p14"/>
          <p:cNvGrpSpPr/>
          <p:nvPr/>
        </p:nvGrpSpPr>
        <p:grpSpPr>
          <a:xfrm>
            <a:off x="63476" y="3956318"/>
            <a:ext cx="3386437" cy="2967951"/>
            <a:chOff x="47607" y="2967235"/>
            <a:chExt cx="2539828" cy="2225963"/>
          </a:xfrm>
        </p:grpSpPr>
        <p:sp>
          <p:nvSpPr>
            <p:cNvPr id="1402" name="Google Shape;1402;p14"/>
            <p:cNvSpPr/>
            <p:nvPr/>
          </p:nvSpPr>
          <p:spPr>
            <a:xfrm>
              <a:off x="279841" y="296723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5064" y="48022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14"/>
            <p:cNvSpPr/>
            <p:nvPr/>
          </p:nvSpPr>
          <p:spPr>
            <a:xfrm rot="-581245">
              <a:off x="321352" y="4794389"/>
              <a:ext cx="787476" cy="33494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397152" y="33709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47607" y="317795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839941" y="497162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408;p14"/>
            <p:cNvGrpSpPr/>
            <p:nvPr/>
          </p:nvGrpSpPr>
          <p:grpSpPr>
            <a:xfrm>
              <a:off x="1339577" y="4712702"/>
              <a:ext cx="407881" cy="242857"/>
              <a:chOff x="78527" y="4008152"/>
              <a:chExt cx="407881" cy="242857"/>
            </a:xfrm>
          </p:grpSpPr>
          <p:sp>
            <p:nvSpPr>
              <p:cNvPr id="1409" name="Google Shape;1409;p14"/>
              <p:cNvSpPr/>
              <p:nvPr/>
            </p:nvSpPr>
            <p:spPr>
              <a:xfrm>
                <a:off x="78527" y="4013042"/>
                <a:ext cx="407881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96750" y="4008152"/>
                <a:ext cx="367883" cy="242857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oogle Shape;1411;p14"/>
            <p:cNvGrpSpPr/>
            <p:nvPr/>
          </p:nvGrpSpPr>
          <p:grpSpPr>
            <a:xfrm>
              <a:off x="85065" y="3621100"/>
              <a:ext cx="345427" cy="299475"/>
              <a:chOff x="1011528" y="129375"/>
              <a:chExt cx="345427" cy="299475"/>
            </a:xfrm>
          </p:grpSpPr>
          <p:sp>
            <p:nvSpPr>
              <p:cNvPr id="1412" name="Google Shape;1412;p14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417;p14"/>
            <p:cNvGrpSpPr/>
            <p:nvPr/>
          </p:nvGrpSpPr>
          <p:grpSpPr>
            <a:xfrm>
              <a:off x="2199114" y="4641719"/>
              <a:ext cx="388320" cy="384805"/>
              <a:chOff x="10649934" y="1571625"/>
              <a:chExt cx="449705" cy="445634"/>
            </a:xfrm>
          </p:grpSpPr>
          <p:sp>
            <p:nvSpPr>
              <p:cNvPr id="1418" name="Google Shape;1418;p14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40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1587267" y="24379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subTitle" idx="1"/>
          </p:nvPr>
        </p:nvSpPr>
        <p:spPr>
          <a:xfrm>
            <a:off x="27480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2" hasCustomPrompt="1"/>
          </p:nvPr>
        </p:nvSpPr>
        <p:spPr>
          <a:xfrm>
            <a:off x="6351400" y="24379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3"/>
          </p:nvPr>
        </p:nvSpPr>
        <p:spPr>
          <a:xfrm>
            <a:off x="75456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 hasCustomPrompt="1"/>
          </p:nvPr>
        </p:nvSpPr>
        <p:spPr>
          <a:xfrm>
            <a:off x="1587267" y="45366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27480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6351400" y="45366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subTitle" idx="7"/>
          </p:nvPr>
        </p:nvSpPr>
        <p:spPr>
          <a:xfrm>
            <a:off x="75456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2748000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9"/>
          </p:nvPr>
        </p:nvSpPr>
        <p:spPr>
          <a:xfrm>
            <a:off x="7552133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subTitle" idx="13"/>
          </p:nvPr>
        </p:nvSpPr>
        <p:spPr>
          <a:xfrm>
            <a:off x="2748000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5" name="Google Shape;1245;p13"/>
          <p:cNvSpPr txBox="1">
            <a:spLocks noGrp="1"/>
          </p:cNvSpPr>
          <p:nvPr>
            <p:ph type="subTitle" idx="14"/>
          </p:nvPr>
        </p:nvSpPr>
        <p:spPr>
          <a:xfrm>
            <a:off x="7552133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247;p13"/>
          <p:cNvGrpSpPr/>
          <p:nvPr/>
        </p:nvGrpSpPr>
        <p:grpSpPr>
          <a:xfrm>
            <a:off x="58567" y="4772937"/>
            <a:ext cx="2053156" cy="2139424"/>
            <a:chOff x="43925" y="3579703"/>
            <a:chExt cx="1539867" cy="1604568"/>
          </a:xfrm>
        </p:grpSpPr>
        <p:sp>
          <p:nvSpPr>
            <p:cNvPr id="1248" name="Google Shape;1248;p13"/>
            <p:cNvSpPr/>
            <p:nvPr/>
          </p:nvSpPr>
          <p:spPr>
            <a:xfrm>
              <a:off x="43925" y="4343775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40141" y="373015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99302" y="4905950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52924" y="3579703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61479" y="5081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500911" y="496766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254;p13"/>
          <p:cNvGrpSpPr/>
          <p:nvPr/>
        </p:nvGrpSpPr>
        <p:grpSpPr>
          <a:xfrm>
            <a:off x="9820131" y="4273392"/>
            <a:ext cx="2286252" cy="2502073"/>
            <a:chOff x="7365098" y="3205040"/>
            <a:chExt cx="1714689" cy="1876555"/>
          </a:xfrm>
        </p:grpSpPr>
        <p:sp>
          <p:nvSpPr>
            <p:cNvPr id="1255" name="Google Shape;1255;p13"/>
            <p:cNvSpPr/>
            <p:nvPr/>
          </p:nvSpPr>
          <p:spPr>
            <a:xfrm>
              <a:off x="8957971" y="3553857"/>
              <a:ext cx="97552" cy="98090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5"/>
                  </a:moveTo>
                  <a:cubicBezTo>
                    <a:pt x="990" y="315"/>
                    <a:pt x="1018" y="417"/>
                    <a:pt x="1034" y="485"/>
                  </a:cubicBezTo>
                  <a:cubicBezTo>
                    <a:pt x="1080" y="667"/>
                    <a:pt x="1089" y="707"/>
                    <a:pt x="1111" y="738"/>
                  </a:cubicBezTo>
                  <a:cubicBezTo>
                    <a:pt x="1135" y="769"/>
                    <a:pt x="1166" y="784"/>
                    <a:pt x="1345" y="846"/>
                  </a:cubicBezTo>
                  <a:cubicBezTo>
                    <a:pt x="1410" y="870"/>
                    <a:pt x="1505" y="904"/>
                    <a:pt x="1576" y="935"/>
                  </a:cubicBezTo>
                  <a:cubicBezTo>
                    <a:pt x="1478" y="978"/>
                    <a:pt x="1314" y="1040"/>
                    <a:pt x="1169" y="1093"/>
                  </a:cubicBezTo>
                  <a:cubicBezTo>
                    <a:pt x="1148" y="1099"/>
                    <a:pt x="1129" y="1114"/>
                    <a:pt x="1120" y="1136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1"/>
                    <a:pt x="759" y="1108"/>
                  </a:cubicBezTo>
                  <a:cubicBezTo>
                    <a:pt x="753" y="1077"/>
                    <a:pt x="728" y="1052"/>
                    <a:pt x="697" y="1046"/>
                  </a:cubicBezTo>
                  <a:cubicBezTo>
                    <a:pt x="528" y="1015"/>
                    <a:pt x="333" y="972"/>
                    <a:pt x="229" y="941"/>
                  </a:cubicBezTo>
                  <a:cubicBezTo>
                    <a:pt x="392" y="852"/>
                    <a:pt x="565" y="775"/>
                    <a:pt x="738" y="707"/>
                  </a:cubicBezTo>
                  <a:cubicBezTo>
                    <a:pt x="759" y="698"/>
                    <a:pt x="775" y="682"/>
                    <a:pt x="784" y="661"/>
                  </a:cubicBezTo>
                  <a:cubicBezTo>
                    <a:pt x="839" y="516"/>
                    <a:pt x="901" y="374"/>
                    <a:pt x="969" y="235"/>
                  </a:cubicBezTo>
                  <a:close/>
                  <a:moveTo>
                    <a:pt x="987" y="1"/>
                  </a:moveTo>
                  <a:cubicBezTo>
                    <a:pt x="938" y="1"/>
                    <a:pt x="864" y="1"/>
                    <a:pt x="648" y="571"/>
                  </a:cubicBezTo>
                  <a:cubicBezTo>
                    <a:pt x="40" y="815"/>
                    <a:pt x="16" y="895"/>
                    <a:pt x="7" y="929"/>
                  </a:cubicBezTo>
                  <a:cubicBezTo>
                    <a:pt x="0" y="957"/>
                    <a:pt x="7" y="985"/>
                    <a:pt x="22" y="1009"/>
                  </a:cubicBezTo>
                  <a:cubicBezTo>
                    <a:pt x="37" y="1031"/>
                    <a:pt x="84" y="1093"/>
                    <a:pt x="617" y="1194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6" y="1176"/>
                    <a:pt x="1718" y="1065"/>
                    <a:pt x="1780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8"/>
                    <a:pt x="1243" y="633"/>
                  </a:cubicBezTo>
                  <a:cubicBezTo>
                    <a:pt x="1231" y="599"/>
                    <a:pt x="1209" y="516"/>
                    <a:pt x="1194" y="448"/>
                  </a:cubicBezTo>
                  <a:cubicBezTo>
                    <a:pt x="1142" y="229"/>
                    <a:pt x="1105" y="93"/>
                    <a:pt x="1064" y="41"/>
                  </a:cubicBezTo>
                  <a:cubicBezTo>
                    <a:pt x="1046" y="16"/>
                    <a:pt x="1018" y="4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8906457" y="32050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13"/>
            <p:cNvSpPr/>
            <p:nvPr/>
          </p:nvSpPr>
          <p:spPr>
            <a:xfrm rot="-320246">
              <a:off x="8287495" y="4291232"/>
              <a:ext cx="649264" cy="445283"/>
            </a:xfrm>
            <a:custGeom>
              <a:avLst/>
              <a:gdLst/>
              <a:ahLst/>
              <a:cxnLst/>
              <a:rect l="l" t="t" r="r" b="b"/>
              <a:pathLst>
                <a:path w="12073" h="8280" extrusionOk="0">
                  <a:moveTo>
                    <a:pt x="8926" y="1"/>
                  </a:moveTo>
                  <a:cubicBezTo>
                    <a:pt x="8924" y="1"/>
                    <a:pt x="8922" y="1"/>
                    <a:pt x="8921" y="1"/>
                  </a:cubicBezTo>
                  <a:cubicBezTo>
                    <a:pt x="8831" y="4"/>
                    <a:pt x="8742" y="13"/>
                    <a:pt x="8652" y="29"/>
                  </a:cubicBezTo>
                  <a:lnTo>
                    <a:pt x="8588" y="41"/>
                  </a:lnTo>
                  <a:cubicBezTo>
                    <a:pt x="8492" y="60"/>
                    <a:pt x="8507" y="201"/>
                    <a:pt x="8606" y="201"/>
                  </a:cubicBezTo>
                  <a:cubicBezTo>
                    <a:pt x="8609" y="201"/>
                    <a:pt x="8615" y="201"/>
                    <a:pt x="8621" y="198"/>
                  </a:cubicBezTo>
                  <a:lnTo>
                    <a:pt x="8677" y="189"/>
                  </a:lnTo>
                  <a:cubicBezTo>
                    <a:pt x="8760" y="174"/>
                    <a:pt x="8844" y="164"/>
                    <a:pt x="8930" y="161"/>
                  </a:cubicBezTo>
                  <a:cubicBezTo>
                    <a:pt x="8973" y="158"/>
                    <a:pt x="9007" y="121"/>
                    <a:pt x="9007" y="78"/>
                  </a:cubicBezTo>
                  <a:cubicBezTo>
                    <a:pt x="9004" y="34"/>
                    <a:pt x="8967" y="1"/>
                    <a:pt x="8926" y="1"/>
                  </a:cubicBezTo>
                  <a:close/>
                  <a:moveTo>
                    <a:pt x="9248" y="13"/>
                  </a:moveTo>
                  <a:cubicBezTo>
                    <a:pt x="9151" y="13"/>
                    <a:pt x="9136" y="159"/>
                    <a:pt x="9238" y="174"/>
                  </a:cubicBezTo>
                  <a:cubicBezTo>
                    <a:pt x="9343" y="186"/>
                    <a:pt x="9445" y="205"/>
                    <a:pt x="9544" y="232"/>
                  </a:cubicBezTo>
                  <a:cubicBezTo>
                    <a:pt x="9553" y="235"/>
                    <a:pt x="9559" y="235"/>
                    <a:pt x="9565" y="235"/>
                  </a:cubicBezTo>
                  <a:cubicBezTo>
                    <a:pt x="9661" y="235"/>
                    <a:pt x="9679" y="100"/>
                    <a:pt x="9587" y="75"/>
                  </a:cubicBezTo>
                  <a:cubicBezTo>
                    <a:pt x="9479" y="47"/>
                    <a:pt x="9368" y="26"/>
                    <a:pt x="9257" y="13"/>
                  </a:cubicBezTo>
                  <a:cubicBezTo>
                    <a:pt x="9254" y="13"/>
                    <a:pt x="9251" y="13"/>
                    <a:pt x="9248" y="13"/>
                  </a:cubicBezTo>
                  <a:close/>
                  <a:moveTo>
                    <a:pt x="8303" y="128"/>
                  </a:moveTo>
                  <a:cubicBezTo>
                    <a:pt x="8291" y="128"/>
                    <a:pt x="8279" y="131"/>
                    <a:pt x="8267" y="137"/>
                  </a:cubicBezTo>
                  <a:cubicBezTo>
                    <a:pt x="8162" y="180"/>
                    <a:pt x="8060" y="232"/>
                    <a:pt x="7964" y="294"/>
                  </a:cubicBezTo>
                  <a:cubicBezTo>
                    <a:pt x="7900" y="340"/>
                    <a:pt x="7931" y="442"/>
                    <a:pt x="8011" y="442"/>
                  </a:cubicBezTo>
                  <a:lnTo>
                    <a:pt x="8011" y="445"/>
                  </a:lnTo>
                  <a:cubicBezTo>
                    <a:pt x="8026" y="445"/>
                    <a:pt x="8042" y="439"/>
                    <a:pt x="8054" y="430"/>
                  </a:cubicBezTo>
                  <a:cubicBezTo>
                    <a:pt x="8140" y="374"/>
                    <a:pt x="8233" y="325"/>
                    <a:pt x="8325" y="288"/>
                  </a:cubicBezTo>
                  <a:cubicBezTo>
                    <a:pt x="8420" y="255"/>
                    <a:pt x="8382" y="128"/>
                    <a:pt x="8303" y="128"/>
                  </a:cubicBezTo>
                  <a:close/>
                  <a:moveTo>
                    <a:pt x="9873" y="178"/>
                  </a:moveTo>
                  <a:cubicBezTo>
                    <a:pt x="9795" y="178"/>
                    <a:pt x="9757" y="295"/>
                    <a:pt x="9840" y="334"/>
                  </a:cubicBezTo>
                  <a:cubicBezTo>
                    <a:pt x="9938" y="374"/>
                    <a:pt x="10031" y="417"/>
                    <a:pt x="10123" y="470"/>
                  </a:cubicBezTo>
                  <a:cubicBezTo>
                    <a:pt x="10136" y="476"/>
                    <a:pt x="10148" y="479"/>
                    <a:pt x="10164" y="479"/>
                  </a:cubicBezTo>
                  <a:cubicBezTo>
                    <a:pt x="10247" y="479"/>
                    <a:pt x="10275" y="368"/>
                    <a:pt x="10201" y="328"/>
                  </a:cubicBezTo>
                  <a:cubicBezTo>
                    <a:pt x="10105" y="275"/>
                    <a:pt x="10003" y="226"/>
                    <a:pt x="9901" y="183"/>
                  </a:cubicBezTo>
                  <a:cubicBezTo>
                    <a:pt x="9891" y="179"/>
                    <a:pt x="9882" y="178"/>
                    <a:pt x="9873" y="178"/>
                  </a:cubicBezTo>
                  <a:close/>
                  <a:moveTo>
                    <a:pt x="5475" y="516"/>
                  </a:moveTo>
                  <a:cubicBezTo>
                    <a:pt x="5406" y="516"/>
                    <a:pt x="5337" y="518"/>
                    <a:pt x="5269" y="522"/>
                  </a:cubicBezTo>
                  <a:cubicBezTo>
                    <a:pt x="5167" y="531"/>
                    <a:pt x="5173" y="683"/>
                    <a:pt x="5275" y="686"/>
                  </a:cubicBezTo>
                  <a:lnTo>
                    <a:pt x="5281" y="683"/>
                  </a:lnTo>
                  <a:cubicBezTo>
                    <a:pt x="5341" y="679"/>
                    <a:pt x="5401" y="677"/>
                    <a:pt x="5463" y="677"/>
                  </a:cubicBezTo>
                  <a:cubicBezTo>
                    <a:pt x="5506" y="677"/>
                    <a:pt x="5549" y="678"/>
                    <a:pt x="5593" y="679"/>
                  </a:cubicBezTo>
                  <a:cubicBezTo>
                    <a:pt x="5698" y="679"/>
                    <a:pt x="5704" y="528"/>
                    <a:pt x="5602" y="519"/>
                  </a:cubicBezTo>
                  <a:cubicBezTo>
                    <a:pt x="5560" y="517"/>
                    <a:pt x="5517" y="516"/>
                    <a:pt x="5475" y="516"/>
                  </a:cubicBezTo>
                  <a:close/>
                  <a:moveTo>
                    <a:pt x="5916" y="551"/>
                  </a:moveTo>
                  <a:cubicBezTo>
                    <a:pt x="5879" y="551"/>
                    <a:pt x="5845" y="580"/>
                    <a:pt x="5839" y="621"/>
                  </a:cubicBezTo>
                  <a:cubicBezTo>
                    <a:pt x="5833" y="664"/>
                    <a:pt x="5861" y="704"/>
                    <a:pt x="5907" y="713"/>
                  </a:cubicBezTo>
                  <a:cubicBezTo>
                    <a:pt x="6009" y="729"/>
                    <a:pt x="6111" y="754"/>
                    <a:pt x="6213" y="781"/>
                  </a:cubicBezTo>
                  <a:cubicBezTo>
                    <a:pt x="6219" y="784"/>
                    <a:pt x="6228" y="784"/>
                    <a:pt x="6234" y="784"/>
                  </a:cubicBezTo>
                  <a:cubicBezTo>
                    <a:pt x="6327" y="784"/>
                    <a:pt x="6345" y="655"/>
                    <a:pt x="6256" y="627"/>
                  </a:cubicBezTo>
                  <a:cubicBezTo>
                    <a:pt x="6151" y="596"/>
                    <a:pt x="6043" y="572"/>
                    <a:pt x="5932" y="553"/>
                  </a:cubicBezTo>
                  <a:cubicBezTo>
                    <a:pt x="5927" y="552"/>
                    <a:pt x="5922" y="551"/>
                    <a:pt x="5916" y="551"/>
                  </a:cubicBezTo>
                  <a:close/>
                  <a:moveTo>
                    <a:pt x="4962" y="562"/>
                  </a:moveTo>
                  <a:cubicBezTo>
                    <a:pt x="4955" y="562"/>
                    <a:pt x="4947" y="563"/>
                    <a:pt x="4939" y="565"/>
                  </a:cubicBezTo>
                  <a:cubicBezTo>
                    <a:pt x="4831" y="587"/>
                    <a:pt x="4723" y="612"/>
                    <a:pt x="4615" y="642"/>
                  </a:cubicBezTo>
                  <a:cubicBezTo>
                    <a:pt x="4526" y="670"/>
                    <a:pt x="4544" y="803"/>
                    <a:pt x="4640" y="803"/>
                  </a:cubicBezTo>
                  <a:cubicBezTo>
                    <a:pt x="4646" y="803"/>
                    <a:pt x="4655" y="803"/>
                    <a:pt x="4661" y="800"/>
                  </a:cubicBezTo>
                  <a:cubicBezTo>
                    <a:pt x="4763" y="769"/>
                    <a:pt x="4865" y="744"/>
                    <a:pt x="4970" y="726"/>
                  </a:cubicBezTo>
                  <a:cubicBezTo>
                    <a:pt x="5075" y="711"/>
                    <a:pt x="5054" y="562"/>
                    <a:pt x="4962" y="562"/>
                  </a:cubicBezTo>
                  <a:close/>
                  <a:moveTo>
                    <a:pt x="10439" y="486"/>
                  </a:moveTo>
                  <a:cubicBezTo>
                    <a:pt x="10370" y="486"/>
                    <a:pt x="10324" y="585"/>
                    <a:pt x="10395" y="633"/>
                  </a:cubicBezTo>
                  <a:cubicBezTo>
                    <a:pt x="10478" y="692"/>
                    <a:pt x="10565" y="757"/>
                    <a:pt x="10651" y="821"/>
                  </a:cubicBezTo>
                  <a:cubicBezTo>
                    <a:pt x="10663" y="834"/>
                    <a:pt x="10682" y="840"/>
                    <a:pt x="10700" y="840"/>
                  </a:cubicBezTo>
                  <a:lnTo>
                    <a:pt x="10700" y="843"/>
                  </a:lnTo>
                  <a:cubicBezTo>
                    <a:pt x="10725" y="843"/>
                    <a:pt x="10747" y="831"/>
                    <a:pt x="10762" y="809"/>
                  </a:cubicBezTo>
                  <a:cubicBezTo>
                    <a:pt x="10790" y="775"/>
                    <a:pt x="10784" y="723"/>
                    <a:pt x="10750" y="695"/>
                  </a:cubicBezTo>
                  <a:cubicBezTo>
                    <a:pt x="10663" y="627"/>
                    <a:pt x="10574" y="559"/>
                    <a:pt x="10484" y="501"/>
                  </a:cubicBezTo>
                  <a:cubicBezTo>
                    <a:pt x="10469" y="490"/>
                    <a:pt x="10453" y="486"/>
                    <a:pt x="10439" y="486"/>
                  </a:cubicBezTo>
                  <a:close/>
                  <a:moveTo>
                    <a:pt x="7760" y="484"/>
                  </a:moveTo>
                  <a:cubicBezTo>
                    <a:pt x="7741" y="484"/>
                    <a:pt x="7720" y="492"/>
                    <a:pt x="7702" y="510"/>
                  </a:cubicBezTo>
                  <a:cubicBezTo>
                    <a:pt x="7622" y="590"/>
                    <a:pt x="7551" y="676"/>
                    <a:pt x="7490" y="772"/>
                  </a:cubicBezTo>
                  <a:cubicBezTo>
                    <a:pt x="7452" y="824"/>
                    <a:pt x="7490" y="898"/>
                    <a:pt x="7554" y="898"/>
                  </a:cubicBezTo>
                  <a:cubicBezTo>
                    <a:pt x="7582" y="898"/>
                    <a:pt x="7610" y="886"/>
                    <a:pt x="7625" y="861"/>
                  </a:cubicBezTo>
                  <a:cubicBezTo>
                    <a:pt x="7684" y="778"/>
                    <a:pt x="7749" y="698"/>
                    <a:pt x="7820" y="624"/>
                  </a:cubicBezTo>
                  <a:cubicBezTo>
                    <a:pt x="7879" y="565"/>
                    <a:pt x="7824" y="484"/>
                    <a:pt x="7760" y="484"/>
                  </a:cubicBezTo>
                  <a:close/>
                  <a:moveTo>
                    <a:pt x="6543" y="733"/>
                  </a:moveTo>
                  <a:cubicBezTo>
                    <a:pt x="6464" y="733"/>
                    <a:pt x="6426" y="848"/>
                    <a:pt x="6509" y="886"/>
                  </a:cubicBezTo>
                  <a:cubicBezTo>
                    <a:pt x="6604" y="929"/>
                    <a:pt x="6700" y="976"/>
                    <a:pt x="6789" y="1028"/>
                  </a:cubicBezTo>
                  <a:cubicBezTo>
                    <a:pt x="6802" y="1034"/>
                    <a:pt x="6814" y="1037"/>
                    <a:pt x="6829" y="1037"/>
                  </a:cubicBezTo>
                  <a:lnTo>
                    <a:pt x="6833" y="1037"/>
                  </a:lnTo>
                  <a:cubicBezTo>
                    <a:pt x="6913" y="1037"/>
                    <a:pt x="6941" y="926"/>
                    <a:pt x="6870" y="886"/>
                  </a:cubicBezTo>
                  <a:cubicBezTo>
                    <a:pt x="6774" y="831"/>
                    <a:pt x="6675" y="781"/>
                    <a:pt x="6573" y="738"/>
                  </a:cubicBezTo>
                  <a:cubicBezTo>
                    <a:pt x="6563" y="734"/>
                    <a:pt x="6553" y="733"/>
                    <a:pt x="6543" y="733"/>
                  </a:cubicBezTo>
                  <a:close/>
                  <a:moveTo>
                    <a:pt x="4337" y="747"/>
                  </a:moveTo>
                  <a:cubicBezTo>
                    <a:pt x="4326" y="747"/>
                    <a:pt x="4315" y="749"/>
                    <a:pt x="4303" y="754"/>
                  </a:cubicBezTo>
                  <a:cubicBezTo>
                    <a:pt x="4236" y="781"/>
                    <a:pt x="4168" y="812"/>
                    <a:pt x="4100" y="846"/>
                  </a:cubicBezTo>
                  <a:cubicBezTo>
                    <a:pt x="4069" y="861"/>
                    <a:pt x="4035" y="877"/>
                    <a:pt x="4004" y="892"/>
                  </a:cubicBezTo>
                  <a:cubicBezTo>
                    <a:pt x="3964" y="914"/>
                    <a:pt x="3949" y="963"/>
                    <a:pt x="3970" y="1003"/>
                  </a:cubicBezTo>
                  <a:cubicBezTo>
                    <a:pt x="3983" y="1031"/>
                    <a:pt x="4010" y="1047"/>
                    <a:pt x="4041" y="1047"/>
                  </a:cubicBezTo>
                  <a:cubicBezTo>
                    <a:pt x="4054" y="1047"/>
                    <a:pt x="4069" y="1043"/>
                    <a:pt x="4081" y="1037"/>
                  </a:cubicBezTo>
                  <a:cubicBezTo>
                    <a:pt x="4109" y="1022"/>
                    <a:pt x="4140" y="1006"/>
                    <a:pt x="4174" y="991"/>
                  </a:cubicBezTo>
                  <a:cubicBezTo>
                    <a:pt x="4236" y="960"/>
                    <a:pt x="4300" y="929"/>
                    <a:pt x="4365" y="905"/>
                  </a:cubicBezTo>
                  <a:cubicBezTo>
                    <a:pt x="4452" y="869"/>
                    <a:pt x="4417" y="747"/>
                    <a:pt x="4337" y="747"/>
                  </a:cubicBezTo>
                  <a:close/>
                  <a:moveTo>
                    <a:pt x="10948" y="890"/>
                  </a:moveTo>
                  <a:cubicBezTo>
                    <a:pt x="10885" y="890"/>
                    <a:pt x="10833" y="972"/>
                    <a:pt x="10891" y="1028"/>
                  </a:cubicBezTo>
                  <a:cubicBezTo>
                    <a:pt x="10972" y="1102"/>
                    <a:pt x="11049" y="1176"/>
                    <a:pt x="11120" y="1250"/>
                  </a:cubicBezTo>
                  <a:cubicBezTo>
                    <a:pt x="11135" y="1266"/>
                    <a:pt x="11157" y="1275"/>
                    <a:pt x="11178" y="1275"/>
                  </a:cubicBezTo>
                  <a:cubicBezTo>
                    <a:pt x="11249" y="1275"/>
                    <a:pt x="11286" y="1188"/>
                    <a:pt x="11237" y="1139"/>
                  </a:cubicBezTo>
                  <a:cubicBezTo>
                    <a:pt x="11163" y="1062"/>
                    <a:pt x="11083" y="988"/>
                    <a:pt x="10999" y="911"/>
                  </a:cubicBezTo>
                  <a:cubicBezTo>
                    <a:pt x="10983" y="896"/>
                    <a:pt x="10965" y="890"/>
                    <a:pt x="10948" y="890"/>
                  </a:cubicBezTo>
                  <a:close/>
                  <a:moveTo>
                    <a:pt x="3769" y="1046"/>
                  </a:moveTo>
                  <a:cubicBezTo>
                    <a:pt x="3753" y="1046"/>
                    <a:pt x="3735" y="1052"/>
                    <a:pt x="3717" y="1065"/>
                  </a:cubicBezTo>
                  <a:cubicBezTo>
                    <a:pt x="3628" y="1130"/>
                    <a:pt x="3539" y="1198"/>
                    <a:pt x="3458" y="1272"/>
                  </a:cubicBezTo>
                  <a:cubicBezTo>
                    <a:pt x="3403" y="1321"/>
                    <a:pt x="3437" y="1414"/>
                    <a:pt x="3511" y="1414"/>
                  </a:cubicBezTo>
                  <a:cubicBezTo>
                    <a:pt x="3529" y="1414"/>
                    <a:pt x="3551" y="1407"/>
                    <a:pt x="3566" y="1392"/>
                  </a:cubicBezTo>
                  <a:cubicBezTo>
                    <a:pt x="3643" y="1321"/>
                    <a:pt x="3724" y="1256"/>
                    <a:pt x="3810" y="1198"/>
                  </a:cubicBezTo>
                  <a:cubicBezTo>
                    <a:pt x="3890" y="1150"/>
                    <a:pt x="3840" y="1046"/>
                    <a:pt x="3769" y="1046"/>
                  </a:cubicBezTo>
                  <a:close/>
                  <a:moveTo>
                    <a:pt x="7396" y="1017"/>
                  </a:moveTo>
                  <a:cubicBezTo>
                    <a:pt x="7368" y="1017"/>
                    <a:pt x="7341" y="1031"/>
                    <a:pt x="7326" y="1065"/>
                  </a:cubicBezTo>
                  <a:cubicBezTo>
                    <a:pt x="7311" y="1102"/>
                    <a:pt x="7295" y="1136"/>
                    <a:pt x="7280" y="1176"/>
                  </a:cubicBezTo>
                  <a:cubicBezTo>
                    <a:pt x="7237" y="1139"/>
                    <a:pt x="7193" y="1102"/>
                    <a:pt x="7147" y="1068"/>
                  </a:cubicBezTo>
                  <a:cubicBezTo>
                    <a:pt x="7131" y="1056"/>
                    <a:pt x="7114" y="1050"/>
                    <a:pt x="7098" y="1050"/>
                  </a:cubicBezTo>
                  <a:cubicBezTo>
                    <a:pt x="7031" y="1050"/>
                    <a:pt x="6982" y="1145"/>
                    <a:pt x="7052" y="1198"/>
                  </a:cubicBezTo>
                  <a:cubicBezTo>
                    <a:pt x="7110" y="1244"/>
                    <a:pt x="7169" y="1290"/>
                    <a:pt x="7224" y="1343"/>
                  </a:cubicBezTo>
                  <a:cubicBezTo>
                    <a:pt x="7221" y="1355"/>
                    <a:pt x="7218" y="1370"/>
                    <a:pt x="7215" y="1383"/>
                  </a:cubicBezTo>
                  <a:cubicBezTo>
                    <a:pt x="7203" y="1426"/>
                    <a:pt x="7227" y="1472"/>
                    <a:pt x="7271" y="1481"/>
                  </a:cubicBezTo>
                  <a:cubicBezTo>
                    <a:pt x="7277" y="1484"/>
                    <a:pt x="7283" y="1484"/>
                    <a:pt x="7292" y="1484"/>
                  </a:cubicBezTo>
                  <a:cubicBezTo>
                    <a:pt x="7294" y="1485"/>
                    <a:pt x="7296" y="1485"/>
                    <a:pt x="7298" y="1485"/>
                  </a:cubicBezTo>
                  <a:cubicBezTo>
                    <a:pt x="7333" y="1485"/>
                    <a:pt x="7364" y="1461"/>
                    <a:pt x="7372" y="1426"/>
                  </a:cubicBezTo>
                  <a:lnTo>
                    <a:pt x="7372" y="1420"/>
                  </a:lnTo>
                  <a:cubicBezTo>
                    <a:pt x="7425" y="1401"/>
                    <a:pt x="7443" y="1340"/>
                    <a:pt x="7409" y="1293"/>
                  </a:cubicBezTo>
                  <a:cubicBezTo>
                    <a:pt x="7428" y="1238"/>
                    <a:pt x="7449" y="1182"/>
                    <a:pt x="7474" y="1133"/>
                  </a:cubicBezTo>
                  <a:cubicBezTo>
                    <a:pt x="7502" y="1068"/>
                    <a:pt x="7449" y="1017"/>
                    <a:pt x="7396" y="1017"/>
                  </a:cubicBezTo>
                  <a:close/>
                  <a:moveTo>
                    <a:pt x="11402" y="1354"/>
                  </a:moveTo>
                  <a:cubicBezTo>
                    <a:pt x="11342" y="1354"/>
                    <a:pt x="11290" y="1425"/>
                    <a:pt x="11339" y="1488"/>
                  </a:cubicBezTo>
                  <a:cubicBezTo>
                    <a:pt x="11413" y="1571"/>
                    <a:pt x="11481" y="1654"/>
                    <a:pt x="11542" y="1731"/>
                  </a:cubicBezTo>
                  <a:cubicBezTo>
                    <a:pt x="11558" y="1753"/>
                    <a:pt x="11579" y="1762"/>
                    <a:pt x="11607" y="1762"/>
                  </a:cubicBezTo>
                  <a:cubicBezTo>
                    <a:pt x="11672" y="1762"/>
                    <a:pt x="11712" y="1685"/>
                    <a:pt x="11669" y="1633"/>
                  </a:cubicBezTo>
                  <a:cubicBezTo>
                    <a:pt x="11607" y="1552"/>
                    <a:pt x="11536" y="1466"/>
                    <a:pt x="11459" y="1380"/>
                  </a:cubicBezTo>
                  <a:cubicBezTo>
                    <a:pt x="11441" y="1361"/>
                    <a:pt x="11421" y="1354"/>
                    <a:pt x="11402" y="1354"/>
                  </a:cubicBezTo>
                  <a:close/>
                  <a:moveTo>
                    <a:pt x="3285" y="1486"/>
                  </a:moveTo>
                  <a:cubicBezTo>
                    <a:pt x="3264" y="1486"/>
                    <a:pt x="3242" y="1494"/>
                    <a:pt x="3224" y="1515"/>
                  </a:cubicBezTo>
                  <a:cubicBezTo>
                    <a:pt x="3153" y="1602"/>
                    <a:pt x="3088" y="1694"/>
                    <a:pt x="3033" y="1790"/>
                  </a:cubicBezTo>
                  <a:cubicBezTo>
                    <a:pt x="3008" y="1827"/>
                    <a:pt x="3023" y="1876"/>
                    <a:pt x="3060" y="1901"/>
                  </a:cubicBezTo>
                  <a:cubicBezTo>
                    <a:pt x="3073" y="1907"/>
                    <a:pt x="3088" y="1910"/>
                    <a:pt x="3104" y="1910"/>
                  </a:cubicBezTo>
                  <a:lnTo>
                    <a:pt x="3101" y="1913"/>
                  </a:lnTo>
                  <a:cubicBezTo>
                    <a:pt x="3131" y="1913"/>
                    <a:pt x="3156" y="1898"/>
                    <a:pt x="3172" y="1870"/>
                  </a:cubicBezTo>
                  <a:cubicBezTo>
                    <a:pt x="3224" y="1784"/>
                    <a:pt x="3283" y="1697"/>
                    <a:pt x="3350" y="1617"/>
                  </a:cubicBezTo>
                  <a:cubicBezTo>
                    <a:pt x="3398" y="1556"/>
                    <a:pt x="3345" y="1486"/>
                    <a:pt x="3285" y="1486"/>
                  </a:cubicBezTo>
                  <a:close/>
                  <a:moveTo>
                    <a:pt x="7559" y="1500"/>
                  </a:moveTo>
                  <a:cubicBezTo>
                    <a:pt x="7501" y="1500"/>
                    <a:pt x="7445" y="1570"/>
                    <a:pt x="7496" y="1633"/>
                  </a:cubicBezTo>
                  <a:cubicBezTo>
                    <a:pt x="7557" y="1716"/>
                    <a:pt x="7610" y="1802"/>
                    <a:pt x="7656" y="1895"/>
                  </a:cubicBezTo>
                  <a:cubicBezTo>
                    <a:pt x="7668" y="1922"/>
                    <a:pt x="7696" y="1941"/>
                    <a:pt x="7730" y="1941"/>
                  </a:cubicBezTo>
                  <a:cubicBezTo>
                    <a:pt x="7742" y="1941"/>
                    <a:pt x="7752" y="1938"/>
                    <a:pt x="7764" y="1932"/>
                  </a:cubicBezTo>
                  <a:cubicBezTo>
                    <a:pt x="7804" y="1913"/>
                    <a:pt x="7820" y="1864"/>
                    <a:pt x="7801" y="1824"/>
                  </a:cubicBezTo>
                  <a:cubicBezTo>
                    <a:pt x="7752" y="1722"/>
                    <a:pt x="7693" y="1626"/>
                    <a:pt x="7622" y="1537"/>
                  </a:cubicBezTo>
                  <a:cubicBezTo>
                    <a:pt x="7605" y="1511"/>
                    <a:pt x="7582" y="1500"/>
                    <a:pt x="7559" y="1500"/>
                  </a:cubicBezTo>
                  <a:close/>
                  <a:moveTo>
                    <a:pt x="7233" y="1638"/>
                  </a:moveTo>
                  <a:cubicBezTo>
                    <a:pt x="7190" y="1638"/>
                    <a:pt x="7153" y="1669"/>
                    <a:pt x="7150" y="1713"/>
                  </a:cubicBezTo>
                  <a:cubicBezTo>
                    <a:pt x="7141" y="1787"/>
                    <a:pt x="7138" y="1861"/>
                    <a:pt x="7138" y="1938"/>
                  </a:cubicBezTo>
                  <a:cubicBezTo>
                    <a:pt x="7138" y="1975"/>
                    <a:pt x="7138" y="2012"/>
                    <a:pt x="7141" y="2049"/>
                  </a:cubicBezTo>
                  <a:cubicBezTo>
                    <a:pt x="7141" y="2092"/>
                    <a:pt x="7178" y="2126"/>
                    <a:pt x="7221" y="2126"/>
                  </a:cubicBezTo>
                  <a:lnTo>
                    <a:pt x="7224" y="2123"/>
                  </a:lnTo>
                  <a:cubicBezTo>
                    <a:pt x="7271" y="2123"/>
                    <a:pt x="7304" y="2083"/>
                    <a:pt x="7301" y="2040"/>
                  </a:cubicBezTo>
                  <a:cubicBezTo>
                    <a:pt x="7298" y="2006"/>
                    <a:pt x="7298" y="1972"/>
                    <a:pt x="7298" y="1938"/>
                  </a:cubicBezTo>
                  <a:cubicBezTo>
                    <a:pt x="7298" y="1867"/>
                    <a:pt x="7301" y="1799"/>
                    <a:pt x="7311" y="1728"/>
                  </a:cubicBezTo>
                  <a:cubicBezTo>
                    <a:pt x="7314" y="1685"/>
                    <a:pt x="7283" y="1645"/>
                    <a:pt x="7240" y="1639"/>
                  </a:cubicBezTo>
                  <a:cubicBezTo>
                    <a:pt x="7238" y="1639"/>
                    <a:pt x="7235" y="1638"/>
                    <a:pt x="7233" y="1638"/>
                  </a:cubicBezTo>
                  <a:close/>
                  <a:moveTo>
                    <a:pt x="11801" y="1860"/>
                  </a:moveTo>
                  <a:cubicBezTo>
                    <a:pt x="11742" y="1860"/>
                    <a:pt x="11687" y="1926"/>
                    <a:pt x="11733" y="1990"/>
                  </a:cubicBezTo>
                  <a:cubicBezTo>
                    <a:pt x="11848" y="2148"/>
                    <a:pt x="11909" y="2252"/>
                    <a:pt x="11909" y="2252"/>
                  </a:cubicBezTo>
                  <a:cubicBezTo>
                    <a:pt x="11925" y="2277"/>
                    <a:pt x="11952" y="2293"/>
                    <a:pt x="11980" y="2293"/>
                  </a:cubicBezTo>
                  <a:cubicBezTo>
                    <a:pt x="11996" y="2293"/>
                    <a:pt x="12008" y="2289"/>
                    <a:pt x="12020" y="2280"/>
                  </a:cubicBezTo>
                  <a:cubicBezTo>
                    <a:pt x="12060" y="2259"/>
                    <a:pt x="12073" y="2209"/>
                    <a:pt x="12048" y="2169"/>
                  </a:cubicBezTo>
                  <a:cubicBezTo>
                    <a:pt x="12045" y="2166"/>
                    <a:pt x="11983" y="2061"/>
                    <a:pt x="11866" y="1895"/>
                  </a:cubicBezTo>
                  <a:cubicBezTo>
                    <a:pt x="11848" y="1870"/>
                    <a:pt x="11824" y="1860"/>
                    <a:pt x="11801" y="1860"/>
                  </a:cubicBezTo>
                  <a:close/>
                  <a:moveTo>
                    <a:pt x="2955" y="2033"/>
                  </a:moveTo>
                  <a:cubicBezTo>
                    <a:pt x="2925" y="2033"/>
                    <a:pt x="2895" y="2050"/>
                    <a:pt x="2882" y="2089"/>
                  </a:cubicBezTo>
                  <a:cubicBezTo>
                    <a:pt x="2841" y="2194"/>
                    <a:pt x="2804" y="2299"/>
                    <a:pt x="2780" y="2407"/>
                  </a:cubicBezTo>
                  <a:cubicBezTo>
                    <a:pt x="2767" y="2453"/>
                    <a:pt x="2795" y="2496"/>
                    <a:pt x="2838" y="2505"/>
                  </a:cubicBezTo>
                  <a:cubicBezTo>
                    <a:pt x="2845" y="2508"/>
                    <a:pt x="2851" y="2508"/>
                    <a:pt x="2857" y="2508"/>
                  </a:cubicBezTo>
                  <a:lnTo>
                    <a:pt x="2860" y="2508"/>
                  </a:lnTo>
                  <a:cubicBezTo>
                    <a:pt x="2897" y="2508"/>
                    <a:pt x="2928" y="2484"/>
                    <a:pt x="2937" y="2447"/>
                  </a:cubicBezTo>
                  <a:cubicBezTo>
                    <a:pt x="2962" y="2345"/>
                    <a:pt x="2993" y="2246"/>
                    <a:pt x="3033" y="2151"/>
                  </a:cubicBezTo>
                  <a:cubicBezTo>
                    <a:pt x="3062" y="2084"/>
                    <a:pt x="3008" y="2033"/>
                    <a:pt x="2955" y="2033"/>
                  </a:cubicBezTo>
                  <a:close/>
                  <a:moveTo>
                    <a:pt x="7821" y="2084"/>
                  </a:moveTo>
                  <a:cubicBezTo>
                    <a:pt x="7777" y="2084"/>
                    <a:pt x="7733" y="2116"/>
                    <a:pt x="7739" y="2175"/>
                  </a:cubicBezTo>
                  <a:cubicBezTo>
                    <a:pt x="7742" y="2191"/>
                    <a:pt x="7742" y="2209"/>
                    <a:pt x="7742" y="2225"/>
                  </a:cubicBezTo>
                  <a:cubicBezTo>
                    <a:pt x="7746" y="2299"/>
                    <a:pt x="7724" y="2370"/>
                    <a:pt x="7684" y="2428"/>
                  </a:cubicBezTo>
                  <a:cubicBezTo>
                    <a:pt x="7656" y="2465"/>
                    <a:pt x="7665" y="2515"/>
                    <a:pt x="7699" y="2539"/>
                  </a:cubicBezTo>
                  <a:cubicBezTo>
                    <a:pt x="7715" y="2552"/>
                    <a:pt x="7730" y="2558"/>
                    <a:pt x="7749" y="2558"/>
                  </a:cubicBezTo>
                  <a:cubicBezTo>
                    <a:pt x="7773" y="2558"/>
                    <a:pt x="7798" y="2545"/>
                    <a:pt x="7813" y="2524"/>
                  </a:cubicBezTo>
                  <a:cubicBezTo>
                    <a:pt x="7875" y="2438"/>
                    <a:pt x="7906" y="2333"/>
                    <a:pt x="7903" y="2225"/>
                  </a:cubicBezTo>
                  <a:cubicBezTo>
                    <a:pt x="7903" y="2203"/>
                    <a:pt x="7900" y="2182"/>
                    <a:pt x="7900" y="2160"/>
                  </a:cubicBezTo>
                  <a:cubicBezTo>
                    <a:pt x="7897" y="2108"/>
                    <a:pt x="7859" y="2084"/>
                    <a:pt x="7821" y="2084"/>
                  </a:cubicBezTo>
                  <a:close/>
                  <a:moveTo>
                    <a:pt x="7283" y="2281"/>
                  </a:moveTo>
                  <a:cubicBezTo>
                    <a:pt x="7233" y="2281"/>
                    <a:pt x="7182" y="2325"/>
                    <a:pt x="7203" y="2388"/>
                  </a:cubicBezTo>
                  <a:cubicBezTo>
                    <a:pt x="7258" y="2549"/>
                    <a:pt x="7341" y="2650"/>
                    <a:pt x="7449" y="2684"/>
                  </a:cubicBezTo>
                  <a:cubicBezTo>
                    <a:pt x="7456" y="2687"/>
                    <a:pt x="7465" y="2687"/>
                    <a:pt x="7474" y="2687"/>
                  </a:cubicBezTo>
                  <a:cubicBezTo>
                    <a:pt x="7567" y="2687"/>
                    <a:pt x="7588" y="2555"/>
                    <a:pt x="7499" y="2530"/>
                  </a:cubicBezTo>
                  <a:cubicBezTo>
                    <a:pt x="7443" y="2512"/>
                    <a:pt x="7394" y="2444"/>
                    <a:pt x="7357" y="2336"/>
                  </a:cubicBezTo>
                  <a:cubicBezTo>
                    <a:pt x="7344" y="2297"/>
                    <a:pt x="7314" y="2281"/>
                    <a:pt x="7283" y="2281"/>
                  </a:cubicBezTo>
                  <a:close/>
                  <a:moveTo>
                    <a:pt x="2802" y="2670"/>
                  </a:moveTo>
                  <a:cubicBezTo>
                    <a:pt x="2766" y="2670"/>
                    <a:pt x="2731" y="2692"/>
                    <a:pt x="2724" y="2737"/>
                  </a:cubicBezTo>
                  <a:cubicBezTo>
                    <a:pt x="2712" y="2829"/>
                    <a:pt x="2709" y="2925"/>
                    <a:pt x="2709" y="3017"/>
                  </a:cubicBezTo>
                  <a:lnTo>
                    <a:pt x="2709" y="3070"/>
                  </a:lnTo>
                  <a:cubicBezTo>
                    <a:pt x="2709" y="3116"/>
                    <a:pt x="2746" y="3150"/>
                    <a:pt x="2789" y="3150"/>
                  </a:cubicBezTo>
                  <a:cubicBezTo>
                    <a:pt x="2835" y="3150"/>
                    <a:pt x="2869" y="3113"/>
                    <a:pt x="2869" y="3067"/>
                  </a:cubicBezTo>
                  <a:lnTo>
                    <a:pt x="2869" y="3017"/>
                  </a:lnTo>
                  <a:cubicBezTo>
                    <a:pt x="2869" y="2931"/>
                    <a:pt x="2875" y="2842"/>
                    <a:pt x="2885" y="2755"/>
                  </a:cubicBezTo>
                  <a:cubicBezTo>
                    <a:pt x="2886" y="2700"/>
                    <a:pt x="2844" y="2670"/>
                    <a:pt x="2802" y="2670"/>
                  </a:cubicBezTo>
                  <a:close/>
                  <a:moveTo>
                    <a:pt x="1978" y="3267"/>
                  </a:moveTo>
                  <a:cubicBezTo>
                    <a:pt x="1864" y="3273"/>
                    <a:pt x="1753" y="3292"/>
                    <a:pt x="1645" y="3320"/>
                  </a:cubicBezTo>
                  <a:cubicBezTo>
                    <a:pt x="1552" y="3344"/>
                    <a:pt x="1568" y="3477"/>
                    <a:pt x="1663" y="3480"/>
                  </a:cubicBezTo>
                  <a:cubicBezTo>
                    <a:pt x="1669" y="3480"/>
                    <a:pt x="1676" y="3480"/>
                    <a:pt x="1685" y="3477"/>
                  </a:cubicBezTo>
                  <a:cubicBezTo>
                    <a:pt x="1784" y="3452"/>
                    <a:pt x="1885" y="3437"/>
                    <a:pt x="1987" y="3428"/>
                  </a:cubicBezTo>
                  <a:cubicBezTo>
                    <a:pt x="2089" y="3415"/>
                    <a:pt x="2077" y="3267"/>
                    <a:pt x="1978" y="3267"/>
                  </a:cubicBezTo>
                  <a:close/>
                  <a:moveTo>
                    <a:pt x="2305" y="3270"/>
                  </a:moveTo>
                  <a:cubicBezTo>
                    <a:pt x="2209" y="3270"/>
                    <a:pt x="2196" y="3419"/>
                    <a:pt x="2299" y="3431"/>
                  </a:cubicBezTo>
                  <a:cubicBezTo>
                    <a:pt x="2400" y="3440"/>
                    <a:pt x="2505" y="3458"/>
                    <a:pt x="2607" y="3483"/>
                  </a:cubicBezTo>
                  <a:cubicBezTo>
                    <a:pt x="2613" y="3483"/>
                    <a:pt x="2619" y="3486"/>
                    <a:pt x="2625" y="3486"/>
                  </a:cubicBezTo>
                  <a:lnTo>
                    <a:pt x="2625" y="3486"/>
                  </a:lnTo>
                  <a:cubicBezTo>
                    <a:pt x="2718" y="3484"/>
                    <a:pt x="2733" y="3347"/>
                    <a:pt x="2641" y="3326"/>
                  </a:cubicBezTo>
                  <a:cubicBezTo>
                    <a:pt x="2533" y="3298"/>
                    <a:pt x="2422" y="3280"/>
                    <a:pt x="2311" y="3270"/>
                  </a:cubicBezTo>
                  <a:cubicBezTo>
                    <a:pt x="2309" y="3270"/>
                    <a:pt x="2307" y="3270"/>
                    <a:pt x="2305" y="3270"/>
                  </a:cubicBezTo>
                  <a:close/>
                  <a:moveTo>
                    <a:pt x="2625" y="3486"/>
                  </a:moveTo>
                  <a:cubicBezTo>
                    <a:pt x="2624" y="3486"/>
                    <a:pt x="2623" y="3486"/>
                    <a:pt x="2623" y="3486"/>
                  </a:cubicBezTo>
                  <a:lnTo>
                    <a:pt x="2626" y="3486"/>
                  </a:lnTo>
                  <a:cubicBezTo>
                    <a:pt x="2625" y="3486"/>
                    <a:pt x="2625" y="3486"/>
                    <a:pt x="2625" y="3486"/>
                  </a:cubicBezTo>
                  <a:close/>
                  <a:moveTo>
                    <a:pt x="1361" y="3427"/>
                  </a:moveTo>
                  <a:cubicBezTo>
                    <a:pt x="1350" y="3427"/>
                    <a:pt x="1339" y="3429"/>
                    <a:pt x="1327" y="3434"/>
                  </a:cubicBezTo>
                  <a:cubicBezTo>
                    <a:pt x="1225" y="3483"/>
                    <a:pt x="1127" y="3539"/>
                    <a:pt x="1034" y="3606"/>
                  </a:cubicBezTo>
                  <a:cubicBezTo>
                    <a:pt x="972" y="3653"/>
                    <a:pt x="1003" y="3751"/>
                    <a:pt x="1083" y="3751"/>
                  </a:cubicBezTo>
                  <a:lnTo>
                    <a:pt x="1083" y="3755"/>
                  </a:lnTo>
                  <a:cubicBezTo>
                    <a:pt x="1099" y="3751"/>
                    <a:pt x="1117" y="3745"/>
                    <a:pt x="1130" y="3736"/>
                  </a:cubicBezTo>
                  <a:cubicBezTo>
                    <a:pt x="1213" y="3674"/>
                    <a:pt x="1302" y="3625"/>
                    <a:pt x="1395" y="3582"/>
                  </a:cubicBezTo>
                  <a:cubicBezTo>
                    <a:pt x="1476" y="3539"/>
                    <a:pt x="1436" y="3427"/>
                    <a:pt x="1361" y="3427"/>
                  </a:cubicBezTo>
                  <a:close/>
                  <a:moveTo>
                    <a:pt x="2818" y="3311"/>
                  </a:moveTo>
                  <a:cubicBezTo>
                    <a:pt x="2773" y="3311"/>
                    <a:pt x="2728" y="3345"/>
                    <a:pt x="2737" y="3403"/>
                  </a:cubicBezTo>
                  <a:cubicBezTo>
                    <a:pt x="2752" y="3514"/>
                    <a:pt x="2774" y="3622"/>
                    <a:pt x="2801" y="3730"/>
                  </a:cubicBezTo>
                  <a:cubicBezTo>
                    <a:pt x="2811" y="3764"/>
                    <a:pt x="2841" y="3792"/>
                    <a:pt x="2878" y="3792"/>
                  </a:cubicBezTo>
                  <a:cubicBezTo>
                    <a:pt x="2885" y="3792"/>
                    <a:pt x="2894" y="3792"/>
                    <a:pt x="2900" y="3788"/>
                  </a:cubicBezTo>
                  <a:cubicBezTo>
                    <a:pt x="2943" y="3779"/>
                    <a:pt x="2968" y="3733"/>
                    <a:pt x="2959" y="3690"/>
                  </a:cubicBezTo>
                  <a:cubicBezTo>
                    <a:pt x="2949" y="3656"/>
                    <a:pt x="2943" y="3622"/>
                    <a:pt x="2934" y="3588"/>
                  </a:cubicBezTo>
                  <a:lnTo>
                    <a:pt x="2934" y="3588"/>
                  </a:lnTo>
                  <a:cubicBezTo>
                    <a:pt x="3020" y="3625"/>
                    <a:pt x="3107" y="3665"/>
                    <a:pt x="3190" y="3711"/>
                  </a:cubicBezTo>
                  <a:cubicBezTo>
                    <a:pt x="3207" y="3724"/>
                    <a:pt x="3224" y="3729"/>
                    <a:pt x="3239" y="3729"/>
                  </a:cubicBezTo>
                  <a:cubicBezTo>
                    <a:pt x="3313" y="3729"/>
                    <a:pt x="3359" y="3608"/>
                    <a:pt x="3267" y="3569"/>
                  </a:cubicBezTo>
                  <a:cubicBezTo>
                    <a:pt x="3168" y="3517"/>
                    <a:pt x="3067" y="3468"/>
                    <a:pt x="2965" y="3428"/>
                  </a:cubicBezTo>
                  <a:cubicBezTo>
                    <a:pt x="2954" y="3423"/>
                    <a:pt x="2943" y="3421"/>
                    <a:pt x="2933" y="3421"/>
                  </a:cubicBezTo>
                  <a:cubicBezTo>
                    <a:pt x="2922" y="3421"/>
                    <a:pt x="2912" y="3423"/>
                    <a:pt x="2903" y="3428"/>
                  </a:cubicBezTo>
                  <a:lnTo>
                    <a:pt x="2897" y="3381"/>
                  </a:lnTo>
                  <a:cubicBezTo>
                    <a:pt x="2890" y="3333"/>
                    <a:pt x="2854" y="3311"/>
                    <a:pt x="2818" y="3311"/>
                  </a:cubicBezTo>
                  <a:close/>
                  <a:moveTo>
                    <a:pt x="3498" y="3734"/>
                  </a:moveTo>
                  <a:cubicBezTo>
                    <a:pt x="3430" y="3734"/>
                    <a:pt x="3379" y="3829"/>
                    <a:pt x="3449" y="3881"/>
                  </a:cubicBezTo>
                  <a:cubicBezTo>
                    <a:pt x="3529" y="3943"/>
                    <a:pt x="3603" y="4014"/>
                    <a:pt x="3671" y="4091"/>
                  </a:cubicBezTo>
                  <a:cubicBezTo>
                    <a:pt x="3687" y="4109"/>
                    <a:pt x="3708" y="4118"/>
                    <a:pt x="3733" y="4118"/>
                  </a:cubicBezTo>
                  <a:cubicBezTo>
                    <a:pt x="3801" y="4118"/>
                    <a:pt x="3838" y="4035"/>
                    <a:pt x="3795" y="3983"/>
                  </a:cubicBezTo>
                  <a:cubicBezTo>
                    <a:pt x="3721" y="3899"/>
                    <a:pt x="3637" y="3822"/>
                    <a:pt x="3548" y="3751"/>
                  </a:cubicBezTo>
                  <a:cubicBezTo>
                    <a:pt x="3531" y="3739"/>
                    <a:pt x="3514" y="3734"/>
                    <a:pt x="3498" y="3734"/>
                  </a:cubicBezTo>
                  <a:close/>
                  <a:moveTo>
                    <a:pt x="837" y="3800"/>
                  </a:moveTo>
                  <a:cubicBezTo>
                    <a:pt x="818" y="3800"/>
                    <a:pt x="799" y="3807"/>
                    <a:pt x="781" y="3825"/>
                  </a:cubicBezTo>
                  <a:cubicBezTo>
                    <a:pt x="744" y="3862"/>
                    <a:pt x="710" y="3899"/>
                    <a:pt x="676" y="3940"/>
                  </a:cubicBezTo>
                  <a:cubicBezTo>
                    <a:pt x="636" y="3986"/>
                    <a:pt x="599" y="4035"/>
                    <a:pt x="565" y="4081"/>
                  </a:cubicBezTo>
                  <a:cubicBezTo>
                    <a:pt x="538" y="4118"/>
                    <a:pt x="544" y="4168"/>
                    <a:pt x="581" y="4196"/>
                  </a:cubicBezTo>
                  <a:cubicBezTo>
                    <a:pt x="596" y="4205"/>
                    <a:pt x="612" y="4211"/>
                    <a:pt x="630" y="4211"/>
                  </a:cubicBezTo>
                  <a:cubicBezTo>
                    <a:pt x="655" y="4211"/>
                    <a:pt x="679" y="4199"/>
                    <a:pt x="695" y="4177"/>
                  </a:cubicBezTo>
                  <a:cubicBezTo>
                    <a:pt x="729" y="4134"/>
                    <a:pt x="763" y="4088"/>
                    <a:pt x="800" y="4044"/>
                  </a:cubicBezTo>
                  <a:cubicBezTo>
                    <a:pt x="831" y="4007"/>
                    <a:pt x="864" y="3974"/>
                    <a:pt x="895" y="3940"/>
                  </a:cubicBezTo>
                  <a:cubicBezTo>
                    <a:pt x="952" y="3881"/>
                    <a:pt x="898" y="3800"/>
                    <a:pt x="837" y="3800"/>
                  </a:cubicBezTo>
                  <a:close/>
                  <a:moveTo>
                    <a:pt x="2978" y="3936"/>
                  </a:moveTo>
                  <a:cubicBezTo>
                    <a:pt x="2927" y="3936"/>
                    <a:pt x="2877" y="3983"/>
                    <a:pt x="2900" y="4048"/>
                  </a:cubicBezTo>
                  <a:cubicBezTo>
                    <a:pt x="2940" y="4152"/>
                    <a:pt x="2990" y="4254"/>
                    <a:pt x="3045" y="4350"/>
                  </a:cubicBezTo>
                  <a:cubicBezTo>
                    <a:pt x="3060" y="4374"/>
                    <a:pt x="3085" y="4390"/>
                    <a:pt x="3116" y="4390"/>
                  </a:cubicBezTo>
                  <a:cubicBezTo>
                    <a:pt x="3178" y="4390"/>
                    <a:pt x="3215" y="4322"/>
                    <a:pt x="3187" y="4270"/>
                  </a:cubicBezTo>
                  <a:cubicBezTo>
                    <a:pt x="3134" y="4180"/>
                    <a:pt x="3088" y="4085"/>
                    <a:pt x="3051" y="3989"/>
                  </a:cubicBezTo>
                  <a:cubicBezTo>
                    <a:pt x="3037" y="3952"/>
                    <a:pt x="3007" y="3936"/>
                    <a:pt x="2978" y="3936"/>
                  </a:cubicBezTo>
                  <a:close/>
                  <a:moveTo>
                    <a:pt x="3900" y="4233"/>
                  </a:moveTo>
                  <a:cubicBezTo>
                    <a:pt x="3851" y="4233"/>
                    <a:pt x="3802" y="4275"/>
                    <a:pt x="3819" y="4337"/>
                  </a:cubicBezTo>
                  <a:cubicBezTo>
                    <a:pt x="3832" y="4368"/>
                    <a:pt x="3838" y="4402"/>
                    <a:pt x="3838" y="4436"/>
                  </a:cubicBezTo>
                  <a:cubicBezTo>
                    <a:pt x="3838" y="4482"/>
                    <a:pt x="3822" y="4529"/>
                    <a:pt x="3791" y="4569"/>
                  </a:cubicBezTo>
                  <a:cubicBezTo>
                    <a:pt x="3761" y="4603"/>
                    <a:pt x="3767" y="4655"/>
                    <a:pt x="3804" y="4683"/>
                  </a:cubicBezTo>
                  <a:cubicBezTo>
                    <a:pt x="3819" y="4695"/>
                    <a:pt x="3835" y="4701"/>
                    <a:pt x="3853" y="4701"/>
                  </a:cubicBezTo>
                  <a:cubicBezTo>
                    <a:pt x="3878" y="4701"/>
                    <a:pt x="3902" y="4689"/>
                    <a:pt x="3918" y="4667"/>
                  </a:cubicBezTo>
                  <a:cubicBezTo>
                    <a:pt x="3970" y="4603"/>
                    <a:pt x="4001" y="4519"/>
                    <a:pt x="3998" y="4436"/>
                  </a:cubicBezTo>
                  <a:cubicBezTo>
                    <a:pt x="3998" y="4384"/>
                    <a:pt x="3989" y="4334"/>
                    <a:pt x="3973" y="4288"/>
                  </a:cubicBezTo>
                  <a:cubicBezTo>
                    <a:pt x="3960" y="4250"/>
                    <a:pt x="3930" y="4233"/>
                    <a:pt x="3900" y="4233"/>
                  </a:cubicBezTo>
                  <a:close/>
                  <a:moveTo>
                    <a:pt x="448" y="4328"/>
                  </a:moveTo>
                  <a:cubicBezTo>
                    <a:pt x="424" y="4328"/>
                    <a:pt x="401" y="4338"/>
                    <a:pt x="383" y="4362"/>
                  </a:cubicBezTo>
                  <a:cubicBezTo>
                    <a:pt x="328" y="4458"/>
                    <a:pt x="282" y="4560"/>
                    <a:pt x="238" y="4661"/>
                  </a:cubicBezTo>
                  <a:cubicBezTo>
                    <a:pt x="223" y="4704"/>
                    <a:pt x="241" y="4751"/>
                    <a:pt x="282" y="4766"/>
                  </a:cubicBezTo>
                  <a:cubicBezTo>
                    <a:pt x="288" y="4771"/>
                    <a:pt x="297" y="4774"/>
                    <a:pt x="304" y="4774"/>
                  </a:cubicBezTo>
                  <a:cubicBezTo>
                    <a:pt x="307" y="4774"/>
                    <a:pt x="310" y="4773"/>
                    <a:pt x="312" y="4772"/>
                  </a:cubicBezTo>
                  <a:cubicBezTo>
                    <a:pt x="346" y="4772"/>
                    <a:pt x="377" y="4754"/>
                    <a:pt x="389" y="4723"/>
                  </a:cubicBezTo>
                  <a:cubicBezTo>
                    <a:pt x="426" y="4624"/>
                    <a:pt x="473" y="4532"/>
                    <a:pt x="525" y="4439"/>
                  </a:cubicBezTo>
                  <a:cubicBezTo>
                    <a:pt x="549" y="4378"/>
                    <a:pt x="499" y="4328"/>
                    <a:pt x="448" y="4328"/>
                  </a:cubicBezTo>
                  <a:close/>
                  <a:moveTo>
                    <a:pt x="3306" y="4490"/>
                  </a:moveTo>
                  <a:cubicBezTo>
                    <a:pt x="3244" y="4490"/>
                    <a:pt x="3189" y="4569"/>
                    <a:pt x="3246" y="4627"/>
                  </a:cubicBezTo>
                  <a:cubicBezTo>
                    <a:pt x="3350" y="4738"/>
                    <a:pt x="3455" y="4803"/>
                    <a:pt x="3557" y="4825"/>
                  </a:cubicBezTo>
                  <a:lnTo>
                    <a:pt x="3572" y="4825"/>
                  </a:lnTo>
                  <a:cubicBezTo>
                    <a:pt x="3574" y="4825"/>
                    <a:pt x="3575" y="4825"/>
                    <a:pt x="3576" y="4825"/>
                  </a:cubicBezTo>
                  <a:cubicBezTo>
                    <a:pt x="3671" y="4825"/>
                    <a:pt x="3686" y="4683"/>
                    <a:pt x="3588" y="4664"/>
                  </a:cubicBezTo>
                  <a:cubicBezTo>
                    <a:pt x="3517" y="4652"/>
                    <a:pt x="3440" y="4600"/>
                    <a:pt x="3363" y="4516"/>
                  </a:cubicBezTo>
                  <a:cubicBezTo>
                    <a:pt x="3345" y="4498"/>
                    <a:pt x="3325" y="4490"/>
                    <a:pt x="3306" y="4490"/>
                  </a:cubicBezTo>
                  <a:close/>
                  <a:moveTo>
                    <a:pt x="203" y="4930"/>
                  </a:moveTo>
                  <a:cubicBezTo>
                    <a:pt x="174" y="4930"/>
                    <a:pt x="145" y="4945"/>
                    <a:pt x="130" y="4979"/>
                  </a:cubicBezTo>
                  <a:cubicBezTo>
                    <a:pt x="100" y="5084"/>
                    <a:pt x="75" y="5192"/>
                    <a:pt x="56" y="5303"/>
                  </a:cubicBezTo>
                  <a:cubicBezTo>
                    <a:pt x="50" y="5346"/>
                    <a:pt x="78" y="5386"/>
                    <a:pt x="121" y="5395"/>
                  </a:cubicBezTo>
                  <a:lnTo>
                    <a:pt x="137" y="5395"/>
                  </a:lnTo>
                  <a:cubicBezTo>
                    <a:pt x="174" y="5395"/>
                    <a:pt x="208" y="5368"/>
                    <a:pt x="214" y="5331"/>
                  </a:cubicBezTo>
                  <a:cubicBezTo>
                    <a:pt x="232" y="5226"/>
                    <a:pt x="257" y="5124"/>
                    <a:pt x="285" y="5022"/>
                  </a:cubicBezTo>
                  <a:cubicBezTo>
                    <a:pt x="292" y="4966"/>
                    <a:pt x="247" y="4930"/>
                    <a:pt x="203" y="4930"/>
                  </a:cubicBezTo>
                  <a:close/>
                  <a:moveTo>
                    <a:pt x="97" y="5556"/>
                  </a:moveTo>
                  <a:cubicBezTo>
                    <a:pt x="56" y="5556"/>
                    <a:pt x="19" y="5586"/>
                    <a:pt x="16" y="5630"/>
                  </a:cubicBezTo>
                  <a:cubicBezTo>
                    <a:pt x="7" y="5735"/>
                    <a:pt x="1" y="5846"/>
                    <a:pt x="1" y="5960"/>
                  </a:cubicBezTo>
                  <a:cubicBezTo>
                    <a:pt x="1" y="6003"/>
                    <a:pt x="38" y="6040"/>
                    <a:pt x="84" y="6040"/>
                  </a:cubicBezTo>
                  <a:cubicBezTo>
                    <a:pt x="127" y="6040"/>
                    <a:pt x="164" y="6003"/>
                    <a:pt x="164" y="5960"/>
                  </a:cubicBezTo>
                  <a:cubicBezTo>
                    <a:pt x="164" y="5852"/>
                    <a:pt x="167" y="5744"/>
                    <a:pt x="177" y="5642"/>
                  </a:cubicBezTo>
                  <a:cubicBezTo>
                    <a:pt x="180" y="5596"/>
                    <a:pt x="146" y="5559"/>
                    <a:pt x="103" y="5556"/>
                  </a:cubicBezTo>
                  <a:cubicBezTo>
                    <a:pt x="101" y="5556"/>
                    <a:pt x="99" y="5556"/>
                    <a:pt x="97" y="5556"/>
                  </a:cubicBezTo>
                  <a:close/>
                  <a:moveTo>
                    <a:pt x="96" y="6200"/>
                  </a:moveTo>
                  <a:cubicBezTo>
                    <a:pt x="94" y="6200"/>
                    <a:pt x="92" y="6200"/>
                    <a:pt x="90" y="6200"/>
                  </a:cubicBezTo>
                  <a:cubicBezTo>
                    <a:pt x="44" y="6203"/>
                    <a:pt x="10" y="6244"/>
                    <a:pt x="13" y="6287"/>
                  </a:cubicBezTo>
                  <a:cubicBezTo>
                    <a:pt x="22" y="6398"/>
                    <a:pt x="35" y="6509"/>
                    <a:pt x="47" y="6614"/>
                  </a:cubicBezTo>
                  <a:cubicBezTo>
                    <a:pt x="53" y="6654"/>
                    <a:pt x="87" y="6685"/>
                    <a:pt x="127" y="6685"/>
                  </a:cubicBezTo>
                  <a:lnTo>
                    <a:pt x="140" y="6685"/>
                  </a:lnTo>
                  <a:cubicBezTo>
                    <a:pt x="183" y="6678"/>
                    <a:pt x="214" y="6635"/>
                    <a:pt x="208" y="6592"/>
                  </a:cubicBezTo>
                  <a:cubicBezTo>
                    <a:pt x="195" y="6490"/>
                    <a:pt x="183" y="6382"/>
                    <a:pt x="177" y="6277"/>
                  </a:cubicBezTo>
                  <a:cubicBezTo>
                    <a:pt x="174" y="6233"/>
                    <a:pt x="137" y="6200"/>
                    <a:pt x="96" y="6200"/>
                  </a:cubicBezTo>
                  <a:close/>
                  <a:moveTo>
                    <a:pt x="184" y="6844"/>
                  </a:moveTo>
                  <a:cubicBezTo>
                    <a:pt x="138" y="6844"/>
                    <a:pt x="92" y="6879"/>
                    <a:pt x="103" y="6938"/>
                  </a:cubicBezTo>
                  <a:cubicBezTo>
                    <a:pt x="124" y="7049"/>
                    <a:pt x="149" y="7156"/>
                    <a:pt x="174" y="7258"/>
                  </a:cubicBezTo>
                  <a:cubicBezTo>
                    <a:pt x="183" y="7295"/>
                    <a:pt x="214" y="7320"/>
                    <a:pt x="251" y="7320"/>
                  </a:cubicBezTo>
                  <a:cubicBezTo>
                    <a:pt x="260" y="7320"/>
                    <a:pt x="266" y="7320"/>
                    <a:pt x="272" y="7317"/>
                  </a:cubicBezTo>
                  <a:cubicBezTo>
                    <a:pt x="315" y="7308"/>
                    <a:pt x="343" y="7261"/>
                    <a:pt x="331" y="7218"/>
                  </a:cubicBezTo>
                  <a:cubicBezTo>
                    <a:pt x="306" y="7119"/>
                    <a:pt x="285" y="7015"/>
                    <a:pt x="263" y="6907"/>
                  </a:cubicBezTo>
                  <a:cubicBezTo>
                    <a:pt x="253" y="6863"/>
                    <a:pt x="219" y="6844"/>
                    <a:pt x="184" y="6844"/>
                  </a:cubicBezTo>
                  <a:close/>
                  <a:moveTo>
                    <a:pt x="341" y="7477"/>
                  </a:moveTo>
                  <a:cubicBezTo>
                    <a:pt x="295" y="7477"/>
                    <a:pt x="249" y="7514"/>
                    <a:pt x="260" y="7573"/>
                  </a:cubicBezTo>
                  <a:cubicBezTo>
                    <a:pt x="297" y="7693"/>
                    <a:pt x="331" y="7795"/>
                    <a:pt x="365" y="7884"/>
                  </a:cubicBezTo>
                  <a:cubicBezTo>
                    <a:pt x="374" y="7918"/>
                    <a:pt x="405" y="7940"/>
                    <a:pt x="442" y="7940"/>
                  </a:cubicBezTo>
                  <a:cubicBezTo>
                    <a:pt x="451" y="7940"/>
                    <a:pt x="457" y="7937"/>
                    <a:pt x="467" y="7934"/>
                  </a:cubicBezTo>
                  <a:cubicBezTo>
                    <a:pt x="510" y="7918"/>
                    <a:pt x="531" y="7872"/>
                    <a:pt x="516" y="7832"/>
                  </a:cubicBezTo>
                  <a:cubicBezTo>
                    <a:pt x="485" y="7742"/>
                    <a:pt x="448" y="7644"/>
                    <a:pt x="414" y="7527"/>
                  </a:cubicBezTo>
                  <a:cubicBezTo>
                    <a:pt x="400" y="7492"/>
                    <a:pt x="371" y="7477"/>
                    <a:pt x="341" y="7477"/>
                  </a:cubicBezTo>
                  <a:close/>
                  <a:moveTo>
                    <a:pt x="564" y="8082"/>
                  </a:moveTo>
                  <a:cubicBezTo>
                    <a:pt x="513" y="8082"/>
                    <a:pt x="463" y="8130"/>
                    <a:pt x="485" y="8193"/>
                  </a:cubicBezTo>
                  <a:cubicBezTo>
                    <a:pt x="507" y="8239"/>
                    <a:pt x="510" y="8242"/>
                    <a:pt x="519" y="8254"/>
                  </a:cubicBezTo>
                  <a:cubicBezTo>
                    <a:pt x="534" y="8270"/>
                    <a:pt x="556" y="8279"/>
                    <a:pt x="578" y="8279"/>
                  </a:cubicBezTo>
                  <a:lnTo>
                    <a:pt x="578" y="8276"/>
                  </a:lnTo>
                  <a:cubicBezTo>
                    <a:pt x="636" y="8276"/>
                    <a:pt x="673" y="8214"/>
                    <a:pt x="649" y="8162"/>
                  </a:cubicBezTo>
                  <a:lnTo>
                    <a:pt x="633" y="8128"/>
                  </a:lnTo>
                  <a:cubicBezTo>
                    <a:pt x="617" y="8096"/>
                    <a:pt x="590" y="8082"/>
                    <a:pt x="564" y="8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8894833" y="4609275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8525457" y="45766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8414295" y="4897906"/>
              <a:ext cx="122063" cy="122635"/>
            </a:xfrm>
            <a:custGeom>
              <a:avLst/>
              <a:gdLst/>
              <a:ahLst/>
              <a:cxnLst/>
              <a:rect l="l" t="t" r="r" b="b"/>
              <a:pathLst>
                <a:path w="1919" h="1928" extrusionOk="0">
                  <a:moveTo>
                    <a:pt x="1024" y="247"/>
                  </a:moveTo>
                  <a:cubicBezTo>
                    <a:pt x="1049" y="330"/>
                    <a:pt x="1076" y="438"/>
                    <a:pt x="1095" y="512"/>
                  </a:cubicBezTo>
                  <a:cubicBezTo>
                    <a:pt x="1141" y="700"/>
                    <a:pt x="1150" y="747"/>
                    <a:pt x="1175" y="777"/>
                  </a:cubicBezTo>
                  <a:cubicBezTo>
                    <a:pt x="1200" y="811"/>
                    <a:pt x="1237" y="827"/>
                    <a:pt x="1425" y="895"/>
                  </a:cubicBezTo>
                  <a:cubicBezTo>
                    <a:pt x="1490" y="919"/>
                    <a:pt x="1595" y="953"/>
                    <a:pt x="1669" y="987"/>
                  </a:cubicBezTo>
                  <a:cubicBezTo>
                    <a:pt x="1561" y="1033"/>
                    <a:pt x="1391" y="1098"/>
                    <a:pt x="1237" y="1154"/>
                  </a:cubicBezTo>
                  <a:cubicBezTo>
                    <a:pt x="1212" y="1160"/>
                    <a:pt x="1194" y="1178"/>
                    <a:pt x="1184" y="1200"/>
                  </a:cubicBezTo>
                  <a:cubicBezTo>
                    <a:pt x="1110" y="1376"/>
                    <a:pt x="1015" y="1573"/>
                    <a:pt x="953" y="1687"/>
                  </a:cubicBezTo>
                  <a:cubicBezTo>
                    <a:pt x="910" y="1567"/>
                    <a:pt x="848" y="1354"/>
                    <a:pt x="802" y="1169"/>
                  </a:cubicBezTo>
                  <a:cubicBezTo>
                    <a:pt x="796" y="1135"/>
                    <a:pt x="768" y="1111"/>
                    <a:pt x="737" y="1104"/>
                  </a:cubicBezTo>
                  <a:cubicBezTo>
                    <a:pt x="558" y="1074"/>
                    <a:pt x="352" y="1024"/>
                    <a:pt x="241" y="993"/>
                  </a:cubicBezTo>
                  <a:cubicBezTo>
                    <a:pt x="416" y="901"/>
                    <a:pt x="595" y="818"/>
                    <a:pt x="780" y="747"/>
                  </a:cubicBezTo>
                  <a:cubicBezTo>
                    <a:pt x="805" y="737"/>
                    <a:pt x="820" y="719"/>
                    <a:pt x="830" y="697"/>
                  </a:cubicBezTo>
                  <a:cubicBezTo>
                    <a:pt x="888" y="543"/>
                    <a:pt x="953" y="392"/>
                    <a:pt x="1024" y="247"/>
                  </a:cubicBezTo>
                  <a:close/>
                  <a:moveTo>
                    <a:pt x="1046" y="0"/>
                  </a:moveTo>
                  <a:cubicBezTo>
                    <a:pt x="990" y="0"/>
                    <a:pt x="913" y="0"/>
                    <a:pt x="682" y="602"/>
                  </a:cubicBezTo>
                  <a:cubicBezTo>
                    <a:pt x="40" y="861"/>
                    <a:pt x="15" y="944"/>
                    <a:pt x="6" y="981"/>
                  </a:cubicBezTo>
                  <a:cubicBezTo>
                    <a:pt x="0" y="1012"/>
                    <a:pt x="6" y="1043"/>
                    <a:pt x="22" y="1067"/>
                  </a:cubicBezTo>
                  <a:cubicBezTo>
                    <a:pt x="40" y="1092"/>
                    <a:pt x="86" y="1157"/>
                    <a:pt x="651" y="1265"/>
                  </a:cubicBezTo>
                  <a:cubicBezTo>
                    <a:pt x="817" y="1928"/>
                    <a:pt x="876" y="1928"/>
                    <a:pt x="941" y="1928"/>
                  </a:cubicBezTo>
                  <a:lnTo>
                    <a:pt x="944" y="1928"/>
                  </a:lnTo>
                  <a:cubicBezTo>
                    <a:pt x="996" y="1925"/>
                    <a:pt x="1055" y="1922"/>
                    <a:pt x="1326" y="1302"/>
                  </a:cubicBezTo>
                  <a:cubicBezTo>
                    <a:pt x="1496" y="1243"/>
                    <a:pt x="1817" y="1123"/>
                    <a:pt x="1881" y="1064"/>
                  </a:cubicBezTo>
                  <a:cubicBezTo>
                    <a:pt x="1906" y="1040"/>
                    <a:pt x="1918" y="1006"/>
                    <a:pt x="1915" y="972"/>
                  </a:cubicBezTo>
                  <a:cubicBezTo>
                    <a:pt x="1900" y="892"/>
                    <a:pt x="1814" y="851"/>
                    <a:pt x="1484" y="734"/>
                  </a:cubicBezTo>
                  <a:cubicBezTo>
                    <a:pt x="1422" y="710"/>
                    <a:pt x="1345" y="685"/>
                    <a:pt x="1314" y="669"/>
                  </a:cubicBezTo>
                  <a:cubicBezTo>
                    <a:pt x="1299" y="629"/>
                    <a:pt x="1280" y="543"/>
                    <a:pt x="1261" y="472"/>
                  </a:cubicBezTo>
                  <a:cubicBezTo>
                    <a:pt x="1203" y="241"/>
                    <a:pt x="1166" y="96"/>
                    <a:pt x="1126" y="40"/>
                  </a:cubicBezTo>
                  <a:cubicBezTo>
                    <a:pt x="1104" y="16"/>
                    <a:pt x="1076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261;p13"/>
            <p:cNvGrpSpPr/>
            <p:nvPr/>
          </p:nvGrpSpPr>
          <p:grpSpPr>
            <a:xfrm>
              <a:off x="7936358" y="4836871"/>
              <a:ext cx="405379" cy="244724"/>
              <a:chOff x="8838794" y="3786045"/>
              <a:chExt cx="326497" cy="197120"/>
            </a:xfrm>
          </p:grpSpPr>
          <p:sp>
            <p:nvSpPr>
              <p:cNvPr id="1262" name="Google Shape;1262;p13"/>
              <p:cNvSpPr/>
              <p:nvPr/>
            </p:nvSpPr>
            <p:spPr>
              <a:xfrm>
                <a:off x="8838794" y="3786045"/>
                <a:ext cx="326497" cy="19712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099" extrusionOk="0">
                    <a:moveTo>
                      <a:pt x="1910" y="1"/>
                    </a:moveTo>
                    <a:cubicBezTo>
                      <a:pt x="954" y="1"/>
                      <a:pt x="0" y="927"/>
                      <a:pt x="0" y="927"/>
                    </a:cubicBezTo>
                    <a:cubicBezTo>
                      <a:pt x="0" y="927"/>
                      <a:pt x="484" y="2118"/>
                      <a:pt x="1515" y="2537"/>
                    </a:cubicBezTo>
                    <a:cubicBezTo>
                      <a:pt x="1669" y="2600"/>
                      <a:pt x="1827" y="2627"/>
                      <a:pt x="1985" y="2627"/>
                    </a:cubicBezTo>
                    <a:cubicBezTo>
                      <a:pt x="2875" y="2627"/>
                      <a:pt x="3735" y="1769"/>
                      <a:pt x="3735" y="1769"/>
                    </a:cubicBezTo>
                    <a:cubicBezTo>
                      <a:pt x="3735" y="1769"/>
                      <a:pt x="3920" y="2997"/>
                      <a:pt x="4821" y="3099"/>
                    </a:cubicBezTo>
                    <a:cubicBezTo>
                      <a:pt x="4821" y="3099"/>
                      <a:pt x="4867" y="1779"/>
                      <a:pt x="4263" y="1581"/>
                    </a:cubicBezTo>
                    <a:cubicBezTo>
                      <a:pt x="4263" y="1581"/>
                      <a:pt x="4883" y="1412"/>
                      <a:pt x="5132" y="252"/>
                    </a:cubicBezTo>
                    <a:cubicBezTo>
                      <a:pt x="5132" y="252"/>
                      <a:pt x="5075" y="235"/>
                      <a:pt x="4980" y="235"/>
                    </a:cubicBezTo>
                    <a:cubicBezTo>
                      <a:pt x="4722" y="235"/>
                      <a:pt x="4186" y="362"/>
                      <a:pt x="3769" y="1307"/>
                    </a:cubicBezTo>
                    <a:cubicBezTo>
                      <a:pt x="3769" y="1307"/>
                      <a:pt x="3526" y="576"/>
                      <a:pt x="2428" y="104"/>
                    </a:cubicBezTo>
                    <a:cubicBezTo>
                      <a:pt x="2259" y="31"/>
                      <a:pt x="208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8936049" y="3802329"/>
                <a:ext cx="54257" cy="11964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881" extrusionOk="0">
                    <a:moveTo>
                      <a:pt x="122" y="0"/>
                    </a:moveTo>
                    <a:cubicBezTo>
                      <a:pt x="60" y="0"/>
                      <a:pt x="0" y="74"/>
                      <a:pt x="53" y="141"/>
                    </a:cubicBezTo>
                    <a:cubicBezTo>
                      <a:pt x="57" y="150"/>
                      <a:pt x="646" y="949"/>
                      <a:pt x="131" y="1751"/>
                    </a:cubicBezTo>
                    <a:cubicBezTo>
                      <a:pt x="106" y="1788"/>
                      <a:pt x="118" y="1843"/>
                      <a:pt x="155" y="1868"/>
                    </a:cubicBezTo>
                    <a:cubicBezTo>
                      <a:pt x="171" y="1877"/>
                      <a:pt x="186" y="1881"/>
                      <a:pt x="202" y="1881"/>
                    </a:cubicBezTo>
                    <a:cubicBezTo>
                      <a:pt x="232" y="1881"/>
                      <a:pt x="260" y="1868"/>
                      <a:pt x="276" y="1840"/>
                    </a:cubicBezTo>
                    <a:cubicBezTo>
                      <a:pt x="852" y="943"/>
                      <a:pt x="198" y="48"/>
                      <a:pt x="189" y="39"/>
                    </a:cubicBezTo>
                    <a:cubicBezTo>
                      <a:pt x="171" y="11"/>
                      <a:pt x="146" y="0"/>
                      <a:pt x="1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8884018" y="3819757"/>
                <a:ext cx="39627" cy="3962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3" extrusionOk="0">
                    <a:moveTo>
                      <a:pt x="97" y="0"/>
                    </a:moveTo>
                    <a:cubicBezTo>
                      <a:pt x="49" y="0"/>
                      <a:pt x="1" y="36"/>
                      <a:pt x="11" y="98"/>
                    </a:cubicBezTo>
                    <a:cubicBezTo>
                      <a:pt x="20" y="169"/>
                      <a:pt x="88" y="530"/>
                      <a:pt x="270" y="610"/>
                    </a:cubicBezTo>
                    <a:cubicBezTo>
                      <a:pt x="289" y="616"/>
                      <a:pt x="310" y="623"/>
                      <a:pt x="332" y="623"/>
                    </a:cubicBezTo>
                    <a:cubicBezTo>
                      <a:pt x="356" y="623"/>
                      <a:pt x="381" y="616"/>
                      <a:pt x="406" y="604"/>
                    </a:cubicBezTo>
                    <a:cubicBezTo>
                      <a:pt x="538" y="530"/>
                      <a:pt x="600" y="231"/>
                      <a:pt x="615" y="141"/>
                    </a:cubicBezTo>
                    <a:cubicBezTo>
                      <a:pt x="622" y="80"/>
                      <a:pt x="575" y="45"/>
                      <a:pt x="528" y="45"/>
                    </a:cubicBezTo>
                    <a:cubicBezTo>
                      <a:pt x="492" y="45"/>
                      <a:pt x="456" y="65"/>
                      <a:pt x="446" y="111"/>
                    </a:cubicBezTo>
                    <a:cubicBezTo>
                      <a:pt x="421" y="268"/>
                      <a:pt x="359" y="431"/>
                      <a:pt x="338" y="453"/>
                    </a:cubicBezTo>
                    <a:cubicBezTo>
                      <a:pt x="276" y="425"/>
                      <a:pt x="205" y="234"/>
                      <a:pt x="181" y="74"/>
                    </a:cubicBezTo>
                    <a:cubicBezTo>
                      <a:pt x="172" y="23"/>
                      <a:pt x="135" y="0"/>
                      <a:pt x="9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8847953" y="3866190"/>
                <a:ext cx="46179" cy="1812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5" extrusionOk="0">
                    <a:moveTo>
                      <a:pt x="115" y="0"/>
                    </a:moveTo>
                    <a:cubicBezTo>
                      <a:pt x="57" y="0"/>
                      <a:pt x="1" y="62"/>
                      <a:pt x="41" y="130"/>
                    </a:cubicBezTo>
                    <a:cubicBezTo>
                      <a:pt x="78" y="198"/>
                      <a:pt x="183" y="284"/>
                      <a:pt x="356" y="284"/>
                    </a:cubicBezTo>
                    <a:cubicBezTo>
                      <a:pt x="451" y="284"/>
                      <a:pt x="547" y="260"/>
                      <a:pt x="633" y="220"/>
                    </a:cubicBezTo>
                    <a:cubicBezTo>
                      <a:pt x="725" y="179"/>
                      <a:pt x="682" y="54"/>
                      <a:pt x="600" y="54"/>
                    </a:cubicBezTo>
                    <a:cubicBezTo>
                      <a:pt x="588" y="54"/>
                      <a:pt x="576" y="56"/>
                      <a:pt x="563" y="62"/>
                    </a:cubicBezTo>
                    <a:cubicBezTo>
                      <a:pt x="475" y="102"/>
                      <a:pt x="406" y="116"/>
                      <a:pt x="353" y="116"/>
                    </a:cubicBezTo>
                    <a:cubicBezTo>
                      <a:pt x="240" y="116"/>
                      <a:pt x="195" y="54"/>
                      <a:pt x="186" y="44"/>
                    </a:cubicBezTo>
                    <a:cubicBezTo>
                      <a:pt x="168" y="13"/>
                      <a:pt x="141" y="0"/>
                      <a:pt x="11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8983309" y="3816768"/>
                <a:ext cx="63862" cy="11462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02" extrusionOk="0">
                    <a:moveTo>
                      <a:pt x="454" y="0"/>
                    </a:moveTo>
                    <a:cubicBezTo>
                      <a:pt x="370" y="0"/>
                      <a:pt x="301" y="6"/>
                      <a:pt x="273" y="10"/>
                    </a:cubicBezTo>
                    <a:cubicBezTo>
                      <a:pt x="226" y="13"/>
                      <a:pt x="193" y="56"/>
                      <a:pt x="196" y="102"/>
                    </a:cubicBezTo>
                    <a:cubicBezTo>
                      <a:pt x="202" y="146"/>
                      <a:pt x="239" y="179"/>
                      <a:pt x="285" y="179"/>
                    </a:cubicBezTo>
                    <a:cubicBezTo>
                      <a:pt x="287" y="179"/>
                      <a:pt x="289" y="179"/>
                      <a:pt x="291" y="179"/>
                    </a:cubicBezTo>
                    <a:cubicBezTo>
                      <a:pt x="337" y="175"/>
                      <a:pt x="391" y="172"/>
                      <a:pt x="447" y="172"/>
                    </a:cubicBezTo>
                    <a:cubicBezTo>
                      <a:pt x="593" y="172"/>
                      <a:pt x="749" y="190"/>
                      <a:pt x="794" y="244"/>
                    </a:cubicBezTo>
                    <a:cubicBezTo>
                      <a:pt x="800" y="250"/>
                      <a:pt x="806" y="256"/>
                      <a:pt x="800" y="278"/>
                    </a:cubicBezTo>
                    <a:cubicBezTo>
                      <a:pt x="760" y="457"/>
                      <a:pt x="439" y="559"/>
                      <a:pt x="319" y="580"/>
                    </a:cubicBezTo>
                    <a:cubicBezTo>
                      <a:pt x="223" y="599"/>
                      <a:pt x="230" y="741"/>
                      <a:pt x="328" y="750"/>
                    </a:cubicBezTo>
                    <a:cubicBezTo>
                      <a:pt x="566" y="771"/>
                      <a:pt x="806" y="842"/>
                      <a:pt x="828" y="895"/>
                    </a:cubicBezTo>
                    <a:cubicBezTo>
                      <a:pt x="819" y="947"/>
                      <a:pt x="584" y="1034"/>
                      <a:pt x="307" y="1061"/>
                    </a:cubicBezTo>
                    <a:cubicBezTo>
                      <a:pt x="217" y="1067"/>
                      <a:pt x="199" y="1191"/>
                      <a:pt x="282" y="1225"/>
                    </a:cubicBezTo>
                    <a:cubicBezTo>
                      <a:pt x="424" y="1283"/>
                      <a:pt x="637" y="1404"/>
                      <a:pt x="671" y="1496"/>
                    </a:cubicBezTo>
                    <a:cubicBezTo>
                      <a:pt x="677" y="1509"/>
                      <a:pt x="677" y="1521"/>
                      <a:pt x="671" y="1533"/>
                    </a:cubicBezTo>
                    <a:cubicBezTo>
                      <a:pt x="635" y="1605"/>
                      <a:pt x="483" y="1631"/>
                      <a:pt x="331" y="1631"/>
                    </a:cubicBezTo>
                    <a:cubicBezTo>
                      <a:pt x="262" y="1631"/>
                      <a:pt x="192" y="1625"/>
                      <a:pt x="134" y="1616"/>
                    </a:cubicBezTo>
                    <a:cubicBezTo>
                      <a:pt x="128" y="1616"/>
                      <a:pt x="122" y="1615"/>
                      <a:pt x="117" y="1615"/>
                    </a:cubicBezTo>
                    <a:cubicBezTo>
                      <a:pt x="18" y="1615"/>
                      <a:pt x="1" y="1769"/>
                      <a:pt x="106" y="1786"/>
                    </a:cubicBezTo>
                    <a:cubicBezTo>
                      <a:pt x="183" y="1795"/>
                      <a:pt x="260" y="1802"/>
                      <a:pt x="338" y="1802"/>
                    </a:cubicBezTo>
                    <a:cubicBezTo>
                      <a:pt x="516" y="1802"/>
                      <a:pt x="745" y="1768"/>
                      <a:pt x="825" y="1607"/>
                    </a:cubicBezTo>
                    <a:cubicBezTo>
                      <a:pt x="853" y="1552"/>
                      <a:pt x="856" y="1487"/>
                      <a:pt x="831" y="1431"/>
                    </a:cubicBezTo>
                    <a:cubicBezTo>
                      <a:pt x="794" y="1336"/>
                      <a:pt x="692" y="1253"/>
                      <a:pt x="590" y="1188"/>
                    </a:cubicBezTo>
                    <a:cubicBezTo>
                      <a:pt x="772" y="1145"/>
                      <a:pt x="976" y="1064"/>
                      <a:pt x="998" y="916"/>
                    </a:cubicBezTo>
                    <a:cubicBezTo>
                      <a:pt x="1004" y="870"/>
                      <a:pt x="988" y="821"/>
                      <a:pt x="957" y="784"/>
                    </a:cubicBezTo>
                    <a:cubicBezTo>
                      <a:pt x="905" y="716"/>
                      <a:pt x="791" y="670"/>
                      <a:pt x="674" y="639"/>
                    </a:cubicBezTo>
                    <a:cubicBezTo>
                      <a:pt x="806" y="571"/>
                      <a:pt x="933" y="469"/>
                      <a:pt x="967" y="318"/>
                    </a:cubicBezTo>
                    <a:cubicBezTo>
                      <a:pt x="985" y="253"/>
                      <a:pt x="970" y="182"/>
                      <a:pt x="924" y="130"/>
                    </a:cubicBezTo>
                    <a:cubicBezTo>
                      <a:pt x="830" y="23"/>
                      <a:pt x="615" y="0"/>
                      <a:pt x="45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67" name="Google Shape;1267;p13"/>
            <p:cNvSpPr/>
            <p:nvPr/>
          </p:nvSpPr>
          <p:spPr>
            <a:xfrm>
              <a:off x="8867365" y="4967640"/>
              <a:ext cx="75629" cy="75566"/>
            </a:xfrm>
            <a:custGeom>
              <a:avLst/>
              <a:gdLst/>
              <a:ahLst/>
              <a:cxnLst/>
              <a:rect l="l" t="t" r="r" b="b"/>
              <a:pathLst>
                <a:path w="1189" h="1188" extrusionOk="0">
                  <a:moveTo>
                    <a:pt x="596" y="173"/>
                  </a:moveTo>
                  <a:cubicBezTo>
                    <a:pt x="707" y="173"/>
                    <a:pt x="815" y="220"/>
                    <a:pt x="892" y="300"/>
                  </a:cubicBezTo>
                  <a:cubicBezTo>
                    <a:pt x="1157" y="565"/>
                    <a:pt x="969" y="1015"/>
                    <a:pt x="596" y="1015"/>
                  </a:cubicBezTo>
                  <a:lnTo>
                    <a:pt x="596" y="1102"/>
                  </a:lnTo>
                  <a:lnTo>
                    <a:pt x="593" y="1015"/>
                  </a:lnTo>
                  <a:cubicBezTo>
                    <a:pt x="365" y="1009"/>
                    <a:pt x="186" y="821"/>
                    <a:pt x="186" y="593"/>
                  </a:cubicBezTo>
                  <a:cubicBezTo>
                    <a:pt x="186" y="364"/>
                    <a:pt x="368" y="179"/>
                    <a:pt x="596" y="173"/>
                  </a:cubicBezTo>
                  <a:close/>
                  <a:moveTo>
                    <a:pt x="593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0"/>
                    <a:pt x="266" y="1188"/>
                    <a:pt x="593" y="1188"/>
                  </a:cubicBezTo>
                  <a:lnTo>
                    <a:pt x="596" y="1188"/>
                  </a:lnTo>
                  <a:cubicBezTo>
                    <a:pt x="923" y="1188"/>
                    <a:pt x="1188" y="920"/>
                    <a:pt x="1185" y="593"/>
                  </a:cubicBezTo>
                  <a:cubicBezTo>
                    <a:pt x="1185" y="266"/>
                    <a:pt x="920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65298" y="42682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651561" y="4922099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65098" y="49540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" name="Google Shape;1271;p13"/>
            <p:cNvGrpSpPr/>
            <p:nvPr/>
          </p:nvGrpSpPr>
          <p:grpSpPr>
            <a:xfrm>
              <a:off x="8628406" y="3832821"/>
              <a:ext cx="336102" cy="221545"/>
              <a:chOff x="282131" y="266071"/>
              <a:chExt cx="336102" cy="221545"/>
            </a:xfrm>
          </p:grpSpPr>
          <p:sp>
            <p:nvSpPr>
              <p:cNvPr id="1272" name="Google Shape;1272;p13"/>
              <p:cNvSpPr/>
              <p:nvPr/>
            </p:nvSpPr>
            <p:spPr>
              <a:xfrm>
                <a:off x="282131" y="266071"/>
                <a:ext cx="336102" cy="2215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3483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577" y="1172"/>
                      <a:pt x="1086" y="1561"/>
                      <a:pt x="1086" y="1561"/>
                    </a:cubicBezTo>
                    <a:cubicBezTo>
                      <a:pt x="1075" y="1560"/>
                      <a:pt x="1064" y="1560"/>
                      <a:pt x="1053" y="1560"/>
                    </a:cubicBezTo>
                    <a:cubicBezTo>
                      <a:pt x="438" y="1560"/>
                      <a:pt x="0" y="2758"/>
                      <a:pt x="0" y="2758"/>
                    </a:cubicBezTo>
                    <a:cubicBezTo>
                      <a:pt x="89" y="2783"/>
                      <a:pt x="176" y="2794"/>
                      <a:pt x="260" y="2794"/>
                    </a:cubicBezTo>
                    <a:cubicBezTo>
                      <a:pt x="993" y="2794"/>
                      <a:pt x="1505" y="1934"/>
                      <a:pt x="1505" y="1934"/>
                    </a:cubicBezTo>
                    <a:cubicBezTo>
                      <a:pt x="1505" y="1934"/>
                      <a:pt x="2162" y="3482"/>
                      <a:pt x="3272" y="3482"/>
                    </a:cubicBezTo>
                    <a:cubicBezTo>
                      <a:pt x="4386" y="3479"/>
                      <a:pt x="5283" y="2560"/>
                      <a:pt x="5283" y="2560"/>
                    </a:cubicBezTo>
                    <a:cubicBezTo>
                      <a:pt x="5283" y="2560"/>
                      <a:pt x="4548" y="882"/>
                      <a:pt x="3369" y="882"/>
                    </a:cubicBezTo>
                    <a:cubicBezTo>
                      <a:pt x="3361" y="882"/>
                      <a:pt x="3352" y="882"/>
                      <a:pt x="3343" y="882"/>
                    </a:cubicBezTo>
                    <a:cubicBezTo>
                      <a:pt x="2147" y="907"/>
                      <a:pt x="1647" y="1493"/>
                      <a:pt x="1647" y="1493"/>
                    </a:cubicBezTo>
                    <a:cubicBezTo>
                      <a:pt x="1604" y="84"/>
                      <a:pt x="780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71234" y="349524"/>
                <a:ext cx="71876" cy="10965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24" extrusionOk="0">
                    <a:moveTo>
                      <a:pt x="1007" y="1"/>
                    </a:moveTo>
                    <a:cubicBezTo>
                      <a:pt x="991" y="1"/>
                      <a:pt x="974" y="6"/>
                      <a:pt x="956" y="18"/>
                    </a:cubicBezTo>
                    <a:cubicBezTo>
                      <a:pt x="944" y="21"/>
                      <a:pt x="0" y="600"/>
                      <a:pt x="198" y="1652"/>
                    </a:cubicBezTo>
                    <a:cubicBezTo>
                      <a:pt x="204" y="1692"/>
                      <a:pt x="241" y="1723"/>
                      <a:pt x="281" y="1723"/>
                    </a:cubicBezTo>
                    <a:lnTo>
                      <a:pt x="296" y="1723"/>
                    </a:lnTo>
                    <a:cubicBezTo>
                      <a:pt x="343" y="1714"/>
                      <a:pt x="373" y="1668"/>
                      <a:pt x="364" y="1621"/>
                    </a:cubicBezTo>
                    <a:cubicBezTo>
                      <a:pt x="192" y="690"/>
                      <a:pt x="1009" y="184"/>
                      <a:pt x="1043" y="163"/>
                    </a:cubicBezTo>
                    <a:cubicBezTo>
                      <a:pt x="1129" y="114"/>
                      <a:pt x="1081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41074" y="377638"/>
                <a:ext cx="44207" cy="40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4" extrusionOk="0">
                    <a:moveTo>
                      <a:pt x="159" y="1"/>
                    </a:moveTo>
                    <a:cubicBezTo>
                      <a:pt x="123" y="1"/>
                      <a:pt x="88" y="21"/>
                      <a:pt x="77" y="69"/>
                    </a:cubicBezTo>
                    <a:cubicBezTo>
                      <a:pt x="59" y="158"/>
                      <a:pt x="0" y="458"/>
                      <a:pt x="99" y="578"/>
                    </a:cubicBezTo>
                    <a:cubicBezTo>
                      <a:pt x="130" y="612"/>
                      <a:pt x="173" y="633"/>
                      <a:pt x="219" y="633"/>
                    </a:cubicBezTo>
                    <a:lnTo>
                      <a:pt x="222" y="633"/>
                    </a:lnTo>
                    <a:cubicBezTo>
                      <a:pt x="423" y="630"/>
                      <a:pt x="617" y="322"/>
                      <a:pt x="654" y="260"/>
                    </a:cubicBezTo>
                    <a:cubicBezTo>
                      <a:pt x="695" y="192"/>
                      <a:pt x="638" y="128"/>
                      <a:pt x="579" y="128"/>
                    </a:cubicBezTo>
                    <a:cubicBezTo>
                      <a:pt x="553" y="128"/>
                      <a:pt x="527" y="141"/>
                      <a:pt x="509" y="171"/>
                    </a:cubicBezTo>
                    <a:cubicBezTo>
                      <a:pt x="435" y="291"/>
                      <a:pt x="293" y="461"/>
                      <a:pt x="232" y="470"/>
                    </a:cubicBezTo>
                    <a:cubicBezTo>
                      <a:pt x="207" y="436"/>
                      <a:pt x="210" y="260"/>
                      <a:pt x="244" y="106"/>
                    </a:cubicBezTo>
                    <a:cubicBezTo>
                      <a:pt x="260" y="41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55195" y="433485"/>
                <a:ext cx="43826" cy="2194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45" extrusionOk="0">
                    <a:moveTo>
                      <a:pt x="123" y="0"/>
                    </a:moveTo>
                    <a:cubicBezTo>
                      <a:pt x="58" y="0"/>
                      <a:pt x="0" y="84"/>
                      <a:pt x="59" y="147"/>
                    </a:cubicBezTo>
                    <a:cubicBezTo>
                      <a:pt x="204" y="298"/>
                      <a:pt x="346" y="345"/>
                      <a:pt x="454" y="345"/>
                    </a:cubicBezTo>
                    <a:cubicBezTo>
                      <a:pt x="458" y="345"/>
                      <a:pt x="462" y="345"/>
                      <a:pt x="467" y="345"/>
                    </a:cubicBezTo>
                    <a:cubicBezTo>
                      <a:pt x="530" y="345"/>
                      <a:pt x="593" y="324"/>
                      <a:pt x="645" y="286"/>
                    </a:cubicBezTo>
                    <a:cubicBezTo>
                      <a:pt x="682" y="258"/>
                      <a:pt x="688" y="206"/>
                      <a:pt x="660" y="169"/>
                    </a:cubicBezTo>
                    <a:cubicBezTo>
                      <a:pt x="644" y="146"/>
                      <a:pt x="618" y="134"/>
                      <a:pt x="591" y="134"/>
                    </a:cubicBezTo>
                    <a:cubicBezTo>
                      <a:pt x="574" y="134"/>
                      <a:pt x="556" y="139"/>
                      <a:pt x="540" y="150"/>
                    </a:cubicBezTo>
                    <a:cubicBezTo>
                      <a:pt x="534" y="154"/>
                      <a:pt x="503" y="175"/>
                      <a:pt x="451" y="175"/>
                    </a:cubicBezTo>
                    <a:cubicBezTo>
                      <a:pt x="389" y="175"/>
                      <a:pt x="296" y="146"/>
                      <a:pt x="182" y="27"/>
                    </a:cubicBezTo>
                    <a:cubicBezTo>
                      <a:pt x="164" y="8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07436" y="332222"/>
                <a:ext cx="76647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69" extrusionOk="0">
                    <a:moveTo>
                      <a:pt x="601" y="1"/>
                    </a:moveTo>
                    <a:cubicBezTo>
                      <a:pt x="552" y="1"/>
                      <a:pt x="507" y="9"/>
                      <a:pt x="470" y="27"/>
                    </a:cubicBezTo>
                    <a:cubicBezTo>
                      <a:pt x="408" y="58"/>
                      <a:pt x="365" y="117"/>
                      <a:pt x="356" y="188"/>
                    </a:cubicBezTo>
                    <a:cubicBezTo>
                      <a:pt x="334" y="339"/>
                      <a:pt x="414" y="481"/>
                      <a:pt x="510" y="592"/>
                    </a:cubicBezTo>
                    <a:cubicBezTo>
                      <a:pt x="468" y="588"/>
                      <a:pt x="426" y="585"/>
                      <a:pt x="386" y="585"/>
                    </a:cubicBezTo>
                    <a:cubicBezTo>
                      <a:pt x="311" y="585"/>
                      <a:pt x="242" y="595"/>
                      <a:pt x="192" y="623"/>
                    </a:cubicBezTo>
                    <a:cubicBezTo>
                      <a:pt x="149" y="644"/>
                      <a:pt x="118" y="684"/>
                      <a:pt x="106" y="731"/>
                    </a:cubicBezTo>
                    <a:cubicBezTo>
                      <a:pt x="69" y="876"/>
                      <a:pt x="229" y="1027"/>
                      <a:pt x="383" y="1135"/>
                    </a:cubicBezTo>
                    <a:cubicBezTo>
                      <a:pt x="263" y="1153"/>
                      <a:pt x="134" y="1193"/>
                      <a:pt x="66" y="1270"/>
                    </a:cubicBezTo>
                    <a:cubicBezTo>
                      <a:pt x="22" y="1314"/>
                      <a:pt x="1" y="1375"/>
                      <a:pt x="4" y="1434"/>
                    </a:cubicBezTo>
                    <a:cubicBezTo>
                      <a:pt x="26" y="1724"/>
                      <a:pt x="544" y="1853"/>
                      <a:pt x="605" y="1866"/>
                    </a:cubicBezTo>
                    <a:cubicBezTo>
                      <a:pt x="612" y="1869"/>
                      <a:pt x="618" y="1869"/>
                      <a:pt x="624" y="1869"/>
                    </a:cubicBezTo>
                    <a:cubicBezTo>
                      <a:pt x="726" y="1869"/>
                      <a:pt x="741" y="1724"/>
                      <a:pt x="642" y="1702"/>
                    </a:cubicBezTo>
                    <a:cubicBezTo>
                      <a:pt x="460" y="1659"/>
                      <a:pt x="186" y="1539"/>
                      <a:pt x="177" y="1421"/>
                    </a:cubicBezTo>
                    <a:cubicBezTo>
                      <a:pt x="174" y="1409"/>
                      <a:pt x="180" y="1397"/>
                      <a:pt x="189" y="1388"/>
                    </a:cubicBezTo>
                    <a:cubicBezTo>
                      <a:pt x="257" y="1314"/>
                      <a:pt x="504" y="1286"/>
                      <a:pt x="649" y="1286"/>
                    </a:cubicBezTo>
                    <a:cubicBezTo>
                      <a:pt x="689" y="1286"/>
                      <a:pt x="726" y="1258"/>
                      <a:pt x="735" y="1221"/>
                    </a:cubicBezTo>
                    <a:cubicBezTo>
                      <a:pt x="744" y="1181"/>
                      <a:pt x="726" y="1141"/>
                      <a:pt x="692" y="1122"/>
                    </a:cubicBezTo>
                    <a:cubicBezTo>
                      <a:pt x="442" y="996"/>
                      <a:pt x="260" y="826"/>
                      <a:pt x="269" y="777"/>
                    </a:cubicBezTo>
                    <a:cubicBezTo>
                      <a:pt x="281" y="764"/>
                      <a:pt x="319" y="757"/>
                      <a:pt x="373" y="757"/>
                    </a:cubicBezTo>
                    <a:cubicBezTo>
                      <a:pt x="472" y="757"/>
                      <a:pt x="626" y="780"/>
                      <a:pt x="787" y="829"/>
                    </a:cubicBezTo>
                    <a:cubicBezTo>
                      <a:pt x="797" y="832"/>
                      <a:pt x="807" y="834"/>
                      <a:pt x="815" y="834"/>
                    </a:cubicBezTo>
                    <a:cubicBezTo>
                      <a:pt x="894" y="834"/>
                      <a:pt x="936" y="722"/>
                      <a:pt x="858" y="675"/>
                    </a:cubicBezTo>
                    <a:cubicBezTo>
                      <a:pt x="763" y="613"/>
                      <a:pt x="497" y="394"/>
                      <a:pt x="525" y="216"/>
                    </a:cubicBezTo>
                    <a:cubicBezTo>
                      <a:pt x="528" y="191"/>
                      <a:pt x="538" y="188"/>
                      <a:pt x="547" y="182"/>
                    </a:cubicBezTo>
                    <a:cubicBezTo>
                      <a:pt x="561" y="174"/>
                      <a:pt x="580" y="171"/>
                      <a:pt x="603" y="171"/>
                    </a:cubicBezTo>
                    <a:cubicBezTo>
                      <a:pt x="714" y="171"/>
                      <a:pt x="914" y="250"/>
                      <a:pt x="1037" y="314"/>
                    </a:cubicBezTo>
                    <a:cubicBezTo>
                      <a:pt x="1052" y="322"/>
                      <a:pt x="1066" y="325"/>
                      <a:pt x="1079" y="325"/>
                    </a:cubicBezTo>
                    <a:cubicBezTo>
                      <a:pt x="1158" y="325"/>
                      <a:pt x="1205" y="208"/>
                      <a:pt x="1117" y="160"/>
                    </a:cubicBezTo>
                    <a:cubicBezTo>
                      <a:pt x="1058" y="130"/>
                      <a:pt x="799" y="1"/>
                      <a:pt x="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" name="Google Shape;1277;p13"/>
          <p:cNvGrpSpPr/>
          <p:nvPr/>
        </p:nvGrpSpPr>
        <p:grpSpPr>
          <a:xfrm>
            <a:off x="132408" y="107312"/>
            <a:ext cx="2663813" cy="2121833"/>
            <a:chOff x="99304" y="80480"/>
            <a:chExt cx="1997860" cy="1591375"/>
          </a:xfrm>
        </p:grpSpPr>
        <p:grpSp>
          <p:nvGrpSpPr>
            <p:cNvPr id="7" name="Google Shape;1278;p13"/>
            <p:cNvGrpSpPr/>
            <p:nvPr/>
          </p:nvGrpSpPr>
          <p:grpSpPr>
            <a:xfrm>
              <a:off x="219789" y="262269"/>
              <a:ext cx="388320" cy="384805"/>
              <a:chOff x="10649934" y="1571625"/>
              <a:chExt cx="449705" cy="445634"/>
            </a:xfrm>
          </p:grpSpPr>
          <p:sp>
            <p:nvSpPr>
              <p:cNvPr id="1279" name="Google Shape;1279;p13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1" name="Google Shape;1291;p13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1292;p13"/>
            <p:cNvGrpSpPr/>
            <p:nvPr/>
          </p:nvGrpSpPr>
          <p:grpSpPr>
            <a:xfrm>
              <a:off x="1011528" y="129375"/>
              <a:ext cx="345427" cy="299475"/>
              <a:chOff x="1011528" y="129375"/>
              <a:chExt cx="345427" cy="299475"/>
            </a:xfrm>
          </p:grpSpPr>
          <p:sp>
            <p:nvSpPr>
              <p:cNvPr id="1293" name="Google Shape;1293;p13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8" name="Google Shape;1298;p13"/>
            <p:cNvSpPr/>
            <p:nvPr/>
          </p:nvSpPr>
          <p:spPr>
            <a:xfrm>
              <a:off x="110901" y="80480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34378" y="679946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99304" y="1245610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13"/>
            <p:cNvSpPr/>
            <p:nvPr/>
          </p:nvSpPr>
          <p:spPr>
            <a:xfrm rot="-5594267">
              <a:off x="503271" y="7979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1303;p13"/>
            <p:cNvGrpSpPr/>
            <p:nvPr/>
          </p:nvGrpSpPr>
          <p:grpSpPr>
            <a:xfrm>
              <a:off x="1650479" y="136254"/>
              <a:ext cx="446685" cy="265947"/>
              <a:chOff x="190604" y="1003529"/>
              <a:chExt cx="446685" cy="265947"/>
            </a:xfrm>
          </p:grpSpPr>
          <p:sp>
            <p:nvSpPr>
              <p:cNvPr id="1304" name="Google Shape;1304;p13"/>
              <p:cNvSpPr/>
              <p:nvPr/>
            </p:nvSpPr>
            <p:spPr>
              <a:xfrm>
                <a:off x="190604" y="100921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10486" y="1003529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06" name="Google Shape;1306;p13"/>
            <p:cNvSpPr/>
            <p:nvPr/>
          </p:nvSpPr>
          <p:spPr>
            <a:xfrm rot="4589802">
              <a:off x="-39651" y="1082409"/>
              <a:ext cx="787498" cy="33495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1307;p13"/>
          <p:cNvGrpSpPr/>
          <p:nvPr/>
        </p:nvGrpSpPr>
        <p:grpSpPr>
          <a:xfrm>
            <a:off x="10010893" y="121409"/>
            <a:ext cx="2095491" cy="2214937"/>
            <a:chOff x="7508170" y="91053"/>
            <a:chExt cx="1571618" cy="1661203"/>
          </a:xfrm>
        </p:grpSpPr>
        <p:grpSp>
          <p:nvGrpSpPr>
            <p:cNvPr id="11" name="Google Shape;1308;p13"/>
            <p:cNvGrpSpPr/>
            <p:nvPr/>
          </p:nvGrpSpPr>
          <p:grpSpPr>
            <a:xfrm rot="980866">
              <a:off x="7983339" y="142661"/>
              <a:ext cx="345453" cy="243186"/>
              <a:chOff x="8341725" y="115829"/>
              <a:chExt cx="267198" cy="188098"/>
            </a:xfrm>
          </p:grpSpPr>
          <p:sp>
            <p:nvSpPr>
              <p:cNvPr id="1309" name="Google Shape;1309;p13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16" name="Google Shape;1316;p13"/>
            <p:cNvSpPr/>
            <p:nvPr/>
          </p:nvSpPr>
          <p:spPr>
            <a:xfrm rot="10800000">
              <a:off x="8801349" y="536808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13"/>
            <p:cNvSpPr/>
            <p:nvPr/>
          </p:nvSpPr>
          <p:spPr>
            <a:xfrm rot="10800000">
              <a:off x="8688277" y="220804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13"/>
            <p:cNvSpPr/>
            <p:nvPr/>
          </p:nvSpPr>
          <p:spPr>
            <a:xfrm rot="10800000">
              <a:off x="8656050" y="863887"/>
              <a:ext cx="407881" cy="232406"/>
            </a:xfrm>
            <a:custGeom>
              <a:avLst/>
              <a:gdLst/>
              <a:ahLst/>
              <a:cxnLst/>
              <a:rect l="l" t="t" r="r" b="b"/>
              <a:pathLst>
                <a:path w="6088" h="3469" extrusionOk="0">
                  <a:moveTo>
                    <a:pt x="3696" y="1"/>
                  </a:moveTo>
                  <a:cubicBezTo>
                    <a:pt x="3413" y="1"/>
                    <a:pt x="3163" y="158"/>
                    <a:pt x="2991" y="365"/>
                  </a:cubicBezTo>
                  <a:lnTo>
                    <a:pt x="2991" y="365"/>
                  </a:lnTo>
                  <a:cubicBezTo>
                    <a:pt x="2876" y="273"/>
                    <a:pt x="2725" y="190"/>
                    <a:pt x="2533" y="128"/>
                  </a:cubicBezTo>
                  <a:cubicBezTo>
                    <a:pt x="2372" y="75"/>
                    <a:pt x="2237" y="52"/>
                    <a:pt x="2122" y="52"/>
                  </a:cubicBezTo>
                  <a:cubicBezTo>
                    <a:pt x="1407" y="52"/>
                    <a:pt x="1530" y="951"/>
                    <a:pt x="1530" y="951"/>
                  </a:cubicBezTo>
                  <a:cubicBezTo>
                    <a:pt x="1457" y="907"/>
                    <a:pt x="1378" y="886"/>
                    <a:pt x="1298" y="886"/>
                  </a:cubicBezTo>
                  <a:cubicBezTo>
                    <a:pt x="694" y="886"/>
                    <a:pt x="1" y="2034"/>
                    <a:pt x="790" y="2617"/>
                  </a:cubicBezTo>
                  <a:cubicBezTo>
                    <a:pt x="1039" y="2800"/>
                    <a:pt x="1275" y="2883"/>
                    <a:pt x="1477" y="2895"/>
                  </a:cubicBezTo>
                  <a:lnTo>
                    <a:pt x="1477" y="2895"/>
                  </a:lnTo>
                  <a:cubicBezTo>
                    <a:pt x="1545" y="3200"/>
                    <a:pt x="1763" y="3463"/>
                    <a:pt x="2224" y="3468"/>
                  </a:cubicBezTo>
                  <a:cubicBezTo>
                    <a:pt x="2242" y="3468"/>
                    <a:pt x="2259" y="3468"/>
                    <a:pt x="2276" y="3468"/>
                  </a:cubicBezTo>
                  <a:cubicBezTo>
                    <a:pt x="2909" y="3468"/>
                    <a:pt x="3333" y="3322"/>
                    <a:pt x="3571" y="3105"/>
                  </a:cubicBezTo>
                  <a:lnTo>
                    <a:pt x="3571" y="3105"/>
                  </a:lnTo>
                  <a:cubicBezTo>
                    <a:pt x="3621" y="3172"/>
                    <a:pt x="3683" y="3237"/>
                    <a:pt x="3760" y="3298"/>
                  </a:cubicBezTo>
                  <a:cubicBezTo>
                    <a:pt x="3866" y="3382"/>
                    <a:pt x="3994" y="3419"/>
                    <a:pt x="4133" y="3419"/>
                  </a:cubicBezTo>
                  <a:cubicBezTo>
                    <a:pt x="4932" y="3419"/>
                    <a:pt x="6088" y="2177"/>
                    <a:pt x="5404" y="1457"/>
                  </a:cubicBezTo>
                  <a:cubicBezTo>
                    <a:pt x="5215" y="1258"/>
                    <a:pt x="5015" y="1183"/>
                    <a:pt x="4827" y="1183"/>
                  </a:cubicBezTo>
                  <a:cubicBezTo>
                    <a:pt x="4806" y="1183"/>
                    <a:pt x="4786" y="1184"/>
                    <a:pt x="4765" y="1185"/>
                  </a:cubicBezTo>
                  <a:lnTo>
                    <a:pt x="4765" y="1185"/>
                  </a:lnTo>
                  <a:cubicBezTo>
                    <a:pt x="4773" y="830"/>
                    <a:pt x="4595" y="421"/>
                    <a:pt x="4155" y="143"/>
                  </a:cubicBezTo>
                  <a:cubicBezTo>
                    <a:pt x="3998" y="43"/>
                    <a:pt x="3843" y="1"/>
                    <a:pt x="3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13"/>
            <p:cNvSpPr/>
            <p:nvPr/>
          </p:nvSpPr>
          <p:spPr>
            <a:xfrm rot="10800000">
              <a:off x="8907602" y="1286867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13"/>
            <p:cNvSpPr/>
            <p:nvPr/>
          </p:nvSpPr>
          <p:spPr>
            <a:xfrm rot="10800000">
              <a:off x="8882140" y="1603328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13"/>
            <p:cNvSpPr/>
            <p:nvPr/>
          </p:nvSpPr>
          <p:spPr>
            <a:xfrm rot="10800000">
              <a:off x="7508170" y="9256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13"/>
            <p:cNvSpPr/>
            <p:nvPr/>
          </p:nvSpPr>
          <p:spPr>
            <a:xfrm rot="1179160">
              <a:off x="8677822" y="858327"/>
              <a:ext cx="367884" cy="242858"/>
            </a:xfrm>
            <a:custGeom>
              <a:avLst/>
              <a:gdLst/>
              <a:ahLst/>
              <a:cxnLst/>
              <a:rect l="l" t="t" r="r" b="b"/>
              <a:pathLst>
                <a:path w="5491" h="3625" extrusionOk="0">
                  <a:moveTo>
                    <a:pt x="2733" y="558"/>
                  </a:moveTo>
                  <a:cubicBezTo>
                    <a:pt x="2952" y="768"/>
                    <a:pt x="2995" y="1015"/>
                    <a:pt x="2936" y="1178"/>
                  </a:cubicBezTo>
                  <a:cubicBezTo>
                    <a:pt x="2906" y="1264"/>
                    <a:pt x="2852" y="1311"/>
                    <a:pt x="2788" y="1311"/>
                  </a:cubicBezTo>
                  <a:cubicBezTo>
                    <a:pt x="2749" y="1311"/>
                    <a:pt x="2705" y="1293"/>
                    <a:pt x="2662" y="1255"/>
                  </a:cubicBezTo>
                  <a:cubicBezTo>
                    <a:pt x="2508" y="1129"/>
                    <a:pt x="2542" y="827"/>
                    <a:pt x="2733" y="558"/>
                  </a:cubicBezTo>
                  <a:close/>
                  <a:moveTo>
                    <a:pt x="4404" y="1354"/>
                  </a:moveTo>
                  <a:lnTo>
                    <a:pt x="4404" y="1354"/>
                  </a:lnTo>
                  <a:cubicBezTo>
                    <a:pt x="4367" y="1650"/>
                    <a:pt x="4185" y="1872"/>
                    <a:pt x="3945" y="1906"/>
                  </a:cubicBezTo>
                  <a:cubicBezTo>
                    <a:pt x="3929" y="1906"/>
                    <a:pt x="3917" y="1909"/>
                    <a:pt x="3902" y="1909"/>
                  </a:cubicBezTo>
                  <a:cubicBezTo>
                    <a:pt x="3837" y="1909"/>
                    <a:pt x="3837" y="1888"/>
                    <a:pt x="3837" y="1869"/>
                  </a:cubicBezTo>
                  <a:cubicBezTo>
                    <a:pt x="3831" y="1746"/>
                    <a:pt x="4068" y="1431"/>
                    <a:pt x="4404" y="1354"/>
                  </a:cubicBezTo>
                  <a:close/>
                  <a:moveTo>
                    <a:pt x="1527" y="2125"/>
                  </a:moveTo>
                  <a:cubicBezTo>
                    <a:pt x="1570" y="2125"/>
                    <a:pt x="1610" y="2162"/>
                    <a:pt x="1635" y="2196"/>
                  </a:cubicBezTo>
                  <a:cubicBezTo>
                    <a:pt x="1755" y="2347"/>
                    <a:pt x="1783" y="2511"/>
                    <a:pt x="1718" y="2646"/>
                  </a:cubicBezTo>
                  <a:cubicBezTo>
                    <a:pt x="1647" y="2795"/>
                    <a:pt x="1477" y="2884"/>
                    <a:pt x="1274" y="2890"/>
                  </a:cubicBezTo>
                  <a:cubicBezTo>
                    <a:pt x="1231" y="2619"/>
                    <a:pt x="1308" y="2332"/>
                    <a:pt x="1416" y="2199"/>
                  </a:cubicBezTo>
                  <a:cubicBezTo>
                    <a:pt x="1440" y="2159"/>
                    <a:pt x="1481" y="2131"/>
                    <a:pt x="1527" y="2125"/>
                  </a:cubicBezTo>
                  <a:close/>
                  <a:moveTo>
                    <a:pt x="3350" y="2350"/>
                  </a:moveTo>
                  <a:cubicBezTo>
                    <a:pt x="3362" y="2350"/>
                    <a:pt x="3396" y="2384"/>
                    <a:pt x="3424" y="2468"/>
                  </a:cubicBezTo>
                  <a:cubicBezTo>
                    <a:pt x="3491" y="2668"/>
                    <a:pt x="3448" y="2890"/>
                    <a:pt x="3313" y="3051"/>
                  </a:cubicBezTo>
                  <a:cubicBezTo>
                    <a:pt x="3183" y="2825"/>
                    <a:pt x="3195" y="2582"/>
                    <a:pt x="3266" y="2440"/>
                  </a:cubicBezTo>
                  <a:cubicBezTo>
                    <a:pt x="3297" y="2375"/>
                    <a:pt x="3334" y="2350"/>
                    <a:pt x="3350" y="2350"/>
                  </a:cubicBezTo>
                  <a:close/>
                  <a:moveTo>
                    <a:pt x="3426" y="160"/>
                  </a:moveTo>
                  <a:cubicBezTo>
                    <a:pt x="3566" y="160"/>
                    <a:pt x="3707" y="201"/>
                    <a:pt x="3840" y="287"/>
                  </a:cubicBezTo>
                  <a:cubicBezTo>
                    <a:pt x="4185" y="503"/>
                    <a:pt x="4395" y="836"/>
                    <a:pt x="4411" y="1191"/>
                  </a:cubicBezTo>
                  <a:cubicBezTo>
                    <a:pt x="3994" y="1265"/>
                    <a:pt x="3667" y="1650"/>
                    <a:pt x="3677" y="1878"/>
                  </a:cubicBezTo>
                  <a:cubicBezTo>
                    <a:pt x="3679" y="1969"/>
                    <a:pt x="3738" y="2069"/>
                    <a:pt x="3899" y="2069"/>
                  </a:cubicBezTo>
                  <a:cubicBezTo>
                    <a:pt x="3920" y="2069"/>
                    <a:pt x="3942" y="2067"/>
                    <a:pt x="3966" y="2064"/>
                  </a:cubicBezTo>
                  <a:cubicBezTo>
                    <a:pt x="4293" y="2020"/>
                    <a:pt x="4534" y="1727"/>
                    <a:pt x="4571" y="1339"/>
                  </a:cubicBezTo>
                  <a:cubicBezTo>
                    <a:pt x="4753" y="1342"/>
                    <a:pt x="4920" y="1428"/>
                    <a:pt x="5074" y="1589"/>
                  </a:cubicBezTo>
                  <a:cubicBezTo>
                    <a:pt x="5336" y="1863"/>
                    <a:pt x="5274" y="2190"/>
                    <a:pt x="5176" y="2418"/>
                  </a:cubicBezTo>
                  <a:cubicBezTo>
                    <a:pt x="4953" y="2939"/>
                    <a:pt x="4327" y="3414"/>
                    <a:pt x="3862" y="3414"/>
                  </a:cubicBezTo>
                  <a:cubicBezTo>
                    <a:pt x="3857" y="3415"/>
                    <a:pt x="3853" y="3415"/>
                    <a:pt x="3848" y="3415"/>
                  </a:cubicBezTo>
                  <a:cubicBezTo>
                    <a:pt x="3736" y="3415"/>
                    <a:pt x="3627" y="3378"/>
                    <a:pt x="3541" y="3310"/>
                  </a:cubicBezTo>
                  <a:cubicBezTo>
                    <a:pt x="3491" y="3273"/>
                    <a:pt x="3448" y="3232"/>
                    <a:pt x="3408" y="3186"/>
                  </a:cubicBezTo>
                  <a:cubicBezTo>
                    <a:pt x="3603" y="2983"/>
                    <a:pt x="3667" y="2687"/>
                    <a:pt x="3578" y="2421"/>
                  </a:cubicBezTo>
                  <a:cubicBezTo>
                    <a:pt x="3513" y="2218"/>
                    <a:pt x="3408" y="2190"/>
                    <a:pt x="3350" y="2190"/>
                  </a:cubicBezTo>
                  <a:cubicBezTo>
                    <a:pt x="3260" y="2190"/>
                    <a:pt x="3177" y="2255"/>
                    <a:pt x="3121" y="2366"/>
                  </a:cubicBezTo>
                  <a:cubicBezTo>
                    <a:pt x="3023" y="2563"/>
                    <a:pt x="3010" y="2878"/>
                    <a:pt x="3192" y="3165"/>
                  </a:cubicBezTo>
                  <a:cubicBezTo>
                    <a:pt x="3001" y="3306"/>
                    <a:pt x="2649" y="3461"/>
                    <a:pt x="1999" y="3461"/>
                  </a:cubicBezTo>
                  <a:lnTo>
                    <a:pt x="1956" y="3461"/>
                  </a:lnTo>
                  <a:cubicBezTo>
                    <a:pt x="1558" y="3458"/>
                    <a:pt x="1385" y="3254"/>
                    <a:pt x="1314" y="3051"/>
                  </a:cubicBezTo>
                  <a:cubicBezTo>
                    <a:pt x="1564" y="3035"/>
                    <a:pt x="1767" y="2915"/>
                    <a:pt x="1863" y="2720"/>
                  </a:cubicBezTo>
                  <a:cubicBezTo>
                    <a:pt x="1959" y="2523"/>
                    <a:pt x="1922" y="2298"/>
                    <a:pt x="1761" y="2097"/>
                  </a:cubicBezTo>
                  <a:cubicBezTo>
                    <a:pt x="1675" y="1986"/>
                    <a:pt x="1585" y="1965"/>
                    <a:pt x="1527" y="1965"/>
                  </a:cubicBezTo>
                  <a:cubicBezTo>
                    <a:pt x="1444" y="1965"/>
                    <a:pt x="1360" y="2011"/>
                    <a:pt x="1289" y="2097"/>
                  </a:cubicBezTo>
                  <a:cubicBezTo>
                    <a:pt x="1147" y="2276"/>
                    <a:pt x="1076" y="2594"/>
                    <a:pt x="1107" y="2878"/>
                  </a:cubicBezTo>
                  <a:cubicBezTo>
                    <a:pt x="913" y="2835"/>
                    <a:pt x="728" y="2751"/>
                    <a:pt x="568" y="2628"/>
                  </a:cubicBezTo>
                  <a:cubicBezTo>
                    <a:pt x="154" y="2320"/>
                    <a:pt x="241" y="1891"/>
                    <a:pt x="296" y="1718"/>
                  </a:cubicBezTo>
                  <a:cubicBezTo>
                    <a:pt x="420" y="1345"/>
                    <a:pt x="746" y="1043"/>
                    <a:pt x="1027" y="1043"/>
                  </a:cubicBezTo>
                  <a:cubicBezTo>
                    <a:pt x="1095" y="1043"/>
                    <a:pt x="1163" y="1061"/>
                    <a:pt x="1218" y="1095"/>
                  </a:cubicBezTo>
                  <a:cubicBezTo>
                    <a:pt x="1232" y="1103"/>
                    <a:pt x="1246" y="1106"/>
                    <a:pt x="1260" y="1106"/>
                  </a:cubicBezTo>
                  <a:cubicBezTo>
                    <a:pt x="1307" y="1106"/>
                    <a:pt x="1349" y="1067"/>
                    <a:pt x="1342" y="1015"/>
                  </a:cubicBezTo>
                  <a:cubicBezTo>
                    <a:pt x="1342" y="1012"/>
                    <a:pt x="1283" y="586"/>
                    <a:pt x="1487" y="355"/>
                  </a:cubicBezTo>
                  <a:cubicBezTo>
                    <a:pt x="1572" y="255"/>
                    <a:pt x="1695" y="205"/>
                    <a:pt x="1853" y="205"/>
                  </a:cubicBezTo>
                  <a:cubicBezTo>
                    <a:pt x="1964" y="205"/>
                    <a:pt x="2092" y="230"/>
                    <a:pt x="2236" y="278"/>
                  </a:cubicBezTo>
                  <a:cubicBezTo>
                    <a:pt x="2369" y="318"/>
                    <a:pt x="2495" y="380"/>
                    <a:pt x="2609" y="457"/>
                  </a:cubicBezTo>
                  <a:cubicBezTo>
                    <a:pt x="2387" y="765"/>
                    <a:pt x="2313" y="1172"/>
                    <a:pt x="2560" y="1382"/>
                  </a:cubicBezTo>
                  <a:cubicBezTo>
                    <a:pt x="2622" y="1437"/>
                    <a:pt x="2705" y="1474"/>
                    <a:pt x="2791" y="1478"/>
                  </a:cubicBezTo>
                  <a:cubicBezTo>
                    <a:pt x="2921" y="1478"/>
                    <a:pt x="3038" y="1382"/>
                    <a:pt x="3091" y="1234"/>
                  </a:cubicBezTo>
                  <a:cubicBezTo>
                    <a:pt x="3168" y="1018"/>
                    <a:pt x="3112" y="694"/>
                    <a:pt x="2835" y="432"/>
                  </a:cubicBezTo>
                  <a:cubicBezTo>
                    <a:pt x="3006" y="255"/>
                    <a:pt x="3214" y="160"/>
                    <a:pt x="3426" y="160"/>
                  </a:cubicBezTo>
                  <a:close/>
                  <a:moveTo>
                    <a:pt x="3431" y="0"/>
                  </a:moveTo>
                  <a:cubicBezTo>
                    <a:pt x="3171" y="0"/>
                    <a:pt x="2915" y="116"/>
                    <a:pt x="2711" y="333"/>
                  </a:cubicBezTo>
                  <a:cubicBezTo>
                    <a:pt x="2582" y="241"/>
                    <a:pt x="2440" y="173"/>
                    <a:pt x="2289" y="124"/>
                  </a:cubicBezTo>
                  <a:cubicBezTo>
                    <a:pt x="2129" y="71"/>
                    <a:pt x="1984" y="45"/>
                    <a:pt x="1856" y="45"/>
                  </a:cubicBezTo>
                  <a:cubicBezTo>
                    <a:pt x="1647" y="45"/>
                    <a:pt x="1482" y="113"/>
                    <a:pt x="1363" y="247"/>
                  </a:cubicBezTo>
                  <a:cubicBezTo>
                    <a:pt x="1194" y="444"/>
                    <a:pt x="1169" y="731"/>
                    <a:pt x="1172" y="901"/>
                  </a:cubicBezTo>
                  <a:cubicBezTo>
                    <a:pt x="1126" y="888"/>
                    <a:pt x="1076" y="882"/>
                    <a:pt x="1027" y="882"/>
                  </a:cubicBezTo>
                  <a:cubicBezTo>
                    <a:pt x="676" y="882"/>
                    <a:pt x="287" y="1228"/>
                    <a:pt x="142" y="1669"/>
                  </a:cubicBezTo>
                  <a:cubicBezTo>
                    <a:pt x="0" y="2104"/>
                    <a:pt x="120" y="2498"/>
                    <a:pt x="472" y="2757"/>
                  </a:cubicBezTo>
                  <a:cubicBezTo>
                    <a:pt x="694" y="2921"/>
                    <a:pt x="922" y="3020"/>
                    <a:pt x="1141" y="3047"/>
                  </a:cubicBezTo>
                  <a:cubicBezTo>
                    <a:pt x="1246" y="3408"/>
                    <a:pt x="1539" y="3621"/>
                    <a:pt x="1952" y="3624"/>
                  </a:cubicBezTo>
                  <a:lnTo>
                    <a:pt x="1999" y="3624"/>
                  </a:lnTo>
                  <a:cubicBezTo>
                    <a:pt x="2563" y="3624"/>
                    <a:pt x="3007" y="3513"/>
                    <a:pt x="3288" y="3297"/>
                  </a:cubicBezTo>
                  <a:cubicBezTo>
                    <a:pt x="3334" y="3347"/>
                    <a:pt x="3384" y="3396"/>
                    <a:pt x="3439" y="3439"/>
                  </a:cubicBezTo>
                  <a:cubicBezTo>
                    <a:pt x="3556" y="3529"/>
                    <a:pt x="3699" y="3578"/>
                    <a:pt x="3848" y="3578"/>
                  </a:cubicBezTo>
                  <a:cubicBezTo>
                    <a:pt x="3853" y="3578"/>
                    <a:pt x="3857" y="3578"/>
                    <a:pt x="3862" y="3578"/>
                  </a:cubicBezTo>
                  <a:cubicBezTo>
                    <a:pt x="4392" y="3578"/>
                    <a:pt x="5077" y="3066"/>
                    <a:pt x="5327" y="2483"/>
                  </a:cubicBezTo>
                  <a:cubicBezTo>
                    <a:pt x="5490" y="2097"/>
                    <a:pt x="5444" y="1743"/>
                    <a:pt x="5191" y="1478"/>
                  </a:cubicBezTo>
                  <a:cubicBezTo>
                    <a:pt x="5009" y="1283"/>
                    <a:pt x="4802" y="1185"/>
                    <a:pt x="4574" y="1178"/>
                  </a:cubicBezTo>
                  <a:cubicBezTo>
                    <a:pt x="4552" y="774"/>
                    <a:pt x="4315" y="395"/>
                    <a:pt x="3929" y="151"/>
                  </a:cubicBezTo>
                  <a:cubicBezTo>
                    <a:pt x="3770" y="49"/>
                    <a:pt x="3600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10800000">
              <a:off x="7820927" y="236442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13"/>
            <p:cNvSpPr/>
            <p:nvPr/>
          </p:nvSpPr>
          <p:spPr>
            <a:xfrm rot="10800000">
              <a:off x="8918365" y="91053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030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 rot="-3600014" flipH="1">
            <a:off x="8785669" y="4325544"/>
            <a:ext cx="5898263" cy="3626501"/>
          </a:xfrm>
          <a:custGeom>
            <a:avLst/>
            <a:gdLst/>
            <a:ahLst/>
            <a:cxnLst/>
            <a:rect l="l" t="t" r="r" b="b"/>
            <a:pathLst>
              <a:path w="9074" h="5579" extrusionOk="0">
                <a:moveTo>
                  <a:pt x="3394" y="1"/>
                </a:moveTo>
                <a:cubicBezTo>
                  <a:pt x="3207" y="1"/>
                  <a:pt x="3046" y="35"/>
                  <a:pt x="2920" y="110"/>
                </a:cubicBezTo>
                <a:cubicBezTo>
                  <a:pt x="2017" y="656"/>
                  <a:pt x="1608" y="1779"/>
                  <a:pt x="1114" y="2682"/>
                </a:cubicBezTo>
                <a:cubicBezTo>
                  <a:pt x="799" y="3249"/>
                  <a:pt x="0" y="4446"/>
                  <a:pt x="379" y="5119"/>
                </a:cubicBezTo>
                <a:cubicBezTo>
                  <a:pt x="575" y="5480"/>
                  <a:pt x="969" y="5578"/>
                  <a:pt x="1373" y="5578"/>
                </a:cubicBezTo>
                <a:cubicBezTo>
                  <a:pt x="1615" y="5578"/>
                  <a:pt x="1861" y="5543"/>
                  <a:pt x="2070" y="5507"/>
                </a:cubicBezTo>
                <a:cubicBezTo>
                  <a:pt x="3109" y="5329"/>
                  <a:pt x="4159" y="5077"/>
                  <a:pt x="5157" y="4740"/>
                </a:cubicBezTo>
                <a:cubicBezTo>
                  <a:pt x="5934" y="4488"/>
                  <a:pt x="9073" y="3701"/>
                  <a:pt x="7771" y="2378"/>
                </a:cubicBezTo>
                <a:cubicBezTo>
                  <a:pt x="6818" y="1398"/>
                  <a:pt x="4585" y="1"/>
                  <a:pt x="3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4"/>
          <p:cNvSpPr/>
          <p:nvPr/>
        </p:nvSpPr>
        <p:spPr>
          <a:xfrm rot="10800000" flipH="1">
            <a:off x="3657333" y="5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4"/>
          <p:cNvSpPr/>
          <p:nvPr/>
        </p:nvSpPr>
        <p:spPr>
          <a:xfrm>
            <a:off x="-1997166" y="4602771"/>
            <a:ext cx="5087939" cy="4708871"/>
          </a:xfrm>
          <a:custGeom>
            <a:avLst/>
            <a:gdLst/>
            <a:ahLst/>
            <a:cxnLst/>
            <a:rect l="l" t="t" r="r" b="b"/>
            <a:pathLst>
              <a:path w="7852" h="7267" extrusionOk="0">
                <a:moveTo>
                  <a:pt x="2019" y="0"/>
                </a:moveTo>
                <a:cubicBezTo>
                  <a:pt x="1794" y="0"/>
                  <a:pt x="1545" y="66"/>
                  <a:pt x="1261" y="220"/>
                </a:cubicBezTo>
                <a:cubicBezTo>
                  <a:pt x="389" y="682"/>
                  <a:pt x="0" y="1900"/>
                  <a:pt x="599" y="2730"/>
                </a:cubicBezTo>
                <a:cubicBezTo>
                  <a:pt x="1418" y="3874"/>
                  <a:pt x="2216" y="3202"/>
                  <a:pt x="2468" y="4861"/>
                </a:cubicBezTo>
                <a:cubicBezTo>
                  <a:pt x="2668" y="6100"/>
                  <a:pt x="2993" y="6825"/>
                  <a:pt x="4327" y="7161"/>
                </a:cubicBezTo>
                <a:cubicBezTo>
                  <a:pt x="4616" y="7233"/>
                  <a:pt x="4889" y="7266"/>
                  <a:pt x="5144" y="7266"/>
                </a:cubicBezTo>
                <a:cubicBezTo>
                  <a:pt x="6919" y="7266"/>
                  <a:pt x="7852" y="5644"/>
                  <a:pt x="7613" y="3790"/>
                </a:cubicBezTo>
                <a:cubicBezTo>
                  <a:pt x="7477" y="2730"/>
                  <a:pt x="7204" y="1932"/>
                  <a:pt x="6122" y="1680"/>
                </a:cubicBezTo>
                <a:cubicBezTo>
                  <a:pt x="5629" y="1566"/>
                  <a:pt x="5281" y="1564"/>
                  <a:pt x="4993" y="1564"/>
                </a:cubicBezTo>
                <a:cubicBezTo>
                  <a:pt x="4983" y="1564"/>
                  <a:pt x="4973" y="1564"/>
                  <a:pt x="4963" y="1564"/>
                </a:cubicBezTo>
                <a:cubicBezTo>
                  <a:pt x="4447" y="1564"/>
                  <a:pt x="4117" y="1557"/>
                  <a:pt x="3455" y="882"/>
                </a:cubicBezTo>
                <a:cubicBezTo>
                  <a:pt x="3003" y="422"/>
                  <a:pt x="2589" y="0"/>
                  <a:pt x="2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4"/>
          <p:cNvSpPr/>
          <p:nvPr/>
        </p:nvSpPr>
        <p:spPr>
          <a:xfrm rot="4500011">
            <a:off x="-619344" y="2003162"/>
            <a:ext cx="1531664" cy="1254943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4"/>
          <p:cNvSpPr/>
          <p:nvPr/>
        </p:nvSpPr>
        <p:spPr>
          <a:xfrm flipH="1">
            <a:off x="10156405" y="-602328"/>
            <a:ext cx="1502512" cy="1321519"/>
          </a:xfrm>
          <a:custGeom>
            <a:avLst/>
            <a:gdLst/>
            <a:ahLst/>
            <a:cxnLst/>
            <a:rect l="l" t="t" r="r" b="b"/>
            <a:pathLst>
              <a:path w="7736" h="6804" extrusionOk="0">
                <a:moveTo>
                  <a:pt x="3525" y="1"/>
                </a:moveTo>
                <a:cubicBezTo>
                  <a:pt x="3065" y="1"/>
                  <a:pt x="2599" y="104"/>
                  <a:pt x="2163" y="331"/>
                </a:cubicBezTo>
                <a:cubicBezTo>
                  <a:pt x="1134" y="866"/>
                  <a:pt x="326" y="1811"/>
                  <a:pt x="168" y="2977"/>
                </a:cubicBezTo>
                <a:cubicBezTo>
                  <a:pt x="0" y="4268"/>
                  <a:pt x="693" y="5549"/>
                  <a:pt x="1722" y="6180"/>
                </a:cubicBezTo>
                <a:cubicBezTo>
                  <a:pt x="2410" y="6597"/>
                  <a:pt x="3193" y="6804"/>
                  <a:pt x="3990" y="6804"/>
                </a:cubicBezTo>
                <a:cubicBezTo>
                  <a:pt x="4618" y="6804"/>
                  <a:pt x="5254" y="6676"/>
                  <a:pt x="5860" y="6421"/>
                </a:cubicBezTo>
                <a:cubicBezTo>
                  <a:pt x="7246" y="5833"/>
                  <a:pt x="7656" y="4457"/>
                  <a:pt x="7729" y="3061"/>
                </a:cubicBezTo>
                <a:cubicBezTo>
                  <a:pt x="7736" y="2917"/>
                  <a:pt x="7590" y="2817"/>
                  <a:pt x="7454" y="2817"/>
                </a:cubicBezTo>
                <a:cubicBezTo>
                  <a:pt x="7373" y="2817"/>
                  <a:pt x="7296" y="2853"/>
                  <a:pt x="7257" y="2935"/>
                </a:cubicBezTo>
                <a:cubicBezTo>
                  <a:pt x="6711" y="4142"/>
                  <a:pt x="6522" y="5213"/>
                  <a:pt x="5083" y="5602"/>
                </a:cubicBezTo>
                <a:cubicBezTo>
                  <a:pt x="4808" y="5678"/>
                  <a:pt x="4542" y="5714"/>
                  <a:pt x="4287" y="5714"/>
                </a:cubicBezTo>
                <a:cubicBezTo>
                  <a:pt x="3120" y="5714"/>
                  <a:pt x="2196" y="4955"/>
                  <a:pt x="1817" y="3722"/>
                </a:cubicBezTo>
                <a:cubicBezTo>
                  <a:pt x="1405" y="2360"/>
                  <a:pt x="2627" y="1355"/>
                  <a:pt x="3887" y="1355"/>
                </a:cubicBezTo>
                <a:cubicBezTo>
                  <a:pt x="4073" y="1355"/>
                  <a:pt x="4260" y="1377"/>
                  <a:pt x="4442" y="1423"/>
                </a:cubicBezTo>
                <a:cubicBezTo>
                  <a:pt x="5209" y="1612"/>
                  <a:pt x="5482" y="2326"/>
                  <a:pt x="5398" y="3040"/>
                </a:cubicBezTo>
                <a:cubicBezTo>
                  <a:pt x="5337" y="3529"/>
                  <a:pt x="4949" y="4054"/>
                  <a:pt x="4463" y="4054"/>
                </a:cubicBezTo>
                <a:cubicBezTo>
                  <a:pt x="4365" y="4054"/>
                  <a:pt x="4263" y="4033"/>
                  <a:pt x="4158" y="3985"/>
                </a:cubicBezTo>
                <a:cubicBezTo>
                  <a:pt x="3854" y="3848"/>
                  <a:pt x="3717" y="3533"/>
                  <a:pt x="3822" y="3334"/>
                </a:cubicBezTo>
                <a:cubicBezTo>
                  <a:pt x="4316" y="3334"/>
                  <a:pt x="4925" y="2966"/>
                  <a:pt x="4600" y="2389"/>
                </a:cubicBezTo>
                <a:cubicBezTo>
                  <a:pt x="4444" y="2116"/>
                  <a:pt x="4204" y="2009"/>
                  <a:pt x="3944" y="2009"/>
                </a:cubicBezTo>
                <a:cubicBezTo>
                  <a:pt x="3484" y="2009"/>
                  <a:pt x="2962" y="2344"/>
                  <a:pt x="2741" y="2693"/>
                </a:cubicBezTo>
                <a:cubicBezTo>
                  <a:pt x="2121" y="3659"/>
                  <a:pt x="2898" y="4667"/>
                  <a:pt x="3791" y="4972"/>
                </a:cubicBezTo>
                <a:cubicBezTo>
                  <a:pt x="4044" y="5062"/>
                  <a:pt x="4300" y="5105"/>
                  <a:pt x="4548" y="5105"/>
                </a:cubicBezTo>
                <a:cubicBezTo>
                  <a:pt x="5351" y="5105"/>
                  <a:pt x="6080" y="4649"/>
                  <a:pt x="6417" y="3806"/>
                </a:cubicBezTo>
                <a:cubicBezTo>
                  <a:pt x="7219" y="1761"/>
                  <a:pt x="5423" y="1"/>
                  <a:pt x="35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262;p14"/>
          <p:cNvGrpSpPr/>
          <p:nvPr/>
        </p:nvGrpSpPr>
        <p:grpSpPr>
          <a:xfrm>
            <a:off x="9019063" y="5781812"/>
            <a:ext cx="669748" cy="713997"/>
            <a:chOff x="1803100" y="543100"/>
            <a:chExt cx="145475" cy="155100"/>
          </a:xfrm>
        </p:grpSpPr>
        <p:sp>
          <p:nvSpPr>
            <p:cNvPr id="263" name="Google Shape;263;p14"/>
            <p:cNvSpPr/>
            <p:nvPr/>
          </p:nvSpPr>
          <p:spPr>
            <a:xfrm>
              <a:off x="1833025" y="543100"/>
              <a:ext cx="36500" cy="46250"/>
            </a:xfrm>
            <a:custGeom>
              <a:avLst/>
              <a:gdLst/>
              <a:ahLst/>
              <a:cxnLst/>
              <a:rect l="l" t="t" r="r" b="b"/>
              <a:pathLst>
                <a:path w="1460" h="1850" extrusionOk="0">
                  <a:moveTo>
                    <a:pt x="623" y="1"/>
                  </a:moveTo>
                  <a:cubicBezTo>
                    <a:pt x="524" y="1"/>
                    <a:pt x="424" y="33"/>
                    <a:pt x="337" y="108"/>
                  </a:cubicBezTo>
                  <a:cubicBezTo>
                    <a:pt x="316" y="129"/>
                    <a:pt x="295" y="161"/>
                    <a:pt x="274" y="182"/>
                  </a:cubicBezTo>
                  <a:cubicBezTo>
                    <a:pt x="221" y="234"/>
                    <a:pt x="179" y="287"/>
                    <a:pt x="158" y="360"/>
                  </a:cubicBezTo>
                  <a:cubicBezTo>
                    <a:pt x="95" y="539"/>
                    <a:pt x="64" y="728"/>
                    <a:pt x="43" y="917"/>
                  </a:cubicBezTo>
                  <a:cubicBezTo>
                    <a:pt x="1" y="1221"/>
                    <a:pt x="43" y="1547"/>
                    <a:pt x="295" y="1736"/>
                  </a:cubicBezTo>
                  <a:cubicBezTo>
                    <a:pt x="399" y="1815"/>
                    <a:pt x="515" y="1849"/>
                    <a:pt x="632" y="1849"/>
                  </a:cubicBezTo>
                  <a:cubicBezTo>
                    <a:pt x="950" y="1849"/>
                    <a:pt x="1271" y="1594"/>
                    <a:pt x="1355" y="1295"/>
                  </a:cubicBezTo>
                  <a:cubicBezTo>
                    <a:pt x="1460" y="917"/>
                    <a:pt x="1324" y="455"/>
                    <a:pt x="1040" y="182"/>
                  </a:cubicBezTo>
                  <a:cubicBezTo>
                    <a:pt x="926" y="74"/>
                    <a:pt x="774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882650" y="548050"/>
              <a:ext cx="43075" cy="44050"/>
            </a:xfrm>
            <a:custGeom>
              <a:avLst/>
              <a:gdLst/>
              <a:ahLst/>
              <a:cxnLst/>
              <a:rect l="l" t="t" r="r" b="b"/>
              <a:pathLst>
                <a:path w="1723" h="1762" extrusionOk="0">
                  <a:moveTo>
                    <a:pt x="844" y="0"/>
                  </a:moveTo>
                  <a:cubicBezTo>
                    <a:pt x="636" y="0"/>
                    <a:pt x="440" y="122"/>
                    <a:pt x="357" y="330"/>
                  </a:cubicBezTo>
                  <a:cubicBezTo>
                    <a:pt x="200" y="761"/>
                    <a:pt x="0" y="1496"/>
                    <a:pt x="588" y="1716"/>
                  </a:cubicBezTo>
                  <a:cubicBezTo>
                    <a:pt x="670" y="1747"/>
                    <a:pt x="758" y="1762"/>
                    <a:pt x="846" y="1762"/>
                  </a:cubicBezTo>
                  <a:cubicBezTo>
                    <a:pt x="1173" y="1762"/>
                    <a:pt x="1505" y="1558"/>
                    <a:pt x="1596" y="1244"/>
                  </a:cubicBezTo>
                  <a:cubicBezTo>
                    <a:pt x="1722" y="866"/>
                    <a:pt x="1512" y="509"/>
                    <a:pt x="1302" y="204"/>
                  </a:cubicBezTo>
                  <a:cubicBezTo>
                    <a:pt x="1239" y="120"/>
                    <a:pt x="1145" y="68"/>
                    <a:pt x="1040" y="47"/>
                  </a:cubicBezTo>
                  <a:cubicBezTo>
                    <a:pt x="1029" y="36"/>
                    <a:pt x="1019" y="36"/>
                    <a:pt x="1008" y="26"/>
                  </a:cubicBezTo>
                  <a:cubicBezTo>
                    <a:pt x="954" y="8"/>
                    <a:pt x="898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861900" y="596300"/>
              <a:ext cx="38350" cy="43925"/>
            </a:xfrm>
            <a:custGeom>
              <a:avLst/>
              <a:gdLst/>
              <a:ahLst/>
              <a:cxnLst/>
              <a:rect l="l" t="t" r="r" b="b"/>
              <a:pathLst>
                <a:path w="1534" h="1757" extrusionOk="0">
                  <a:moveTo>
                    <a:pt x="669" y="1"/>
                  </a:moveTo>
                  <a:cubicBezTo>
                    <a:pt x="464" y="1"/>
                    <a:pt x="272" y="116"/>
                    <a:pt x="190" y="322"/>
                  </a:cubicBezTo>
                  <a:cubicBezTo>
                    <a:pt x="127" y="500"/>
                    <a:pt x="64" y="679"/>
                    <a:pt x="43" y="878"/>
                  </a:cubicBezTo>
                  <a:cubicBezTo>
                    <a:pt x="1" y="1193"/>
                    <a:pt x="127" y="1508"/>
                    <a:pt x="421" y="1666"/>
                  </a:cubicBezTo>
                  <a:cubicBezTo>
                    <a:pt x="538" y="1726"/>
                    <a:pt x="667" y="1757"/>
                    <a:pt x="795" y="1757"/>
                  </a:cubicBezTo>
                  <a:cubicBezTo>
                    <a:pt x="1069" y="1757"/>
                    <a:pt x="1335" y="1617"/>
                    <a:pt x="1450" y="1330"/>
                  </a:cubicBezTo>
                  <a:cubicBezTo>
                    <a:pt x="1534" y="1141"/>
                    <a:pt x="1534" y="931"/>
                    <a:pt x="1450" y="742"/>
                  </a:cubicBezTo>
                  <a:cubicBezTo>
                    <a:pt x="1387" y="584"/>
                    <a:pt x="1271" y="458"/>
                    <a:pt x="1177" y="322"/>
                  </a:cubicBezTo>
                  <a:cubicBezTo>
                    <a:pt x="1156" y="290"/>
                    <a:pt x="1124" y="269"/>
                    <a:pt x="1093" y="238"/>
                  </a:cubicBezTo>
                  <a:cubicBezTo>
                    <a:pt x="1040" y="143"/>
                    <a:pt x="946" y="59"/>
                    <a:pt x="841" y="28"/>
                  </a:cubicBezTo>
                  <a:cubicBezTo>
                    <a:pt x="784" y="10"/>
                    <a:pt x="7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11275" y="601950"/>
              <a:ext cx="37300" cy="46550"/>
            </a:xfrm>
            <a:custGeom>
              <a:avLst/>
              <a:gdLst/>
              <a:ahLst/>
              <a:cxnLst/>
              <a:rect l="l" t="t" r="r" b="b"/>
              <a:pathLst>
                <a:path w="1492" h="1862" extrusionOk="0">
                  <a:moveTo>
                    <a:pt x="611" y="1"/>
                  </a:moveTo>
                  <a:cubicBezTo>
                    <a:pt x="373" y="1"/>
                    <a:pt x="84" y="187"/>
                    <a:pt x="94" y="463"/>
                  </a:cubicBezTo>
                  <a:cubicBezTo>
                    <a:pt x="105" y="715"/>
                    <a:pt x="0" y="946"/>
                    <a:pt x="42" y="1198"/>
                  </a:cubicBezTo>
                  <a:cubicBezTo>
                    <a:pt x="89" y="1547"/>
                    <a:pt x="373" y="1862"/>
                    <a:pt x="727" y="1862"/>
                  </a:cubicBezTo>
                  <a:cubicBezTo>
                    <a:pt x="767" y="1862"/>
                    <a:pt x="808" y="1858"/>
                    <a:pt x="850" y="1849"/>
                  </a:cubicBezTo>
                  <a:cubicBezTo>
                    <a:pt x="1249" y="1765"/>
                    <a:pt x="1491" y="1377"/>
                    <a:pt x="1438" y="978"/>
                  </a:cubicBezTo>
                  <a:cubicBezTo>
                    <a:pt x="1407" y="726"/>
                    <a:pt x="1249" y="526"/>
                    <a:pt x="1102" y="316"/>
                  </a:cubicBezTo>
                  <a:cubicBezTo>
                    <a:pt x="1071" y="274"/>
                    <a:pt x="1039" y="243"/>
                    <a:pt x="987" y="211"/>
                  </a:cubicBezTo>
                  <a:cubicBezTo>
                    <a:pt x="913" y="96"/>
                    <a:pt x="798" y="12"/>
                    <a:pt x="630" y="1"/>
                  </a:cubicBezTo>
                  <a:cubicBezTo>
                    <a:pt x="624" y="1"/>
                    <a:pt x="618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803100" y="599550"/>
              <a:ext cx="41225" cy="48950"/>
            </a:xfrm>
            <a:custGeom>
              <a:avLst/>
              <a:gdLst/>
              <a:ahLst/>
              <a:cxnLst/>
              <a:rect l="l" t="t" r="r" b="b"/>
              <a:pathLst>
                <a:path w="1649" h="1958" extrusionOk="0">
                  <a:moveTo>
                    <a:pt x="859" y="0"/>
                  </a:moveTo>
                  <a:cubicBezTo>
                    <a:pt x="706" y="0"/>
                    <a:pt x="559" y="64"/>
                    <a:pt x="473" y="202"/>
                  </a:cubicBezTo>
                  <a:cubicBezTo>
                    <a:pt x="295" y="496"/>
                    <a:pt x="43" y="759"/>
                    <a:pt x="22" y="1126"/>
                  </a:cubicBezTo>
                  <a:cubicBezTo>
                    <a:pt x="1" y="1599"/>
                    <a:pt x="463" y="1924"/>
                    <a:pt x="893" y="1956"/>
                  </a:cubicBezTo>
                  <a:cubicBezTo>
                    <a:pt x="910" y="1957"/>
                    <a:pt x="928" y="1958"/>
                    <a:pt x="945" y="1958"/>
                  </a:cubicBezTo>
                  <a:cubicBezTo>
                    <a:pt x="1367" y="1958"/>
                    <a:pt x="1639" y="1593"/>
                    <a:pt x="1649" y="1189"/>
                  </a:cubicBezTo>
                  <a:cubicBezTo>
                    <a:pt x="1649" y="864"/>
                    <a:pt x="1576" y="444"/>
                    <a:pt x="1345" y="202"/>
                  </a:cubicBezTo>
                  <a:cubicBezTo>
                    <a:pt x="1282" y="139"/>
                    <a:pt x="1198" y="97"/>
                    <a:pt x="1124" y="66"/>
                  </a:cubicBezTo>
                  <a:cubicBezTo>
                    <a:pt x="1042" y="23"/>
                    <a:pt x="949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836700" y="649000"/>
              <a:ext cx="42300" cy="48575"/>
            </a:xfrm>
            <a:custGeom>
              <a:avLst/>
              <a:gdLst/>
              <a:ahLst/>
              <a:cxnLst/>
              <a:rect l="l" t="t" r="r" b="b"/>
              <a:pathLst>
                <a:path w="1692" h="1943" extrusionOk="0">
                  <a:moveTo>
                    <a:pt x="798" y="1"/>
                  </a:moveTo>
                  <a:cubicBezTo>
                    <a:pt x="642" y="1"/>
                    <a:pt x="486" y="67"/>
                    <a:pt x="400" y="209"/>
                  </a:cubicBezTo>
                  <a:cubicBezTo>
                    <a:pt x="295" y="387"/>
                    <a:pt x="211" y="576"/>
                    <a:pt x="127" y="776"/>
                  </a:cubicBezTo>
                  <a:cubicBezTo>
                    <a:pt x="64" y="933"/>
                    <a:pt x="1" y="1080"/>
                    <a:pt x="11" y="1259"/>
                  </a:cubicBezTo>
                  <a:cubicBezTo>
                    <a:pt x="22" y="1679"/>
                    <a:pt x="484" y="1920"/>
                    <a:pt x="862" y="1941"/>
                  </a:cubicBezTo>
                  <a:cubicBezTo>
                    <a:pt x="876" y="1942"/>
                    <a:pt x="891" y="1942"/>
                    <a:pt x="905" y="1942"/>
                  </a:cubicBezTo>
                  <a:cubicBezTo>
                    <a:pt x="1316" y="1942"/>
                    <a:pt x="1650" y="1654"/>
                    <a:pt x="1670" y="1238"/>
                  </a:cubicBezTo>
                  <a:cubicBezTo>
                    <a:pt x="1691" y="891"/>
                    <a:pt x="1534" y="555"/>
                    <a:pt x="1355" y="272"/>
                  </a:cubicBezTo>
                  <a:cubicBezTo>
                    <a:pt x="1303" y="209"/>
                    <a:pt x="1229" y="156"/>
                    <a:pt x="1156" y="135"/>
                  </a:cubicBezTo>
                  <a:cubicBezTo>
                    <a:pt x="1135" y="114"/>
                    <a:pt x="1124" y="104"/>
                    <a:pt x="1103" y="93"/>
                  </a:cubicBezTo>
                  <a:cubicBezTo>
                    <a:pt x="1017" y="33"/>
                    <a:pt x="907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889475" y="653725"/>
              <a:ext cx="42025" cy="44475"/>
            </a:xfrm>
            <a:custGeom>
              <a:avLst/>
              <a:gdLst/>
              <a:ahLst/>
              <a:cxnLst/>
              <a:rect l="l" t="t" r="r" b="b"/>
              <a:pathLst>
                <a:path w="1681" h="1779" extrusionOk="0">
                  <a:moveTo>
                    <a:pt x="818" y="0"/>
                  </a:moveTo>
                  <a:cubicBezTo>
                    <a:pt x="769" y="0"/>
                    <a:pt x="719" y="7"/>
                    <a:pt x="672" y="20"/>
                  </a:cubicBezTo>
                  <a:cubicBezTo>
                    <a:pt x="515" y="51"/>
                    <a:pt x="378" y="167"/>
                    <a:pt x="305" y="335"/>
                  </a:cubicBezTo>
                  <a:cubicBezTo>
                    <a:pt x="168" y="650"/>
                    <a:pt x="0" y="986"/>
                    <a:pt x="179" y="1322"/>
                  </a:cubicBezTo>
                  <a:cubicBezTo>
                    <a:pt x="326" y="1602"/>
                    <a:pt x="630" y="1778"/>
                    <a:pt x="935" y="1778"/>
                  </a:cubicBezTo>
                  <a:cubicBezTo>
                    <a:pt x="1042" y="1778"/>
                    <a:pt x="1149" y="1757"/>
                    <a:pt x="1250" y="1710"/>
                  </a:cubicBezTo>
                  <a:cubicBezTo>
                    <a:pt x="1638" y="1532"/>
                    <a:pt x="1680" y="1080"/>
                    <a:pt x="1533" y="734"/>
                  </a:cubicBezTo>
                  <a:cubicBezTo>
                    <a:pt x="1460" y="534"/>
                    <a:pt x="1313" y="356"/>
                    <a:pt x="1197" y="177"/>
                  </a:cubicBezTo>
                  <a:cubicBezTo>
                    <a:pt x="1111" y="59"/>
                    <a:pt x="965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270;p14"/>
          <p:cNvGrpSpPr/>
          <p:nvPr/>
        </p:nvGrpSpPr>
        <p:grpSpPr>
          <a:xfrm>
            <a:off x="-250941" y="-295816"/>
            <a:ext cx="794881" cy="825463"/>
            <a:chOff x="1524825" y="268825"/>
            <a:chExt cx="165050" cy="171400"/>
          </a:xfrm>
        </p:grpSpPr>
        <p:sp>
          <p:nvSpPr>
            <p:cNvPr id="271" name="Google Shape;271;p14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204867" y="1585467"/>
            <a:ext cx="7799600" cy="261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2856067" y="4204667"/>
            <a:ext cx="6497200" cy="896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647094" y="6231293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" name="Google Shape;57;p4"/>
          <p:cNvSpPr/>
          <p:nvPr/>
        </p:nvSpPr>
        <p:spPr>
          <a:xfrm>
            <a:off x="362346" y="1971260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" name="Google Shape;58;p4"/>
          <p:cNvSpPr/>
          <p:nvPr/>
        </p:nvSpPr>
        <p:spPr>
          <a:xfrm>
            <a:off x="5681524" y="6522733"/>
            <a:ext cx="55853" cy="55073"/>
          </a:xfrm>
          <a:custGeom>
            <a:avLst/>
            <a:gdLst/>
            <a:ahLst/>
            <a:cxnLst/>
            <a:rect l="l" t="t" r="r" b="b"/>
            <a:pathLst>
              <a:path w="286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1"/>
                  <a:pt x="141" y="281"/>
                </a:cubicBezTo>
                <a:cubicBezTo>
                  <a:pt x="220" y="281"/>
                  <a:pt x="286" y="216"/>
                  <a:pt x="286" y="141"/>
                </a:cubicBezTo>
                <a:cubicBezTo>
                  <a:pt x="286" y="66"/>
                  <a:pt x="22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9" name="Google Shape;59;p4"/>
          <p:cNvSpPr/>
          <p:nvPr/>
        </p:nvSpPr>
        <p:spPr>
          <a:xfrm>
            <a:off x="478837" y="2897724"/>
            <a:ext cx="55073" cy="55073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2"/>
                  <a:pt x="141" y="282"/>
                </a:cubicBezTo>
                <a:cubicBezTo>
                  <a:pt x="216" y="282"/>
                  <a:pt x="281" y="216"/>
                  <a:pt x="281" y="141"/>
                </a:cubicBezTo>
                <a:cubicBezTo>
                  <a:pt x="281" y="66"/>
                  <a:pt x="216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0" name="Google Shape;60;p4"/>
          <p:cNvSpPr/>
          <p:nvPr/>
        </p:nvSpPr>
        <p:spPr>
          <a:xfrm>
            <a:off x="191165" y="1142401"/>
            <a:ext cx="313641" cy="354659"/>
          </a:xfrm>
          <a:custGeom>
            <a:avLst/>
            <a:gdLst/>
            <a:ahLst/>
            <a:cxnLst/>
            <a:rect l="l" t="t" r="r" b="b"/>
            <a:pathLst>
              <a:path w="1606" h="1816" extrusionOk="0">
                <a:moveTo>
                  <a:pt x="824" y="1"/>
                </a:moveTo>
                <a:lnTo>
                  <a:pt x="567" y="665"/>
                </a:lnTo>
                <a:lnTo>
                  <a:pt x="1" y="632"/>
                </a:lnTo>
                <a:lnTo>
                  <a:pt x="422" y="1086"/>
                </a:lnTo>
                <a:lnTo>
                  <a:pt x="263" y="1638"/>
                </a:lnTo>
                <a:lnTo>
                  <a:pt x="749" y="1207"/>
                </a:lnTo>
                <a:lnTo>
                  <a:pt x="1137" y="1816"/>
                </a:lnTo>
                <a:lnTo>
                  <a:pt x="1100" y="1207"/>
                </a:lnTo>
                <a:lnTo>
                  <a:pt x="1605" y="749"/>
                </a:lnTo>
                <a:lnTo>
                  <a:pt x="1044" y="679"/>
                </a:lnTo>
                <a:lnTo>
                  <a:pt x="8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1" name="Google Shape;61;p4"/>
          <p:cNvSpPr/>
          <p:nvPr/>
        </p:nvSpPr>
        <p:spPr>
          <a:xfrm>
            <a:off x="433373" y="4353429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2" name="Google Shape;62;p4"/>
          <p:cNvSpPr/>
          <p:nvPr/>
        </p:nvSpPr>
        <p:spPr>
          <a:xfrm>
            <a:off x="1420375" y="242958"/>
            <a:ext cx="226736" cy="256815"/>
          </a:xfrm>
          <a:custGeom>
            <a:avLst/>
            <a:gdLst/>
            <a:ahLst/>
            <a:cxnLst/>
            <a:rect l="l" t="t" r="r" b="b"/>
            <a:pathLst>
              <a:path w="1161" h="1315" extrusionOk="0">
                <a:moveTo>
                  <a:pt x="599" y="0"/>
                </a:moveTo>
                <a:lnTo>
                  <a:pt x="412" y="482"/>
                </a:lnTo>
                <a:lnTo>
                  <a:pt x="1" y="459"/>
                </a:lnTo>
                <a:lnTo>
                  <a:pt x="300" y="786"/>
                </a:lnTo>
                <a:lnTo>
                  <a:pt x="188" y="1188"/>
                </a:lnTo>
                <a:lnTo>
                  <a:pt x="539" y="870"/>
                </a:lnTo>
                <a:lnTo>
                  <a:pt x="819" y="1315"/>
                </a:lnTo>
                <a:lnTo>
                  <a:pt x="819" y="1315"/>
                </a:lnTo>
                <a:lnTo>
                  <a:pt x="796" y="870"/>
                </a:lnTo>
                <a:lnTo>
                  <a:pt x="1161" y="538"/>
                </a:lnTo>
                <a:lnTo>
                  <a:pt x="754" y="491"/>
                </a:lnTo>
                <a:lnTo>
                  <a:pt x="5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3" name="Google Shape;63;p4"/>
          <p:cNvSpPr/>
          <p:nvPr/>
        </p:nvSpPr>
        <p:spPr>
          <a:xfrm>
            <a:off x="271046" y="5913135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4" name="Google Shape;64;p4"/>
          <p:cNvSpPr/>
          <p:nvPr/>
        </p:nvSpPr>
        <p:spPr>
          <a:xfrm>
            <a:off x="437944" y="5200303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5" name="Google Shape;65;p4"/>
          <p:cNvSpPr/>
          <p:nvPr/>
        </p:nvSpPr>
        <p:spPr>
          <a:xfrm>
            <a:off x="286176" y="3962958"/>
            <a:ext cx="123621" cy="117764"/>
          </a:xfrm>
          <a:custGeom>
            <a:avLst/>
            <a:gdLst/>
            <a:ahLst/>
            <a:cxnLst/>
            <a:rect l="l" t="t" r="r" b="b"/>
            <a:pathLst>
              <a:path w="633" h="603" extrusionOk="0">
                <a:moveTo>
                  <a:pt x="459" y="0"/>
                </a:moveTo>
                <a:cubicBezTo>
                  <a:pt x="456" y="0"/>
                  <a:pt x="453" y="1"/>
                  <a:pt x="450" y="2"/>
                </a:cubicBezTo>
                <a:lnTo>
                  <a:pt x="314" y="96"/>
                </a:lnTo>
                <a:cubicBezTo>
                  <a:pt x="312" y="98"/>
                  <a:pt x="309" y="100"/>
                  <a:pt x="304" y="100"/>
                </a:cubicBezTo>
                <a:cubicBezTo>
                  <a:pt x="299" y="100"/>
                  <a:pt x="293" y="98"/>
                  <a:pt x="286" y="96"/>
                </a:cubicBezTo>
                <a:lnTo>
                  <a:pt x="141" y="21"/>
                </a:lnTo>
                <a:cubicBezTo>
                  <a:pt x="136" y="18"/>
                  <a:pt x="132" y="17"/>
                  <a:pt x="127" y="17"/>
                </a:cubicBezTo>
                <a:cubicBezTo>
                  <a:pt x="109" y="17"/>
                  <a:pt x="96" y="35"/>
                  <a:pt x="99" y="54"/>
                </a:cubicBezTo>
                <a:lnTo>
                  <a:pt x="146" y="213"/>
                </a:lnTo>
                <a:cubicBezTo>
                  <a:pt x="151" y="227"/>
                  <a:pt x="146" y="236"/>
                  <a:pt x="141" y="241"/>
                </a:cubicBezTo>
                <a:lnTo>
                  <a:pt x="24" y="358"/>
                </a:lnTo>
                <a:cubicBezTo>
                  <a:pt x="1" y="377"/>
                  <a:pt x="20" y="414"/>
                  <a:pt x="43" y="414"/>
                </a:cubicBezTo>
                <a:lnTo>
                  <a:pt x="207" y="419"/>
                </a:lnTo>
                <a:cubicBezTo>
                  <a:pt x="211" y="419"/>
                  <a:pt x="221" y="423"/>
                  <a:pt x="230" y="438"/>
                </a:cubicBezTo>
                <a:lnTo>
                  <a:pt x="305" y="587"/>
                </a:lnTo>
                <a:cubicBezTo>
                  <a:pt x="309" y="598"/>
                  <a:pt x="319" y="603"/>
                  <a:pt x="329" y="603"/>
                </a:cubicBezTo>
                <a:cubicBezTo>
                  <a:pt x="341" y="603"/>
                  <a:pt x="354" y="595"/>
                  <a:pt x="356" y="583"/>
                </a:cubicBezTo>
                <a:lnTo>
                  <a:pt x="408" y="423"/>
                </a:lnTo>
                <a:cubicBezTo>
                  <a:pt x="417" y="419"/>
                  <a:pt x="422" y="405"/>
                  <a:pt x="431" y="405"/>
                </a:cubicBezTo>
                <a:lnTo>
                  <a:pt x="595" y="381"/>
                </a:lnTo>
                <a:cubicBezTo>
                  <a:pt x="618" y="377"/>
                  <a:pt x="632" y="349"/>
                  <a:pt x="609" y="330"/>
                </a:cubicBezTo>
                <a:lnTo>
                  <a:pt x="473" y="232"/>
                </a:lnTo>
                <a:cubicBezTo>
                  <a:pt x="464" y="227"/>
                  <a:pt x="464" y="213"/>
                  <a:pt x="464" y="204"/>
                </a:cubicBezTo>
                <a:lnTo>
                  <a:pt x="492" y="40"/>
                </a:lnTo>
                <a:cubicBezTo>
                  <a:pt x="496" y="20"/>
                  <a:pt x="477" y="0"/>
                  <a:pt x="459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6" name="Google Shape;66;p4"/>
          <p:cNvSpPr/>
          <p:nvPr/>
        </p:nvSpPr>
        <p:spPr>
          <a:xfrm>
            <a:off x="7190262" y="6593555"/>
            <a:ext cx="123425" cy="117764"/>
          </a:xfrm>
          <a:custGeom>
            <a:avLst/>
            <a:gdLst/>
            <a:ahLst/>
            <a:cxnLst/>
            <a:rect l="l" t="t" r="r" b="b"/>
            <a:pathLst>
              <a:path w="632" h="603" extrusionOk="0">
                <a:moveTo>
                  <a:pt x="462" y="0"/>
                </a:moveTo>
                <a:cubicBezTo>
                  <a:pt x="458" y="0"/>
                  <a:pt x="453" y="2"/>
                  <a:pt x="450" y="4"/>
                </a:cubicBezTo>
                <a:lnTo>
                  <a:pt x="319" y="98"/>
                </a:lnTo>
                <a:cubicBezTo>
                  <a:pt x="314" y="100"/>
                  <a:pt x="309" y="102"/>
                  <a:pt x="304" y="102"/>
                </a:cubicBezTo>
                <a:cubicBezTo>
                  <a:pt x="299" y="102"/>
                  <a:pt x="293" y="100"/>
                  <a:pt x="286" y="98"/>
                </a:cubicBezTo>
                <a:lnTo>
                  <a:pt x="141" y="19"/>
                </a:lnTo>
                <a:cubicBezTo>
                  <a:pt x="137" y="17"/>
                  <a:pt x="134" y="16"/>
                  <a:pt x="130" y="16"/>
                </a:cubicBezTo>
                <a:cubicBezTo>
                  <a:pt x="111" y="16"/>
                  <a:pt x="95" y="36"/>
                  <a:pt x="99" y="56"/>
                </a:cubicBezTo>
                <a:lnTo>
                  <a:pt x="145" y="215"/>
                </a:lnTo>
                <a:cubicBezTo>
                  <a:pt x="155" y="224"/>
                  <a:pt x="145" y="238"/>
                  <a:pt x="141" y="243"/>
                </a:cubicBezTo>
                <a:lnTo>
                  <a:pt x="24" y="360"/>
                </a:lnTo>
                <a:cubicBezTo>
                  <a:pt x="0" y="379"/>
                  <a:pt x="19" y="411"/>
                  <a:pt x="43" y="411"/>
                </a:cubicBezTo>
                <a:lnTo>
                  <a:pt x="206" y="416"/>
                </a:lnTo>
                <a:cubicBezTo>
                  <a:pt x="211" y="416"/>
                  <a:pt x="225" y="425"/>
                  <a:pt x="230" y="435"/>
                </a:cubicBezTo>
                <a:lnTo>
                  <a:pt x="305" y="589"/>
                </a:lnTo>
                <a:cubicBezTo>
                  <a:pt x="310" y="599"/>
                  <a:pt x="319" y="603"/>
                  <a:pt x="328" y="603"/>
                </a:cubicBezTo>
                <a:cubicBezTo>
                  <a:pt x="340" y="603"/>
                  <a:pt x="353" y="594"/>
                  <a:pt x="356" y="580"/>
                </a:cubicBezTo>
                <a:lnTo>
                  <a:pt x="412" y="425"/>
                </a:lnTo>
                <a:cubicBezTo>
                  <a:pt x="417" y="416"/>
                  <a:pt x="421" y="407"/>
                  <a:pt x="435" y="407"/>
                </a:cubicBezTo>
                <a:lnTo>
                  <a:pt x="599" y="383"/>
                </a:lnTo>
                <a:cubicBezTo>
                  <a:pt x="623" y="379"/>
                  <a:pt x="632" y="346"/>
                  <a:pt x="609" y="332"/>
                </a:cubicBezTo>
                <a:lnTo>
                  <a:pt x="473" y="229"/>
                </a:lnTo>
                <a:cubicBezTo>
                  <a:pt x="464" y="224"/>
                  <a:pt x="464" y="215"/>
                  <a:pt x="464" y="201"/>
                </a:cubicBezTo>
                <a:lnTo>
                  <a:pt x="492" y="37"/>
                </a:lnTo>
                <a:cubicBezTo>
                  <a:pt x="495" y="19"/>
                  <a:pt x="479" y="0"/>
                  <a:pt x="462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7" name="Google Shape;67;p4"/>
          <p:cNvSpPr/>
          <p:nvPr/>
        </p:nvSpPr>
        <p:spPr>
          <a:xfrm>
            <a:off x="542796" y="390223"/>
            <a:ext cx="123621" cy="117959"/>
          </a:xfrm>
          <a:custGeom>
            <a:avLst/>
            <a:gdLst/>
            <a:ahLst/>
            <a:cxnLst/>
            <a:rect l="l" t="t" r="r" b="b"/>
            <a:pathLst>
              <a:path w="633" h="604" extrusionOk="0">
                <a:moveTo>
                  <a:pt x="465" y="0"/>
                </a:moveTo>
                <a:cubicBezTo>
                  <a:pt x="461" y="0"/>
                  <a:pt x="458" y="1"/>
                  <a:pt x="455" y="3"/>
                </a:cubicBezTo>
                <a:lnTo>
                  <a:pt x="319" y="97"/>
                </a:lnTo>
                <a:cubicBezTo>
                  <a:pt x="317" y="99"/>
                  <a:pt x="312" y="100"/>
                  <a:pt x="307" y="100"/>
                </a:cubicBezTo>
                <a:cubicBezTo>
                  <a:pt x="301" y="100"/>
                  <a:pt x="296" y="99"/>
                  <a:pt x="291" y="97"/>
                </a:cubicBezTo>
                <a:lnTo>
                  <a:pt x="141" y="22"/>
                </a:lnTo>
                <a:cubicBezTo>
                  <a:pt x="136" y="19"/>
                  <a:pt x="131" y="17"/>
                  <a:pt x="127" y="17"/>
                </a:cubicBezTo>
                <a:cubicBezTo>
                  <a:pt x="110" y="17"/>
                  <a:pt x="96" y="36"/>
                  <a:pt x="104" y="54"/>
                </a:cubicBezTo>
                <a:lnTo>
                  <a:pt x="151" y="213"/>
                </a:lnTo>
                <a:cubicBezTo>
                  <a:pt x="155" y="228"/>
                  <a:pt x="151" y="237"/>
                  <a:pt x="141" y="242"/>
                </a:cubicBezTo>
                <a:lnTo>
                  <a:pt x="24" y="358"/>
                </a:lnTo>
                <a:cubicBezTo>
                  <a:pt x="1" y="377"/>
                  <a:pt x="20" y="415"/>
                  <a:pt x="43" y="415"/>
                </a:cubicBezTo>
                <a:lnTo>
                  <a:pt x="207" y="419"/>
                </a:lnTo>
                <a:cubicBezTo>
                  <a:pt x="211" y="419"/>
                  <a:pt x="225" y="424"/>
                  <a:pt x="230" y="438"/>
                </a:cubicBezTo>
                <a:lnTo>
                  <a:pt x="305" y="588"/>
                </a:lnTo>
                <a:cubicBezTo>
                  <a:pt x="311" y="598"/>
                  <a:pt x="321" y="603"/>
                  <a:pt x="332" y="603"/>
                </a:cubicBezTo>
                <a:cubicBezTo>
                  <a:pt x="344" y="603"/>
                  <a:pt x="356" y="596"/>
                  <a:pt x="361" y="583"/>
                </a:cubicBezTo>
                <a:lnTo>
                  <a:pt x="413" y="424"/>
                </a:lnTo>
                <a:cubicBezTo>
                  <a:pt x="417" y="419"/>
                  <a:pt x="422" y="405"/>
                  <a:pt x="436" y="405"/>
                </a:cubicBezTo>
                <a:lnTo>
                  <a:pt x="600" y="382"/>
                </a:lnTo>
                <a:cubicBezTo>
                  <a:pt x="623" y="377"/>
                  <a:pt x="632" y="349"/>
                  <a:pt x="609" y="330"/>
                </a:cubicBezTo>
                <a:lnTo>
                  <a:pt x="478" y="232"/>
                </a:lnTo>
                <a:cubicBezTo>
                  <a:pt x="464" y="228"/>
                  <a:pt x="464" y="213"/>
                  <a:pt x="464" y="204"/>
                </a:cubicBezTo>
                <a:lnTo>
                  <a:pt x="492" y="40"/>
                </a:lnTo>
                <a:cubicBezTo>
                  <a:pt x="500" y="14"/>
                  <a:pt x="480" y="0"/>
                  <a:pt x="465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8" name="Google Shape;68;p4"/>
          <p:cNvSpPr/>
          <p:nvPr/>
        </p:nvSpPr>
        <p:spPr>
          <a:xfrm>
            <a:off x="9403738" y="162019"/>
            <a:ext cx="388439" cy="418716"/>
          </a:xfrm>
          <a:custGeom>
            <a:avLst/>
            <a:gdLst/>
            <a:ahLst/>
            <a:cxnLst/>
            <a:rect l="l" t="t" r="r" b="b"/>
            <a:pathLst>
              <a:path w="1989" h="2144" extrusionOk="0">
                <a:moveTo>
                  <a:pt x="856" y="1"/>
                </a:moveTo>
                <a:lnTo>
                  <a:pt x="702" y="880"/>
                </a:lnTo>
                <a:lnTo>
                  <a:pt x="0" y="974"/>
                </a:lnTo>
                <a:lnTo>
                  <a:pt x="627" y="1423"/>
                </a:lnTo>
                <a:lnTo>
                  <a:pt x="571" y="2138"/>
                </a:lnTo>
                <a:lnTo>
                  <a:pt x="571" y="2138"/>
                </a:lnTo>
                <a:lnTo>
                  <a:pt x="1053" y="1488"/>
                </a:lnTo>
                <a:lnTo>
                  <a:pt x="1675" y="2143"/>
                </a:lnTo>
                <a:lnTo>
                  <a:pt x="1488" y="1404"/>
                </a:lnTo>
                <a:lnTo>
                  <a:pt x="1988" y="721"/>
                </a:lnTo>
                <a:lnTo>
                  <a:pt x="1988" y="721"/>
                </a:lnTo>
                <a:lnTo>
                  <a:pt x="1287" y="773"/>
                </a:lnTo>
                <a:lnTo>
                  <a:pt x="856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9" name="Google Shape;69;p4"/>
          <p:cNvSpPr/>
          <p:nvPr/>
        </p:nvSpPr>
        <p:spPr>
          <a:xfrm>
            <a:off x="10812360" y="212993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0" name="Google Shape;70;p4"/>
          <p:cNvSpPr/>
          <p:nvPr/>
        </p:nvSpPr>
        <p:spPr>
          <a:xfrm>
            <a:off x="2630217" y="368158"/>
            <a:ext cx="256811" cy="288063"/>
          </a:xfrm>
          <a:custGeom>
            <a:avLst/>
            <a:gdLst/>
            <a:ahLst/>
            <a:cxnLst/>
            <a:rect l="l" t="t" r="r" b="b"/>
            <a:pathLst>
              <a:path w="1315" h="1475" extrusionOk="0">
                <a:moveTo>
                  <a:pt x="641" y="1"/>
                </a:moveTo>
                <a:lnTo>
                  <a:pt x="463" y="558"/>
                </a:lnTo>
                <a:lnTo>
                  <a:pt x="0" y="558"/>
                </a:lnTo>
                <a:lnTo>
                  <a:pt x="360" y="908"/>
                </a:lnTo>
                <a:lnTo>
                  <a:pt x="262" y="1372"/>
                </a:lnTo>
                <a:lnTo>
                  <a:pt x="262" y="1372"/>
                </a:lnTo>
                <a:lnTo>
                  <a:pt x="636" y="993"/>
                </a:lnTo>
                <a:lnTo>
                  <a:pt x="987" y="1474"/>
                </a:lnTo>
                <a:lnTo>
                  <a:pt x="931" y="974"/>
                </a:lnTo>
                <a:lnTo>
                  <a:pt x="1315" y="576"/>
                </a:lnTo>
                <a:lnTo>
                  <a:pt x="851" y="548"/>
                </a:lnTo>
                <a:lnTo>
                  <a:pt x="64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1" name="Google Shape;71;p4"/>
          <p:cNvSpPr/>
          <p:nvPr/>
        </p:nvSpPr>
        <p:spPr>
          <a:xfrm>
            <a:off x="3970544" y="6155899"/>
            <a:ext cx="390392" cy="437660"/>
          </a:xfrm>
          <a:custGeom>
            <a:avLst/>
            <a:gdLst/>
            <a:ahLst/>
            <a:cxnLst/>
            <a:rect l="l" t="t" r="r" b="b"/>
            <a:pathLst>
              <a:path w="1999" h="2241" extrusionOk="0">
                <a:moveTo>
                  <a:pt x="992" y="0"/>
                </a:moveTo>
                <a:lnTo>
                  <a:pt x="702" y="837"/>
                </a:lnTo>
                <a:lnTo>
                  <a:pt x="1" y="819"/>
                </a:lnTo>
                <a:lnTo>
                  <a:pt x="543" y="1361"/>
                </a:lnTo>
                <a:lnTo>
                  <a:pt x="375" y="2058"/>
                </a:lnTo>
                <a:lnTo>
                  <a:pt x="375" y="2058"/>
                </a:lnTo>
                <a:lnTo>
                  <a:pt x="960" y="1497"/>
                </a:lnTo>
                <a:lnTo>
                  <a:pt x="1465" y="2241"/>
                </a:lnTo>
                <a:lnTo>
                  <a:pt x="1390" y="1478"/>
                </a:lnTo>
                <a:lnTo>
                  <a:pt x="1998" y="889"/>
                </a:lnTo>
                <a:lnTo>
                  <a:pt x="1296" y="823"/>
                </a:lnTo>
                <a:lnTo>
                  <a:pt x="992" y="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2" name="Google Shape;72;p4"/>
          <p:cNvSpPr/>
          <p:nvPr/>
        </p:nvSpPr>
        <p:spPr>
          <a:xfrm>
            <a:off x="11614512" y="4245726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3" name="Google Shape;73;p4"/>
          <p:cNvSpPr/>
          <p:nvPr/>
        </p:nvSpPr>
        <p:spPr>
          <a:xfrm>
            <a:off x="9362629" y="6172419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4" name="Google Shape;74;p4"/>
          <p:cNvSpPr/>
          <p:nvPr/>
        </p:nvSpPr>
        <p:spPr>
          <a:xfrm>
            <a:off x="11495244" y="5527253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5" name="Google Shape;75;p4"/>
          <p:cNvSpPr/>
          <p:nvPr/>
        </p:nvSpPr>
        <p:spPr>
          <a:xfrm>
            <a:off x="8682896" y="6172393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6" name="Google Shape;76;p4"/>
          <p:cNvSpPr/>
          <p:nvPr/>
        </p:nvSpPr>
        <p:spPr>
          <a:xfrm>
            <a:off x="11490673" y="1263593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7" name="Google Shape;77;p4"/>
          <p:cNvSpPr/>
          <p:nvPr/>
        </p:nvSpPr>
        <p:spPr>
          <a:xfrm>
            <a:off x="11328345" y="2823303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8" name="Google Shape;78;p4"/>
          <p:cNvSpPr/>
          <p:nvPr/>
        </p:nvSpPr>
        <p:spPr>
          <a:xfrm>
            <a:off x="11662168" y="1878236"/>
            <a:ext cx="333365" cy="532968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9" name="Google Shape;79;p4"/>
          <p:cNvSpPr/>
          <p:nvPr/>
        </p:nvSpPr>
        <p:spPr>
          <a:xfrm>
            <a:off x="10524313" y="6295445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7660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50933" y="1485335"/>
            <a:ext cx="10290000" cy="46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07" lvl="0" indent="-42326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020" lvl="1" indent="-42326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29" lvl="2" indent="-42326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546" lvl="4" indent="-42326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055" lvl="5" indent="-42326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564" lvl="6" indent="-42326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073" lvl="7" indent="-42326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586" lvl="8" indent="-42326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7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3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10210249" y="-35126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6"/>
          <p:cNvSpPr/>
          <p:nvPr/>
        </p:nvSpPr>
        <p:spPr>
          <a:xfrm>
            <a:off x="-1024867" y="5961171"/>
            <a:ext cx="1763424" cy="1444759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89;p6"/>
          <p:cNvGrpSpPr/>
          <p:nvPr/>
        </p:nvGrpSpPr>
        <p:grpSpPr>
          <a:xfrm flipH="1">
            <a:off x="-437077" y="1645021"/>
            <a:ext cx="794881" cy="825463"/>
            <a:chOff x="1524825" y="268825"/>
            <a:chExt cx="165050" cy="171400"/>
          </a:xfrm>
        </p:grpSpPr>
        <p:sp>
          <p:nvSpPr>
            <p:cNvPr id="90" name="Google Shape;90;p6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05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74E5BC-BBB5-E401-41FD-50D2F37070E1}"/>
              </a:ext>
            </a:extLst>
          </p:cNvPr>
          <p:cNvSpPr txBox="1"/>
          <p:nvPr userDrawn="1"/>
        </p:nvSpPr>
        <p:spPr>
          <a:xfrm>
            <a:off x="0" y="-949643"/>
            <a:ext cx="12192000" cy="492443"/>
          </a:xfrm>
          <a:prstGeom prst="rect">
            <a:avLst/>
          </a:prstGeom>
          <a:noFill/>
        </p:spPr>
        <p:txBody>
          <a:bodyPr vert="horz" lIns="121909" tIns="60954" rIns="121909" bIns="60954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74E5BC-BBB5-E401-41FD-50D2F37070E1}"/>
              </a:ext>
            </a:extLst>
          </p:cNvPr>
          <p:cNvSpPr txBox="1"/>
          <p:nvPr userDrawn="1"/>
        </p:nvSpPr>
        <p:spPr>
          <a:xfrm>
            <a:off x="0" y="-949643"/>
            <a:ext cx="12192000" cy="492443"/>
          </a:xfrm>
          <a:prstGeom prst="rect">
            <a:avLst/>
          </a:prstGeom>
          <a:noFill/>
        </p:spPr>
        <p:txBody>
          <a:bodyPr vert="horz" lIns="121914" tIns="60957" rIns="121914" bIns="60957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74E5BC-BBB5-E401-41FD-50D2F37070E1}"/>
              </a:ext>
            </a:extLst>
          </p:cNvPr>
          <p:cNvSpPr txBox="1"/>
          <p:nvPr userDrawn="1"/>
        </p:nvSpPr>
        <p:spPr>
          <a:xfrm>
            <a:off x="0" y="-949643"/>
            <a:ext cx="12192000" cy="492443"/>
          </a:xfrm>
          <a:prstGeom prst="rect">
            <a:avLst/>
          </a:prstGeom>
          <a:noFill/>
        </p:spPr>
        <p:txBody>
          <a:bodyPr vert="horz" lIns="121917" tIns="60958" rIns="121917" bIns="60958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27"/>
          <p:cNvSpPr txBox="1">
            <a:spLocks noGrp="1"/>
          </p:cNvSpPr>
          <p:nvPr>
            <p:ph type="ctrTitle"/>
          </p:nvPr>
        </p:nvSpPr>
        <p:spPr>
          <a:xfrm>
            <a:off x="1212252" y="1288251"/>
            <a:ext cx="9616085" cy="2772764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5300" b="1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Grade </a:t>
            </a:r>
            <a:r>
              <a:rPr lang="fr-FR" sz="5300" b="1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3 </a:t>
            </a:r>
            <a:r>
              <a:rPr lang="en-US" sz="5300" b="1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unit 1</a:t>
            </a:r>
            <a:r>
              <a:rPr lang="fr-FR" sz="5300" b="1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6</a:t>
            </a:r>
            <a:r>
              <a:rPr lang="en-US" sz="5300" b="1" dirty="0">
                <a:solidFill>
                  <a:schemeClr val="tx1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/>
            </a:r>
            <a:br>
              <a:rPr lang="en-US" sz="5300" b="1" dirty="0">
                <a:solidFill>
                  <a:schemeClr val="tx1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</a:br>
            <a:r>
              <a:rPr lang="fr-FR" sz="5300" b="1" dirty="0">
                <a:solidFill>
                  <a:schemeClr val="bg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My pets</a:t>
            </a:r>
            <a:r>
              <a:rPr lang="en-US" sz="5300" b="1" dirty="0">
                <a:solidFill>
                  <a:schemeClr val="bg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 </a:t>
            </a:r>
            <a:endParaRPr sz="7200" b="1" dirty="0">
              <a:solidFill>
                <a:schemeClr val="bg2">
                  <a:lumMod val="75000"/>
                </a:schemeClr>
              </a:solidFill>
              <a:latin typeface="Cooper Black" pitchFamily="18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432" name="Google Shape;2432;p27"/>
          <p:cNvSpPr txBox="1">
            <a:spLocks noGrp="1"/>
          </p:cNvSpPr>
          <p:nvPr>
            <p:ph type="subTitle" idx="1"/>
          </p:nvPr>
        </p:nvSpPr>
        <p:spPr>
          <a:xfrm>
            <a:off x="4094792" y="4332839"/>
            <a:ext cx="4193121" cy="62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marL="0" indent="0"/>
            <a:r>
              <a:rPr lang="en-US" sz="2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itchFamily="18" charset="0"/>
              </a:rPr>
              <a:t>Teacher </a:t>
            </a:r>
            <a:r>
              <a:rPr lang="en-US" sz="27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itchFamily="18" charset="0"/>
              </a:rPr>
              <a:t>Saida </a:t>
            </a:r>
            <a:endParaRPr sz="2700" dirty="0">
              <a:solidFill>
                <a:schemeClr val="accent6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" name="Google Shape;2433;p27"/>
          <p:cNvGrpSpPr/>
          <p:nvPr/>
        </p:nvGrpSpPr>
        <p:grpSpPr>
          <a:xfrm>
            <a:off x="407193" y="3860805"/>
            <a:ext cx="2483091" cy="2078935"/>
            <a:chOff x="618234" y="2296066"/>
            <a:chExt cx="2372938" cy="2140298"/>
          </a:xfrm>
        </p:grpSpPr>
        <p:sp>
          <p:nvSpPr>
            <p:cNvPr id="2434" name="Google Shape;2434;p27"/>
            <p:cNvSpPr/>
            <p:nvPr/>
          </p:nvSpPr>
          <p:spPr>
            <a:xfrm>
              <a:off x="1940059" y="4069881"/>
              <a:ext cx="366484" cy="3664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5" name="Google Shape;2435;p27"/>
            <p:cNvSpPr/>
            <p:nvPr/>
          </p:nvSpPr>
          <p:spPr>
            <a:xfrm>
              <a:off x="2255851" y="4231937"/>
              <a:ext cx="0" cy="2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D8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6" name="Google Shape;2436;p27"/>
            <p:cNvSpPr/>
            <p:nvPr/>
          </p:nvSpPr>
          <p:spPr>
            <a:xfrm>
              <a:off x="618234" y="2296066"/>
              <a:ext cx="2351364" cy="2079462"/>
            </a:xfrm>
            <a:custGeom>
              <a:avLst/>
              <a:gdLst/>
              <a:ahLst/>
              <a:cxnLst/>
              <a:rect l="l" t="t" r="r" b="b"/>
              <a:pathLst>
                <a:path w="38431" h="33987" extrusionOk="0">
                  <a:moveTo>
                    <a:pt x="8001" y="0"/>
                  </a:moveTo>
                  <a:cubicBezTo>
                    <a:pt x="5965" y="0"/>
                    <a:pt x="4112" y="1694"/>
                    <a:pt x="4223" y="2326"/>
                  </a:cubicBezTo>
                  <a:cubicBezTo>
                    <a:pt x="4295" y="2744"/>
                    <a:pt x="5078" y="2811"/>
                    <a:pt x="5969" y="2811"/>
                  </a:cubicBezTo>
                  <a:cubicBezTo>
                    <a:pt x="6390" y="2811"/>
                    <a:pt x="6835" y="2796"/>
                    <a:pt x="7241" y="2796"/>
                  </a:cubicBezTo>
                  <a:cubicBezTo>
                    <a:pt x="8074" y="2796"/>
                    <a:pt x="8740" y="2860"/>
                    <a:pt x="8686" y="3246"/>
                  </a:cubicBezTo>
                  <a:cubicBezTo>
                    <a:pt x="8365" y="5534"/>
                    <a:pt x="0" y="10571"/>
                    <a:pt x="1246" y="15284"/>
                  </a:cubicBezTo>
                  <a:cubicBezTo>
                    <a:pt x="1345" y="15666"/>
                    <a:pt x="1490" y="16039"/>
                    <a:pt x="1675" y="16391"/>
                  </a:cubicBezTo>
                  <a:cubicBezTo>
                    <a:pt x="1792" y="16687"/>
                    <a:pt x="1962" y="17057"/>
                    <a:pt x="2175" y="17190"/>
                  </a:cubicBezTo>
                  <a:lnTo>
                    <a:pt x="2193" y="17177"/>
                  </a:lnTo>
                  <a:cubicBezTo>
                    <a:pt x="2366" y="17390"/>
                    <a:pt x="2554" y="17587"/>
                    <a:pt x="2758" y="17773"/>
                  </a:cubicBezTo>
                  <a:cubicBezTo>
                    <a:pt x="2761" y="17779"/>
                    <a:pt x="2767" y="17788"/>
                    <a:pt x="2770" y="17794"/>
                  </a:cubicBezTo>
                  <a:cubicBezTo>
                    <a:pt x="2924" y="18013"/>
                    <a:pt x="3319" y="18251"/>
                    <a:pt x="3609" y="18405"/>
                  </a:cubicBezTo>
                  <a:cubicBezTo>
                    <a:pt x="3902" y="18587"/>
                    <a:pt x="4210" y="18747"/>
                    <a:pt x="4525" y="18883"/>
                  </a:cubicBezTo>
                  <a:cubicBezTo>
                    <a:pt x="4528" y="18892"/>
                    <a:pt x="4534" y="18901"/>
                    <a:pt x="4540" y="18911"/>
                  </a:cubicBezTo>
                  <a:cubicBezTo>
                    <a:pt x="4821" y="19256"/>
                    <a:pt x="6129" y="19410"/>
                    <a:pt x="6129" y="19410"/>
                  </a:cubicBezTo>
                  <a:lnTo>
                    <a:pt x="6129" y="19407"/>
                  </a:lnTo>
                  <a:cubicBezTo>
                    <a:pt x="6780" y="19555"/>
                    <a:pt x="7443" y="19651"/>
                    <a:pt x="8109" y="19691"/>
                  </a:cubicBezTo>
                  <a:cubicBezTo>
                    <a:pt x="8026" y="22778"/>
                    <a:pt x="8242" y="25055"/>
                    <a:pt x="8242" y="25055"/>
                  </a:cubicBezTo>
                  <a:cubicBezTo>
                    <a:pt x="8242" y="25055"/>
                    <a:pt x="4824" y="27994"/>
                    <a:pt x="3914" y="28931"/>
                  </a:cubicBezTo>
                  <a:cubicBezTo>
                    <a:pt x="3721" y="29134"/>
                    <a:pt x="3889" y="29215"/>
                    <a:pt x="4287" y="29215"/>
                  </a:cubicBezTo>
                  <a:cubicBezTo>
                    <a:pt x="4294" y="29215"/>
                    <a:pt x="4302" y="29215"/>
                    <a:pt x="4309" y="29215"/>
                  </a:cubicBezTo>
                  <a:cubicBezTo>
                    <a:pt x="4312" y="29252"/>
                    <a:pt x="4337" y="29283"/>
                    <a:pt x="4374" y="29295"/>
                  </a:cubicBezTo>
                  <a:lnTo>
                    <a:pt x="4396" y="29295"/>
                  </a:lnTo>
                  <a:cubicBezTo>
                    <a:pt x="4436" y="29295"/>
                    <a:pt x="4470" y="29268"/>
                    <a:pt x="4479" y="29231"/>
                  </a:cubicBezTo>
                  <a:cubicBezTo>
                    <a:pt x="4479" y="29221"/>
                    <a:pt x="4482" y="29215"/>
                    <a:pt x="4488" y="29209"/>
                  </a:cubicBezTo>
                  <a:cubicBezTo>
                    <a:pt x="6113" y="29123"/>
                    <a:pt x="10274" y="28105"/>
                    <a:pt x="11058" y="27781"/>
                  </a:cubicBezTo>
                  <a:cubicBezTo>
                    <a:pt x="11326" y="27670"/>
                    <a:pt x="12819" y="27596"/>
                    <a:pt x="14876" y="27544"/>
                  </a:cubicBezTo>
                  <a:cubicBezTo>
                    <a:pt x="14888" y="28083"/>
                    <a:pt x="14944" y="28651"/>
                    <a:pt x="15076" y="29147"/>
                  </a:cubicBezTo>
                  <a:cubicBezTo>
                    <a:pt x="15086" y="29184"/>
                    <a:pt x="15120" y="29212"/>
                    <a:pt x="15160" y="29212"/>
                  </a:cubicBezTo>
                  <a:lnTo>
                    <a:pt x="15172" y="29212"/>
                  </a:lnTo>
                  <a:cubicBezTo>
                    <a:pt x="15610" y="30831"/>
                    <a:pt x="16776" y="32525"/>
                    <a:pt x="19539" y="33456"/>
                  </a:cubicBezTo>
                  <a:cubicBezTo>
                    <a:pt x="20039" y="33623"/>
                    <a:pt x="20443" y="33749"/>
                    <a:pt x="20767" y="33839"/>
                  </a:cubicBezTo>
                  <a:cubicBezTo>
                    <a:pt x="20773" y="33845"/>
                    <a:pt x="20776" y="33851"/>
                    <a:pt x="20779" y="33857"/>
                  </a:cubicBezTo>
                  <a:cubicBezTo>
                    <a:pt x="20795" y="33885"/>
                    <a:pt x="20822" y="33903"/>
                    <a:pt x="20856" y="33903"/>
                  </a:cubicBezTo>
                  <a:cubicBezTo>
                    <a:pt x="20869" y="33903"/>
                    <a:pt x="20884" y="33903"/>
                    <a:pt x="20896" y="33897"/>
                  </a:cubicBezTo>
                  <a:cubicBezTo>
                    <a:pt x="20906" y="33891"/>
                    <a:pt x="20915" y="33885"/>
                    <a:pt x="20921" y="33876"/>
                  </a:cubicBezTo>
                  <a:cubicBezTo>
                    <a:pt x="21219" y="33950"/>
                    <a:pt x="21439" y="33986"/>
                    <a:pt x="21593" y="33986"/>
                  </a:cubicBezTo>
                  <a:cubicBezTo>
                    <a:pt x="22929" y="33986"/>
                    <a:pt x="19302" y="31273"/>
                    <a:pt x="18688" y="27476"/>
                  </a:cubicBezTo>
                  <a:cubicBezTo>
                    <a:pt x="18929" y="27473"/>
                    <a:pt x="19169" y="27470"/>
                    <a:pt x="19413" y="27470"/>
                  </a:cubicBezTo>
                  <a:cubicBezTo>
                    <a:pt x="21063" y="28160"/>
                    <a:pt x="22855" y="28657"/>
                    <a:pt x="24554" y="28669"/>
                  </a:cubicBezTo>
                  <a:cubicBezTo>
                    <a:pt x="24594" y="28670"/>
                    <a:pt x="24633" y="28670"/>
                    <a:pt x="24672" y="28670"/>
                  </a:cubicBezTo>
                  <a:cubicBezTo>
                    <a:pt x="25891" y="28670"/>
                    <a:pt x="26969" y="28484"/>
                    <a:pt x="27922" y="28176"/>
                  </a:cubicBezTo>
                  <a:lnTo>
                    <a:pt x="27922" y="28176"/>
                  </a:lnTo>
                  <a:cubicBezTo>
                    <a:pt x="27907" y="30301"/>
                    <a:pt x="27839" y="32762"/>
                    <a:pt x="27611" y="33385"/>
                  </a:cubicBezTo>
                  <a:cubicBezTo>
                    <a:pt x="27549" y="33552"/>
                    <a:pt x="27580" y="33657"/>
                    <a:pt x="27682" y="33700"/>
                  </a:cubicBezTo>
                  <a:cubicBezTo>
                    <a:pt x="27685" y="33752"/>
                    <a:pt x="27726" y="33780"/>
                    <a:pt x="27767" y="33780"/>
                  </a:cubicBezTo>
                  <a:cubicBezTo>
                    <a:pt x="27801" y="33780"/>
                    <a:pt x="27836" y="33760"/>
                    <a:pt x="27848" y="33718"/>
                  </a:cubicBezTo>
                  <a:cubicBezTo>
                    <a:pt x="28570" y="33660"/>
                    <a:pt x="30541" y="32185"/>
                    <a:pt x="31099" y="29046"/>
                  </a:cubicBezTo>
                  <a:lnTo>
                    <a:pt x="31118" y="29046"/>
                  </a:lnTo>
                  <a:cubicBezTo>
                    <a:pt x="31158" y="29046"/>
                    <a:pt x="31195" y="29018"/>
                    <a:pt x="31204" y="28978"/>
                  </a:cubicBezTo>
                  <a:cubicBezTo>
                    <a:pt x="31300" y="28478"/>
                    <a:pt x="31328" y="27935"/>
                    <a:pt x="31328" y="27454"/>
                  </a:cubicBezTo>
                  <a:cubicBezTo>
                    <a:pt x="31887" y="27560"/>
                    <a:pt x="35152" y="28171"/>
                    <a:pt x="36953" y="28171"/>
                  </a:cubicBezTo>
                  <a:cubicBezTo>
                    <a:pt x="37457" y="28171"/>
                    <a:pt x="37846" y="28123"/>
                    <a:pt x="38030" y="28003"/>
                  </a:cubicBezTo>
                  <a:cubicBezTo>
                    <a:pt x="38045" y="28022"/>
                    <a:pt x="38070" y="28031"/>
                    <a:pt x="38094" y="28031"/>
                  </a:cubicBezTo>
                  <a:cubicBezTo>
                    <a:pt x="38098" y="28032"/>
                    <a:pt x="38100" y="28033"/>
                    <a:pt x="38102" y="28033"/>
                  </a:cubicBezTo>
                  <a:cubicBezTo>
                    <a:pt x="38104" y="28033"/>
                    <a:pt x="38107" y="28032"/>
                    <a:pt x="38110" y="28031"/>
                  </a:cubicBezTo>
                  <a:cubicBezTo>
                    <a:pt x="38156" y="28025"/>
                    <a:pt x="38187" y="27982"/>
                    <a:pt x="38178" y="27932"/>
                  </a:cubicBezTo>
                  <a:cubicBezTo>
                    <a:pt x="38175" y="27904"/>
                    <a:pt x="38165" y="27874"/>
                    <a:pt x="38153" y="27846"/>
                  </a:cubicBezTo>
                  <a:cubicBezTo>
                    <a:pt x="38431" y="27032"/>
                    <a:pt x="34387" y="25554"/>
                    <a:pt x="33002" y="24647"/>
                  </a:cubicBezTo>
                  <a:cubicBezTo>
                    <a:pt x="32956" y="24610"/>
                    <a:pt x="32913" y="24567"/>
                    <a:pt x="32882" y="24515"/>
                  </a:cubicBezTo>
                  <a:lnTo>
                    <a:pt x="32894" y="24496"/>
                  </a:lnTo>
                  <a:lnTo>
                    <a:pt x="35596" y="24012"/>
                  </a:lnTo>
                  <a:cubicBezTo>
                    <a:pt x="35704" y="23994"/>
                    <a:pt x="35682" y="23841"/>
                    <a:pt x="35585" y="23841"/>
                  </a:cubicBezTo>
                  <a:cubicBezTo>
                    <a:pt x="35580" y="23841"/>
                    <a:pt x="35574" y="23841"/>
                    <a:pt x="35568" y="23842"/>
                  </a:cubicBezTo>
                  <a:lnTo>
                    <a:pt x="33033" y="24299"/>
                  </a:lnTo>
                  <a:cubicBezTo>
                    <a:pt x="33277" y="23938"/>
                    <a:pt x="33496" y="23562"/>
                    <a:pt x="33684" y="23170"/>
                  </a:cubicBezTo>
                  <a:lnTo>
                    <a:pt x="34733" y="22778"/>
                  </a:lnTo>
                  <a:cubicBezTo>
                    <a:pt x="34827" y="22742"/>
                    <a:pt x="34789" y="22612"/>
                    <a:pt x="34705" y="22612"/>
                  </a:cubicBezTo>
                  <a:cubicBezTo>
                    <a:pt x="34695" y="22612"/>
                    <a:pt x="34685" y="22614"/>
                    <a:pt x="34674" y="22618"/>
                  </a:cubicBezTo>
                  <a:lnTo>
                    <a:pt x="33789" y="22951"/>
                  </a:lnTo>
                  <a:cubicBezTo>
                    <a:pt x="33934" y="22615"/>
                    <a:pt x="33995" y="22377"/>
                    <a:pt x="33983" y="22297"/>
                  </a:cubicBezTo>
                  <a:cubicBezTo>
                    <a:pt x="33958" y="22195"/>
                    <a:pt x="33921" y="22094"/>
                    <a:pt x="33875" y="21998"/>
                  </a:cubicBezTo>
                  <a:lnTo>
                    <a:pt x="33875" y="21998"/>
                  </a:lnTo>
                  <a:cubicBezTo>
                    <a:pt x="33943" y="22054"/>
                    <a:pt x="34005" y="22115"/>
                    <a:pt x="34060" y="22180"/>
                  </a:cubicBezTo>
                  <a:cubicBezTo>
                    <a:pt x="34060" y="22180"/>
                    <a:pt x="34036" y="19685"/>
                    <a:pt x="32459" y="16354"/>
                  </a:cubicBezTo>
                  <a:lnTo>
                    <a:pt x="32459" y="16354"/>
                  </a:lnTo>
                  <a:cubicBezTo>
                    <a:pt x="32474" y="16365"/>
                    <a:pt x="32491" y="16370"/>
                    <a:pt x="32509" y="16370"/>
                  </a:cubicBezTo>
                  <a:cubicBezTo>
                    <a:pt x="32521" y="16370"/>
                    <a:pt x="32533" y="16368"/>
                    <a:pt x="32546" y="16363"/>
                  </a:cubicBezTo>
                  <a:cubicBezTo>
                    <a:pt x="32589" y="16345"/>
                    <a:pt x="32607" y="16295"/>
                    <a:pt x="32589" y="16252"/>
                  </a:cubicBezTo>
                  <a:cubicBezTo>
                    <a:pt x="32333" y="15580"/>
                    <a:pt x="30760" y="13026"/>
                    <a:pt x="30495" y="12933"/>
                  </a:cubicBezTo>
                  <a:cubicBezTo>
                    <a:pt x="30488" y="12931"/>
                    <a:pt x="30480" y="12928"/>
                    <a:pt x="30469" y="12928"/>
                  </a:cubicBezTo>
                  <a:cubicBezTo>
                    <a:pt x="30426" y="12928"/>
                    <a:pt x="30334" y="12968"/>
                    <a:pt x="30075" y="13217"/>
                  </a:cubicBezTo>
                  <a:cubicBezTo>
                    <a:pt x="28289" y="8538"/>
                    <a:pt x="25039" y="4014"/>
                    <a:pt x="18605" y="3144"/>
                  </a:cubicBezTo>
                  <a:cubicBezTo>
                    <a:pt x="18167" y="3085"/>
                    <a:pt x="17747" y="3056"/>
                    <a:pt x="17344" y="3056"/>
                  </a:cubicBezTo>
                  <a:cubicBezTo>
                    <a:pt x="10868" y="3056"/>
                    <a:pt x="8842" y="10445"/>
                    <a:pt x="8282" y="16656"/>
                  </a:cubicBezTo>
                  <a:cubicBezTo>
                    <a:pt x="7994" y="16677"/>
                    <a:pt x="7668" y="16692"/>
                    <a:pt x="7325" y="16692"/>
                  </a:cubicBezTo>
                  <a:cubicBezTo>
                    <a:pt x="5265" y="16692"/>
                    <a:pt x="2596" y="16145"/>
                    <a:pt x="3924" y="13057"/>
                  </a:cubicBezTo>
                  <a:cubicBezTo>
                    <a:pt x="4306" y="12168"/>
                    <a:pt x="5361" y="11064"/>
                    <a:pt x="6573" y="9880"/>
                  </a:cubicBezTo>
                  <a:cubicBezTo>
                    <a:pt x="6712" y="9846"/>
                    <a:pt x="7144" y="9393"/>
                    <a:pt x="7434" y="9050"/>
                  </a:cubicBezTo>
                  <a:lnTo>
                    <a:pt x="7813" y="8683"/>
                  </a:lnTo>
                  <a:cubicBezTo>
                    <a:pt x="7813" y="8689"/>
                    <a:pt x="7816" y="8699"/>
                    <a:pt x="7819" y="8705"/>
                  </a:cubicBezTo>
                  <a:cubicBezTo>
                    <a:pt x="7819" y="8705"/>
                    <a:pt x="8858" y="7891"/>
                    <a:pt x="8883" y="7631"/>
                  </a:cubicBezTo>
                  <a:cubicBezTo>
                    <a:pt x="8979" y="7536"/>
                    <a:pt x="9074" y="7437"/>
                    <a:pt x="9170" y="7342"/>
                  </a:cubicBezTo>
                  <a:lnTo>
                    <a:pt x="9173" y="7348"/>
                  </a:lnTo>
                  <a:cubicBezTo>
                    <a:pt x="9466" y="7348"/>
                    <a:pt x="10135" y="6425"/>
                    <a:pt x="10135" y="6425"/>
                  </a:cubicBezTo>
                  <a:cubicBezTo>
                    <a:pt x="10123" y="6395"/>
                    <a:pt x="10111" y="6367"/>
                    <a:pt x="10095" y="6336"/>
                  </a:cubicBezTo>
                  <a:cubicBezTo>
                    <a:pt x="11314" y="4927"/>
                    <a:pt x="12069" y="3594"/>
                    <a:pt x="11548" y="2564"/>
                  </a:cubicBezTo>
                  <a:cubicBezTo>
                    <a:pt x="10573" y="641"/>
                    <a:pt x="9252" y="0"/>
                    <a:pt x="8001" y="0"/>
                  </a:cubicBezTo>
                  <a:close/>
                </a:path>
              </a:pathLst>
            </a:custGeom>
            <a:solidFill>
              <a:srgbClr val="261D2A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7" name="Google Shape;2437;p27"/>
            <p:cNvSpPr/>
            <p:nvPr/>
          </p:nvSpPr>
          <p:spPr>
            <a:xfrm>
              <a:off x="1970509" y="4098600"/>
              <a:ext cx="315220" cy="315037"/>
            </a:xfrm>
            <a:custGeom>
              <a:avLst/>
              <a:gdLst/>
              <a:ahLst/>
              <a:cxnLst/>
              <a:rect l="l" t="t" r="r" b="b"/>
              <a:pathLst>
                <a:path w="5152" h="5149" extrusionOk="0">
                  <a:moveTo>
                    <a:pt x="2576" y="1"/>
                  </a:moveTo>
                  <a:cubicBezTo>
                    <a:pt x="1154" y="1"/>
                    <a:pt x="0" y="1154"/>
                    <a:pt x="0" y="2576"/>
                  </a:cubicBezTo>
                  <a:cubicBezTo>
                    <a:pt x="0" y="3998"/>
                    <a:pt x="1154" y="5149"/>
                    <a:pt x="2576" y="5149"/>
                  </a:cubicBezTo>
                  <a:cubicBezTo>
                    <a:pt x="3998" y="5149"/>
                    <a:pt x="5151" y="3998"/>
                    <a:pt x="5151" y="2576"/>
                  </a:cubicBezTo>
                  <a:cubicBezTo>
                    <a:pt x="5151" y="1154"/>
                    <a:pt x="3998" y="1"/>
                    <a:pt x="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8" name="Google Shape;2438;p27"/>
            <p:cNvSpPr/>
            <p:nvPr/>
          </p:nvSpPr>
          <p:spPr>
            <a:xfrm>
              <a:off x="2149716" y="4117261"/>
              <a:ext cx="131852" cy="171621"/>
            </a:xfrm>
            <a:custGeom>
              <a:avLst/>
              <a:gdLst/>
              <a:ahLst/>
              <a:cxnLst/>
              <a:rect l="l" t="t" r="r" b="b"/>
              <a:pathLst>
                <a:path w="2155" h="2805" extrusionOk="0">
                  <a:moveTo>
                    <a:pt x="120" y="1"/>
                  </a:moveTo>
                  <a:cubicBezTo>
                    <a:pt x="61" y="1"/>
                    <a:pt x="0" y="62"/>
                    <a:pt x="42" y="131"/>
                  </a:cubicBezTo>
                  <a:cubicBezTo>
                    <a:pt x="79" y="205"/>
                    <a:pt x="973" y="1886"/>
                    <a:pt x="2003" y="2783"/>
                  </a:cubicBezTo>
                  <a:cubicBezTo>
                    <a:pt x="2019" y="2796"/>
                    <a:pt x="2037" y="2805"/>
                    <a:pt x="2059" y="2805"/>
                  </a:cubicBezTo>
                  <a:cubicBezTo>
                    <a:pt x="2083" y="2805"/>
                    <a:pt x="2108" y="2793"/>
                    <a:pt x="2123" y="2774"/>
                  </a:cubicBezTo>
                  <a:cubicBezTo>
                    <a:pt x="2154" y="2740"/>
                    <a:pt x="2151" y="2685"/>
                    <a:pt x="2114" y="2654"/>
                  </a:cubicBezTo>
                  <a:cubicBezTo>
                    <a:pt x="1112" y="1778"/>
                    <a:pt x="202" y="69"/>
                    <a:pt x="193" y="51"/>
                  </a:cubicBezTo>
                  <a:cubicBezTo>
                    <a:pt x="177" y="15"/>
                    <a:pt x="14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9" name="Google Shape;2439;p27"/>
            <p:cNvSpPr/>
            <p:nvPr/>
          </p:nvSpPr>
          <p:spPr>
            <a:xfrm>
              <a:off x="2096792" y="4100252"/>
              <a:ext cx="176638" cy="226014"/>
            </a:xfrm>
            <a:custGeom>
              <a:avLst/>
              <a:gdLst/>
              <a:ahLst/>
              <a:cxnLst/>
              <a:rect l="l" t="t" r="r" b="b"/>
              <a:pathLst>
                <a:path w="2887" h="3694" extrusionOk="0">
                  <a:moveTo>
                    <a:pt x="112" y="0"/>
                  </a:moveTo>
                  <a:cubicBezTo>
                    <a:pt x="56" y="0"/>
                    <a:pt x="0" y="53"/>
                    <a:pt x="34" y="122"/>
                  </a:cubicBezTo>
                  <a:cubicBezTo>
                    <a:pt x="77" y="230"/>
                    <a:pt x="1172" y="2802"/>
                    <a:pt x="2726" y="3684"/>
                  </a:cubicBezTo>
                  <a:cubicBezTo>
                    <a:pt x="2742" y="3691"/>
                    <a:pt x="2754" y="3694"/>
                    <a:pt x="2769" y="3694"/>
                  </a:cubicBezTo>
                  <a:cubicBezTo>
                    <a:pt x="2856" y="3694"/>
                    <a:pt x="2887" y="3579"/>
                    <a:pt x="2813" y="3536"/>
                  </a:cubicBezTo>
                  <a:cubicBezTo>
                    <a:pt x="1308" y="2682"/>
                    <a:pt x="200" y="82"/>
                    <a:pt x="191" y="57"/>
                  </a:cubicBezTo>
                  <a:cubicBezTo>
                    <a:pt x="175" y="17"/>
                    <a:pt x="14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0" name="Google Shape;2440;p27"/>
            <p:cNvSpPr/>
            <p:nvPr/>
          </p:nvSpPr>
          <p:spPr>
            <a:xfrm>
              <a:off x="2035792" y="4136779"/>
              <a:ext cx="188936" cy="234029"/>
            </a:xfrm>
            <a:custGeom>
              <a:avLst/>
              <a:gdLst/>
              <a:ahLst/>
              <a:cxnLst/>
              <a:rect l="l" t="t" r="r" b="b"/>
              <a:pathLst>
                <a:path w="3088" h="3825" extrusionOk="0">
                  <a:moveTo>
                    <a:pt x="106" y="0"/>
                  </a:moveTo>
                  <a:cubicBezTo>
                    <a:pt x="54" y="0"/>
                    <a:pt x="0" y="44"/>
                    <a:pt x="19" y="111"/>
                  </a:cubicBezTo>
                  <a:cubicBezTo>
                    <a:pt x="53" y="225"/>
                    <a:pt x="852" y="2927"/>
                    <a:pt x="2934" y="3818"/>
                  </a:cubicBezTo>
                  <a:cubicBezTo>
                    <a:pt x="2946" y="3821"/>
                    <a:pt x="2955" y="3824"/>
                    <a:pt x="2968" y="3824"/>
                  </a:cubicBezTo>
                  <a:cubicBezTo>
                    <a:pt x="3063" y="3824"/>
                    <a:pt x="3088" y="3698"/>
                    <a:pt x="3002" y="3661"/>
                  </a:cubicBezTo>
                  <a:cubicBezTo>
                    <a:pt x="994" y="2801"/>
                    <a:pt x="195" y="89"/>
                    <a:pt x="186" y="62"/>
                  </a:cubicBezTo>
                  <a:cubicBezTo>
                    <a:pt x="173" y="19"/>
                    <a:pt x="140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1" name="Google Shape;2441;p27"/>
            <p:cNvSpPr/>
            <p:nvPr/>
          </p:nvSpPr>
          <p:spPr>
            <a:xfrm>
              <a:off x="1989170" y="4266672"/>
              <a:ext cx="118575" cy="67914"/>
            </a:xfrm>
            <a:custGeom>
              <a:avLst/>
              <a:gdLst/>
              <a:ahLst/>
              <a:cxnLst/>
              <a:rect l="l" t="t" r="r" b="b"/>
              <a:pathLst>
                <a:path w="1938" h="1110" extrusionOk="0">
                  <a:moveTo>
                    <a:pt x="1821" y="0"/>
                  </a:moveTo>
                  <a:cubicBezTo>
                    <a:pt x="1799" y="0"/>
                    <a:pt x="1777" y="9"/>
                    <a:pt x="1759" y="30"/>
                  </a:cubicBezTo>
                  <a:cubicBezTo>
                    <a:pt x="1432" y="443"/>
                    <a:pt x="106" y="937"/>
                    <a:pt x="93" y="943"/>
                  </a:cubicBezTo>
                  <a:cubicBezTo>
                    <a:pt x="1" y="974"/>
                    <a:pt x="25" y="1109"/>
                    <a:pt x="124" y="1109"/>
                  </a:cubicBezTo>
                  <a:cubicBezTo>
                    <a:pt x="133" y="1109"/>
                    <a:pt x="143" y="1106"/>
                    <a:pt x="152" y="1103"/>
                  </a:cubicBezTo>
                  <a:cubicBezTo>
                    <a:pt x="207" y="1082"/>
                    <a:pt x="1537" y="588"/>
                    <a:pt x="1895" y="135"/>
                  </a:cubicBezTo>
                  <a:cubicBezTo>
                    <a:pt x="1938" y="71"/>
                    <a:pt x="1882" y="0"/>
                    <a:pt x="1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2" name="Google Shape;2442;p27"/>
            <p:cNvSpPr/>
            <p:nvPr/>
          </p:nvSpPr>
          <p:spPr>
            <a:xfrm>
              <a:off x="1967756" y="4219866"/>
              <a:ext cx="117657" cy="66568"/>
            </a:xfrm>
            <a:custGeom>
              <a:avLst/>
              <a:gdLst/>
              <a:ahLst/>
              <a:cxnLst/>
              <a:rect l="l" t="t" r="r" b="b"/>
              <a:pathLst>
                <a:path w="1923" h="1088" extrusionOk="0">
                  <a:moveTo>
                    <a:pt x="1795" y="1"/>
                  </a:moveTo>
                  <a:cubicBezTo>
                    <a:pt x="1779" y="1"/>
                    <a:pt x="1762" y="6"/>
                    <a:pt x="1745" y="18"/>
                  </a:cubicBezTo>
                  <a:cubicBezTo>
                    <a:pt x="1736" y="27"/>
                    <a:pt x="650" y="804"/>
                    <a:pt x="101" y="918"/>
                  </a:cubicBezTo>
                  <a:cubicBezTo>
                    <a:pt x="0" y="940"/>
                    <a:pt x="14" y="1088"/>
                    <a:pt x="116" y="1088"/>
                  </a:cubicBezTo>
                  <a:cubicBezTo>
                    <a:pt x="117" y="1088"/>
                    <a:pt x="118" y="1088"/>
                    <a:pt x="119" y="1088"/>
                  </a:cubicBezTo>
                  <a:lnTo>
                    <a:pt x="138" y="1088"/>
                  </a:lnTo>
                  <a:cubicBezTo>
                    <a:pt x="721" y="961"/>
                    <a:pt x="1800" y="190"/>
                    <a:pt x="1847" y="159"/>
                  </a:cubicBezTo>
                  <a:cubicBezTo>
                    <a:pt x="1922" y="104"/>
                    <a:pt x="1868" y="1"/>
                    <a:pt x="1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3" name="Google Shape;2443;p27"/>
            <p:cNvSpPr/>
            <p:nvPr/>
          </p:nvSpPr>
          <p:spPr>
            <a:xfrm>
              <a:off x="1965431" y="4175141"/>
              <a:ext cx="98384" cy="49253"/>
            </a:xfrm>
            <a:custGeom>
              <a:avLst/>
              <a:gdLst/>
              <a:ahLst/>
              <a:cxnLst/>
              <a:rect l="l" t="t" r="r" b="b"/>
              <a:pathLst>
                <a:path w="1608" h="805" extrusionOk="0">
                  <a:moveTo>
                    <a:pt x="1483" y="1"/>
                  </a:moveTo>
                  <a:cubicBezTo>
                    <a:pt x="1470" y="1"/>
                    <a:pt x="1455" y="4"/>
                    <a:pt x="1440" y="11"/>
                  </a:cubicBezTo>
                  <a:cubicBezTo>
                    <a:pt x="1431" y="15"/>
                    <a:pt x="318" y="567"/>
                    <a:pt x="93" y="638"/>
                  </a:cubicBezTo>
                  <a:cubicBezTo>
                    <a:pt x="0" y="668"/>
                    <a:pt x="22" y="804"/>
                    <a:pt x="117" y="804"/>
                  </a:cubicBezTo>
                  <a:cubicBezTo>
                    <a:pt x="127" y="804"/>
                    <a:pt x="136" y="804"/>
                    <a:pt x="145" y="801"/>
                  </a:cubicBezTo>
                  <a:cubicBezTo>
                    <a:pt x="386" y="724"/>
                    <a:pt x="1471" y="187"/>
                    <a:pt x="1518" y="166"/>
                  </a:cubicBezTo>
                  <a:cubicBezTo>
                    <a:pt x="1608" y="121"/>
                    <a:pt x="1564" y="1"/>
                    <a:pt x="1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4" name="Google Shape;2444;p27"/>
            <p:cNvSpPr/>
            <p:nvPr/>
          </p:nvSpPr>
          <p:spPr>
            <a:xfrm>
              <a:off x="2045276" y="4303872"/>
              <a:ext cx="114781" cy="33712"/>
            </a:xfrm>
            <a:custGeom>
              <a:avLst/>
              <a:gdLst/>
              <a:ahLst/>
              <a:cxnLst/>
              <a:rect l="l" t="t" r="r" b="b"/>
              <a:pathLst>
                <a:path w="1876" h="551" extrusionOk="0">
                  <a:moveTo>
                    <a:pt x="123" y="1"/>
                  </a:moveTo>
                  <a:cubicBezTo>
                    <a:pt x="59" y="1"/>
                    <a:pt x="0" y="77"/>
                    <a:pt x="55" y="144"/>
                  </a:cubicBezTo>
                  <a:cubicBezTo>
                    <a:pt x="71" y="162"/>
                    <a:pt x="401" y="551"/>
                    <a:pt x="1249" y="551"/>
                  </a:cubicBezTo>
                  <a:cubicBezTo>
                    <a:pt x="1425" y="551"/>
                    <a:pt x="1597" y="535"/>
                    <a:pt x="1770" y="507"/>
                  </a:cubicBezTo>
                  <a:cubicBezTo>
                    <a:pt x="1875" y="490"/>
                    <a:pt x="1856" y="336"/>
                    <a:pt x="1759" y="336"/>
                  </a:cubicBezTo>
                  <a:cubicBezTo>
                    <a:pt x="1754" y="336"/>
                    <a:pt x="1748" y="337"/>
                    <a:pt x="1742" y="338"/>
                  </a:cubicBezTo>
                  <a:cubicBezTo>
                    <a:pt x="1563" y="367"/>
                    <a:pt x="1402" y="379"/>
                    <a:pt x="1257" y="379"/>
                  </a:cubicBezTo>
                  <a:cubicBezTo>
                    <a:pt x="490" y="379"/>
                    <a:pt x="191" y="38"/>
                    <a:pt x="188" y="33"/>
                  </a:cubicBezTo>
                  <a:cubicBezTo>
                    <a:pt x="169" y="10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5" name="Google Shape;2445;p27"/>
            <p:cNvSpPr/>
            <p:nvPr/>
          </p:nvSpPr>
          <p:spPr>
            <a:xfrm>
              <a:off x="2005200" y="4327427"/>
              <a:ext cx="180126" cy="52618"/>
            </a:xfrm>
            <a:custGeom>
              <a:avLst/>
              <a:gdLst/>
              <a:ahLst/>
              <a:cxnLst/>
              <a:rect l="l" t="t" r="r" b="b"/>
              <a:pathLst>
                <a:path w="2944" h="860" extrusionOk="0">
                  <a:moveTo>
                    <a:pt x="95" y="1"/>
                  </a:moveTo>
                  <a:cubicBezTo>
                    <a:pt x="60" y="1"/>
                    <a:pt x="29" y="23"/>
                    <a:pt x="16" y="58"/>
                  </a:cubicBezTo>
                  <a:cubicBezTo>
                    <a:pt x="1" y="101"/>
                    <a:pt x="23" y="150"/>
                    <a:pt x="66" y="166"/>
                  </a:cubicBezTo>
                  <a:cubicBezTo>
                    <a:pt x="103" y="190"/>
                    <a:pt x="140" y="215"/>
                    <a:pt x="174" y="243"/>
                  </a:cubicBezTo>
                  <a:cubicBezTo>
                    <a:pt x="430" y="434"/>
                    <a:pt x="994" y="860"/>
                    <a:pt x="1842" y="860"/>
                  </a:cubicBezTo>
                  <a:cubicBezTo>
                    <a:pt x="2185" y="860"/>
                    <a:pt x="2527" y="795"/>
                    <a:pt x="2848" y="671"/>
                  </a:cubicBezTo>
                  <a:cubicBezTo>
                    <a:pt x="2943" y="636"/>
                    <a:pt x="2908" y="504"/>
                    <a:pt x="2824" y="504"/>
                  </a:cubicBezTo>
                  <a:cubicBezTo>
                    <a:pt x="2813" y="504"/>
                    <a:pt x="2802" y="506"/>
                    <a:pt x="2789" y="511"/>
                  </a:cubicBezTo>
                  <a:cubicBezTo>
                    <a:pt x="2444" y="639"/>
                    <a:pt x="2129" y="689"/>
                    <a:pt x="1848" y="689"/>
                  </a:cubicBezTo>
                  <a:cubicBezTo>
                    <a:pt x="1052" y="689"/>
                    <a:pt x="517" y="287"/>
                    <a:pt x="275" y="107"/>
                  </a:cubicBezTo>
                  <a:cubicBezTo>
                    <a:pt x="229" y="67"/>
                    <a:pt x="177" y="33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27"/>
            <p:cNvSpPr/>
            <p:nvPr/>
          </p:nvSpPr>
          <p:spPr>
            <a:xfrm>
              <a:off x="2205821" y="4166575"/>
              <a:ext cx="58370" cy="41911"/>
            </a:xfrm>
            <a:custGeom>
              <a:avLst/>
              <a:gdLst/>
              <a:ahLst/>
              <a:cxnLst/>
              <a:rect l="l" t="t" r="r" b="b"/>
              <a:pathLst>
                <a:path w="954" h="685" extrusionOk="0">
                  <a:moveTo>
                    <a:pt x="830" y="1"/>
                  </a:moveTo>
                  <a:cubicBezTo>
                    <a:pt x="816" y="1"/>
                    <a:pt x="800" y="5"/>
                    <a:pt x="784" y="16"/>
                  </a:cubicBezTo>
                  <a:cubicBezTo>
                    <a:pt x="759" y="31"/>
                    <a:pt x="195" y="380"/>
                    <a:pt x="31" y="537"/>
                  </a:cubicBezTo>
                  <a:cubicBezTo>
                    <a:pt x="1" y="571"/>
                    <a:pt x="1" y="623"/>
                    <a:pt x="31" y="657"/>
                  </a:cubicBezTo>
                  <a:cubicBezTo>
                    <a:pt x="50" y="676"/>
                    <a:pt x="71" y="685"/>
                    <a:pt x="93" y="685"/>
                  </a:cubicBezTo>
                  <a:cubicBezTo>
                    <a:pt x="115" y="685"/>
                    <a:pt x="136" y="676"/>
                    <a:pt x="152" y="660"/>
                  </a:cubicBezTo>
                  <a:cubicBezTo>
                    <a:pt x="303" y="515"/>
                    <a:pt x="867" y="164"/>
                    <a:pt x="873" y="161"/>
                  </a:cubicBezTo>
                  <a:cubicBezTo>
                    <a:pt x="953" y="112"/>
                    <a:pt x="904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27"/>
            <p:cNvSpPr/>
            <p:nvPr/>
          </p:nvSpPr>
          <p:spPr>
            <a:xfrm>
              <a:off x="2227724" y="4201817"/>
              <a:ext cx="58492" cy="37261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830" y="0"/>
                  </a:moveTo>
                  <a:cubicBezTo>
                    <a:pt x="815" y="0"/>
                    <a:pt x="800" y="4"/>
                    <a:pt x="784" y="13"/>
                  </a:cubicBezTo>
                  <a:cubicBezTo>
                    <a:pt x="762" y="26"/>
                    <a:pt x="201" y="350"/>
                    <a:pt x="68" y="454"/>
                  </a:cubicBezTo>
                  <a:cubicBezTo>
                    <a:pt x="0" y="504"/>
                    <a:pt x="37" y="609"/>
                    <a:pt x="121" y="609"/>
                  </a:cubicBezTo>
                  <a:cubicBezTo>
                    <a:pt x="139" y="606"/>
                    <a:pt x="158" y="599"/>
                    <a:pt x="173" y="587"/>
                  </a:cubicBezTo>
                  <a:cubicBezTo>
                    <a:pt x="272" y="510"/>
                    <a:pt x="673" y="276"/>
                    <a:pt x="870" y="161"/>
                  </a:cubicBezTo>
                  <a:cubicBezTo>
                    <a:pt x="956" y="115"/>
                    <a:pt x="908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27"/>
            <p:cNvSpPr/>
            <p:nvPr/>
          </p:nvSpPr>
          <p:spPr>
            <a:xfrm>
              <a:off x="2182204" y="4136106"/>
              <a:ext cx="58614" cy="37139"/>
            </a:xfrm>
            <a:custGeom>
              <a:avLst/>
              <a:gdLst/>
              <a:ahLst/>
              <a:cxnLst/>
              <a:rect l="l" t="t" r="r" b="b"/>
              <a:pathLst>
                <a:path w="958" h="607" extrusionOk="0">
                  <a:moveTo>
                    <a:pt x="835" y="0"/>
                  </a:moveTo>
                  <a:cubicBezTo>
                    <a:pt x="822" y="0"/>
                    <a:pt x="808" y="4"/>
                    <a:pt x="794" y="11"/>
                  </a:cubicBezTo>
                  <a:cubicBezTo>
                    <a:pt x="686" y="60"/>
                    <a:pt x="143" y="329"/>
                    <a:pt x="32" y="464"/>
                  </a:cubicBezTo>
                  <a:cubicBezTo>
                    <a:pt x="1" y="501"/>
                    <a:pt x="7" y="557"/>
                    <a:pt x="44" y="585"/>
                  </a:cubicBezTo>
                  <a:cubicBezTo>
                    <a:pt x="60" y="597"/>
                    <a:pt x="78" y="606"/>
                    <a:pt x="97" y="606"/>
                  </a:cubicBezTo>
                  <a:cubicBezTo>
                    <a:pt x="124" y="603"/>
                    <a:pt x="146" y="594"/>
                    <a:pt x="164" y="572"/>
                  </a:cubicBezTo>
                  <a:cubicBezTo>
                    <a:pt x="229" y="495"/>
                    <a:pt x="615" y="285"/>
                    <a:pt x="868" y="165"/>
                  </a:cubicBezTo>
                  <a:cubicBezTo>
                    <a:pt x="958" y="120"/>
                    <a:pt x="914" y="0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27"/>
            <p:cNvSpPr/>
            <p:nvPr/>
          </p:nvSpPr>
          <p:spPr>
            <a:xfrm>
              <a:off x="2069321" y="4104596"/>
              <a:ext cx="187529" cy="250182"/>
            </a:xfrm>
            <a:custGeom>
              <a:avLst/>
              <a:gdLst/>
              <a:ahLst/>
              <a:cxnLst/>
              <a:rect l="l" t="t" r="r" b="b"/>
              <a:pathLst>
                <a:path w="3065" h="4089" extrusionOk="0">
                  <a:moveTo>
                    <a:pt x="96" y="0"/>
                  </a:moveTo>
                  <a:cubicBezTo>
                    <a:pt x="48" y="0"/>
                    <a:pt x="0" y="38"/>
                    <a:pt x="11" y="100"/>
                  </a:cubicBezTo>
                  <a:cubicBezTo>
                    <a:pt x="14" y="125"/>
                    <a:pt x="569" y="2759"/>
                    <a:pt x="2904" y="4076"/>
                  </a:cubicBezTo>
                  <a:cubicBezTo>
                    <a:pt x="2916" y="4085"/>
                    <a:pt x="2932" y="4088"/>
                    <a:pt x="2947" y="4088"/>
                  </a:cubicBezTo>
                  <a:cubicBezTo>
                    <a:pt x="3033" y="4088"/>
                    <a:pt x="3064" y="3971"/>
                    <a:pt x="2987" y="3928"/>
                  </a:cubicBezTo>
                  <a:cubicBezTo>
                    <a:pt x="723" y="2648"/>
                    <a:pt x="184" y="91"/>
                    <a:pt x="177" y="66"/>
                  </a:cubicBezTo>
                  <a:cubicBezTo>
                    <a:pt x="166" y="21"/>
                    <a:pt x="131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27"/>
            <p:cNvSpPr/>
            <p:nvPr/>
          </p:nvSpPr>
          <p:spPr>
            <a:xfrm>
              <a:off x="618234" y="2304556"/>
              <a:ext cx="2372938" cy="2079556"/>
            </a:xfrm>
            <a:custGeom>
              <a:avLst/>
              <a:gdLst/>
              <a:ahLst/>
              <a:cxnLst/>
              <a:rect l="l" t="t" r="r" b="b"/>
              <a:pathLst>
                <a:path w="38783" h="33988" extrusionOk="0">
                  <a:moveTo>
                    <a:pt x="7997" y="1"/>
                  </a:moveTo>
                  <a:cubicBezTo>
                    <a:pt x="5962" y="1"/>
                    <a:pt x="4109" y="1693"/>
                    <a:pt x="4220" y="2325"/>
                  </a:cubicBezTo>
                  <a:cubicBezTo>
                    <a:pt x="4292" y="2746"/>
                    <a:pt x="5081" y="2813"/>
                    <a:pt x="5976" y="2813"/>
                  </a:cubicBezTo>
                  <a:cubicBezTo>
                    <a:pt x="6393" y="2813"/>
                    <a:pt x="6834" y="2798"/>
                    <a:pt x="7236" y="2798"/>
                  </a:cubicBezTo>
                  <a:cubicBezTo>
                    <a:pt x="8071" y="2798"/>
                    <a:pt x="8740" y="2861"/>
                    <a:pt x="8686" y="3248"/>
                  </a:cubicBezTo>
                  <a:cubicBezTo>
                    <a:pt x="8365" y="5536"/>
                    <a:pt x="0" y="10573"/>
                    <a:pt x="1246" y="15286"/>
                  </a:cubicBezTo>
                  <a:cubicBezTo>
                    <a:pt x="2206" y="18919"/>
                    <a:pt x="6289" y="19579"/>
                    <a:pt x="8109" y="19690"/>
                  </a:cubicBezTo>
                  <a:cubicBezTo>
                    <a:pt x="8026" y="22780"/>
                    <a:pt x="8239" y="25053"/>
                    <a:pt x="8239" y="25053"/>
                  </a:cubicBezTo>
                  <a:cubicBezTo>
                    <a:pt x="8239" y="25053"/>
                    <a:pt x="4824" y="27996"/>
                    <a:pt x="3914" y="28933"/>
                  </a:cubicBezTo>
                  <a:cubicBezTo>
                    <a:pt x="3719" y="29135"/>
                    <a:pt x="3888" y="29216"/>
                    <a:pt x="4285" y="29216"/>
                  </a:cubicBezTo>
                  <a:cubicBezTo>
                    <a:pt x="5738" y="29216"/>
                    <a:pt x="10241" y="28120"/>
                    <a:pt x="11058" y="27786"/>
                  </a:cubicBezTo>
                  <a:cubicBezTo>
                    <a:pt x="11329" y="27672"/>
                    <a:pt x="12853" y="27595"/>
                    <a:pt x="14947" y="27542"/>
                  </a:cubicBezTo>
                  <a:cubicBezTo>
                    <a:pt x="14978" y="29529"/>
                    <a:pt x="15792" y="32194"/>
                    <a:pt x="19539" y="33455"/>
                  </a:cubicBezTo>
                  <a:cubicBezTo>
                    <a:pt x="20616" y="33818"/>
                    <a:pt x="21259" y="33988"/>
                    <a:pt x="21592" y="33988"/>
                  </a:cubicBezTo>
                  <a:cubicBezTo>
                    <a:pt x="22930" y="33988"/>
                    <a:pt x="19303" y="31274"/>
                    <a:pt x="18688" y="27478"/>
                  </a:cubicBezTo>
                  <a:cubicBezTo>
                    <a:pt x="21511" y="27445"/>
                    <a:pt x="24601" y="27434"/>
                    <a:pt x="27010" y="27434"/>
                  </a:cubicBezTo>
                  <a:cubicBezTo>
                    <a:pt x="27328" y="27434"/>
                    <a:pt x="27634" y="27434"/>
                    <a:pt x="27926" y="27435"/>
                  </a:cubicBezTo>
                  <a:cubicBezTo>
                    <a:pt x="27919" y="29686"/>
                    <a:pt x="27864" y="32690"/>
                    <a:pt x="27608" y="33384"/>
                  </a:cubicBezTo>
                  <a:cubicBezTo>
                    <a:pt x="27526" y="33607"/>
                    <a:pt x="27612" y="33721"/>
                    <a:pt x="27803" y="33721"/>
                  </a:cubicBezTo>
                  <a:cubicBezTo>
                    <a:pt x="28593" y="33721"/>
                    <a:pt x="31192" y="31765"/>
                    <a:pt x="31244" y="27441"/>
                  </a:cubicBezTo>
                  <a:cubicBezTo>
                    <a:pt x="31244" y="27441"/>
                    <a:pt x="34975" y="28173"/>
                    <a:pt x="36950" y="28173"/>
                  </a:cubicBezTo>
                  <a:cubicBezTo>
                    <a:pt x="37526" y="28173"/>
                    <a:pt x="37953" y="28110"/>
                    <a:pt x="38094" y="27950"/>
                  </a:cubicBezTo>
                  <a:cubicBezTo>
                    <a:pt x="38782" y="27160"/>
                    <a:pt x="34446" y="25593"/>
                    <a:pt x="33002" y="24646"/>
                  </a:cubicBezTo>
                  <a:cubicBezTo>
                    <a:pt x="31562" y="23699"/>
                    <a:pt x="32407" y="5015"/>
                    <a:pt x="18602" y="3146"/>
                  </a:cubicBezTo>
                  <a:cubicBezTo>
                    <a:pt x="18164" y="3087"/>
                    <a:pt x="17743" y="3058"/>
                    <a:pt x="17340" y="3058"/>
                  </a:cubicBezTo>
                  <a:cubicBezTo>
                    <a:pt x="10865" y="3058"/>
                    <a:pt x="8839" y="10444"/>
                    <a:pt x="8279" y="16658"/>
                  </a:cubicBezTo>
                  <a:cubicBezTo>
                    <a:pt x="7991" y="16679"/>
                    <a:pt x="7665" y="16694"/>
                    <a:pt x="7322" y="16694"/>
                  </a:cubicBezTo>
                  <a:cubicBezTo>
                    <a:pt x="5262" y="16694"/>
                    <a:pt x="2593" y="16147"/>
                    <a:pt x="3921" y="13059"/>
                  </a:cubicBezTo>
                  <a:cubicBezTo>
                    <a:pt x="5120" y="10267"/>
                    <a:pt x="12948" y="5339"/>
                    <a:pt x="11545" y="2563"/>
                  </a:cubicBezTo>
                  <a:cubicBezTo>
                    <a:pt x="10570" y="641"/>
                    <a:pt x="9249" y="1"/>
                    <a:pt x="7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27"/>
            <p:cNvSpPr/>
            <p:nvPr/>
          </p:nvSpPr>
          <p:spPr>
            <a:xfrm>
              <a:off x="1860502" y="4267406"/>
              <a:ext cx="64794" cy="103034"/>
            </a:xfrm>
            <a:custGeom>
              <a:avLst/>
              <a:gdLst/>
              <a:ahLst/>
              <a:cxnLst/>
              <a:rect l="l" t="t" r="r" b="b"/>
              <a:pathLst>
                <a:path w="1059" h="1684" extrusionOk="0">
                  <a:moveTo>
                    <a:pt x="127" y="0"/>
                  </a:moveTo>
                  <a:cubicBezTo>
                    <a:pt x="57" y="0"/>
                    <a:pt x="0" y="99"/>
                    <a:pt x="77" y="157"/>
                  </a:cubicBezTo>
                  <a:cubicBezTo>
                    <a:pt x="808" y="780"/>
                    <a:pt x="842" y="1144"/>
                    <a:pt x="885" y="1606"/>
                  </a:cubicBezTo>
                  <a:cubicBezTo>
                    <a:pt x="889" y="1649"/>
                    <a:pt x="926" y="1683"/>
                    <a:pt x="972" y="1683"/>
                  </a:cubicBezTo>
                  <a:lnTo>
                    <a:pt x="978" y="1683"/>
                  </a:lnTo>
                  <a:cubicBezTo>
                    <a:pt x="1024" y="1680"/>
                    <a:pt x="1058" y="1637"/>
                    <a:pt x="1055" y="1591"/>
                  </a:cubicBezTo>
                  <a:cubicBezTo>
                    <a:pt x="1009" y="1110"/>
                    <a:pt x="969" y="693"/>
                    <a:pt x="188" y="27"/>
                  </a:cubicBezTo>
                  <a:cubicBezTo>
                    <a:pt x="169" y="8"/>
                    <a:pt x="147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27"/>
            <p:cNvSpPr/>
            <p:nvPr/>
          </p:nvSpPr>
          <p:spPr>
            <a:xfrm>
              <a:off x="1799441" y="4298365"/>
              <a:ext cx="100954" cy="72075"/>
            </a:xfrm>
            <a:custGeom>
              <a:avLst/>
              <a:gdLst/>
              <a:ahLst/>
              <a:cxnLst/>
              <a:rect l="l" t="t" r="r" b="b"/>
              <a:pathLst>
                <a:path w="1650" h="1178" extrusionOk="0">
                  <a:moveTo>
                    <a:pt x="121" y="1"/>
                  </a:moveTo>
                  <a:cubicBezTo>
                    <a:pt x="34" y="1"/>
                    <a:pt x="0" y="138"/>
                    <a:pt x="101" y="169"/>
                  </a:cubicBezTo>
                  <a:cubicBezTo>
                    <a:pt x="110" y="172"/>
                    <a:pt x="1159" y="502"/>
                    <a:pt x="1473" y="1131"/>
                  </a:cubicBezTo>
                  <a:cubicBezTo>
                    <a:pt x="1489" y="1159"/>
                    <a:pt x="1516" y="1177"/>
                    <a:pt x="1550" y="1177"/>
                  </a:cubicBezTo>
                  <a:cubicBezTo>
                    <a:pt x="1563" y="1177"/>
                    <a:pt x="1575" y="1174"/>
                    <a:pt x="1587" y="1171"/>
                  </a:cubicBezTo>
                  <a:cubicBezTo>
                    <a:pt x="1631" y="1150"/>
                    <a:pt x="1649" y="1097"/>
                    <a:pt x="1627" y="1054"/>
                  </a:cubicBezTo>
                  <a:cubicBezTo>
                    <a:pt x="1279" y="360"/>
                    <a:pt x="196" y="21"/>
                    <a:pt x="150" y="5"/>
                  </a:cubicBezTo>
                  <a:cubicBezTo>
                    <a:pt x="140" y="2"/>
                    <a:pt x="130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27"/>
            <p:cNvSpPr/>
            <p:nvPr/>
          </p:nvSpPr>
          <p:spPr>
            <a:xfrm>
              <a:off x="2334551" y="4234061"/>
              <a:ext cx="67058" cy="110682"/>
            </a:xfrm>
            <a:custGeom>
              <a:avLst/>
              <a:gdLst/>
              <a:ahLst/>
              <a:cxnLst/>
              <a:rect l="l" t="t" r="r" b="b"/>
              <a:pathLst>
                <a:path w="1096" h="1809" extrusionOk="0">
                  <a:moveTo>
                    <a:pt x="971" y="1"/>
                  </a:moveTo>
                  <a:cubicBezTo>
                    <a:pt x="948" y="1"/>
                    <a:pt x="923" y="11"/>
                    <a:pt x="904" y="35"/>
                  </a:cubicBezTo>
                  <a:cubicBezTo>
                    <a:pt x="867" y="82"/>
                    <a:pt x="0" y="1164"/>
                    <a:pt x="133" y="1744"/>
                  </a:cubicBezTo>
                  <a:cubicBezTo>
                    <a:pt x="142" y="1781"/>
                    <a:pt x="179" y="1809"/>
                    <a:pt x="219" y="1809"/>
                  </a:cubicBezTo>
                  <a:cubicBezTo>
                    <a:pt x="271" y="1809"/>
                    <a:pt x="315" y="1760"/>
                    <a:pt x="302" y="1704"/>
                  </a:cubicBezTo>
                  <a:cubicBezTo>
                    <a:pt x="207" y="1291"/>
                    <a:pt x="802" y="439"/>
                    <a:pt x="1039" y="143"/>
                  </a:cubicBezTo>
                  <a:cubicBezTo>
                    <a:pt x="1096" y="78"/>
                    <a:pt x="1036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27"/>
            <p:cNvSpPr/>
            <p:nvPr/>
          </p:nvSpPr>
          <p:spPr>
            <a:xfrm>
              <a:off x="2311852" y="4234489"/>
              <a:ext cx="44970" cy="128181"/>
            </a:xfrm>
            <a:custGeom>
              <a:avLst/>
              <a:gdLst/>
              <a:ahLst/>
              <a:cxnLst/>
              <a:rect l="l" t="t" r="r" b="b"/>
              <a:pathLst>
                <a:path w="735" h="2095" extrusionOk="0">
                  <a:moveTo>
                    <a:pt x="627" y="0"/>
                  </a:moveTo>
                  <a:cubicBezTo>
                    <a:pt x="598" y="0"/>
                    <a:pt x="569" y="15"/>
                    <a:pt x="553" y="50"/>
                  </a:cubicBezTo>
                  <a:cubicBezTo>
                    <a:pt x="528" y="106"/>
                    <a:pt x="1" y="1373"/>
                    <a:pt x="1" y="2012"/>
                  </a:cubicBezTo>
                  <a:cubicBezTo>
                    <a:pt x="1" y="2058"/>
                    <a:pt x="38" y="2095"/>
                    <a:pt x="87" y="2095"/>
                  </a:cubicBezTo>
                  <a:cubicBezTo>
                    <a:pt x="134" y="2095"/>
                    <a:pt x="171" y="2058"/>
                    <a:pt x="171" y="2012"/>
                  </a:cubicBezTo>
                  <a:cubicBezTo>
                    <a:pt x="171" y="1407"/>
                    <a:pt x="704" y="130"/>
                    <a:pt x="710" y="118"/>
                  </a:cubicBezTo>
                  <a:cubicBezTo>
                    <a:pt x="734" y="50"/>
                    <a:pt x="681" y="0"/>
                    <a:pt x="6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27"/>
            <p:cNvSpPr/>
            <p:nvPr/>
          </p:nvSpPr>
          <p:spPr>
            <a:xfrm>
              <a:off x="881262" y="4029218"/>
              <a:ext cx="116372" cy="59287"/>
            </a:xfrm>
            <a:custGeom>
              <a:avLst/>
              <a:gdLst/>
              <a:ahLst/>
              <a:cxnLst/>
              <a:rect l="l" t="t" r="r" b="b"/>
              <a:pathLst>
                <a:path w="1902" h="969" extrusionOk="0">
                  <a:moveTo>
                    <a:pt x="1779" y="0"/>
                  </a:moveTo>
                  <a:cubicBezTo>
                    <a:pt x="1769" y="0"/>
                    <a:pt x="1758" y="2"/>
                    <a:pt x="1747" y="6"/>
                  </a:cubicBezTo>
                  <a:cubicBezTo>
                    <a:pt x="1475" y="86"/>
                    <a:pt x="106" y="500"/>
                    <a:pt x="13" y="864"/>
                  </a:cubicBezTo>
                  <a:cubicBezTo>
                    <a:pt x="1" y="910"/>
                    <a:pt x="29" y="956"/>
                    <a:pt x="75" y="968"/>
                  </a:cubicBezTo>
                  <a:lnTo>
                    <a:pt x="97" y="968"/>
                  </a:lnTo>
                  <a:cubicBezTo>
                    <a:pt x="137" y="968"/>
                    <a:pt x="171" y="941"/>
                    <a:pt x="180" y="904"/>
                  </a:cubicBezTo>
                  <a:cubicBezTo>
                    <a:pt x="223" y="728"/>
                    <a:pt x="1053" y="385"/>
                    <a:pt x="1796" y="170"/>
                  </a:cubicBezTo>
                  <a:cubicBezTo>
                    <a:pt x="1901" y="145"/>
                    <a:pt x="1870" y="0"/>
                    <a:pt x="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27"/>
            <p:cNvSpPr/>
            <p:nvPr/>
          </p:nvSpPr>
          <p:spPr>
            <a:xfrm>
              <a:off x="866027" y="3988286"/>
              <a:ext cx="103217" cy="90002"/>
            </a:xfrm>
            <a:custGeom>
              <a:avLst/>
              <a:gdLst/>
              <a:ahLst/>
              <a:cxnLst/>
              <a:rect l="l" t="t" r="r" b="b"/>
              <a:pathLst>
                <a:path w="1687" h="1471" extrusionOk="0">
                  <a:moveTo>
                    <a:pt x="1562" y="0"/>
                  </a:moveTo>
                  <a:cubicBezTo>
                    <a:pt x="1547" y="0"/>
                    <a:pt x="1531" y="5"/>
                    <a:pt x="1514" y="15"/>
                  </a:cubicBezTo>
                  <a:cubicBezTo>
                    <a:pt x="1370" y="108"/>
                    <a:pt x="99" y="925"/>
                    <a:pt x="9" y="1369"/>
                  </a:cubicBezTo>
                  <a:cubicBezTo>
                    <a:pt x="0" y="1415"/>
                    <a:pt x="31" y="1459"/>
                    <a:pt x="77" y="1468"/>
                  </a:cubicBezTo>
                  <a:cubicBezTo>
                    <a:pt x="83" y="1471"/>
                    <a:pt x="90" y="1471"/>
                    <a:pt x="93" y="1471"/>
                  </a:cubicBezTo>
                  <a:cubicBezTo>
                    <a:pt x="136" y="1471"/>
                    <a:pt x="170" y="1443"/>
                    <a:pt x="179" y="1403"/>
                  </a:cubicBezTo>
                  <a:cubicBezTo>
                    <a:pt x="231" y="1122"/>
                    <a:pt x="1083" y="493"/>
                    <a:pt x="1607" y="160"/>
                  </a:cubicBezTo>
                  <a:cubicBezTo>
                    <a:pt x="1686" y="109"/>
                    <a:pt x="1636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27"/>
            <p:cNvSpPr/>
            <p:nvPr/>
          </p:nvSpPr>
          <p:spPr>
            <a:xfrm>
              <a:off x="2822121" y="3975560"/>
              <a:ext cx="99179" cy="41238"/>
            </a:xfrm>
            <a:custGeom>
              <a:avLst/>
              <a:gdLst/>
              <a:ahLst/>
              <a:cxnLst/>
              <a:rect l="l" t="t" r="r" b="b"/>
              <a:pathLst>
                <a:path w="1621" h="674" extrusionOk="0">
                  <a:moveTo>
                    <a:pt x="119" y="0"/>
                  </a:moveTo>
                  <a:cubicBezTo>
                    <a:pt x="29" y="0"/>
                    <a:pt x="1" y="142"/>
                    <a:pt x="103" y="168"/>
                  </a:cubicBezTo>
                  <a:cubicBezTo>
                    <a:pt x="112" y="171"/>
                    <a:pt x="1179" y="461"/>
                    <a:pt x="1457" y="658"/>
                  </a:cubicBezTo>
                  <a:cubicBezTo>
                    <a:pt x="1469" y="667"/>
                    <a:pt x="1487" y="673"/>
                    <a:pt x="1506" y="673"/>
                  </a:cubicBezTo>
                  <a:cubicBezTo>
                    <a:pt x="1586" y="670"/>
                    <a:pt x="1620" y="569"/>
                    <a:pt x="1555" y="519"/>
                  </a:cubicBezTo>
                  <a:cubicBezTo>
                    <a:pt x="1253" y="303"/>
                    <a:pt x="192" y="13"/>
                    <a:pt x="146" y="4"/>
                  </a:cubicBezTo>
                  <a:cubicBezTo>
                    <a:pt x="136" y="2"/>
                    <a:pt x="12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27"/>
            <p:cNvSpPr/>
            <p:nvPr/>
          </p:nvSpPr>
          <p:spPr>
            <a:xfrm>
              <a:off x="2842740" y="3947354"/>
              <a:ext cx="111906" cy="63937"/>
            </a:xfrm>
            <a:custGeom>
              <a:avLst/>
              <a:gdLst/>
              <a:ahLst/>
              <a:cxnLst/>
              <a:rect l="l" t="t" r="r" b="b"/>
              <a:pathLst>
                <a:path w="1829" h="1045" extrusionOk="0">
                  <a:moveTo>
                    <a:pt x="117" y="1"/>
                  </a:moveTo>
                  <a:cubicBezTo>
                    <a:pt x="21" y="1"/>
                    <a:pt x="0" y="152"/>
                    <a:pt x="105" y="169"/>
                  </a:cubicBezTo>
                  <a:cubicBezTo>
                    <a:pt x="509" y="243"/>
                    <a:pt x="1573" y="533"/>
                    <a:pt x="1650" y="974"/>
                  </a:cubicBezTo>
                  <a:cubicBezTo>
                    <a:pt x="1659" y="1014"/>
                    <a:pt x="1693" y="1045"/>
                    <a:pt x="1736" y="1045"/>
                  </a:cubicBezTo>
                  <a:cubicBezTo>
                    <a:pt x="1740" y="1045"/>
                    <a:pt x="1746" y="1042"/>
                    <a:pt x="1752" y="1042"/>
                  </a:cubicBezTo>
                  <a:cubicBezTo>
                    <a:pt x="1798" y="1036"/>
                    <a:pt x="1829" y="989"/>
                    <a:pt x="1820" y="943"/>
                  </a:cubicBezTo>
                  <a:cubicBezTo>
                    <a:pt x="1709" y="311"/>
                    <a:pt x="299" y="30"/>
                    <a:pt x="136" y="2"/>
                  </a:cubicBezTo>
                  <a:cubicBezTo>
                    <a:pt x="129" y="1"/>
                    <a:pt x="123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9" name="Google Shape;2459;p27"/>
            <p:cNvSpPr/>
            <p:nvPr/>
          </p:nvSpPr>
          <p:spPr>
            <a:xfrm>
              <a:off x="1514938" y="3839732"/>
              <a:ext cx="36527" cy="243696"/>
            </a:xfrm>
            <a:custGeom>
              <a:avLst/>
              <a:gdLst/>
              <a:ahLst/>
              <a:cxnLst/>
              <a:rect l="l" t="t" r="r" b="b"/>
              <a:pathLst>
                <a:path w="597" h="3983" extrusionOk="0">
                  <a:moveTo>
                    <a:pt x="460" y="1"/>
                  </a:moveTo>
                  <a:cubicBezTo>
                    <a:pt x="423" y="1"/>
                    <a:pt x="385" y="23"/>
                    <a:pt x="377" y="71"/>
                  </a:cubicBezTo>
                  <a:cubicBezTo>
                    <a:pt x="362" y="164"/>
                    <a:pt x="1" y="2369"/>
                    <a:pt x="420" y="3920"/>
                  </a:cubicBezTo>
                  <a:cubicBezTo>
                    <a:pt x="430" y="3957"/>
                    <a:pt x="464" y="3982"/>
                    <a:pt x="504" y="3982"/>
                  </a:cubicBezTo>
                  <a:cubicBezTo>
                    <a:pt x="510" y="3982"/>
                    <a:pt x="519" y="3982"/>
                    <a:pt x="525" y="3979"/>
                  </a:cubicBezTo>
                  <a:cubicBezTo>
                    <a:pt x="572" y="3967"/>
                    <a:pt x="596" y="3920"/>
                    <a:pt x="584" y="3874"/>
                  </a:cubicBezTo>
                  <a:cubicBezTo>
                    <a:pt x="177" y="2360"/>
                    <a:pt x="544" y="121"/>
                    <a:pt x="547" y="99"/>
                  </a:cubicBezTo>
                  <a:cubicBezTo>
                    <a:pt x="557" y="37"/>
                    <a:pt x="508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0" name="Google Shape;2460;p27"/>
            <p:cNvSpPr/>
            <p:nvPr/>
          </p:nvSpPr>
          <p:spPr>
            <a:xfrm>
              <a:off x="2516449" y="3885925"/>
              <a:ext cx="26248" cy="187284"/>
            </a:xfrm>
            <a:custGeom>
              <a:avLst/>
              <a:gdLst/>
              <a:ahLst/>
              <a:cxnLst/>
              <a:rect l="l" t="t" r="r" b="b"/>
              <a:pathLst>
                <a:path w="429" h="3061" extrusionOk="0">
                  <a:moveTo>
                    <a:pt x="135" y="0"/>
                  </a:moveTo>
                  <a:cubicBezTo>
                    <a:pt x="131" y="0"/>
                    <a:pt x="127" y="0"/>
                    <a:pt x="124" y="1"/>
                  </a:cubicBezTo>
                  <a:cubicBezTo>
                    <a:pt x="77" y="7"/>
                    <a:pt x="43" y="50"/>
                    <a:pt x="50" y="97"/>
                  </a:cubicBezTo>
                  <a:cubicBezTo>
                    <a:pt x="53" y="112"/>
                    <a:pt x="256" y="1691"/>
                    <a:pt x="10" y="2959"/>
                  </a:cubicBezTo>
                  <a:cubicBezTo>
                    <a:pt x="0" y="3005"/>
                    <a:pt x="31" y="3051"/>
                    <a:pt x="77" y="3061"/>
                  </a:cubicBezTo>
                  <a:lnTo>
                    <a:pt x="93" y="3061"/>
                  </a:lnTo>
                  <a:cubicBezTo>
                    <a:pt x="133" y="3061"/>
                    <a:pt x="170" y="3033"/>
                    <a:pt x="176" y="2993"/>
                  </a:cubicBezTo>
                  <a:cubicBezTo>
                    <a:pt x="429" y="1694"/>
                    <a:pt x="222" y="90"/>
                    <a:pt x="219" y="75"/>
                  </a:cubicBezTo>
                  <a:cubicBezTo>
                    <a:pt x="214" y="32"/>
                    <a:pt x="176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27"/>
            <p:cNvSpPr/>
            <p:nvPr/>
          </p:nvSpPr>
          <p:spPr>
            <a:xfrm>
              <a:off x="1415699" y="3082094"/>
              <a:ext cx="1285722" cy="968115"/>
            </a:xfrm>
            <a:custGeom>
              <a:avLst/>
              <a:gdLst/>
              <a:ahLst/>
              <a:cxnLst/>
              <a:rect l="l" t="t" r="r" b="b"/>
              <a:pathLst>
                <a:path w="21014" h="15823" extrusionOk="0">
                  <a:moveTo>
                    <a:pt x="2456" y="1"/>
                  </a:moveTo>
                  <a:cubicBezTo>
                    <a:pt x="2409" y="1"/>
                    <a:pt x="2383" y="20"/>
                    <a:pt x="2382" y="62"/>
                  </a:cubicBezTo>
                  <a:cubicBezTo>
                    <a:pt x="2369" y="632"/>
                    <a:pt x="2132" y="4525"/>
                    <a:pt x="2132" y="4525"/>
                  </a:cubicBezTo>
                  <a:cubicBezTo>
                    <a:pt x="2132" y="4525"/>
                    <a:pt x="96" y="9564"/>
                    <a:pt x="50" y="10298"/>
                  </a:cubicBezTo>
                  <a:cubicBezTo>
                    <a:pt x="1" y="11029"/>
                    <a:pt x="6200" y="15776"/>
                    <a:pt x="11520" y="15822"/>
                  </a:cubicBezTo>
                  <a:cubicBezTo>
                    <a:pt x="11556" y="15823"/>
                    <a:pt x="11592" y="15823"/>
                    <a:pt x="11628" y="15823"/>
                  </a:cubicBezTo>
                  <a:cubicBezTo>
                    <a:pt x="18514" y="15823"/>
                    <a:pt x="21014" y="9920"/>
                    <a:pt x="20946" y="9450"/>
                  </a:cubicBezTo>
                  <a:cubicBezTo>
                    <a:pt x="20881" y="8978"/>
                    <a:pt x="18392" y="4478"/>
                    <a:pt x="18241" y="4386"/>
                  </a:cubicBezTo>
                  <a:cubicBezTo>
                    <a:pt x="18087" y="4296"/>
                    <a:pt x="16520" y="1314"/>
                    <a:pt x="16520" y="1314"/>
                  </a:cubicBezTo>
                  <a:cubicBezTo>
                    <a:pt x="16520" y="1314"/>
                    <a:pt x="14608" y="3594"/>
                    <a:pt x="14415" y="3594"/>
                  </a:cubicBezTo>
                  <a:cubicBezTo>
                    <a:pt x="14413" y="3594"/>
                    <a:pt x="14412" y="3593"/>
                    <a:pt x="14410" y="3593"/>
                  </a:cubicBezTo>
                  <a:cubicBezTo>
                    <a:pt x="14247" y="3556"/>
                    <a:pt x="7579" y="3448"/>
                    <a:pt x="7384" y="3291"/>
                  </a:cubicBezTo>
                  <a:cubicBezTo>
                    <a:pt x="7204" y="3142"/>
                    <a:pt x="3066" y="1"/>
                    <a:pt x="2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27"/>
            <p:cNvSpPr/>
            <p:nvPr/>
          </p:nvSpPr>
          <p:spPr>
            <a:xfrm>
              <a:off x="2106398" y="3092250"/>
              <a:ext cx="595810" cy="635029"/>
            </a:xfrm>
            <a:custGeom>
              <a:avLst/>
              <a:gdLst/>
              <a:ahLst/>
              <a:cxnLst/>
              <a:rect l="l" t="t" r="r" b="b"/>
              <a:pathLst>
                <a:path w="9738" h="10379" extrusionOk="0">
                  <a:moveTo>
                    <a:pt x="6138" y="1"/>
                  </a:moveTo>
                  <a:lnTo>
                    <a:pt x="3621" y="2903"/>
                  </a:lnTo>
                  <a:lnTo>
                    <a:pt x="0" y="3156"/>
                  </a:lnTo>
                  <a:cubicBezTo>
                    <a:pt x="0" y="3156"/>
                    <a:pt x="191" y="7304"/>
                    <a:pt x="1413" y="8905"/>
                  </a:cubicBezTo>
                  <a:cubicBezTo>
                    <a:pt x="2253" y="10005"/>
                    <a:pt x="3117" y="10379"/>
                    <a:pt x="3966" y="10379"/>
                  </a:cubicBezTo>
                  <a:cubicBezTo>
                    <a:pt x="5762" y="10379"/>
                    <a:pt x="7488" y="8708"/>
                    <a:pt x="8774" y="8708"/>
                  </a:cubicBezTo>
                  <a:cubicBezTo>
                    <a:pt x="9132" y="8708"/>
                    <a:pt x="9456" y="8837"/>
                    <a:pt x="9737" y="9167"/>
                  </a:cubicBezTo>
                  <a:cubicBezTo>
                    <a:pt x="9737" y="9167"/>
                    <a:pt x="9694" y="4852"/>
                    <a:pt x="6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27"/>
            <p:cNvSpPr/>
            <p:nvPr/>
          </p:nvSpPr>
          <p:spPr>
            <a:xfrm>
              <a:off x="1416066" y="3048932"/>
              <a:ext cx="635641" cy="703800"/>
            </a:xfrm>
            <a:custGeom>
              <a:avLst/>
              <a:gdLst/>
              <a:ahLst/>
              <a:cxnLst/>
              <a:rect l="l" t="t" r="r" b="b"/>
              <a:pathLst>
                <a:path w="10389" h="11503" extrusionOk="0">
                  <a:moveTo>
                    <a:pt x="2441" y="0"/>
                  </a:moveTo>
                  <a:cubicBezTo>
                    <a:pt x="2097" y="0"/>
                    <a:pt x="2245" y="2330"/>
                    <a:pt x="1216" y="5471"/>
                  </a:cubicBezTo>
                  <a:cubicBezTo>
                    <a:pt x="608" y="7327"/>
                    <a:pt x="1" y="10924"/>
                    <a:pt x="1" y="10924"/>
                  </a:cubicBezTo>
                  <a:cubicBezTo>
                    <a:pt x="486" y="10058"/>
                    <a:pt x="1234" y="9753"/>
                    <a:pt x="2097" y="9753"/>
                  </a:cubicBezTo>
                  <a:cubicBezTo>
                    <a:pt x="4165" y="9753"/>
                    <a:pt x="6899" y="11502"/>
                    <a:pt x="8310" y="11502"/>
                  </a:cubicBezTo>
                  <a:cubicBezTo>
                    <a:pt x="8492" y="11502"/>
                    <a:pt x="8651" y="11473"/>
                    <a:pt x="8785" y="11408"/>
                  </a:cubicBezTo>
                  <a:cubicBezTo>
                    <a:pt x="10389" y="10621"/>
                    <a:pt x="9827" y="3888"/>
                    <a:pt x="9827" y="3888"/>
                  </a:cubicBezTo>
                  <a:lnTo>
                    <a:pt x="6977" y="3389"/>
                  </a:lnTo>
                  <a:cubicBezTo>
                    <a:pt x="6977" y="3389"/>
                    <a:pt x="2959" y="357"/>
                    <a:pt x="2514" y="30"/>
                  </a:cubicBezTo>
                  <a:cubicBezTo>
                    <a:pt x="2488" y="10"/>
                    <a:pt x="2463" y="0"/>
                    <a:pt x="2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27"/>
            <p:cNvSpPr/>
            <p:nvPr/>
          </p:nvSpPr>
          <p:spPr>
            <a:xfrm>
              <a:off x="2036649" y="3689281"/>
              <a:ext cx="176394" cy="187284"/>
            </a:xfrm>
            <a:custGeom>
              <a:avLst/>
              <a:gdLst/>
              <a:ahLst/>
              <a:cxnLst/>
              <a:rect l="l" t="t" r="r" b="b"/>
              <a:pathLst>
                <a:path w="2883" h="3061" extrusionOk="0">
                  <a:moveTo>
                    <a:pt x="1538" y="1"/>
                  </a:moveTo>
                  <a:cubicBezTo>
                    <a:pt x="1494" y="1"/>
                    <a:pt x="1454" y="31"/>
                    <a:pt x="1449" y="78"/>
                  </a:cubicBezTo>
                  <a:lnTo>
                    <a:pt x="1106" y="2839"/>
                  </a:lnTo>
                  <a:cubicBezTo>
                    <a:pt x="588" y="2555"/>
                    <a:pt x="264" y="1275"/>
                    <a:pt x="181" y="775"/>
                  </a:cubicBezTo>
                  <a:cubicBezTo>
                    <a:pt x="173" y="727"/>
                    <a:pt x="136" y="705"/>
                    <a:pt x="98" y="705"/>
                  </a:cubicBezTo>
                  <a:cubicBezTo>
                    <a:pt x="50" y="705"/>
                    <a:pt x="1" y="741"/>
                    <a:pt x="11" y="803"/>
                  </a:cubicBezTo>
                  <a:cubicBezTo>
                    <a:pt x="27" y="886"/>
                    <a:pt x="360" y="2805"/>
                    <a:pt x="1149" y="3039"/>
                  </a:cubicBezTo>
                  <a:lnTo>
                    <a:pt x="1152" y="3039"/>
                  </a:lnTo>
                  <a:cubicBezTo>
                    <a:pt x="1199" y="3055"/>
                    <a:pt x="1251" y="3061"/>
                    <a:pt x="1300" y="3061"/>
                  </a:cubicBezTo>
                  <a:cubicBezTo>
                    <a:pt x="2068" y="3061"/>
                    <a:pt x="2830" y="1438"/>
                    <a:pt x="2864" y="1364"/>
                  </a:cubicBezTo>
                  <a:cubicBezTo>
                    <a:pt x="2883" y="1324"/>
                    <a:pt x="2864" y="1275"/>
                    <a:pt x="2824" y="1256"/>
                  </a:cubicBezTo>
                  <a:cubicBezTo>
                    <a:pt x="2812" y="1250"/>
                    <a:pt x="2799" y="1247"/>
                    <a:pt x="2786" y="1247"/>
                  </a:cubicBezTo>
                  <a:cubicBezTo>
                    <a:pt x="2754" y="1247"/>
                    <a:pt x="2723" y="1266"/>
                    <a:pt x="2710" y="1297"/>
                  </a:cubicBezTo>
                  <a:cubicBezTo>
                    <a:pt x="2492" y="1763"/>
                    <a:pt x="1843" y="2892"/>
                    <a:pt x="1303" y="2892"/>
                  </a:cubicBezTo>
                  <a:cubicBezTo>
                    <a:pt x="1293" y="2892"/>
                    <a:pt x="1283" y="2892"/>
                    <a:pt x="1273" y="2891"/>
                  </a:cubicBezTo>
                  <a:lnTo>
                    <a:pt x="1618" y="97"/>
                  </a:lnTo>
                  <a:cubicBezTo>
                    <a:pt x="1624" y="51"/>
                    <a:pt x="1590" y="7"/>
                    <a:pt x="1544" y="1"/>
                  </a:cubicBezTo>
                  <a:cubicBezTo>
                    <a:pt x="1542" y="1"/>
                    <a:pt x="1540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27"/>
            <p:cNvSpPr/>
            <p:nvPr/>
          </p:nvSpPr>
          <p:spPr>
            <a:xfrm>
              <a:off x="2083943" y="3647125"/>
              <a:ext cx="99852" cy="46867"/>
            </a:xfrm>
            <a:custGeom>
              <a:avLst/>
              <a:gdLst/>
              <a:ahLst/>
              <a:cxnLst/>
              <a:rect l="l" t="t" r="r" b="b"/>
              <a:pathLst>
                <a:path w="1632" h="766" extrusionOk="0">
                  <a:moveTo>
                    <a:pt x="747" y="1"/>
                  </a:moveTo>
                  <a:cubicBezTo>
                    <a:pt x="339" y="1"/>
                    <a:pt x="0" y="120"/>
                    <a:pt x="0" y="120"/>
                  </a:cubicBezTo>
                  <a:cubicBezTo>
                    <a:pt x="0" y="120"/>
                    <a:pt x="716" y="730"/>
                    <a:pt x="820" y="764"/>
                  </a:cubicBezTo>
                  <a:cubicBezTo>
                    <a:pt x="824" y="765"/>
                    <a:pt x="828" y="766"/>
                    <a:pt x="832" y="766"/>
                  </a:cubicBezTo>
                  <a:cubicBezTo>
                    <a:pt x="969" y="766"/>
                    <a:pt x="1632" y="274"/>
                    <a:pt x="1632" y="274"/>
                  </a:cubicBezTo>
                  <a:cubicBezTo>
                    <a:pt x="1368" y="62"/>
                    <a:pt x="1040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27"/>
            <p:cNvSpPr/>
            <p:nvPr/>
          </p:nvSpPr>
          <p:spPr>
            <a:xfrm>
              <a:off x="1775212" y="3549721"/>
              <a:ext cx="161404" cy="138704"/>
            </a:xfrm>
            <a:custGeom>
              <a:avLst/>
              <a:gdLst/>
              <a:ahLst/>
              <a:cxnLst/>
              <a:rect l="l" t="t" r="r" b="b"/>
              <a:pathLst>
                <a:path w="2638" h="2267" extrusionOk="0">
                  <a:moveTo>
                    <a:pt x="117" y="1"/>
                  </a:moveTo>
                  <a:cubicBezTo>
                    <a:pt x="22" y="1"/>
                    <a:pt x="1" y="152"/>
                    <a:pt x="105" y="173"/>
                  </a:cubicBezTo>
                  <a:cubicBezTo>
                    <a:pt x="130" y="176"/>
                    <a:pt x="2446" y="601"/>
                    <a:pt x="2258" y="2174"/>
                  </a:cubicBezTo>
                  <a:cubicBezTo>
                    <a:pt x="2255" y="2220"/>
                    <a:pt x="2286" y="2264"/>
                    <a:pt x="2335" y="2267"/>
                  </a:cubicBezTo>
                  <a:lnTo>
                    <a:pt x="2344" y="2267"/>
                  </a:lnTo>
                  <a:cubicBezTo>
                    <a:pt x="2387" y="2267"/>
                    <a:pt x="2424" y="2236"/>
                    <a:pt x="2428" y="2193"/>
                  </a:cubicBezTo>
                  <a:cubicBezTo>
                    <a:pt x="2637" y="462"/>
                    <a:pt x="161" y="6"/>
                    <a:pt x="136" y="3"/>
                  </a:cubicBezTo>
                  <a:cubicBezTo>
                    <a:pt x="129" y="2"/>
                    <a:pt x="123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7" name="Google Shape;2467;p27"/>
            <p:cNvSpPr/>
            <p:nvPr/>
          </p:nvSpPr>
          <p:spPr>
            <a:xfrm>
              <a:off x="2299064" y="3555962"/>
              <a:ext cx="162872" cy="125856"/>
            </a:xfrm>
            <a:custGeom>
              <a:avLst/>
              <a:gdLst/>
              <a:ahLst/>
              <a:cxnLst/>
              <a:rect l="l" t="t" r="r" b="b"/>
              <a:pathLst>
                <a:path w="2662" h="2057" extrusionOk="0">
                  <a:moveTo>
                    <a:pt x="1605" y="1"/>
                  </a:moveTo>
                  <a:cubicBezTo>
                    <a:pt x="1522" y="1"/>
                    <a:pt x="1436" y="11"/>
                    <a:pt x="1348" y="34"/>
                  </a:cubicBezTo>
                  <a:cubicBezTo>
                    <a:pt x="774" y="182"/>
                    <a:pt x="327" y="826"/>
                    <a:pt x="16" y="1946"/>
                  </a:cubicBezTo>
                  <a:cubicBezTo>
                    <a:pt x="0" y="1992"/>
                    <a:pt x="28" y="2038"/>
                    <a:pt x="74" y="2054"/>
                  </a:cubicBezTo>
                  <a:cubicBezTo>
                    <a:pt x="80" y="2054"/>
                    <a:pt x="90" y="2054"/>
                    <a:pt x="96" y="2057"/>
                  </a:cubicBezTo>
                  <a:cubicBezTo>
                    <a:pt x="136" y="2054"/>
                    <a:pt x="170" y="2029"/>
                    <a:pt x="179" y="1992"/>
                  </a:cubicBezTo>
                  <a:cubicBezTo>
                    <a:pt x="472" y="934"/>
                    <a:pt x="879" y="333"/>
                    <a:pt x="1388" y="200"/>
                  </a:cubicBezTo>
                  <a:cubicBezTo>
                    <a:pt x="1460" y="181"/>
                    <a:pt x="1531" y="173"/>
                    <a:pt x="1600" y="173"/>
                  </a:cubicBezTo>
                  <a:cubicBezTo>
                    <a:pt x="2078" y="173"/>
                    <a:pt x="2471" y="565"/>
                    <a:pt x="2477" y="570"/>
                  </a:cubicBezTo>
                  <a:cubicBezTo>
                    <a:pt x="2495" y="589"/>
                    <a:pt x="2516" y="597"/>
                    <a:pt x="2537" y="597"/>
                  </a:cubicBezTo>
                  <a:cubicBezTo>
                    <a:pt x="2603" y="597"/>
                    <a:pt x="2662" y="511"/>
                    <a:pt x="2600" y="450"/>
                  </a:cubicBezTo>
                  <a:cubicBezTo>
                    <a:pt x="2579" y="428"/>
                    <a:pt x="2151" y="1"/>
                    <a:pt x="1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8" name="Google Shape;2468;p27"/>
            <p:cNvSpPr/>
            <p:nvPr/>
          </p:nvSpPr>
          <p:spPr>
            <a:xfrm>
              <a:off x="1595516" y="3127614"/>
              <a:ext cx="125366" cy="134054"/>
            </a:xfrm>
            <a:custGeom>
              <a:avLst/>
              <a:gdLst/>
              <a:ahLst/>
              <a:cxnLst/>
              <a:rect l="l" t="t" r="r" b="b"/>
              <a:pathLst>
                <a:path w="2049" h="2191" extrusionOk="0">
                  <a:moveTo>
                    <a:pt x="175" y="0"/>
                  </a:moveTo>
                  <a:cubicBezTo>
                    <a:pt x="165" y="0"/>
                    <a:pt x="160" y="5"/>
                    <a:pt x="158" y="15"/>
                  </a:cubicBezTo>
                  <a:cubicBezTo>
                    <a:pt x="130" y="221"/>
                    <a:pt x="1" y="1979"/>
                    <a:pt x="16" y="2152"/>
                  </a:cubicBezTo>
                  <a:cubicBezTo>
                    <a:pt x="19" y="2179"/>
                    <a:pt x="70" y="2190"/>
                    <a:pt x="155" y="2190"/>
                  </a:cubicBezTo>
                  <a:cubicBezTo>
                    <a:pt x="613" y="2190"/>
                    <a:pt x="2049" y="1856"/>
                    <a:pt x="2049" y="1856"/>
                  </a:cubicBezTo>
                  <a:cubicBezTo>
                    <a:pt x="2049" y="1856"/>
                    <a:pt x="363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9" name="Google Shape;2469;p27"/>
            <p:cNvSpPr/>
            <p:nvPr/>
          </p:nvSpPr>
          <p:spPr>
            <a:xfrm>
              <a:off x="1400036" y="3051012"/>
              <a:ext cx="1213769" cy="657056"/>
            </a:xfrm>
            <a:custGeom>
              <a:avLst/>
              <a:gdLst/>
              <a:ahLst/>
              <a:cxnLst/>
              <a:rect l="l" t="t" r="r" b="b"/>
              <a:pathLst>
                <a:path w="19838" h="10739" extrusionOk="0">
                  <a:moveTo>
                    <a:pt x="3110" y="1"/>
                  </a:moveTo>
                  <a:cubicBezTo>
                    <a:pt x="3103" y="1"/>
                    <a:pt x="3097" y="1"/>
                    <a:pt x="3091" y="2"/>
                  </a:cubicBezTo>
                  <a:cubicBezTo>
                    <a:pt x="2644" y="67"/>
                    <a:pt x="2184" y="3302"/>
                    <a:pt x="2008" y="4703"/>
                  </a:cubicBezTo>
                  <a:cubicBezTo>
                    <a:pt x="1885" y="5026"/>
                    <a:pt x="10" y="10017"/>
                    <a:pt x="1" y="10652"/>
                  </a:cubicBezTo>
                  <a:cubicBezTo>
                    <a:pt x="1" y="10698"/>
                    <a:pt x="38" y="10739"/>
                    <a:pt x="87" y="10739"/>
                  </a:cubicBezTo>
                  <a:cubicBezTo>
                    <a:pt x="89" y="10739"/>
                    <a:pt x="90" y="10739"/>
                    <a:pt x="92" y="10739"/>
                  </a:cubicBezTo>
                  <a:cubicBezTo>
                    <a:pt x="136" y="10739"/>
                    <a:pt x="173" y="10700"/>
                    <a:pt x="173" y="10652"/>
                  </a:cubicBezTo>
                  <a:cubicBezTo>
                    <a:pt x="180" y="10165"/>
                    <a:pt x="1484" y="6578"/>
                    <a:pt x="2175" y="4752"/>
                  </a:cubicBezTo>
                  <a:cubicBezTo>
                    <a:pt x="2178" y="4746"/>
                    <a:pt x="2178" y="4740"/>
                    <a:pt x="2178" y="4733"/>
                  </a:cubicBezTo>
                  <a:cubicBezTo>
                    <a:pt x="2453" y="2571"/>
                    <a:pt x="2881" y="274"/>
                    <a:pt x="3119" y="172"/>
                  </a:cubicBezTo>
                  <a:lnTo>
                    <a:pt x="3125" y="172"/>
                  </a:lnTo>
                  <a:cubicBezTo>
                    <a:pt x="3412" y="172"/>
                    <a:pt x="5370" y="1797"/>
                    <a:pt x="6422" y="2673"/>
                  </a:cubicBezTo>
                  <a:cubicBezTo>
                    <a:pt x="7091" y="3228"/>
                    <a:pt x="7625" y="3669"/>
                    <a:pt x="7785" y="3768"/>
                  </a:cubicBezTo>
                  <a:cubicBezTo>
                    <a:pt x="8059" y="3932"/>
                    <a:pt x="10127" y="3969"/>
                    <a:pt x="11956" y="3969"/>
                  </a:cubicBezTo>
                  <a:cubicBezTo>
                    <a:pt x="13297" y="3969"/>
                    <a:pt x="14510" y="3949"/>
                    <a:pt x="14793" y="3944"/>
                  </a:cubicBezTo>
                  <a:cubicBezTo>
                    <a:pt x="14818" y="3944"/>
                    <a:pt x="14842" y="3935"/>
                    <a:pt x="14858" y="3913"/>
                  </a:cubicBezTo>
                  <a:cubicBezTo>
                    <a:pt x="15808" y="2763"/>
                    <a:pt x="17387" y="924"/>
                    <a:pt x="17670" y="767"/>
                  </a:cubicBezTo>
                  <a:cubicBezTo>
                    <a:pt x="17939" y="995"/>
                    <a:pt x="19382" y="3281"/>
                    <a:pt x="19651" y="3975"/>
                  </a:cubicBezTo>
                  <a:cubicBezTo>
                    <a:pt x="19664" y="4014"/>
                    <a:pt x="19695" y="4031"/>
                    <a:pt x="19727" y="4031"/>
                  </a:cubicBezTo>
                  <a:cubicBezTo>
                    <a:pt x="19781" y="4031"/>
                    <a:pt x="19837" y="3981"/>
                    <a:pt x="19808" y="3913"/>
                  </a:cubicBezTo>
                  <a:cubicBezTo>
                    <a:pt x="19552" y="3241"/>
                    <a:pt x="17979" y="687"/>
                    <a:pt x="17717" y="594"/>
                  </a:cubicBezTo>
                  <a:cubicBezTo>
                    <a:pt x="17709" y="592"/>
                    <a:pt x="17701" y="589"/>
                    <a:pt x="17689" y="589"/>
                  </a:cubicBezTo>
                  <a:cubicBezTo>
                    <a:pt x="17581" y="589"/>
                    <a:pt x="17186" y="826"/>
                    <a:pt x="14747" y="3774"/>
                  </a:cubicBezTo>
                  <a:cubicBezTo>
                    <a:pt x="13931" y="3789"/>
                    <a:pt x="12982" y="3798"/>
                    <a:pt x="12055" y="3798"/>
                  </a:cubicBezTo>
                  <a:cubicBezTo>
                    <a:pt x="10026" y="3798"/>
                    <a:pt x="8096" y="3753"/>
                    <a:pt x="7872" y="3620"/>
                  </a:cubicBezTo>
                  <a:cubicBezTo>
                    <a:pt x="7721" y="3531"/>
                    <a:pt x="7168" y="3071"/>
                    <a:pt x="6530" y="2540"/>
                  </a:cubicBezTo>
                  <a:cubicBezTo>
                    <a:pt x="4466" y="826"/>
                    <a:pt x="3414" y="1"/>
                    <a:pt x="3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0" name="Google Shape;2470;p27"/>
            <p:cNvSpPr/>
            <p:nvPr/>
          </p:nvSpPr>
          <p:spPr>
            <a:xfrm>
              <a:off x="2398854" y="3167690"/>
              <a:ext cx="122062" cy="123347"/>
            </a:xfrm>
            <a:custGeom>
              <a:avLst/>
              <a:gdLst/>
              <a:ahLst/>
              <a:cxnLst/>
              <a:rect l="l" t="t" r="r" b="b"/>
              <a:pathLst>
                <a:path w="1995" h="2016" extrusionOk="0">
                  <a:moveTo>
                    <a:pt x="1171" y="0"/>
                  </a:moveTo>
                  <a:cubicBezTo>
                    <a:pt x="822" y="0"/>
                    <a:pt x="1" y="1839"/>
                    <a:pt x="1" y="1839"/>
                  </a:cubicBezTo>
                  <a:cubicBezTo>
                    <a:pt x="1" y="1839"/>
                    <a:pt x="1589" y="1984"/>
                    <a:pt x="1796" y="2015"/>
                  </a:cubicBezTo>
                  <a:cubicBezTo>
                    <a:pt x="1798" y="2016"/>
                    <a:pt x="1799" y="2016"/>
                    <a:pt x="1801" y="2016"/>
                  </a:cubicBezTo>
                  <a:cubicBezTo>
                    <a:pt x="1994" y="2016"/>
                    <a:pt x="1531" y="322"/>
                    <a:pt x="1238" y="29"/>
                  </a:cubicBezTo>
                  <a:cubicBezTo>
                    <a:pt x="1218" y="10"/>
                    <a:pt x="1196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1" name="Google Shape;2471;p27"/>
            <p:cNvSpPr/>
            <p:nvPr/>
          </p:nvSpPr>
          <p:spPr>
            <a:xfrm>
              <a:off x="2454898" y="3679492"/>
              <a:ext cx="294112" cy="115026"/>
            </a:xfrm>
            <a:custGeom>
              <a:avLst/>
              <a:gdLst/>
              <a:ahLst/>
              <a:cxnLst/>
              <a:rect l="l" t="t" r="r" b="b"/>
              <a:pathLst>
                <a:path w="4807" h="1880" extrusionOk="0">
                  <a:moveTo>
                    <a:pt x="4688" y="0"/>
                  </a:moveTo>
                  <a:cubicBezTo>
                    <a:pt x="4678" y="0"/>
                    <a:pt x="4667" y="2"/>
                    <a:pt x="4655" y="7"/>
                  </a:cubicBezTo>
                  <a:lnTo>
                    <a:pt x="90" y="1713"/>
                  </a:lnTo>
                  <a:cubicBezTo>
                    <a:pt x="1" y="1746"/>
                    <a:pt x="22" y="1879"/>
                    <a:pt x="118" y="1879"/>
                  </a:cubicBezTo>
                  <a:cubicBezTo>
                    <a:pt x="130" y="1879"/>
                    <a:pt x="140" y="1876"/>
                    <a:pt x="149" y="1873"/>
                  </a:cubicBezTo>
                  <a:lnTo>
                    <a:pt x="4714" y="167"/>
                  </a:lnTo>
                  <a:cubicBezTo>
                    <a:pt x="4807" y="129"/>
                    <a:pt x="4771" y="0"/>
                    <a:pt x="4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2" name="Google Shape;2472;p27"/>
            <p:cNvSpPr/>
            <p:nvPr/>
          </p:nvSpPr>
          <p:spPr>
            <a:xfrm>
              <a:off x="2469093" y="3754686"/>
              <a:ext cx="333637" cy="67731"/>
            </a:xfrm>
            <a:custGeom>
              <a:avLst/>
              <a:gdLst/>
              <a:ahLst/>
              <a:cxnLst/>
              <a:rect l="l" t="t" r="r" b="b"/>
              <a:pathLst>
                <a:path w="5453" h="1107" extrusionOk="0">
                  <a:moveTo>
                    <a:pt x="5334" y="1"/>
                  </a:moveTo>
                  <a:cubicBezTo>
                    <a:pt x="5328" y="1"/>
                    <a:pt x="5321" y="1"/>
                    <a:pt x="5314" y="2"/>
                  </a:cubicBezTo>
                  <a:lnTo>
                    <a:pt x="102" y="937"/>
                  </a:lnTo>
                  <a:cubicBezTo>
                    <a:pt x="0" y="955"/>
                    <a:pt x="12" y="1107"/>
                    <a:pt x="117" y="1107"/>
                  </a:cubicBezTo>
                  <a:lnTo>
                    <a:pt x="130" y="1107"/>
                  </a:lnTo>
                  <a:lnTo>
                    <a:pt x="5345" y="172"/>
                  </a:lnTo>
                  <a:cubicBezTo>
                    <a:pt x="5452" y="152"/>
                    <a:pt x="5432" y="1"/>
                    <a:pt x="5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3" name="Google Shape;2473;p27"/>
            <p:cNvSpPr/>
            <p:nvPr/>
          </p:nvSpPr>
          <p:spPr>
            <a:xfrm>
              <a:off x="2473009" y="3848481"/>
              <a:ext cx="280896" cy="54699"/>
            </a:xfrm>
            <a:custGeom>
              <a:avLst/>
              <a:gdLst/>
              <a:ahLst/>
              <a:cxnLst/>
              <a:rect l="l" t="t" r="r" b="b"/>
              <a:pathLst>
                <a:path w="4591" h="894" extrusionOk="0">
                  <a:moveTo>
                    <a:pt x="89" y="1"/>
                  </a:moveTo>
                  <a:cubicBezTo>
                    <a:pt x="50" y="1"/>
                    <a:pt x="15" y="30"/>
                    <a:pt x="7" y="73"/>
                  </a:cubicBezTo>
                  <a:cubicBezTo>
                    <a:pt x="1" y="119"/>
                    <a:pt x="32" y="163"/>
                    <a:pt x="78" y="172"/>
                  </a:cubicBezTo>
                  <a:lnTo>
                    <a:pt x="4461" y="894"/>
                  </a:lnTo>
                  <a:lnTo>
                    <a:pt x="4473" y="894"/>
                  </a:lnTo>
                  <a:cubicBezTo>
                    <a:pt x="4578" y="894"/>
                    <a:pt x="4590" y="743"/>
                    <a:pt x="4489" y="724"/>
                  </a:cubicBezTo>
                  <a:lnTo>
                    <a:pt x="106" y="2"/>
                  </a:lnTo>
                  <a:cubicBezTo>
                    <a:pt x="100" y="1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4" name="Google Shape;2474;p27"/>
            <p:cNvSpPr/>
            <p:nvPr/>
          </p:nvSpPr>
          <p:spPr>
            <a:xfrm>
              <a:off x="1512919" y="3670130"/>
              <a:ext cx="336268" cy="150574"/>
            </a:xfrm>
            <a:custGeom>
              <a:avLst/>
              <a:gdLst/>
              <a:ahLst/>
              <a:cxnLst/>
              <a:rect l="l" t="t" r="r" b="b"/>
              <a:pathLst>
                <a:path w="5496" h="2461" extrusionOk="0">
                  <a:moveTo>
                    <a:pt x="123" y="0"/>
                  </a:moveTo>
                  <a:cubicBezTo>
                    <a:pt x="41" y="0"/>
                    <a:pt x="1" y="126"/>
                    <a:pt x="93" y="166"/>
                  </a:cubicBezTo>
                  <a:lnTo>
                    <a:pt x="5345" y="2455"/>
                  </a:lnTo>
                  <a:cubicBezTo>
                    <a:pt x="5354" y="2458"/>
                    <a:pt x="5366" y="2461"/>
                    <a:pt x="5378" y="2461"/>
                  </a:cubicBezTo>
                  <a:lnTo>
                    <a:pt x="5378" y="2461"/>
                  </a:lnTo>
                  <a:cubicBezTo>
                    <a:pt x="5472" y="2459"/>
                    <a:pt x="5496" y="2331"/>
                    <a:pt x="5413" y="2297"/>
                  </a:cubicBezTo>
                  <a:lnTo>
                    <a:pt x="160" y="9"/>
                  </a:lnTo>
                  <a:cubicBezTo>
                    <a:pt x="147" y="3"/>
                    <a:pt x="135" y="0"/>
                    <a:pt x="123" y="0"/>
                  </a:cubicBezTo>
                  <a:close/>
                  <a:moveTo>
                    <a:pt x="5378" y="2461"/>
                  </a:moveTo>
                  <a:cubicBezTo>
                    <a:pt x="5377" y="2461"/>
                    <a:pt x="5376" y="2461"/>
                    <a:pt x="5376" y="2461"/>
                  </a:cubicBezTo>
                  <a:lnTo>
                    <a:pt x="5379" y="2461"/>
                  </a:lnTo>
                  <a:cubicBezTo>
                    <a:pt x="5379" y="2461"/>
                    <a:pt x="5378" y="2461"/>
                    <a:pt x="5378" y="2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5" name="Google Shape;2475;p27"/>
            <p:cNvSpPr/>
            <p:nvPr/>
          </p:nvSpPr>
          <p:spPr>
            <a:xfrm>
              <a:off x="1456202" y="3757684"/>
              <a:ext cx="376404" cy="89268"/>
            </a:xfrm>
            <a:custGeom>
              <a:avLst/>
              <a:gdLst/>
              <a:ahLst/>
              <a:cxnLst/>
              <a:rect l="l" t="t" r="r" b="b"/>
              <a:pathLst>
                <a:path w="6152" h="1459" extrusionOk="0">
                  <a:moveTo>
                    <a:pt x="119" y="0"/>
                  </a:moveTo>
                  <a:cubicBezTo>
                    <a:pt x="25" y="0"/>
                    <a:pt x="0" y="149"/>
                    <a:pt x="107" y="172"/>
                  </a:cubicBezTo>
                  <a:lnTo>
                    <a:pt x="6013" y="1455"/>
                  </a:lnTo>
                  <a:lnTo>
                    <a:pt x="6032" y="1455"/>
                  </a:lnTo>
                  <a:lnTo>
                    <a:pt x="6032" y="1459"/>
                  </a:lnTo>
                  <a:cubicBezTo>
                    <a:pt x="6133" y="1459"/>
                    <a:pt x="6152" y="1310"/>
                    <a:pt x="6050" y="1289"/>
                  </a:cubicBezTo>
                  <a:lnTo>
                    <a:pt x="141" y="3"/>
                  </a:ln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6" name="Google Shape;2476;p27"/>
            <p:cNvSpPr/>
            <p:nvPr/>
          </p:nvSpPr>
          <p:spPr>
            <a:xfrm>
              <a:off x="1467582" y="3861758"/>
              <a:ext cx="361292" cy="32366"/>
            </a:xfrm>
            <a:custGeom>
              <a:avLst/>
              <a:gdLst/>
              <a:ahLst/>
              <a:cxnLst/>
              <a:rect l="l" t="t" r="r" b="b"/>
              <a:pathLst>
                <a:path w="5905" h="529" extrusionOk="0">
                  <a:moveTo>
                    <a:pt x="5789" y="1"/>
                  </a:moveTo>
                  <a:cubicBezTo>
                    <a:pt x="5787" y="1"/>
                    <a:pt x="5784" y="1"/>
                    <a:pt x="5781" y="1"/>
                  </a:cubicBezTo>
                  <a:lnTo>
                    <a:pt x="99" y="359"/>
                  </a:lnTo>
                  <a:cubicBezTo>
                    <a:pt x="1" y="374"/>
                    <a:pt x="4" y="519"/>
                    <a:pt x="106" y="529"/>
                  </a:cubicBezTo>
                  <a:lnTo>
                    <a:pt x="112" y="529"/>
                  </a:lnTo>
                  <a:lnTo>
                    <a:pt x="5793" y="171"/>
                  </a:lnTo>
                  <a:cubicBezTo>
                    <a:pt x="5904" y="165"/>
                    <a:pt x="5895" y="1"/>
                    <a:pt x="5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27"/>
            <p:cNvSpPr/>
            <p:nvPr/>
          </p:nvSpPr>
          <p:spPr>
            <a:xfrm>
              <a:off x="1522525" y="3410405"/>
              <a:ext cx="26615" cy="41422"/>
            </a:xfrm>
            <a:custGeom>
              <a:avLst/>
              <a:gdLst/>
              <a:ahLst/>
              <a:cxnLst/>
              <a:rect l="l" t="t" r="r" b="b"/>
              <a:pathLst>
                <a:path w="435" h="677" extrusionOk="0">
                  <a:moveTo>
                    <a:pt x="313" y="0"/>
                  </a:moveTo>
                  <a:cubicBezTo>
                    <a:pt x="292" y="0"/>
                    <a:pt x="269" y="9"/>
                    <a:pt x="250" y="31"/>
                  </a:cubicBezTo>
                  <a:cubicBezTo>
                    <a:pt x="238" y="44"/>
                    <a:pt x="0" y="324"/>
                    <a:pt x="50" y="605"/>
                  </a:cubicBezTo>
                  <a:cubicBezTo>
                    <a:pt x="59" y="645"/>
                    <a:pt x="93" y="676"/>
                    <a:pt x="136" y="676"/>
                  </a:cubicBezTo>
                  <a:lnTo>
                    <a:pt x="151" y="676"/>
                  </a:lnTo>
                  <a:cubicBezTo>
                    <a:pt x="198" y="667"/>
                    <a:pt x="229" y="621"/>
                    <a:pt x="219" y="574"/>
                  </a:cubicBezTo>
                  <a:cubicBezTo>
                    <a:pt x="182" y="374"/>
                    <a:pt x="380" y="146"/>
                    <a:pt x="380" y="142"/>
                  </a:cubicBezTo>
                  <a:cubicBezTo>
                    <a:pt x="435" y="78"/>
                    <a:pt x="377" y="0"/>
                    <a:pt x="3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27"/>
            <p:cNvSpPr/>
            <p:nvPr/>
          </p:nvSpPr>
          <p:spPr>
            <a:xfrm>
              <a:off x="1540819" y="3453173"/>
              <a:ext cx="26615" cy="41483"/>
            </a:xfrm>
            <a:custGeom>
              <a:avLst/>
              <a:gdLst/>
              <a:ahLst/>
              <a:cxnLst/>
              <a:rect l="l" t="t" r="r" b="b"/>
              <a:pathLst>
                <a:path w="435" h="678" extrusionOk="0">
                  <a:moveTo>
                    <a:pt x="314" y="0"/>
                  </a:moveTo>
                  <a:cubicBezTo>
                    <a:pt x="292" y="0"/>
                    <a:pt x="269" y="10"/>
                    <a:pt x="250" y="33"/>
                  </a:cubicBezTo>
                  <a:cubicBezTo>
                    <a:pt x="241" y="42"/>
                    <a:pt x="0" y="326"/>
                    <a:pt x="53" y="606"/>
                  </a:cubicBezTo>
                  <a:cubicBezTo>
                    <a:pt x="59" y="646"/>
                    <a:pt x="96" y="674"/>
                    <a:pt x="136" y="677"/>
                  </a:cubicBezTo>
                  <a:cubicBezTo>
                    <a:pt x="142" y="674"/>
                    <a:pt x="145" y="674"/>
                    <a:pt x="152" y="674"/>
                  </a:cubicBezTo>
                  <a:cubicBezTo>
                    <a:pt x="198" y="665"/>
                    <a:pt x="229" y="622"/>
                    <a:pt x="219" y="575"/>
                  </a:cubicBezTo>
                  <a:cubicBezTo>
                    <a:pt x="186" y="375"/>
                    <a:pt x="380" y="147"/>
                    <a:pt x="380" y="144"/>
                  </a:cubicBezTo>
                  <a:cubicBezTo>
                    <a:pt x="435" y="79"/>
                    <a:pt x="378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9" name="Google Shape;2479;p27"/>
            <p:cNvSpPr/>
            <p:nvPr/>
          </p:nvSpPr>
          <p:spPr>
            <a:xfrm>
              <a:off x="2609386" y="3425946"/>
              <a:ext cx="29001" cy="39464"/>
            </a:xfrm>
            <a:custGeom>
              <a:avLst/>
              <a:gdLst/>
              <a:ahLst/>
              <a:cxnLst/>
              <a:rect l="l" t="t" r="r" b="b"/>
              <a:pathLst>
                <a:path w="474" h="645" extrusionOk="0">
                  <a:moveTo>
                    <a:pt x="128" y="0"/>
                  </a:moveTo>
                  <a:cubicBezTo>
                    <a:pt x="52" y="0"/>
                    <a:pt x="0" y="111"/>
                    <a:pt x="85" y="160"/>
                  </a:cubicBezTo>
                  <a:cubicBezTo>
                    <a:pt x="258" y="268"/>
                    <a:pt x="298" y="567"/>
                    <a:pt x="298" y="570"/>
                  </a:cubicBezTo>
                  <a:cubicBezTo>
                    <a:pt x="301" y="613"/>
                    <a:pt x="338" y="644"/>
                    <a:pt x="381" y="644"/>
                  </a:cubicBezTo>
                  <a:lnTo>
                    <a:pt x="394" y="644"/>
                  </a:lnTo>
                  <a:cubicBezTo>
                    <a:pt x="440" y="638"/>
                    <a:pt x="474" y="595"/>
                    <a:pt x="468" y="549"/>
                  </a:cubicBezTo>
                  <a:cubicBezTo>
                    <a:pt x="464" y="533"/>
                    <a:pt x="418" y="166"/>
                    <a:pt x="175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0" name="Google Shape;2480;p27"/>
            <p:cNvSpPr/>
            <p:nvPr/>
          </p:nvSpPr>
          <p:spPr>
            <a:xfrm>
              <a:off x="2596905" y="3462167"/>
              <a:ext cx="28879" cy="39464"/>
            </a:xfrm>
            <a:custGeom>
              <a:avLst/>
              <a:gdLst/>
              <a:ahLst/>
              <a:cxnLst/>
              <a:rect l="l" t="t" r="r" b="b"/>
              <a:pathLst>
                <a:path w="472" h="645" extrusionOk="0">
                  <a:moveTo>
                    <a:pt x="127" y="0"/>
                  </a:moveTo>
                  <a:cubicBezTo>
                    <a:pt x="51" y="0"/>
                    <a:pt x="0" y="111"/>
                    <a:pt x="82" y="160"/>
                  </a:cubicBezTo>
                  <a:cubicBezTo>
                    <a:pt x="258" y="268"/>
                    <a:pt x="295" y="567"/>
                    <a:pt x="295" y="570"/>
                  </a:cubicBezTo>
                  <a:cubicBezTo>
                    <a:pt x="301" y="610"/>
                    <a:pt x="338" y="644"/>
                    <a:pt x="382" y="644"/>
                  </a:cubicBezTo>
                  <a:lnTo>
                    <a:pt x="391" y="644"/>
                  </a:lnTo>
                  <a:cubicBezTo>
                    <a:pt x="440" y="638"/>
                    <a:pt x="471" y="595"/>
                    <a:pt x="465" y="549"/>
                  </a:cubicBezTo>
                  <a:cubicBezTo>
                    <a:pt x="465" y="533"/>
                    <a:pt x="416" y="166"/>
                    <a:pt x="175" y="15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27"/>
            <p:cNvSpPr/>
            <p:nvPr/>
          </p:nvSpPr>
          <p:spPr>
            <a:xfrm>
              <a:off x="2635818" y="3481317"/>
              <a:ext cx="28818" cy="39525"/>
            </a:xfrm>
            <a:custGeom>
              <a:avLst/>
              <a:gdLst/>
              <a:ahLst/>
              <a:cxnLst/>
              <a:rect l="l" t="t" r="r" b="b"/>
              <a:pathLst>
                <a:path w="471" h="646" extrusionOk="0">
                  <a:moveTo>
                    <a:pt x="125" y="1"/>
                  </a:moveTo>
                  <a:cubicBezTo>
                    <a:pt x="49" y="1"/>
                    <a:pt x="0" y="111"/>
                    <a:pt x="82" y="162"/>
                  </a:cubicBezTo>
                  <a:cubicBezTo>
                    <a:pt x="258" y="270"/>
                    <a:pt x="295" y="566"/>
                    <a:pt x="295" y="569"/>
                  </a:cubicBezTo>
                  <a:cubicBezTo>
                    <a:pt x="301" y="612"/>
                    <a:pt x="338" y="646"/>
                    <a:pt x="381" y="646"/>
                  </a:cubicBezTo>
                  <a:lnTo>
                    <a:pt x="390" y="646"/>
                  </a:lnTo>
                  <a:cubicBezTo>
                    <a:pt x="436" y="640"/>
                    <a:pt x="470" y="597"/>
                    <a:pt x="464" y="550"/>
                  </a:cubicBezTo>
                  <a:cubicBezTo>
                    <a:pt x="464" y="535"/>
                    <a:pt x="415" y="168"/>
                    <a:pt x="174" y="17"/>
                  </a:cubicBezTo>
                  <a:cubicBezTo>
                    <a:pt x="157" y="5"/>
                    <a:pt x="140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2" name="Google Shape;2482;p27"/>
            <p:cNvSpPr/>
            <p:nvPr/>
          </p:nvSpPr>
          <p:spPr>
            <a:xfrm>
              <a:off x="2610916" y="3521148"/>
              <a:ext cx="28818" cy="39525"/>
            </a:xfrm>
            <a:custGeom>
              <a:avLst/>
              <a:gdLst/>
              <a:ahLst/>
              <a:cxnLst/>
              <a:rect l="l" t="t" r="r" b="b"/>
              <a:pathLst>
                <a:path w="471" h="646" extrusionOk="0">
                  <a:moveTo>
                    <a:pt x="126" y="0"/>
                  </a:moveTo>
                  <a:cubicBezTo>
                    <a:pt x="51" y="0"/>
                    <a:pt x="1" y="110"/>
                    <a:pt x="85" y="161"/>
                  </a:cubicBezTo>
                  <a:cubicBezTo>
                    <a:pt x="257" y="269"/>
                    <a:pt x="298" y="565"/>
                    <a:pt x="298" y="569"/>
                  </a:cubicBezTo>
                  <a:cubicBezTo>
                    <a:pt x="301" y="612"/>
                    <a:pt x="338" y="643"/>
                    <a:pt x="381" y="646"/>
                  </a:cubicBezTo>
                  <a:lnTo>
                    <a:pt x="390" y="643"/>
                  </a:lnTo>
                  <a:cubicBezTo>
                    <a:pt x="439" y="636"/>
                    <a:pt x="470" y="596"/>
                    <a:pt x="467" y="547"/>
                  </a:cubicBezTo>
                  <a:cubicBezTo>
                    <a:pt x="464" y="532"/>
                    <a:pt x="418" y="168"/>
                    <a:pt x="174" y="16"/>
                  </a:cubicBezTo>
                  <a:cubicBezTo>
                    <a:pt x="158" y="5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3" name="Google Shape;2483;p27"/>
            <p:cNvSpPr/>
            <p:nvPr/>
          </p:nvSpPr>
          <p:spPr>
            <a:xfrm>
              <a:off x="2647320" y="3545499"/>
              <a:ext cx="28818" cy="39341"/>
            </a:xfrm>
            <a:custGeom>
              <a:avLst/>
              <a:gdLst/>
              <a:ahLst/>
              <a:cxnLst/>
              <a:rect l="l" t="t" r="r" b="b"/>
              <a:pathLst>
                <a:path w="471" h="643" extrusionOk="0">
                  <a:moveTo>
                    <a:pt x="125" y="0"/>
                  </a:moveTo>
                  <a:cubicBezTo>
                    <a:pt x="49" y="0"/>
                    <a:pt x="0" y="110"/>
                    <a:pt x="82" y="161"/>
                  </a:cubicBezTo>
                  <a:cubicBezTo>
                    <a:pt x="258" y="269"/>
                    <a:pt x="295" y="565"/>
                    <a:pt x="295" y="568"/>
                  </a:cubicBezTo>
                  <a:cubicBezTo>
                    <a:pt x="301" y="612"/>
                    <a:pt x="338" y="642"/>
                    <a:pt x="381" y="642"/>
                  </a:cubicBezTo>
                  <a:lnTo>
                    <a:pt x="390" y="642"/>
                  </a:lnTo>
                  <a:cubicBezTo>
                    <a:pt x="437" y="636"/>
                    <a:pt x="471" y="593"/>
                    <a:pt x="464" y="547"/>
                  </a:cubicBezTo>
                  <a:cubicBezTo>
                    <a:pt x="464" y="531"/>
                    <a:pt x="415" y="167"/>
                    <a:pt x="174" y="16"/>
                  </a:cubicBezTo>
                  <a:cubicBezTo>
                    <a:pt x="157" y="5"/>
                    <a:pt x="140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1500070" y="3475688"/>
              <a:ext cx="26676" cy="41422"/>
            </a:xfrm>
            <a:custGeom>
              <a:avLst/>
              <a:gdLst/>
              <a:ahLst/>
              <a:cxnLst/>
              <a:rect l="l" t="t" r="r" b="b"/>
              <a:pathLst>
                <a:path w="436" h="677" extrusionOk="0">
                  <a:moveTo>
                    <a:pt x="312" y="1"/>
                  </a:moveTo>
                  <a:cubicBezTo>
                    <a:pt x="291" y="1"/>
                    <a:pt x="269" y="10"/>
                    <a:pt x="250" y="32"/>
                  </a:cubicBezTo>
                  <a:cubicBezTo>
                    <a:pt x="238" y="44"/>
                    <a:pt x="0" y="325"/>
                    <a:pt x="50" y="608"/>
                  </a:cubicBezTo>
                  <a:cubicBezTo>
                    <a:pt x="59" y="648"/>
                    <a:pt x="93" y="676"/>
                    <a:pt x="136" y="676"/>
                  </a:cubicBezTo>
                  <a:lnTo>
                    <a:pt x="151" y="676"/>
                  </a:lnTo>
                  <a:cubicBezTo>
                    <a:pt x="198" y="667"/>
                    <a:pt x="229" y="624"/>
                    <a:pt x="219" y="578"/>
                  </a:cubicBezTo>
                  <a:cubicBezTo>
                    <a:pt x="182" y="377"/>
                    <a:pt x="377" y="146"/>
                    <a:pt x="380" y="146"/>
                  </a:cubicBezTo>
                  <a:cubicBezTo>
                    <a:pt x="435" y="81"/>
                    <a:pt x="376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1519710" y="3510869"/>
              <a:ext cx="26737" cy="41483"/>
            </a:xfrm>
            <a:custGeom>
              <a:avLst/>
              <a:gdLst/>
              <a:ahLst/>
              <a:cxnLst/>
              <a:rect l="l" t="t" r="r" b="b"/>
              <a:pathLst>
                <a:path w="437" h="678" extrusionOk="0">
                  <a:moveTo>
                    <a:pt x="314" y="1"/>
                  </a:moveTo>
                  <a:cubicBezTo>
                    <a:pt x="292" y="1"/>
                    <a:pt x="269" y="10"/>
                    <a:pt x="250" y="33"/>
                  </a:cubicBezTo>
                  <a:cubicBezTo>
                    <a:pt x="238" y="46"/>
                    <a:pt x="0" y="326"/>
                    <a:pt x="49" y="607"/>
                  </a:cubicBezTo>
                  <a:cubicBezTo>
                    <a:pt x="59" y="647"/>
                    <a:pt x="93" y="678"/>
                    <a:pt x="136" y="678"/>
                  </a:cubicBezTo>
                  <a:lnTo>
                    <a:pt x="151" y="678"/>
                  </a:lnTo>
                  <a:cubicBezTo>
                    <a:pt x="197" y="669"/>
                    <a:pt x="228" y="622"/>
                    <a:pt x="219" y="576"/>
                  </a:cubicBezTo>
                  <a:cubicBezTo>
                    <a:pt x="182" y="376"/>
                    <a:pt x="379" y="147"/>
                    <a:pt x="379" y="144"/>
                  </a:cubicBezTo>
                  <a:cubicBezTo>
                    <a:pt x="437" y="80"/>
                    <a:pt x="378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27"/>
            <p:cNvSpPr/>
            <p:nvPr/>
          </p:nvSpPr>
          <p:spPr>
            <a:xfrm>
              <a:off x="1486855" y="3530754"/>
              <a:ext cx="26615" cy="41422"/>
            </a:xfrm>
            <a:custGeom>
              <a:avLst/>
              <a:gdLst/>
              <a:ahLst/>
              <a:cxnLst/>
              <a:rect l="l" t="t" r="r" b="b"/>
              <a:pathLst>
                <a:path w="435" h="677" extrusionOk="0">
                  <a:moveTo>
                    <a:pt x="313" y="1"/>
                  </a:moveTo>
                  <a:cubicBezTo>
                    <a:pt x="292" y="1"/>
                    <a:pt x="269" y="10"/>
                    <a:pt x="250" y="32"/>
                  </a:cubicBezTo>
                  <a:cubicBezTo>
                    <a:pt x="241" y="45"/>
                    <a:pt x="0" y="325"/>
                    <a:pt x="53" y="606"/>
                  </a:cubicBezTo>
                  <a:cubicBezTo>
                    <a:pt x="59" y="649"/>
                    <a:pt x="93" y="677"/>
                    <a:pt x="136" y="677"/>
                  </a:cubicBezTo>
                  <a:lnTo>
                    <a:pt x="152" y="677"/>
                  </a:lnTo>
                  <a:cubicBezTo>
                    <a:pt x="198" y="668"/>
                    <a:pt x="229" y="624"/>
                    <a:pt x="219" y="578"/>
                  </a:cubicBezTo>
                  <a:cubicBezTo>
                    <a:pt x="182" y="375"/>
                    <a:pt x="377" y="146"/>
                    <a:pt x="380" y="143"/>
                  </a:cubicBezTo>
                  <a:cubicBezTo>
                    <a:pt x="435" y="79"/>
                    <a:pt x="377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27"/>
            <p:cNvSpPr/>
            <p:nvPr/>
          </p:nvSpPr>
          <p:spPr>
            <a:xfrm>
              <a:off x="1663675" y="2783578"/>
              <a:ext cx="609393" cy="269455"/>
            </a:xfrm>
            <a:custGeom>
              <a:avLst/>
              <a:gdLst/>
              <a:ahLst/>
              <a:cxnLst/>
              <a:rect l="l" t="t" r="r" b="b"/>
              <a:pathLst>
                <a:path w="9960" h="4404" extrusionOk="0">
                  <a:moveTo>
                    <a:pt x="4435" y="1"/>
                  </a:moveTo>
                  <a:cubicBezTo>
                    <a:pt x="3955" y="1"/>
                    <a:pt x="3478" y="90"/>
                    <a:pt x="3017" y="299"/>
                  </a:cubicBezTo>
                  <a:cubicBezTo>
                    <a:pt x="1401" y="1036"/>
                    <a:pt x="0" y="4404"/>
                    <a:pt x="0" y="4404"/>
                  </a:cubicBezTo>
                  <a:cubicBezTo>
                    <a:pt x="2099" y="2411"/>
                    <a:pt x="4212" y="1838"/>
                    <a:pt x="5948" y="1838"/>
                  </a:cubicBezTo>
                  <a:cubicBezTo>
                    <a:pt x="8299" y="1838"/>
                    <a:pt x="9960" y="2890"/>
                    <a:pt x="9960" y="2890"/>
                  </a:cubicBezTo>
                  <a:cubicBezTo>
                    <a:pt x="9960" y="2890"/>
                    <a:pt x="7169" y="1"/>
                    <a:pt x="4435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8" name="Google Shape;2488;p27"/>
            <p:cNvSpPr/>
            <p:nvPr/>
          </p:nvSpPr>
          <p:spPr>
            <a:xfrm>
              <a:off x="1472783" y="2625908"/>
              <a:ext cx="729130" cy="319809"/>
            </a:xfrm>
            <a:custGeom>
              <a:avLst/>
              <a:gdLst/>
              <a:ahLst/>
              <a:cxnLst/>
              <a:rect l="l" t="t" r="r" b="b"/>
              <a:pathLst>
                <a:path w="11917" h="5227" extrusionOk="0">
                  <a:moveTo>
                    <a:pt x="5406" y="1"/>
                  </a:moveTo>
                  <a:cubicBezTo>
                    <a:pt x="5227" y="1"/>
                    <a:pt x="5051" y="10"/>
                    <a:pt x="4878" y="29"/>
                  </a:cubicBezTo>
                  <a:cubicBezTo>
                    <a:pt x="1911" y="360"/>
                    <a:pt x="0" y="5227"/>
                    <a:pt x="335" y="5227"/>
                  </a:cubicBezTo>
                  <a:cubicBezTo>
                    <a:pt x="341" y="5227"/>
                    <a:pt x="347" y="5226"/>
                    <a:pt x="354" y="5223"/>
                  </a:cubicBezTo>
                  <a:cubicBezTo>
                    <a:pt x="773" y="5056"/>
                    <a:pt x="3453" y="2123"/>
                    <a:pt x="5298" y="1620"/>
                  </a:cubicBezTo>
                  <a:cubicBezTo>
                    <a:pt x="5588" y="1541"/>
                    <a:pt x="5952" y="1508"/>
                    <a:pt x="6359" y="1508"/>
                  </a:cubicBezTo>
                  <a:cubicBezTo>
                    <a:pt x="8528" y="1508"/>
                    <a:pt x="11917" y="2459"/>
                    <a:pt x="11917" y="2459"/>
                  </a:cubicBezTo>
                  <a:cubicBezTo>
                    <a:pt x="11917" y="2459"/>
                    <a:pt x="8342" y="1"/>
                    <a:pt x="540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9" name="Google Shape;2489;p27"/>
            <p:cNvSpPr/>
            <p:nvPr/>
          </p:nvSpPr>
          <p:spPr>
            <a:xfrm>
              <a:off x="1093996" y="2610122"/>
              <a:ext cx="144211" cy="135523"/>
            </a:xfrm>
            <a:custGeom>
              <a:avLst/>
              <a:gdLst/>
              <a:ahLst/>
              <a:cxnLst/>
              <a:rect l="l" t="t" r="r" b="b"/>
              <a:pathLst>
                <a:path w="2357" h="2215" extrusionOk="0">
                  <a:moveTo>
                    <a:pt x="519" y="0"/>
                  </a:moveTo>
                  <a:cubicBezTo>
                    <a:pt x="197" y="0"/>
                    <a:pt x="0" y="88"/>
                    <a:pt x="96" y="120"/>
                  </a:cubicBezTo>
                  <a:cubicBezTo>
                    <a:pt x="348" y="204"/>
                    <a:pt x="1394" y="2215"/>
                    <a:pt x="1394" y="2215"/>
                  </a:cubicBezTo>
                  <a:cubicBezTo>
                    <a:pt x="1687" y="2215"/>
                    <a:pt x="2356" y="1292"/>
                    <a:pt x="2356" y="1292"/>
                  </a:cubicBezTo>
                  <a:cubicBezTo>
                    <a:pt x="1891" y="230"/>
                    <a:pt x="1040" y="0"/>
                    <a:pt x="519" y="0"/>
                  </a:cubicBezTo>
                  <a:close/>
                </a:path>
              </a:pathLst>
            </a:custGeom>
            <a:solidFill>
              <a:srgbClr val="8C8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0" name="Google Shape;2490;p27"/>
            <p:cNvSpPr/>
            <p:nvPr/>
          </p:nvSpPr>
          <p:spPr>
            <a:xfrm>
              <a:off x="1002099" y="2684032"/>
              <a:ext cx="164402" cy="144639"/>
            </a:xfrm>
            <a:custGeom>
              <a:avLst/>
              <a:gdLst/>
              <a:ahLst/>
              <a:cxnLst/>
              <a:rect l="l" t="t" r="r" b="b"/>
              <a:pathLst>
                <a:path w="2687" h="2364" extrusionOk="0">
                  <a:moveTo>
                    <a:pt x="610" y="0"/>
                  </a:moveTo>
                  <a:cubicBezTo>
                    <a:pt x="0" y="0"/>
                    <a:pt x="1417" y="1618"/>
                    <a:pt x="1542" y="2364"/>
                  </a:cubicBezTo>
                  <a:cubicBezTo>
                    <a:pt x="1542" y="2364"/>
                    <a:pt x="2686" y="1466"/>
                    <a:pt x="2603" y="1257"/>
                  </a:cubicBezTo>
                  <a:cubicBezTo>
                    <a:pt x="2603" y="1257"/>
                    <a:pt x="1305" y="41"/>
                    <a:pt x="635" y="1"/>
                  </a:cubicBezTo>
                  <a:cubicBezTo>
                    <a:pt x="627" y="1"/>
                    <a:pt x="618" y="0"/>
                    <a:pt x="61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1" name="Google Shape;2491;p27"/>
            <p:cNvSpPr/>
            <p:nvPr/>
          </p:nvSpPr>
          <p:spPr>
            <a:xfrm>
              <a:off x="954804" y="2760818"/>
              <a:ext cx="129771" cy="139867"/>
            </a:xfrm>
            <a:custGeom>
              <a:avLst/>
              <a:gdLst/>
              <a:ahLst/>
              <a:cxnLst/>
              <a:rect l="l" t="t" r="r" b="b"/>
              <a:pathLst>
                <a:path w="2121" h="2286" extrusionOk="0">
                  <a:moveTo>
                    <a:pt x="226" y="1"/>
                  </a:moveTo>
                  <a:cubicBezTo>
                    <a:pt x="1" y="1"/>
                    <a:pt x="919" y="2241"/>
                    <a:pt x="1044" y="2284"/>
                  </a:cubicBezTo>
                  <a:cubicBezTo>
                    <a:pt x="1047" y="2285"/>
                    <a:pt x="1051" y="2285"/>
                    <a:pt x="1055" y="2285"/>
                  </a:cubicBezTo>
                  <a:cubicBezTo>
                    <a:pt x="1203" y="2285"/>
                    <a:pt x="1874" y="1544"/>
                    <a:pt x="2121" y="1217"/>
                  </a:cubicBezTo>
                  <a:cubicBezTo>
                    <a:pt x="2121" y="1217"/>
                    <a:pt x="486" y="45"/>
                    <a:pt x="233" y="2"/>
                  </a:cubicBezTo>
                  <a:cubicBezTo>
                    <a:pt x="231" y="1"/>
                    <a:pt x="229" y="1"/>
                    <a:pt x="22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2" name="Google Shape;2492;p27"/>
            <p:cNvSpPr/>
            <p:nvPr/>
          </p:nvSpPr>
          <p:spPr>
            <a:xfrm>
              <a:off x="884504" y="3345122"/>
              <a:ext cx="112885" cy="138582"/>
            </a:xfrm>
            <a:custGeom>
              <a:avLst/>
              <a:gdLst/>
              <a:ahLst/>
              <a:cxnLst/>
              <a:rect l="l" t="t" r="r" b="b"/>
              <a:pathLst>
                <a:path w="1845" h="2265" extrusionOk="0">
                  <a:moveTo>
                    <a:pt x="1552" y="0"/>
                  </a:moveTo>
                  <a:cubicBezTo>
                    <a:pt x="1259" y="0"/>
                    <a:pt x="0" y="1533"/>
                    <a:pt x="188" y="1765"/>
                  </a:cubicBezTo>
                  <a:cubicBezTo>
                    <a:pt x="469" y="2110"/>
                    <a:pt x="1777" y="2264"/>
                    <a:pt x="1777" y="2264"/>
                  </a:cubicBezTo>
                  <a:cubicBezTo>
                    <a:pt x="1777" y="2264"/>
                    <a:pt x="1845" y="0"/>
                    <a:pt x="1552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3" name="Google Shape;2493;p27"/>
            <p:cNvSpPr/>
            <p:nvPr/>
          </p:nvSpPr>
          <p:spPr>
            <a:xfrm>
              <a:off x="775170" y="3316917"/>
              <a:ext cx="122246" cy="115454"/>
            </a:xfrm>
            <a:custGeom>
              <a:avLst/>
              <a:gdLst/>
              <a:ahLst/>
              <a:cxnLst/>
              <a:rect l="l" t="t" r="r" b="b"/>
              <a:pathLst>
                <a:path w="1998" h="1887" extrusionOk="0">
                  <a:moveTo>
                    <a:pt x="1770" y="0"/>
                  </a:moveTo>
                  <a:cubicBezTo>
                    <a:pt x="1501" y="0"/>
                    <a:pt x="0" y="823"/>
                    <a:pt x="205" y="1109"/>
                  </a:cubicBezTo>
                  <a:cubicBezTo>
                    <a:pt x="461" y="1467"/>
                    <a:pt x="1371" y="1886"/>
                    <a:pt x="1371" y="1886"/>
                  </a:cubicBezTo>
                  <a:cubicBezTo>
                    <a:pt x="1371" y="1886"/>
                    <a:pt x="1997" y="45"/>
                    <a:pt x="1787" y="2"/>
                  </a:cubicBezTo>
                  <a:cubicBezTo>
                    <a:pt x="1782" y="1"/>
                    <a:pt x="1776" y="0"/>
                    <a:pt x="177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4" name="Google Shape;2494;p27"/>
            <p:cNvSpPr/>
            <p:nvPr/>
          </p:nvSpPr>
          <p:spPr>
            <a:xfrm>
              <a:off x="708541" y="3267480"/>
              <a:ext cx="142804" cy="80335"/>
            </a:xfrm>
            <a:custGeom>
              <a:avLst/>
              <a:gdLst/>
              <a:ahLst/>
              <a:cxnLst/>
              <a:rect l="l" t="t" r="r" b="b"/>
              <a:pathLst>
                <a:path w="2334" h="1313" extrusionOk="0">
                  <a:moveTo>
                    <a:pt x="1068" y="0"/>
                  </a:moveTo>
                  <a:cubicBezTo>
                    <a:pt x="538" y="0"/>
                    <a:pt x="0" y="39"/>
                    <a:pt x="48" y="134"/>
                  </a:cubicBezTo>
                  <a:cubicBezTo>
                    <a:pt x="134" y="301"/>
                    <a:pt x="366" y="1103"/>
                    <a:pt x="699" y="1313"/>
                  </a:cubicBezTo>
                  <a:cubicBezTo>
                    <a:pt x="699" y="1313"/>
                    <a:pt x="2334" y="141"/>
                    <a:pt x="1997" y="57"/>
                  </a:cubicBezTo>
                  <a:cubicBezTo>
                    <a:pt x="1855" y="22"/>
                    <a:pt x="1464" y="0"/>
                    <a:pt x="1068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5" name="Google Shape;2495;p27"/>
            <p:cNvSpPr/>
            <p:nvPr/>
          </p:nvSpPr>
          <p:spPr>
            <a:xfrm>
              <a:off x="1763465" y="2946510"/>
              <a:ext cx="605233" cy="214817"/>
            </a:xfrm>
            <a:custGeom>
              <a:avLst/>
              <a:gdLst/>
              <a:ahLst/>
              <a:cxnLst/>
              <a:rect l="l" t="t" r="r" b="b"/>
              <a:pathLst>
                <a:path w="9892" h="3511" extrusionOk="0">
                  <a:moveTo>
                    <a:pt x="4794" y="1"/>
                  </a:moveTo>
                  <a:cubicBezTo>
                    <a:pt x="4432" y="1"/>
                    <a:pt x="4050" y="35"/>
                    <a:pt x="3647" y="109"/>
                  </a:cubicBezTo>
                  <a:cubicBezTo>
                    <a:pt x="1386" y="529"/>
                    <a:pt x="44" y="3459"/>
                    <a:pt x="44" y="3459"/>
                  </a:cubicBezTo>
                  <a:cubicBezTo>
                    <a:pt x="9" y="3494"/>
                    <a:pt x="0" y="3510"/>
                    <a:pt x="14" y="3510"/>
                  </a:cubicBezTo>
                  <a:cubicBezTo>
                    <a:pt x="169" y="3510"/>
                    <a:pt x="3078" y="1582"/>
                    <a:pt x="4486" y="1531"/>
                  </a:cubicBezTo>
                  <a:cubicBezTo>
                    <a:pt x="4540" y="1529"/>
                    <a:pt x="4594" y="1528"/>
                    <a:pt x="4649" y="1528"/>
                  </a:cubicBezTo>
                  <a:cubicBezTo>
                    <a:pt x="6865" y="1528"/>
                    <a:pt x="9725" y="3051"/>
                    <a:pt x="9883" y="3051"/>
                  </a:cubicBezTo>
                  <a:cubicBezTo>
                    <a:pt x="9891" y="3051"/>
                    <a:pt x="9892" y="3047"/>
                    <a:pt x="9886" y="3039"/>
                  </a:cubicBezTo>
                  <a:cubicBezTo>
                    <a:pt x="9775" y="2889"/>
                    <a:pt x="8146" y="1"/>
                    <a:pt x="479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6" name="Google Shape;2496;p27"/>
            <p:cNvSpPr/>
            <p:nvPr/>
          </p:nvSpPr>
          <p:spPr>
            <a:xfrm>
              <a:off x="1183018" y="3046852"/>
              <a:ext cx="28573" cy="51701"/>
            </a:xfrm>
            <a:custGeom>
              <a:avLst/>
              <a:gdLst/>
              <a:ahLst/>
              <a:cxnLst/>
              <a:rect l="l" t="t" r="r" b="b"/>
              <a:pathLst>
                <a:path w="467" h="845" extrusionOk="0">
                  <a:moveTo>
                    <a:pt x="343" y="1"/>
                  </a:moveTo>
                  <a:cubicBezTo>
                    <a:pt x="323" y="1"/>
                    <a:pt x="303" y="9"/>
                    <a:pt x="284" y="27"/>
                  </a:cubicBezTo>
                  <a:cubicBezTo>
                    <a:pt x="272" y="39"/>
                    <a:pt x="1" y="314"/>
                    <a:pt x="118" y="780"/>
                  </a:cubicBezTo>
                  <a:cubicBezTo>
                    <a:pt x="127" y="817"/>
                    <a:pt x="161" y="844"/>
                    <a:pt x="201" y="844"/>
                  </a:cubicBezTo>
                  <a:cubicBezTo>
                    <a:pt x="207" y="844"/>
                    <a:pt x="217" y="844"/>
                    <a:pt x="223" y="841"/>
                  </a:cubicBezTo>
                  <a:cubicBezTo>
                    <a:pt x="269" y="829"/>
                    <a:pt x="297" y="783"/>
                    <a:pt x="284" y="736"/>
                  </a:cubicBezTo>
                  <a:cubicBezTo>
                    <a:pt x="192" y="369"/>
                    <a:pt x="395" y="160"/>
                    <a:pt x="405" y="150"/>
                  </a:cubicBezTo>
                  <a:cubicBezTo>
                    <a:pt x="467" y="88"/>
                    <a:pt x="409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1200394" y="2977700"/>
              <a:ext cx="28941" cy="51885"/>
            </a:xfrm>
            <a:custGeom>
              <a:avLst/>
              <a:gdLst/>
              <a:ahLst/>
              <a:cxnLst/>
              <a:rect l="l" t="t" r="r" b="b"/>
              <a:pathLst>
                <a:path w="473" h="848" extrusionOk="0">
                  <a:moveTo>
                    <a:pt x="347" y="0"/>
                  </a:moveTo>
                  <a:cubicBezTo>
                    <a:pt x="325" y="0"/>
                    <a:pt x="303" y="9"/>
                    <a:pt x="284" y="30"/>
                  </a:cubicBezTo>
                  <a:cubicBezTo>
                    <a:pt x="272" y="43"/>
                    <a:pt x="0" y="317"/>
                    <a:pt x="118" y="783"/>
                  </a:cubicBezTo>
                  <a:cubicBezTo>
                    <a:pt x="130" y="820"/>
                    <a:pt x="164" y="848"/>
                    <a:pt x="201" y="848"/>
                  </a:cubicBezTo>
                  <a:cubicBezTo>
                    <a:pt x="210" y="848"/>
                    <a:pt x="216" y="845"/>
                    <a:pt x="223" y="845"/>
                  </a:cubicBezTo>
                  <a:cubicBezTo>
                    <a:pt x="269" y="832"/>
                    <a:pt x="297" y="786"/>
                    <a:pt x="284" y="740"/>
                  </a:cubicBezTo>
                  <a:cubicBezTo>
                    <a:pt x="192" y="373"/>
                    <a:pt x="395" y="160"/>
                    <a:pt x="404" y="151"/>
                  </a:cubicBezTo>
                  <a:cubicBezTo>
                    <a:pt x="473" y="90"/>
                    <a:pt x="41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1237594" y="2962832"/>
              <a:ext cx="28696" cy="51640"/>
            </a:xfrm>
            <a:custGeom>
              <a:avLst/>
              <a:gdLst/>
              <a:ahLst/>
              <a:cxnLst/>
              <a:rect l="l" t="t" r="r" b="b"/>
              <a:pathLst>
                <a:path w="469" h="844" extrusionOk="0">
                  <a:moveTo>
                    <a:pt x="345" y="0"/>
                  </a:moveTo>
                  <a:cubicBezTo>
                    <a:pt x="324" y="0"/>
                    <a:pt x="303" y="8"/>
                    <a:pt x="284" y="27"/>
                  </a:cubicBezTo>
                  <a:cubicBezTo>
                    <a:pt x="275" y="39"/>
                    <a:pt x="0" y="313"/>
                    <a:pt x="120" y="779"/>
                  </a:cubicBezTo>
                  <a:cubicBezTo>
                    <a:pt x="130" y="816"/>
                    <a:pt x="164" y="844"/>
                    <a:pt x="204" y="844"/>
                  </a:cubicBezTo>
                  <a:cubicBezTo>
                    <a:pt x="210" y="844"/>
                    <a:pt x="216" y="841"/>
                    <a:pt x="222" y="841"/>
                  </a:cubicBezTo>
                  <a:cubicBezTo>
                    <a:pt x="268" y="828"/>
                    <a:pt x="296" y="782"/>
                    <a:pt x="284" y="736"/>
                  </a:cubicBezTo>
                  <a:cubicBezTo>
                    <a:pt x="191" y="369"/>
                    <a:pt x="398" y="156"/>
                    <a:pt x="407" y="150"/>
                  </a:cubicBezTo>
                  <a:cubicBezTo>
                    <a:pt x="469" y="86"/>
                    <a:pt x="412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1227927" y="2915353"/>
              <a:ext cx="33162" cy="47602"/>
            </a:xfrm>
            <a:custGeom>
              <a:avLst/>
              <a:gdLst/>
              <a:ahLst/>
              <a:cxnLst/>
              <a:rect l="l" t="t" r="r" b="b"/>
              <a:pathLst>
                <a:path w="542" h="778" extrusionOk="0">
                  <a:moveTo>
                    <a:pt x="418" y="1"/>
                  </a:moveTo>
                  <a:cubicBezTo>
                    <a:pt x="404" y="1"/>
                    <a:pt x="389" y="5"/>
                    <a:pt x="374" y="13"/>
                  </a:cubicBezTo>
                  <a:cubicBezTo>
                    <a:pt x="362" y="19"/>
                    <a:pt x="22" y="210"/>
                    <a:pt x="4" y="688"/>
                  </a:cubicBezTo>
                  <a:cubicBezTo>
                    <a:pt x="1" y="738"/>
                    <a:pt x="38" y="775"/>
                    <a:pt x="87" y="778"/>
                  </a:cubicBezTo>
                  <a:lnTo>
                    <a:pt x="90" y="778"/>
                  </a:lnTo>
                  <a:cubicBezTo>
                    <a:pt x="136" y="778"/>
                    <a:pt x="173" y="741"/>
                    <a:pt x="173" y="695"/>
                  </a:cubicBezTo>
                  <a:cubicBezTo>
                    <a:pt x="186" y="318"/>
                    <a:pt x="445" y="170"/>
                    <a:pt x="457" y="164"/>
                  </a:cubicBezTo>
                  <a:cubicBezTo>
                    <a:pt x="541" y="117"/>
                    <a:pt x="49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1811616" y="2544947"/>
              <a:ext cx="56902" cy="16092"/>
            </a:xfrm>
            <a:custGeom>
              <a:avLst/>
              <a:gdLst/>
              <a:ahLst/>
              <a:cxnLst/>
              <a:rect l="l" t="t" r="r" b="b"/>
              <a:pathLst>
                <a:path w="930" h="263" extrusionOk="0">
                  <a:moveTo>
                    <a:pt x="481" y="1"/>
                  </a:moveTo>
                  <a:cubicBezTo>
                    <a:pt x="365" y="1"/>
                    <a:pt x="228" y="26"/>
                    <a:pt x="81" y="102"/>
                  </a:cubicBezTo>
                  <a:cubicBezTo>
                    <a:pt x="0" y="142"/>
                    <a:pt x="28" y="262"/>
                    <a:pt x="121" y="262"/>
                  </a:cubicBezTo>
                  <a:cubicBezTo>
                    <a:pt x="133" y="262"/>
                    <a:pt x="145" y="259"/>
                    <a:pt x="158" y="253"/>
                  </a:cubicBezTo>
                  <a:cubicBezTo>
                    <a:pt x="278" y="192"/>
                    <a:pt x="387" y="172"/>
                    <a:pt x="479" y="172"/>
                  </a:cubicBezTo>
                  <a:cubicBezTo>
                    <a:pt x="645" y="172"/>
                    <a:pt x="754" y="237"/>
                    <a:pt x="762" y="241"/>
                  </a:cubicBezTo>
                  <a:cubicBezTo>
                    <a:pt x="777" y="250"/>
                    <a:pt x="792" y="253"/>
                    <a:pt x="806" y="253"/>
                  </a:cubicBezTo>
                  <a:cubicBezTo>
                    <a:pt x="881" y="253"/>
                    <a:pt x="930" y="145"/>
                    <a:pt x="852" y="96"/>
                  </a:cubicBezTo>
                  <a:cubicBezTo>
                    <a:pt x="844" y="90"/>
                    <a:pt x="69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1891583" y="2558591"/>
              <a:ext cx="55189" cy="21292"/>
            </a:xfrm>
            <a:custGeom>
              <a:avLst/>
              <a:gdLst/>
              <a:ahLst/>
              <a:cxnLst/>
              <a:rect l="l" t="t" r="r" b="b"/>
              <a:pathLst>
                <a:path w="902" h="348" extrusionOk="0">
                  <a:moveTo>
                    <a:pt x="317" y="1"/>
                  </a:moveTo>
                  <a:cubicBezTo>
                    <a:pt x="251" y="1"/>
                    <a:pt x="178" y="8"/>
                    <a:pt x="100" y="27"/>
                  </a:cubicBezTo>
                  <a:cubicBezTo>
                    <a:pt x="1" y="56"/>
                    <a:pt x="26" y="195"/>
                    <a:pt x="119" y="195"/>
                  </a:cubicBezTo>
                  <a:cubicBezTo>
                    <a:pt x="125" y="195"/>
                    <a:pt x="131" y="195"/>
                    <a:pt x="137" y="194"/>
                  </a:cubicBezTo>
                  <a:cubicBezTo>
                    <a:pt x="202" y="178"/>
                    <a:pt x="262" y="171"/>
                    <a:pt x="317" y="171"/>
                  </a:cubicBezTo>
                  <a:cubicBezTo>
                    <a:pt x="572" y="171"/>
                    <a:pt x="716" y="313"/>
                    <a:pt x="726" y="323"/>
                  </a:cubicBezTo>
                  <a:cubicBezTo>
                    <a:pt x="741" y="339"/>
                    <a:pt x="763" y="348"/>
                    <a:pt x="788" y="348"/>
                  </a:cubicBezTo>
                  <a:cubicBezTo>
                    <a:pt x="865" y="348"/>
                    <a:pt x="902" y="255"/>
                    <a:pt x="849" y="203"/>
                  </a:cubicBezTo>
                  <a:cubicBezTo>
                    <a:pt x="839" y="193"/>
                    <a:pt x="649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1752758" y="2570583"/>
              <a:ext cx="56963" cy="16092"/>
            </a:xfrm>
            <a:custGeom>
              <a:avLst/>
              <a:gdLst/>
              <a:ahLst/>
              <a:cxnLst/>
              <a:rect l="l" t="t" r="r" b="b"/>
              <a:pathLst>
                <a:path w="931" h="263" extrusionOk="0">
                  <a:moveTo>
                    <a:pt x="477" y="0"/>
                  </a:moveTo>
                  <a:cubicBezTo>
                    <a:pt x="362" y="0"/>
                    <a:pt x="227" y="25"/>
                    <a:pt x="80" y="99"/>
                  </a:cubicBezTo>
                  <a:cubicBezTo>
                    <a:pt x="0" y="139"/>
                    <a:pt x="28" y="263"/>
                    <a:pt x="117" y="263"/>
                  </a:cubicBezTo>
                  <a:cubicBezTo>
                    <a:pt x="133" y="263"/>
                    <a:pt x="145" y="260"/>
                    <a:pt x="157" y="254"/>
                  </a:cubicBezTo>
                  <a:cubicBezTo>
                    <a:pt x="279" y="191"/>
                    <a:pt x="390" y="171"/>
                    <a:pt x="482" y="171"/>
                  </a:cubicBezTo>
                  <a:cubicBezTo>
                    <a:pt x="646" y="171"/>
                    <a:pt x="753" y="234"/>
                    <a:pt x="759" y="238"/>
                  </a:cubicBezTo>
                  <a:cubicBezTo>
                    <a:pt x="776" y="249"/>
                    <a:pt x="792" y="253"/>
                    <a:pt x="807" y="253"/>
                  </a:cubicBezTo>
                  <a:cubicBezTo>
                    <a:pt x="883" y="253"/>
                    <a:pt x="931" y="144"/>
                    <a:pt x="851" y="93"/>
                  </a:cubicBezTo>
                  <a:cubicBezTo>
                    <a:pt x="841" y="89"/>
                    <a:pt x="696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1729508" y="2521881"/>
              <a:ext cx="57208" cy="16153"/>
            </a:xfrm>
            <a:custGeom>
              <a:avLst/>
              <a:gdLst/>
              <a:ahLst/>
              <a:cxnLst/>
              <a:rect l="l" t="t" r="r" b="b"/>
              <a:pathLst>
                <a:path w="935" h="264" extrusionOk="0">
                  <a:moveTo>
                    <a:pt x="480" y="1"/>
                  </a:moveTo>
                  <a:cubicBezTo>
                    <a:pt x="365" y="1"/>
                    <a:pt x="229" y="25"/>
                    <a:pt x="81" y="100"/>
                  </a:cubicBezTo>
                  <a:cubicBezTo>
                    <a:pt x="1" y="140"/>
                    <a:pt x="32" y="263"/>
                    <a:pt x="121" y="263"/>
                  </a:cubicBezTo>
                  <a:cubicBezTo>
                    <a:pt x="133" y="263"/>
                    <a:pt x="149" y="260"/>
                    <a:pt x="161" y="254"/>
                  </a:cubicBezTo>
                  <a:cubicBezTo>
                    <a:pt x="283" y="191"/>
                    <a:pt x="393" y="171"/>
                    <a:pt x="485" y="171"/>
                  </a:cubicBezTo>
                  <a:cubicBezTo>
                    <a:pt x="649" y="171"/>
                    <a:pt x="755" y="234"/>
                    <a:pt x="763" y="238"/>
                  </a:cubicBezTo>
                  <a:cubicBezTo>
                    <a:pt x="779" y="249"/>
                    <a:pt x="795" y="253"/>
                    <a:pt x="810" y="253"/>
                  </a:cubicBezTo>
                  <a:cubicBezTo>
                    <a:pt x="884" y="253"/>
                    <a:pt x="934" y="145"/>
                    <a:pt x="852" y="93"/>
                  </a:cubicBezTo>
                  <a:cubicBezTo>
                    <a:pt x="844" y="89"/>
                    <a:pt x="69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1698794" y="2547394"/>
              <a:ext cx="57024" cy="16275"/>
            </a:xfrm>
            <a:custGeom>
              <a:avLst/>
              <a:gdLst/>
              <a:ahLst/>
              <a:cxnLst/>
              <a:rect l="l" t="t" r="r" b="b"/>
              <a:pathLst>
                <a:path w="932" h="266" extrusionOk="0">
                  <a:moveTo>
                    <a:pt x="482" y="1"/>
                  </a:moveTo>
                  <a:cubicBezTo>
                    <a:pt x="366" y="1"/>
                    <a:pt x="229" y="26"/>
                    <a:pt x="80" y="102"/>
                  </a:cubicBezTo>
                  <a:cubicBezTo>
                    <a:pt x="0" y="142"/>
                    <a:pt x="31" y="266"/>
                    <a:pt x="120" y="266"/>
                  </a:cubicBezTo>
                  <a:cubicBezTo>
                    <a:pt x="133" y="266"/>
                    <a:pt x="148" y="262"/>
                    <a:pt x="160" y="256"/>
                  </a:cubicBezTo>
                  <a:cubicBezTo>
                    <a:pt x="282" y="194"/>
                    <a:pt x="392" y="174"/>
                    <a:pt x="485" y="174"/>
                  </a:cubicBezTo>
                  <a:cubicBezTo>
                    <a:pt x="648" y="174"/>
                    <a:pt x="754" y="237"/>
                    <a:pt x="762" y="241"/>
                  </a:cubicBezTo>
                  <a:cubicBezTo>
                    <a:pt x="778" y="251"/>
                    <a:pt x="793" y="255"/>
                    <a:pt x="808" y="255"/>
                  </a:cubicBezTo>
                  <a:cubicBezTo>
                    <a:pt x="882" y="255"/>
                    <a:pt x="931" y="147"/>
                    <a:pt x="851" y="96"/>
                  </a:cubicBezTo>
                  <a:cubicBezTo>
                    <a:pt x="843" y="90"/>
                    <a:pt x="700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1847470" y="2578170"/>
              <a:ext cx="57024" cy="16275"/>
            </a:xfrm>
            <a:custGeom>
              <a:avLst/>
              <a:gdLst/>
              <a:ahLst/>
              <a:cxnLst/>
              <a:rect l="l" t="t" r="r" b="b"/>
              <a:pathLst>
                <a:path w="932" h="266" extrusionOk="0">
                  <a:moveTo>
                    <a:pt x="481" y="1"/>
                  </a:moveTo>
                  <a:cubicBezTo>
                    <a:pt x="365" y="1"/>
                    <a:pt x="228" y="26"/>
                    <a:pt x="81" y="102"/>
                  </a:cubicBezTo>
                  <a:cubicBezTo>
                    <a:pt x="0" y="142"/>
                    <a:pt x="28" y="262"/>
                    <a:pt x="121" y="265"/>
                  </a:cubicBezTo>
                  <a:cubicBezTo>
                    <a:pt x="133" y="262"/>
                    <a:pt x="145" y="259"/>
                    <a:pt x="158" y="256"/>
                  </a:cubicBezTo>
                  <a:cubicBezTo>
                    <a:pt x="280" y="194"/>
                    <a:pt x="391" y="174"/>
                    <a:pt x="484" y="174"/>
                  </a:cubicBezTo>
                  <a:cubicBezTo>
                    <a:pt x="648" y="174"/>
                    <a:pt x="754" y="237"/>
                    <a:pt x="762" y="241"/>
                  </a:cubicBezTo>
                  <a:cubicBezTo>
                    <a:pt x="778" y="251"/>
                    <a:pt x="794" y="256"/>
                    <a:pt x="809" y="256"/>
                  </a:cubicBezTo>
                  <a:cubicBezTo>
                    <a:pt x="883" y="256"/>
                    <a:pt x="931" y="147"/>
                    <a:pt x="852" y="96"/>
                  </a:cubicBezTo>
                  <a:cubicBezTo>
                    <a:pt x="844" y="90"/>
                    <a:pt x="69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6" name="Google Shape;2506;p27"/>
            <p:cNvSpPr/>
            <p:nvPr/>
          </p:nvSpPr>
          <p:spPr>
            <a:xfrm>
              <a:off x="1228906" y="3025131"/>
              <a:ext cx="28940" cy="51884"/>
            </a:xfrm>
            <a:custGeom>
              <a:avLst/>
              <a:gdLst/>
              <a:ahLst/>
              <a:cxnLst/>
              <a:rect l="l" t="t" r="r" b="b"/>
              <a:pathLst>
                <a:path w="473" h="848" extrusionOk="0">
                  <a:moveTo>
                    <a:pt x="345" y="1"/>
                  </a:moveTo>
                  <a:cubicBezTo>
                    <a:pt x="324" y="1"/>
                    <a:pt x="303" y="9"/>
                    <a:pt x="284" y="30"/>
                  </a:cubicBezTo>
                  <a:cubicBezTo>
                    <a:pt x="272" y="43"/>
                    <a:pt x="0" y="317"/>
                    <a:pt x="117" y="783"/>
                  </a:cubicBezTo>
                  <a:cubicBezTo>
                    <a:pt x="127" y="820"/>
                    <a:pt x="161" y="848"/>
                    <a:pt x="201" y="848"/>
                  </a:cubicBezTo>
                  <a:cubicBezTo>
                    <a:pt x="207" y="848"/>
                    <a:pt x="216" y="848"/>
                    <a:pt x="222" y="845"/>
                  </a:cubicBezTo>
                  <a:cubicBezTo>
                    <a:pt x="268" y="832"/>
                    <a:pt x="296" y="786"/>
                    <a:pt x="284" y="740"/>
                  </a:cubicBezTo>
                  <a:cubicBezTo>
                    <a:pt x="191" y="376"/>
                    <a:pt x="395" y="163"/>
                    <a:pt x="404" y="154"/>
                  </a:cubicBezTo>
                  <a:cubicBezTo>
                    <a:pt x="473" y="92"/>
                    <a:pt x="413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7" name="Google Shape;2507;p27"/>
            <p:cNvSpPr/>
            <p:nvPr/>
          </p:nvSpPr>
          <p:spPr>
            <a:xfrm>
              <a:off x="1202658" y="3096533"/>
              <a:ext cx="28573" cy="51639"/>
            </a:xfrm>
            <a:custGeom>
              <a:avLst/>
              <a:gdLst/>
              <a:ahLst/>
              <a:cxnLst/>
              <a:rect l="l" t="t" r="r" b="b"/>
              <a:pathLst>
                <a:path w="467" h="844" extrusionOk="0">
                  <a:moveTo>
                    <a:pt x="343" y="0"/>
                  </a:moveTo>
                  <a:cubicBezTo>
                    <a:pt x="323" y="0"/>
                    <a:pt x="303" y="8"/>
                    <a:pt x="284" y="26"/>
                  </a:cubicBezTo>
                  <a:cubicBezTo>
                    <a:pt x="272" y="38"/>
                    <a:pt x="0" y="313"/>
                    <a:pt x="118" y="779"/>
                  </a:cubicBezTo>
                  <a:cubicBezTo>
                    <a:pt x="127" y="816"/>
                    <a:pt x="161" y="843"/>
                    <a:pt x="201" y="843"/>
                  </a:cubicBezTo>
                  <a:cubicBezTo>
                    <a:pt x="207" y="843"/>
                    <a:pt x="213" y="840"/>
                    <a:pt x="223" y="840"/>
                  </a:cubicBezTo>
                  <a:cubicBezTo>
                    <a:pt x="269" y="828"/>
                    <a:pt x="293" y="782"/>
                    <a:pt x="284" y="735"/>
                  </a:cubicBezTo>
                  <a:cubicBezTo>
                    <a:pt x="192" y="368"/>
                    <a:pt x="395" y="156"/>
                    <a:pt x="404" y="149"/>
                  </a:cubicBezTo>
                  <a:cubicBezTo>
                    <a:pt x="466" y="88"/>
                    <a:pt x="409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8" name="Google Shape;2508;p27"/>
            <p:cNvSpPr/>
            <p:nvPr/>
          </p:nvSpPr>
          <p:spPr>
            <a:xfrm>
              <a:off x="1170965" y="3136792"/>
              <a:ext cx="24780" cy="52496"/>
            </a:xfrm>
            <a:custGeom>
              <a:avLst/>
              <a:gdLst/>
              <a:ahLst/>
              <a:cxnLst/>
              <a:rect l="l" t="t" r="r" b="b"/>
              <a:pathLst>
                <a:path w="405" h="858" extrusionOk="0">
                  <a:moveTo>
                    <a:pt x="287" y="1"/>
                  </a:moveTo>
                  <a:cubicBezTo>
                    <a:pt x="262" y="1"/>
                    <a:pt x="237" y="12"/>
                    <a:pt x="219" y="40"/>
                  </a:cubicBezTo>
                  <a:cubicBezTo>
                    <a:pt x="210" y="56"/>
                    <a:pt x="0" y="380"/>
                    <a:pt x="210" y="812"/>
                  </a:cubicBezTo>
                  <a:cubicBezTo>
                    <a:pt x="225" y="839"/>
                    <a:pt x="256" y="858"/>
                    <a:pt x="287" y="858"/>
                  </a:cubicBezTo>
                  <a:cubicBezTo>
                    <a:pt x="352" y="858"/>
                    <a:pt x="392" y="790"/>
                    <a:pt x="364" y="734"/>
                  </a:cubicBezTo>
                  <a:cubicBezTo>
                    <a:pt x="198" y="395"/>
                    <a:pt x="355" y="145"/>
                    <a:pt x="361" y="136"/>
                  </a:cubicBezTo>
                  <a:cubicBezTo>
                    <a:pt x="405" y="68"/>
                    <a:pt x="347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9" name="Google Shape;2509;p27"/>
            <p:cNvSpPr/>
            <p:nvPr/>
          </p:nvSpPr>
          <p:spPr>
            <a:xfrm>
              <a:off x="1615462" y="3189899"/>
              <a:ext cx="69750" cy="71891"/>
            </a:xfrm>
            <a:custGeom>
              <a:avLst/>
              <a:gdLst/>
              <a:ahLst/>
              <a:cxnLst/>
              <a:rect l="l" t="t" r="r" b="b"/>
              <a:pathLst>
                <a:path w="1140" h="1175" extrusionOk="0">
                  <a:moveTo>
                    <a:pt x="708" y="0"/>
                  </a:moveTo>
                  <a:cubicBezTo>
                    <a:pt x="655" y="0"/>
                    <a:pt x="600" y="49"/>
                    <a:pt x="625" y="116"/>
                  </a:cubicBezTo>
                  <a:cubicBezTo>
                    <a:pt x="727" y="385"/>
                    <a:pt x="813" y="659"/>
                    <a:pt x="881" y="940"/>
                  </a:cubicBezTo>
                  <a:cubicBezTo>
                    <a:pt x="727" y="804"/>
                    <a:pt x="431" y="489"/>
                    <a:pt x="184" y="203"/>
                  </a:cubicBezTo>
                  <a:cubicBezTo>
                    <a:pt x="165" y="183"/>
                    <a:pt x="143" y="174"/>
                    <a:pt x="122" y="174"/>
                  </a:cubicBezTo>
                  <a:cubicBezTo>
                    <a:pt x="58" y="174"/>
                    <a:pt x="1" y="251"/>
                    <a:pt x="54" y="314"/>
                  </a:cubicBezTo>
                  <a:cubicBezTo>
                    <a:pt x="267" y="560"/>
                    <a:pt x="779" y="1134"/>
                    <a:pt x="927" y="1171"/>
                  </a:cubicBezTo>
                  <a:cubicBezTo>
                    <a:pt x="936" y="1174"/>
                    <a:pt x="946" y="1174"/>
                    <a:pt x="955" y="1174"/>
                  </a:cubicBezTo>
                  <a:cubicBezTo>
                    <a:pt x="983" y="1174"/>
                    <a:pt x="1010" y="1162"/>
                    <a:pt x="1032" y="1140"/>
                  </a:cubicBezTo>
                  <a:cubicBezTo>
                    <a:pt x="1063" y="1103"/>
                    <a:pt x="1140" y="1020"/>
                    <a:pt x="785" y="58"/>
                  </a:cubicBezTo>
                  <a:cubicBezTo>
                    <a:pt x="771" y="17"/>
                    <a:pt x="740" y="0"/>
                    <a:pt x="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0" name="Google Shape;2510;p27"/>
            <p:cNvSpPr/>
            <p:nvPr/>
          </p:nvSpPr>
          <p:spPr>
            <a:xfrm>
              <a:off x="2436421" y="3208744"/>
              <a:ext cx="55616" cy="87004"/>
            </a:xfrm>
            <a:custGeom>
              <a:avLst/>
              <a:gdLst/>
              <a:ahLst/>
              <a:cxnLst/>
              <a:rect l="l" t="t" r="r" b="b"/>
              <a:pathLst>
                <a:path w="909" h="1422" extrusionOk="0">
                  <a:moveTo>
                    <a:pt x="421" y="1"/>
                  </a:moveTo>
                  <a:cubicBezTo>
                    <a:pt x="387" y="1"/>
                    <a:pt x="355" y="19"/>
                    <a:pt x="343" y="61"/>
                  </a:cubicBezTo>
                  <a:cubicBezTo>
                    <a:pt x="207" y="481"/>
                    <a:pt x="1" y="1205"/>
                    <a:pt x="139" y="1372"/>
                  </a:cubicBezTo>
                  <a:cubicBezTo>
                    <a:pt x="164" y="1403"/>
                    <a:pt x="201" y="1421"/>
                    <a:pt x="241" y="1421"/>
                  </a:cubicBezTo>
                  <a:cubicBezTo>
                    <a:pt x="247" y="1421"/>
                    <a:pt x="257" y="1418"/>
                    <a:pt x="263" y="1418"/>
                  </a:cubicBezTo>
                  <a:cubicBezTo>
                    <a:pt x="531" y="1381"/>
                    <a:pt x="787" y="638"/>
                    <a:pt x="886" y="320"/>
                  </a:cubicBezTo>
                  <a:cubicBezTo>
                    <a:pt x="908" y="253"/>
                    <a:pt x="854" y="207"/>
                    <a:pt x="802" y="207"/>
                  </a:cubicBezTo>
                  <a:cubicBezTo>
                    <a:pt x="768" y="207"/>
                    <a:pt x="734" y="226"/>
                    <a:pt x="722" y="271"/>
                  </a:cubicBezTo>
                  <a:cubicBezTo>
                    <a:pt x="577" y="740"/>
                    <a:pt x="371" y="1168"/>
                    <a:pt x="263" y="1239"/>
                  </a:cubicBezTo>
                  <a:cubicBezTo>
                    <a:pt x="235" y="1098"/>
                    <a:pt x="358" y="564"/>
                    <a:pt x="506" y="117"/>
                  </a:cubicBezTo>
                  <a:cubicBezTo>
                    <a:pt x="531" y="48"/>
                    <a:pt x="475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1" name="Google Shape;2511;p27"/>
            <p:cNvSpPr/>
            <p:nvPr/>
          </p:nvSpPr>
          <p:spPr>
            <a:xfrm>
              <a:off x="1196111" y="2365679"/>
              <a:ext cx="46256" cy="30042"/>
            </a:xfrm>
            <a:custGeom>
              <a:avLst/>
              <a:gdLst/>
              <a:ahLst/>
              <a:cxnLst/>
              <a:rect l="l" t="t" r="r" b="b"/>
              <a:pathLst>
                <a:path w="756" h="491" extrusionOk="0">
                  <a:moveTo>
                    <a:pt x="175" y="0"/>
                  </a:moveTo>
                  <a:cubicBezTo>
                    <a:pt x="152" y="0"/>
                    <a:pt x="130" y="1"/>
                    <a:pt x="111" y="3"/>
                  </a:cubicBezTo>
                  <a:cubicBezTo>
                    <a:pt x="0" y="12"/>
                    <a:pt x="11" y="173"/>
                    <a:pt x="115" y="173"/>
                  </a:cubicBezTo>
                  <a:cubicBezTo>
                    <a:pt x="118" y="173"/>
                    <a:pt x="122" y="173"/>
                    <a:pt x="126" y="173"/>
                  </a:cubicBezTo>
                  <a:cubicBezTo>
                    <a:pt x="127" y="173"/>
                    <a:pt x="142" y="172"/>
                    <a:pt x="165" y="172"/>
                  </a:cubicBezTo>
                  <a:cubicBezTo>
                    <a:pt x="264" y="172"/>
                    <a:pt x="519" y="194"/>
                    <a:pt x="576" y="426"/>
                  </a:cubicBezTo>
                  <a:cubicBezTo>
                    <a:pt x="586" y="463"/>
                    <a:pt x="623" y="491"/>
                    <a:pt x="660" y="491"/>
                  </a:cubicBezTo>
                  <a:cubicBezTo>
                    <a:pt x="669" y="491"/>
                    <a:pt x="675" y="487"/>
                    <a:pt x="681" y="487"/>
                  </a:cubicBezTo>
                  <a:cubicBezTo>
                    <a:pt x="727" y="475"/>
                    <a:pt x="755" y="429"/>
                    <a:pt x="743" y="383"/>
                  </a:cubicBezTo>
                  <a:cubicBezTo>
                    <a:pt x="666" y="77"/>
                    <a:pt x="36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2" name="Google Shape;2512;p27"/>
            <p:cNvSpPr/>
            <p:nvPr/>
          </p:nvSpPr>
          <p:spPr>
            <a:xfrm>
              <a:off x="1224194" y="2406488"/>
              <a:ext cx="36833" cy="42462"/>
            </a:xfrm>
            <a:custGeom>
              <a:avLst/>
              <a:gdLst/>
              <a:ahLst/>
              <a:cxnLst/>
              <a:rect l="l" t="t" r="r" b="b"/>
              <a:pathLst>
                <a:path w="602" h="694" extrusionOk="0">
                  <a:moveTo>
                    <a:pt x="97" y="1"/>
                  </a:moveTo>
                  <a:cubicBezTo>
                    <a:pt x="62" y="1"/>
                    <a:pt x="28" y="21"/>
                    <a:pt x="15" y="55"/>
                  </a:cubicBezTo>
                  <a:cubicBezTo>
                    <a:pt x="0" y="101"/>
                    <a:pt x="22" y="150"/>
                    <a:pt x="65" y="166"/>
                  </a:cubicBezTo>
                  <a:cubicBezTo>
                    <a:pt x="80" y="169"/>
                    <a:pt x="420" y="305"/>
                    <a:pt x="358" y="592"/>
                  </a:cubicBezTo>
                  <a:cubicBezTo>
                    <a:pt x="349" y="635"/>
                    <a:pt x="376" y="681"/>
                    <a:pt x="423" y="693"/>
                  </a:cubicBezTo>
                  <a:lnTo>
                    <a:pt x="441" y="693"/>
                  </a:lnTo>
                  <a:cubicBezTo>
                    <a:pt x="481" y="693"/>
                    <a:pt x="515" y="666"/>
                    <a:pt x="524" y="629"/>
                  </a:cubicBezTo>
                  <a:cubicBezTo>
                    <a:pt x="601" y="283"/>
                    <a:pt x="296" y="70"/>
                    <a:pt x="127" y="6"/>
                  </a:cubicBezTo>
                  <a:cubicBezTo>
                    <a:pt x="117" y="2"/>
                    <a:pt x="107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3" name="Google Shape;2513;p27"/>
            <p:cNvSpPr/>
            <p:nvPr/>
          </p:nvSpPr>
          <p:spPr>
            <a:xfrm>
              <a:off x="1136641" y="2333741"/>
              <a:ext cx="46256" cy="30103"/>
            </a:xfrm>
            <a:custGeom>
              <a:avLst/>
              <a:gdLst/>
              <a:ahLst/>
              <a:cxnLst/>
              <a:rect l="l" t="t" r="r" b="b"/>
              <a:pathLst>
                <a:path w="756" h="492" extrusionOk="0">
                  <a:moveTo>
                    <a:pt x="174" y="1"/>
                  </a:moveTo>
                  <a:cubicBezTo>
                    <a:pt x="151" y="1"/>
                    <a:pt x="130" y="2"/>
                    <a:pt x="111" y="4"/>
                  </a:cubicBezTo>
                  <a:cubicBezTo>
                    <a:pt x="1" y="16"/>
                    <a:pt x="14" y="174"/>
                    <a:pt x="118" y="174"/>
                  </a:cubicBezTo>
                  <a:cubicBezTo>
                    <a:pt x="122" y="174"/>
                    <a:pt x="125" y="174"/>
                    <a:pt x="129" y="174"/>
                  </a:cubicBezTo>
                  <a:cubicBezTo>
                    <a:pt x="130" y="174"/>
                    <a:pt x="144" y="172"/>
                    <a:pt x="167" y="172"/>
                  </a:cubicBezTo>
                  <a:cubicBezTo>
                    <a:pt x="264" y="172"/>
                    <a:pt x="520" y="195"/>
                    <a:pt x="580" y="427"/>
                  </a:cubicBezTo>
                  <a:cubicBezTo>
                    <a:pt x="589" y="464"/>
                    <a:pt x="623" y="491"/>
                    <a:pt x="660" y="491"/>
                  </a:cubicBezTo>
                  <a:cubicBezTo>
                    <a:pt x="669" y="491"/>
                    <a:pt x="675" y="491"/>
                    <a:pt x="682" y="488"/>
                  </a:cubicBezTo>
                  <a:cubicBezTo>
                    <a:pt x="728" y="476"/>
                    <a:pt x="756" y="430"/>
                    <a:pt x="743" y="383"/>
                  </a:cubicBezTo>
                  <a:cubicBezTo>
                    <a:pt x="669" y="80"/>
                    <a:pt x="367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4" name="Google Shape;2514;p27"/>
            <p:cNvSpPr/>
            <p:nvPr/>
          </p:nvSpPr>
          <p:spPr>
            <a:xfrm>
              <a:off x="1140802" y="2378099"/>
              <a:ext cx="46256" cy="30103"/>
            </a:xfrm>
            <a:custGeom>
              <a:avLst/>
              <a:gdLst/>
              <a:ahLst/>
              <a:cxnLst/>
              <a:rect l="l" t="t" r="r" b="b"/>
              <a:pathLst>
                <a:path w="756" h="492" extrusionOk="0">
                  <a:moveTo>
                    <a:pt x="176" y="1"/>
                  </a:moveTo>
                  <a:cubicBezTo>
                    <a:pt x="152" y="1"/>
                    <a:pt x="131" y="2"/>
                    <a:pt x="111" y="4"/>
                  </a:cubicBezTo>
                  <a:cubicBezTo>
                    <a:pt x="1" y="13"/>
                    <a:pt x="11" y="174"/>
                    <a:pt x="115" y="174"/>
                  </a:cubicBezTo>
                  <a:cubicBezTo>
                    <a:pt x="119" y="174"/>
                    <a:pt x="122" y="174"/>
                    <a:pt x="126" y="173"/>
                  </a:cubicBezTo>
                  <a:cubicBezTo>
                    <a:pt x="127" y="173"/>
                    <a:pt x="141" y="172"/>
                    <a:pt x="164" y="172"/>
                  </a:cubicBezTo>
                  <a:cubicBezTo>
                    <a:pt x="262" y="172"/>
                    <a:pt x="519" y="194"/>
                    <a:pt x="577" y="426"/>
                  </a:cubicBezTo>
                  <a:cubicBezTo>
                    <a:pt x="586" y="463"/>
                    <a:pt x="620" y="491"/>
                    <a:pt x="660" y="491"/>
                  </a:cubicBezTo>
                  <a:cubicBezTo>
                    <a:pt x="666" y="488"/>
                    <a:pt x="675" y="488"/>
                    <a:pt x="681" y="488"/>
                  </a:cubicBezTo>
                  <a:cubicBezTo>
                    <a:pt x="728" y="476"/>
                    <a:pt x="755" y="429"/>
                    <a:pt x="743" y="383"/>
                  </a:cubicBezTo>
                  <a:cubicBezTo>
                    <a:pt x="666" y="78"/>
                    <a:pt x="368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5" name="Google Shape;2515;p27"/>
            <p:cNvSpPr/>
            <p:nvPr/>
          </p:nvSpPr>
          <p:spPr>
            <a:xfrm>
              <a:off x="1088245" y="2345978"/>
              <a:ext cx="51824" cy="21048"/>
            </a:xfrm>
            <a:custGeom>
              <a:avLst/>
              <a:gdLst/>
              <a:ahLst/>
              <a:cxnLst/>
              <a:rect l="l" t="t" r="r" b="b"/>
              <a:pathLst>
                <a:path w="847" h="344" extrusionOk="0">
                  <a:moveTo>
                    <a:pt x="412" y="1"/>
                  </a:moveTo>
                  <a:cubicBezTo>
                    <a:pt x="286" y="1"/>
                    <a:pt x="167" y="38"/>
                    <a:pt x="91" y="75"/>
                  </a:cubicBezTo>
                  <a:cubicBezTo>
                    <a:pt x="1" y="120"/>
                    <a:pt x="45" y="240"/>
                    <a:pt x="125" y="240"/>
                  </a:cubicBezTo>
                  <a:cubicBezTo>
                    <a:pt x="139" y="240"/>
                    <a:pt x="153" y="237"/>
                    <a:pt x="168" y="230"/>
                  </a:cubicBezTo>
                  <a:cubicBezTo>
                    <a:pt x="170" y="230"/>
                    <a:pt x="284" y="173"/>
                    <a:pt x="412" y="173"/>
                  </a:cubicBezTo>
                  <a:cubicBezTo>
                    <a:pt x="505" y="173"/>
                    <a:pt x="606" y="203"/>
                    <a:pt x="677" y="304"/>
                  </a:cubicBezTo>
                  <a:cubicBezTo>
                    <a:pt x="692" y="328"/>
                    <a:pt x="720" y="341"/>
                    <a:pt x="748" y="344"/>
                  </a:cubicBezTo>
                  <a:cubicBezTo>
                    <a:pt x="766" y="341"/>
                    <a:pt x="782" y="334"/>
                    <a:pt x="797" y="322"/>
                  </a:cubicBezTo>
                  <a:cubicBezTo>
                    <a:pt x="837" y="294"/>
                    <a:pt x="846" y="242"/>
                    <a:pt x="819" y="205"/>
                  </a:cubicBezTo>
                  <a:cubicBezTo>
                    <a:pt x="710" y="50"/>
                    <a:pt x="556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" name="Google Shape;2516;p27"/>
          <p:cNvGrpSpPr/>
          <p:nvPr/>
        </p:nvGrpSpPr>
        <p:grpSpPr>
          <a:xfrm>
            <a:off x="1002886" y="981944"/>
            <a:ext cx="1732075" cy="1696976"/>
            <a:chOff x="1356960" y="599573"/>
            <a:chExt cx="1862318" cy="1690852"/>
          </a:xfrm>
        </p:grpSpPr>
        <p:grpSp>
          <p:nvGrpSpPr>
            <p:cNvPr id="4" name="Google Shape;2517;p27"/>
            <p:cNvGrpSpPr/>
            <p:nvPr/>
          </p:nvGrpSpPr>
          <p:grpSpPr>
            <a:xfrm>
              <a:off x="1356960" y="599573"/>
              <a:ext cx="1862318" cy="1690852"/>
              <a:chOff x="635396" y="-1744961"/>
              <a:chExt cx="1103989" cy="1002283"/>
            </a:xfrm>
          </p:grpSpPr>
          <p:sp>
            <p:nvSpPr>
              <p:cNvPr id="2518" name="Google Shape;2518;p27"/>
              <p:cNvSpPr/>
              <p:nvPr/>
            </p:nvSpPr>
            <p:spPr>
              <a:xfrm>
                <a:off x="650164" y="-1744897"/>
                <a:ext cx="1079729" cy="1002219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31149" extrusionOk="0">
                    <a:moveTo>
                      <a:pt x="26128" y="23404"/>
                    </a:moveTo>
                    <a:lnTo>
                      <a:pt x="26128" y="23404"/>
                    </a:lnTo>
                    <a:cubicBezTo>
                      <a:pt x="25918" y="23515"/>
                      <a:pt x="25693" y="23626"/>
                      <a:pt x="25446" y="23731"/>
                    </a:cubicBezTo>
                    <a:cubicBezTo>
                      <a:pt x="25443" y="23722"/>
                      <a:pt x="25440" y="23713"/>
                      <a:pt x="25434" y="23706"/>
                    </a:cubicBezTo>
                    <a:cubicBezTo>
                      <a:pt x="25662" y="23611"/>
                      <a:pt x="25894" y="23512"/>
                      <a:pt x="26128" y="23404"/>
                    </a:cubicBezTo>
                    <a:close/>
                    <a:moveTo>
                      <a:pt x="21811" y="1"/>
                    </a:moveTo>
                    <a:cubicBezTo>
                      <a:pt x="20889" y="1"/>
                      <a:pt x="20414" y="2925"/>
                      <a:pt x="19407" y="3588"/>
                    </a:cubicBezTo>
                    <a:cubicBezTo>
                      <a:pt x="19391" y="3587"/>
                      <a:pt x="19373" y="3586"/>
                      <a:pt x="19354" y="3586"/>
                    </a:cubicBezTo>
                    <a:cubicBezTo>
                      <a:pt x="19103" y="3586"/>
                      <a:pt x="18608" y="3676"/>
                      <a:pt x="18281" y="3739"/>
                    </a:cubicBezTo>
                    <a:cubicBezTo>
                      <a:pt x="17988" y="3751"/>
                      <a:pt x="17705" y="3773"/>
                      <a:pt x="17424" y="3797"/>
                    </a:cubicBezTo>
                    <a:cubicBezTo>
                      <a:pt x="17032" y="3797"/>
                      <a:pt x="16320" y="3912"/>
                      <a:pt x="16320" y="3912"/>
                    </a:cubicBezTo>
                    <a:lnTo>
                      <a:pt x="16323" y="3930"/>
                    </a:lnTo>
                    <a:cubicBezTo>
                      <a:pt x="16200" y="3949"/>
                      <a:pt x="16079" y="3970"/>
                      <a:pt x="15962" y="3989"/>
                    </a:cubicBezTo>
                    <a:cubicBezTo>
                      <a:pt x="15953" y="3970"/>
                      <a:pt x="15944" y="3961"/>
                      <a:pt x="15934" y="3958"/>
                    </a:cubicBezTo>
                    <a:cubicBezTo>
                      <a:pt x="15925" y="3956"/>
                      <a:pt x="15914" y="3955"/>
                      <a:pt x="15900" y="3955"/>
                    </a:cubicBezTo>
                    <a:cubicBezTo>
                      <a:pt x="15726" y="3955"/>
                      <a:pt x="15196" y="4093"/>
                      <a:pt x="14793" y="4205"/>
                    </a:cubicBezTo>
                    <a:cubicBezTo>
                      <a:pt x="14500" y="4263"/>
                      <a:pt x="14219" y="4319"/>
                      <a:pt x="13951" y="4374"/>
                    </a:cubicBezTo>
                    <a:cubicBezTo>
                      <a:pt x="13948" y="4356"/>
                      <a:pt x="13948" y="4343"/>
                      <a:pt x="13948" y="4343"/>
                    </a:cubicBezTo>
                    <a:cubicBezTo>
                      <a:pt x="13948" y="4343"/>
                      <a:pt x="12832" y="4513"/>
                      <a:pt x="12468" y="4624"/>
                    </a:cubicBezTo>
                    <a:cubicBezTo>
                      <a:pt x="12438" y="4625"/>
                      <a:pt x="12409" y="4626"/>
                      <a:pt x="12379" y="4626"/>
                    </a:cubicBezTo>
                    <a:cubicBezTo>
                      <a:pt x="10937" y="4626"/>
                      <a:pt x="9790" y="2874"/>
                      <a:pt x="8683" y="2505"/>
                    </a:cubicBezTo>
                    <a:cubicBezTo>
                      <a:pt x="8646" y="2493"/>
                      <a:pt x="8610" y="2487"/>
                      <a:pt x="8574" y="2487"/>
                    </a:cubicBezTo>
                    <a:cubicBezTo>
                      <a:pt x="7512" y="2487"/>
                      <a:pt x="7345" y="7930"/>
                      <a:pt x="7345" y="7930"/>
                    </a:cubicBezTo>
                    <a:cubicBezTo>
                      <a:pt x="7135" y="8708"/>
                      <a:pt x="7045" y="9513"/>
                      <a:pt x="7086" y="10315"/>
                    </a:cubicBezTo>
                    <a:cubicBezTo>
                      <a:pt x="7092" y="11083"/>
                      <a:pt x="7215" y="11755"/>
                      <a:pt x="7428" y="12344"/>
                    </a:cubicBezTo>
                    <a:cubicBezTo>
                      <a:pt x="7295" y="12816"/>
                      <a:pt x="7184" y="13346"/>
                      <a:pt x="7061" y="13972"/>
                    </a:cubicBezTo>
                    <a:lnTo>
                      <a:pt x="7049" y="13960"/>
                    </a:lnTo>
                    <a:cubicBezTo>
                      <a:pt x="7049" y="14053"/>
                      <a:pt x="6870" y="14901"/>
                      <a:pt x="6774" y="15422"/>
                    </a:cubicBezTo>
                    <a:cubicBezTo>
                      <a:pt x="6681" y="15872"/>
                      <a:pt x="6577" y="16366"/>
                      <a:pt x="6453" y="16906"/>
                    </a:cubicBezTo>
                    <a:cubicBezTo>
                      <a:pt x="6438" y="16973"/>
                      <a:pt x="6419" y="17041"/>
                      <a:pt x="6398" y="17109"/>
                    </a:cubicBezTo>
                    <a:cubicBezTo>
                      <a:pt x="6250" y="17418"/>
                      <a:pt x="6068" y="17741"/>
                      <a:pt x="5991" y="17942"/>
                    </a:cubicBezTo>
                    <a:cubicBezTo>
                      <a:pt x="4427" y="20422"/>
                      <a:pt x="1" y="23117"/>
                      <a:pt x="3218" y="23457"/>
                    </a:cubicBezTo>
                    <a:cubicBezTo>
                      <a:pt x="4452" y="23586"/>
                      <a:pt x="6891" y="23929"/>
                      <a:pt x="9831" y="24188"/>
                    </a:cubicBezTo>
                    <a:lnTo>
                      <a:pt x="9824" y="24212"/>
                    </a:lnTo>
                    <a:cubicBezTo>
                      <a:pt x="9824" y="24212"/>
                      <a:pt x="10684" y="24348"/>
                      <a:pt x="11106" y="24348"/>
                    </a:cubicBezTo>
                    <a:cubicBezTo>
                      <a:pt x="11232" y="24348"/>
                      <a:pt x="11318" y="24336"/>
                      <a:pt x="11333" y="24305"/>
                    </a:cubicBezTo>
                    <a:cubicBezTo>
                      <a:pt x="12181" y="24366"/>
                      <a:pt x="13060" y="24419"/>
                      <a:pt x="13954" y="24453"/>
                    </a:cubicBezTo>
                    <a:cubicBezTo>
                      <a:pt x="14904" y="25042"/>
                      <a:pt x="15746" y="25372"/>
                      <a:pt x="16261" y="25394"/>
                    </a:cubicBezTo>
                    <a:lnTo>
                      <a:pt x="16314" y="25394"/>
                    </a:lnTo>
                    <a:cubicBezTo>
                      <a:pt x="16570" y="25394"/>
                      <a:pt x="16746" y="25316"/>
                      <a:pt x="16835" y="25168"/>
                    </a:cubicBezTo>
                    <a:cubicBezTo>
                      <a:pt x="16927" y="25020"/>
                      <a:pt x="16924" y="24798"/>
                      <a:pt x="16823" y="24518"/>
                    </a:cubicBezTo>
                    <a:lnTo>
                      <a:pt x="16823" y="24518"/>
                    </a:lnTo>
                    <a:cubicBezTo>
                      <a:pt x="17992" y="24737"/>
                      <a:pt x="19179" y="24848"/>
                      <a:pt x="20370" y="24857"/>
                    </a:cubicBezTo>
                    <a:cubicBezTo>
                      <a:pt x="20909" y="24857"/>
                      <a:pt x="21449" y="24829"/>
                      <a:pt x="21989" y="24774"/>
                    </a:cubicBezTo>
                    <a:lnTo>
                      <a:pt x="21989" y="24774"/>
                    </a:lnTo>
                    <a:cubicBezTo>
                      <a:pt x="22384" y="25674"/>
                      <a:pt x="22044" y="26652"/>
                      <a:pt x="19907" y="27463"/>
                    </a:cubicBezTo>
                    <a:cubicBezTo>
                      <a:pt x="19219" y="27725"/>
                      <a:pt x="18504" y="27892"/>
                      <a:pt x="17773" y="27957"/>
                    </a:cubicBezTo>
                    <a:lnTo>
                      <a:pt x="17776" y="27944"/>
                    </a:lnTo>
                    <a:lnTo>
                      <a:pt x="17776" y="27944"/>
                    </a:lnTo>
                    <a:cubicBezTo>
                      <a:pt x="17736" y="27958"/>
                      <a:pt x="17570" y="27962"/>
                      <a:pt x="17359" y="27962"/>
                    </a:cubicBezTo>
                    <a:cubicBezTo>
                      <a:pt x="16937" y="27962"/>
                      <a:pt x="16335" y="27944"/>
                      <a:pt x="16200" y="27944"/>
                    </a:cubicBezTo>
                    <a:cubicBezTo>
                      <a:pt x="16193" y="27944"/>
                      <a:pt x="16190" y="27947"/>
                      <a:pt x="16187" y="27950"/>
                    </a:cubicBezTo>
                    <a:cubicBezTo>
                      <a:pt x="16024" y="27935"/>
                      <a:pt x="15863" y="27917"/>
                      <a:pt x="15703" y="27895"/>
                    </a:cubicBezTo>
                    <a:cubicBezTo>
                      <a:pt x="15290" y="27805"/>
                      <a:pt x="14207" y="27580"/>
                      <a:pt x="14016" y="27543"/>
                    </a:cubicBezTo>
                    <a:cubicBezTo>
                      <a:pt x="14014" y="27542"/>
                      <a:pt x="14012" y="27542"/>
                      <a:pt x="14011" y="27542"/>
                    </a:cubicBezTo>
                    <a:cubicBezTo>
                      <a:pt x="14006" y="27542"/>
                      <a:pt x="14003" y="27544"/>
                      <a:pt x="14000" y="27546"/>
                    </a:cubicBezTo>
                    <a:cubicBezTo>
                      <a:pt x="13914" y="27525"/>
                      <a:pt x="13831" y="27503"/>
                      <a:pt x="13748" y="27482"/>
                    </a:cubicBezTo>
                    <a:cubicBezTo>
                      <a:pt x="13751" y="27469"/>
                      <a:pt x="13754" y="27463"/>
                      <a:pt x="13754" y="27463"/>
                    </a:cubicBezTo>
                    <a:cubicBezTo>
                      <a:pt x="13618" y="27442"/>
                      <a:pt x="13485" y="27411"/>
                      <a:pt x="13353" y="27374"/>
                    </a:cubicBezTo>
                    <a:lnTo>
                      <a:pt x="13322" y="27364"/>
                    </a:lnTo>
                    <a:cubicBezTo>
                      <a:pt x="12890" y="27247"/>
                      <a:pt x="12428" y="27071"/>
                      <a:pt x="12276" y="27056"/>
                    </a:cubicBezTo>
                    <a:cubicBezTo>
                      <a:pt x="12267" y="27056"/>
                      <a:pt x="12258" y="27059"/>
                      <a:pt x="12252" y="27068"/>
                    </a:cubicBezTo>
                    <a:cubicBezTo>
                      <a:pt x="11198" y="26780"/>
                      <a:pt x="10162" y="26536"/>
                      <a:pt x="9111" y="26536"/>
                    </a:cubicBezTo>
                    <a:cubicBezTo>
                      <a:pt x="7970" y="26536"/>
                      <a:pt x="6810" y="26824"/>
                      <a:pt x="5590" y="27654"/>
                    </a:cubicBezTo>
                    <a:cubicBezTo>
                      <a:pt x="1806" y="30228"/>
                      <a:pt x="2758" y="31142"/>
                      <a:pt x="4556" y="31142"/>
                    </a:cubicBezTo>
                    <a:cubicBezTo>
                      <a:pt x="4702" y="31142"/>
                      <a:pt x="4852" y="31136"/>
                      <a:pt x="5007" y="31124"/>
                    </a:cubicBezTo>
                    <a:cubicBezTo>
                      <a:pt x="5010" y="31133"/>
                      <a:pt x="5013" y="31140"/>
                      <a:pt x="5016" y="31140"/>
                    </a:cubicBezTo>
                    <a:cubicBezTo>
                      <a:pt x="5046" y="31145"/>
                      <a:pt x="5084" y="31148"/>
                      <a:pt x="5129" y="31148"/>
                    </a:cubicBezTo>
                    <a:cubicBezTo>
                      <a:pt x="5387" y="31148"/>
                      <a:pt x="5856" y="31056"/>
                      <a:pt x="6166" y="30948"/>
                    </a:cubicBezTo>
                    <a:cubicBezTo>
                      <a:pt x="6293" y="30918"/>
                      <a:pt x="6425" y="30890"/>
                      <a:pt x="6558" y="30859"/>
                    </a:cubicBezTo>
                    <a:cubicBezTo>
                      <a:pt x="7070" y="30782"/>
                      <a:pt x="7400" y="30705"/>
                      <a:pt x="7579" y="30662"/>
                    </a:cubicBezTo>
                    <a:cubicBezTo>
                      <a:pt x="7749" y="30631"/>
                      <a:pt x="7924" y="30603"/>
                      <a:pt x="8103" y="30575"/>
                    </a:cubicBezTo>
                    <a:cubicBezTo>
                      <a:pt x="8106" y="30575"/>
                      <a:pt x="8106" y="30575"/>
                      <a:pt x="8110" y="30578"/>
                    </a:cubicBezTo>
                    <a:cubicBezTo>
                      <a:pt x="8112" y="30578"/>
                      <a:pt x="8116" y="30578"/>
                      <a:pt x="8120" y="30578"/>
                    </a:cubicBezTo>
                    <a:cubicBezTo>
                      <a:pt x="8259" y="30578"/>
                      <a:pt x="8953" y="30472"/>
                      <a:pt x="9328" y="30412"/>
                    </a:cubicBezTo>
                    <a:cubicBezTo>
                      <a:pt x="10308" y="30306"/>
                      <a:pt x="11416" y="30237"/>
                      <a:pt x="12662" y="30237"/>
                    </a:cubicBezTo>
                    <a:cubicBezTo>
                      <a:pt x="14456" y="30237"/>
                      <a:pt x="16536" y="30379"/>
                      <a:pt x="18935" y="30754"/>
                    </a:cubicBezTo>
                    <a:cubicBezTo>
                      <a:pt x="19377" y="30823"/>
                      <a:pt x="19801" y="30856"/>
                      <a:pt x="20206" y="30856"/>
                    </a:cubicBezTo>
                    <a:cubicBezTo>
                      <a:pt x="21283" y="30856"/>
                      <a:pt x="22228" y="30624"/>
                      <a:pt x="23022" y="30230"/>
                    </a:cubicBezTo>
                    <a:cubicBezTo>
                      <a:pt x="23377" y="30057"/>
                      <a:pt x="23756" y="29832"/>
                      <a:pt x="23861" y="29712"/>
                    </a:cubicBezTo>
                    <a:cubicBezTo>
                      <a:pt x="24021" y="29591"/>
                      <a:pt x="24176" y="29462"/>
                      <a:pt x="24321" y="29323"/>
                    </a:cubicBezTo>
                    <a:lnTo>
                      <a:pt x="24324" y="29323"/>
                    </a:lnTo>
                    <a:cubicBezTo>
                      <a:pt x="24478" y="29246"/>
                      <a:pt x="25147" y="28638"/>
                      <a:pt x="25341" y="27969"/>
                    </a:cubicBezTo>
                    <a:cubicBezTo>
                      <a:pt x="25443" y="27765"/>
                      <a:pt x="25536" y="27559"/>
                      <a:pt x="25610" y="27343"/>
                    </a:cubicBezTo>
                    <a:cubicBezTo>
                      <a:pt x="25662" y="27226"/>
                      <a:pt x="25702" y="27099"/>
                      <a:pt x="25727" y="26973"/>
                    </a:cubicBezTo>
                    <a:cubicBezTo>
                      <a:pt x="25813" y="26649"/>
                      <a:pt x="25866" y="26319"/>
                      <a:pt x="25881" y="25983"/>
                    </a:cubicBezTo>
                    <a:cubicBezTo>
                      <a:pt x="25897" y="25875"/>
                      <a:pt x="25903" y="25807"/>
                      <a:pt x="25903" y="25807"/>
                    </a:cubicBezTo>
                    <a:lnTo>
                      <a:pt x="25887" y="25807"/>
                    </a:lnTo>
                    <a:cubicBezTo>
                      <a:pt x="25900" y="25147"/>
                      <a:pt x="25770" y="24490"/>
                      <a:pt x="25511" y="23882"/>
                    </a:cubicBezTo>
                    <a:cubicBezTo>
                      <a:pt x="26220" y="23580"/>
                      <a:pt x="26890" y="23185"/>
                      <a:pt x="27494" y="22704"/>
                    </a:cubicBezTo>
                    <a:cubicBezTo>
                      <a:pt x="27658" y="22605"/>
                      <a:pt x="27824" y="22510"/>
                      <a:pt x="27991" y="22408"/>
                    </a:cubicBezTo>
                    <a:cubicBezTo>
                      <a:pt x="27991" y="22408"/>
                      <a:pt x="27991" y="22352"/>
                      <a:pt x="27991" y="22257"/>
                    </a:cubicBezTo>
                    <a:cubicBezTo>
                      <a:pt x="28037" y="22211"/>
                      <a:pt x="28080" y="22167"/>
                      <a:pt x="28111" y="22130"/>
                    </a:cubicBezTo>
                    <a:cubicBezTo>
                      <a:pt x="29329" y="21264"/>
                      <a:pt x="30282" y="19910"/>
                      <a:pt x="31013" y="18312"/>
                    </a:cubicBezTo>
                    <a:cubicBezTo>
                      <a:pt x="31168" y="18028"/>
                      <a:pt x="31350" y="17612"/>
                      <a:pt x="31377" y="17458"/>
                    </a:cubicBezTo>
                    <a:cubicBezTo>
                      <a:pt x="31670" y="16705"/>
                      <a:pt x="31920" y="15934"/>
                      <a:pt x="32127" y="15154"/>
                    </a:cubicBezTo>
                    <a:lnTo>
                      <a:pt x="32170" y="15172"/>
                    </a:lnTo>
                    <a:cubicBezTo>
                      <a:pt x="32266" y="14981"/>
                      <a:pt x="32432" y="14046"/>
                      <a:pt x="32435" y="13861"/>
                    </a:cubicBezTo>
                    <a:cubicBezTo>
                      <a:pt x="33557" y="8623"/>
                      <a:pt x="33203" y="3118"/>
                      <a:pt x="32444" y="3118"/>
                    </a:cubicBezTo>
                    <a:cubicBezTo>
                      <a:pt x="32408" y="3118"/>
                      <a:pt x="32371" y="3130"/>
                      <a:pt x="32334" y="3156"/>
                    </a:cubicBezTo>
                    <a:cubicBezTo>
                      <a:pt x="31377" y="3801"/>
                      <a:pt x="30551" y="4377"/>
                      <a:pt x="29829" y="4889"/>
                    </a:cubicBezTo>
                    <a:cubicBezTo>
                      <a:pt x="29826" y="4889"/>
                      <a:pt x="29823" y="4886"/>
                      <a:pt x="29823" y="4883"/>
                    </a:cubicBezTo>
                    <a:cubicBezTo>
                      <a:pt x="29822" y="4883"/>
                      <a:pt x="29820" y="4882"/>
                      <a:pt x="29819" y="4882"/>
                    </a:cubicBezTo>
                    <a:cubicBezTo>
                      <a:pt x="29758" y="4882"/>
                      <a:pt x="29423" y="5152"/>
                      <a:pt x="29135" y="5392"/>
                    </a:cubicBezTo>
                    <a:cubicBezTo>
                      <a:pt x="28876" y="5580"/>
                      <a:pt x="28632" y="5759"/>
                      <a:pt x="28407" y="5932"/>
                    </a:cubicBezTo>
                    <a:cubicBezTo>
                      <a:pt x="28394" y="5911"/>
                      <a:pt x="28384" y="5899"/>
                      <a:pt x="28373" y="5899"/>
                    </a:cubicBezTo>
                    <a:cubicBezTo>
                      <a:pt x="28371" y="5899"/>
                      <a:pt x="28369" y="5900"/>
                      <a:pt x="28367" y="5901"/>
                    </a:cubicBezTo>
                    <a:cubicBezTo>
                      <a:pt x="27806" y="6216"/>
                      <a:pt x="27500" y="6542"/>
                      <a:pt x="27349" y="6749"/>
                    </a:cubicBezTo>
                    <a:cubicBezTo>
                      <a:pt x="26951" y="7070"/>
                      <a:pt x="26624" y="7344"/>
                      <a:pt x="26353" y="7582"/>
                    </a:cubicBezTo>
                    <a:cubicBezTo>
                      <a:pt x="26125" y="6774"/>
                      <a:pt x="25819" y="5990"/>
                      <a:pt x="25440" y="5241"/>
                    </a:cubicBezTo>
                    <a:cubicBezTo>
                      <a:pt x="24447" y="2780"/>
                      <a:pt x="22871" y="735"/>
                      <a:pt x="22226" y="186"/>
                    </a:cubicBezTo>
                    <a:cubicBezTo>
                      <a:pt x="22077" y="58"/>
                      <a:pt x="21940" y="1"/>
                      <a:pt x="2181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9" name="Google Shape;2519;p27"/>
              <p:cNvSpPr/>
              <p:nvPr/>
            </p:nvSpPr>
            <p:spPr>
              <a:xfrm>
                <a:off x="635396" y="-1744961"/>
                <a:ext cx="1103989" cy="788352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24502" extrusionOk="0">
                    <a:moveTo>
                      <a:pt x="22270" y="1"/>
                    </a:moveTo>
                    <a:cubicBezTo>
                      <a:pt x="21228" y="1"/>
                      <a:pt x="20759" y="3722"/>
                      <a:pt x="19447" y="3722"/>
                    </a:cubicBezTo>
                    <a:cubicBezTo>
                      <a:pt x="16699" y="3722"/>
                      <a:pt x="14608" y="4419"/>
                      <a:pt x="13059" y="4614"/>
                    </a:cubicBezTo>
                    <a:cubicBezTo>
                      <a:pt x="12985" y="4623"/>
                      <a:pt x="12911" y="4627"/>
                      <a:pt x="12838" y="4627"/>
                    </a:cubicBezTo>
                    <a:cubicBezTo>
                      <a:pt x="11395" y="4627"/>
                      <a:pt x="10249" y="2874"/>
                      <a:pt x="9142" y="2507"/>
                    </a:cubicBezTo>
                    <a:cubicBezTo>
                      <a:pt x="9105" y="2495"/>
                      <a:pt x="9068" y="2488"/>
                      <a:pt x="9033" y="2488"/>
                    </a:cubicBezTo>
                    <a:cubicBezTo>
                      <a:pt x="7971" y="2488"/>
                      <a:pt x="7801" y="7929"/>
                      <a:pt x="7801" y="7929"/>
                    </a:cubicBezTo>
                    <a:cubicBezTo>
                      <a:pt x="7801" y="7929"/>
                      <a:pt x="7125" y="10141"/>
                      <a:pt x="7927" y="12195"/>
                    </a:cubicBezTo>
                    <a:cubicBezTo>
                      <a:pt x="7603" y="13287"/>
                      <a:pt x="7418" y="14678"/>
                      <a:pt x="6912" y="16908"/>
                    </a:cubicBezTo>
                    <a:cubicBezTo>
                      <a:pt x="6298" y="19606"/>
                      <a:pt x="0" y="23070"/>
                      <a:pt x="3677" y="23456"/>
                    </a:cubicBezTo>
                    <a:cubicBezTo>
                      <a:pt x="5764" y="23676"/>
                      <a:pt x="11295" y="24501"/>
                      <a:pt x="16855" y="24501"/>
                    </a:cubicBezTo>
                    <a:cubicBezTo>
                      <a:pt x="21090" y="24501"/>
                      <a:pt x="25341" y="24023"/>
                      <a:pt x="28101" y="22435"/>
                    </a:cubicBezTo>
                    <a:cubicBezTo>
                      <a:pt x="34311" y="18859"/>
                      <a:pt x="34183" y="3120"/>
                      <a:pt x="32903" y="3120"/>
                    </a:cubicBezTo>
                    <a:cubicBezTo>
                      <a:pt x="32867" y="3120"/>
                      <a:pt x="32830" y="3132"/>
                      <a:pt x="32793" y="3158"/>
                    </a:cubicBezTo>
                    <a:cubicBezTo>
                      <a:pt x="29378" y="5462"/>
                      <a:pt x="27574" y="6884"/>
                      <a:pt x="26627" y="7750"/>
                    </a:cubicBezTo>
                    <a:cubicBezTo>
                      <a:pt x="26038" y="4274"/>
                      <a:pt x="23540" y="916"/>
                      <a:pt x="22685" y="185"/>
                    </a:cubicBezTo>
                    <a:cubicBezTo>
                      <a:pt x="22537" y="57"/>
                      <a:pt x="22399" y="1"/>
                      <a:pt x="22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0" name="Google Shape;2520;p27"/>
              <p:cNvSpPr/>
              <p:nvPr/>
            </p:nvSpPr>
            <p:spPr>
              <a:xfrm>
                <a:off x="708337" y="-1078134"/>
                <a:ext cx="829536" cy="335199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0418" extrusionOk="0">
                    <a:moveTo>
                      <a:pt x="19443" y="1"/>
                    </a:moveTo>
                    <a:cubicBezTo>
                      <a:pt x="17844" y="1"/>
                      <a:pt x="16936" y="1321"/>
                      <a:pt x="16936" y="1321"/>
                    </a:cubicBezTo>
                    <a:cubicBezTo>
                      <a:pt x="16936" y="1321"/>
                      <a:pt x="23709" y="4609"/>
                      <a:pt x="18099" y="6737"/>
                    </a:cubicBezTo>
                    <a:cubicBezTo>
                      <a:pt x="17091" y="7119"/>
                      <a:pt x="16139" y="7264"/>
                      <a:pt x="15228" y="7264"/>
                    </a:cubicBezTo>
                    <a:cubicBezTo>
                      <a:pt x="12347" y="7264"/>
                      <a:pt x="9872" y="5813"/>
                      <a:pt x="7306" y="5813"/>
                    </a:cubicBezTo>
                    <a:cubicBezTo>
                      <a:pt x="6164" y="5813"/>
                      <a:pt x="5004" y="6101"/>
                      <a:pt x="3782" y="6931"/>
                    </a:cubicBezTo>
                    <a:cubicBezTo>
                      <a:pt x="1" y="9502"/>
                      <a:pt x="950" y="10417"/>
                      <a:pt x="2745" y="10417"/>
                    </a:cubicBezTo>
                    <a:cubicBezTo>
                      <a:pt x="3246" y="10417"/>
                      <a:pt x="3813" y="10346"/>
                      <a:pt x="4361" y="10219"/>
                    </a:cubicBezTo>
                    <a:cubicBezTo>
                      <a:pt x="5902" y="9864"/>
                      <a:pt x="8021" y="9509"/>
                      <a:pt x="10852" y="9509"/>
                    </a:cubicBezTo>
                    <a:cubicBezTo>
                      <a:pt x="12647" y="9509"/>
                      <a:pt x="14728" y="9652"/>
                      <a:pt x="17130" y="10028"/>
                    </a:cubicBezTo>
                    <a:cubicBezTo>
                      <a:pt x="17570" y="10096"/>
                      <a:pt x="17992" y="10129"/>
                      <a:pt x="18395" y="10129"/>
                    </a:cubicBezTo>
                    <a:cubicBezTo>
                      <a:pt x="23674" y="10129"/>
                      <a:pt x="25781" y="4570"/>
                      <a:pt x="22546" y="1515"/>
                    </a:cubicBezTo>
                    <a:cubicBezTo>
                      <a:pt x="21338" y="373"/>
                      <a:pt x="20293" y="1"/>
                      <a:pt x="19443" y="1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1" name="Google Shape;2521;p27"/>
              <p:cNvSpPr/>
              <p:nvPr/>
            </p:nvSpPr>
            <p:spPr>
              <a:xfrm>
                <a:off x="1025872" y="-1441326"/>
                <a:ext cx="87966" cy="55019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1710" extrusionOk="0">
                    <a:moveTo>
                      <a:pt x="110" y="0"/>
                    </a:moveTo>
                    <a:cubicBezTo>
                      <a:pt x="7" y="0"/>
                      <a:pt x="1" y="161"/>
                      <a:pt x="109" y="164"/>
                    </a:cubicBezTo>
                    <a:cubicBezTo>
                      <a:pt x="131" y="164"/>
                      <a:pt x="2092" y="287"/>
                      <a:pt x="2564" y="1657"/>
                    </a:cubicBezTo>
                    <a:cubicBezTo>
                      <a:pt x="2576" y="1688"/>
                      <a:pt x="2607" y="1709"/>
                      <a:pt x="2641" y="1709"/>
                    </a:cubicBezTo>
                    <a:cubicBezTo>
                      <a:pt x="2650" y="1709"/>
                      <a:pt x="2660" y="1709"/>
                      <a:pt x="2669" y="1706"/>
                    </a:cubicBezTo>
                    <a:cubicBezTo>
                      <a:pt x="2709" y="1691"/>
                      <a:pt x="2734" y="1644"/>
                      <a:pt x="2718" y="1601"/>
                    </a:cubicBezTo>
                    <a:cubicBezTo>
                      <a:pt x="2209" y="130"/>
                      <a:pt x="205" y="7"/>
                      <a:pt x="118" y="1"/>
                    </a:cubicBezTo>
                    <a:cubicBezTo>
                      <a:pt x="115" y="0"/>
                      <a:pt x="112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2" name="Google Shape;2522;p27"/>
              <p:cNvSpPr/>
              <p:nvPr/>
            </p:nvSpPr>
            <p:spPr>
              <a:xfrm>
                <a:off x="1298201" y="-1493803"/>
                <a:ext cx="57915" cy="8983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2" extrusionOk="0">
                    <a:moveTo>
                      <a:pt x="1683" y="1"/>
                    </a:moveTo>
                    <a:cubicBezTo>
                      <a:pt x="1670" y="1"/>
                      <a:pt x="1656" y="4"/>
                      <a:pt x="1641" y="12"/>
                    </a:cubicBezTo>
                    <a:cubicBezTo>
                      <a:pt x="1626" y="22"/>
                      <a:pt x="0" y="904"/>
                      <a:pt x="235" y="2720"/>
                    </a:cubicBezTo>
                    <a:cubicBezTo>
                      <a:pt x="238" y="2760"/>
                      <a:pt x="272" y="2791"/>
                      <a:pt x="315" y="2791"/>
                    </a:cubicBezTo>
                    <a:lnTo>
                      <a:pt x="327" y="2788"/>
                    </a:lnTo>
                    <a:cubicBezTo>
                      <a:pt x="370" y="2782"/>
                      <a:pt x="401" y="2742"/>
                      <a:pt x="395" y="2699"/>
                    </a:cubicBezTo>
                    <a:cubicBezTo>
                      <a:pt x="176" y="996"/>
                      <a:pt x="1703" y="163"/>
                      <a:pt x="1718" y="154"/>
                    </a:cubicBezTo>
                    <a:cubicBezTo>
                      <a:pt x="1799" y="110"/>
                      <a:pt x="1756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3" name="Google Shape;2523;p27"/>
              <p:cNvSpPr/>
              <p:nvPr/>
            </p:nvSpPr>
            <p:spPr>
              <a:xfrm>
                <a:off x="941219" y="-1614845"/>
                <a:ext cx="79054" cy="8899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766" extrusionOk="0">
                    <a:moveTo>
                      <a:pt x="254" y="0"/>
                    </a:moveTo>
                    <a:cubicBezTo>
                      <a:pt x="1" y="0"/>
                      <a:pt x="54" y="2766"/>
                      <a:pt x="54" y="2766"/>
                    </a:cubicBezTo>
                    <a:cubicBezTo>
                      <a:pt x="54" y="2766"/>
                      <a:pt x="2456" y="1800"/>
                      <a:pt x="2345" y="1523"/>
                    </a:cubicBezTo>
                    <a:cubicBezTo>
                      <a:pt x="2234" y="1248"/>
                      <a:pt x="550" y="141"/>
                      <a:pt x="273" y="5"/>
                    </a:cubicBezTo>
                    <a:cubicBezTo>
                      <a:pt x="266" y="2"/>
                      <a:pt x="260" y="0"/>
                      <a:pt x="254" y="0"/>
                    </a:cubicBezTo>
                    <a:close/>
                  </a:path>
                </a:pathLst>
              </a:custGeom>
              <a:solidFill>
                <a:srgbClr val="F6F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4" name="Google Shape;2524;p27"/>
              <p:cNvSpPr/>
              <p:nvPr/>
            </p:nvSpPr>
            <p:spPr>
              <a:xfrm>
                <a:off x="953028" y="-1589845"/>
                <a:ext cx="38642" cy="404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56" extrusionOk="0">
                    <a:moveTo>
                      <a:pt x="403" y="0"/>
                    </a:moveTo>
                    <a:cubicBezTo>
                      <a:pt x="346" y="0"/>
                      <a:pt x="291" y="67"/>
                      <a:pt x="337" y="129"/>
                    </a:cubicBezTo>
                    <a:cubicBezTo>
                      <a:pt x="603" y="502"/>
                      <a:pt x="880" y="952"/>
                      <a:pt x="911" y="1097"/>
                    </a:cubicBezTo>
                    <a:cubicBezTo>
                      <a:pt x="800" y="1085"/>
                      <a:pt x="482" y="928"/>
                      <a:pt x="168" y="733"/>
                    </a:cubicBezTo>
                    <a:cubicBezTo>
                      <a:pt x="151" y="721"/>
                      <a:pt x="134" y="716"/>
                      <a:pt x="119" y="716"/>
                    </a:cubicBezTo>
                    <a:cubicBezTo>
                      <a:pt x="48" y="716"/>
                      <a:pt x="0" y="824"/>
                      <a:pt x="81" y="869"/>
                    </a:cubicBezTo>
                    <a:cubicBezTo>
                      <a:pt x="488" y="1125"/>
                      <a:pt x="772" y="1255"/>
                      <a:pt x="930" y="1255"/>
                    </a:cubicBezTo>
                    <a:cubicBezTo>
                      <a:pt x="933" y="1255"/>
                      <a:pt x="936" y="1255"/>
                      <a:pt x="940" y="1255"/>
                    </a:cubicBezTo>
                    <a:cubicBezTo>
                      <a:pt x="976" y="1255"/>
                      <a:pt x="1012" y="1240"/>
                      <a:pt x="1041" y="1218"/>
                    </a:cubicBezTo>
                    <a:cubicBezTo>
                      <a:pt x="1084" y="1174"/>
                      <a:pt x="1201" y="1057"/>
                      <a:pt x="467" y="36"/>
                    </a:cubicBezTo>
                    <a:cubicBezTo>
                      <a:pt x="449" y="11"/>
                      <a:pt x="426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5" name="Google Shape;2525;p27"/>
              <p:cNvSpPr/>
              <p:nvPr/>
            </p:nvSpPr>
            <p:spPr>
              <a:xfrm>
                <a:off x="1312680" y="-1676364"/>
                <a:ext cx="83591" cy="86969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703" extrusionOk="0">
                    <a:moveTo>
                      <a:pt x="1445" y="0"/>
                    </a:moveTo>
                    <a:cubicBezTo>
                      <a:pt x="1214" y="0"/>
                      <a:pt x="1" y="2220"/>
                      <a:pt x="1" y="2220"/>
                    </a:cubicBezTo>
                    <a:cubicBezTo>
                      <a:pt x="1" y="2220"/>
                      <a:pt x="2076" y="2702"/>
                      <a:pt x="2479" y="2702"/>
                    </a:cubicBezTo>
                    <a:cubicBezTo>
                      <a:pt x="2517" y="2702"/>
                      <a:pt x="2541" y="2698"/>
                      <a:pt x="2545" y="2688"/>
                    </a:cubicBezTo>
                    <a:cubicBezTo>
                      <a:pt x="2598" y="2580"/>
                      <a:pt x="1632" y="175"/>
                      <a:pt x="1466" y="8"/>
                    </a:cubicBezTo>
                    <a:cubicBezTo>
                      <a:pt x="1460" y="3"/>
                      <a:pt x="1453" y="0"/>
                      <a:pt x="1445" y="0"/>
                    </a:cubicBezTo>
                    <a:close/>
                  </a:path>
                </a:pathLst>
              </a:custGeom>
              <a:solidFill>
                <a:srgbClr val="F6F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6" name="Google Shape;2526;p27"/>
              <p:cNvSpPr/>
              <p:nvPr/>
            </p:nvSpPr>
            <p:spPr>
              <a:xfrm>
                <a:off x="1347622" y="-1641293"/>
                <a:ext cx="30019" cy="44401"/>
              </a:xfrm>
              <a:custGeom>
                <a:avLst/>
                <a:gdLst/>
                <a:ahLst/>
                <a:cxnLst/>
                <a:rect l="l" t="t" r="r" b="b"/>
                <a:pathLst>
                  <a:path w="933" h="1380" extrusionOk="0">
                    <a:moveTo>
                      <a:pt x="158" y="0"/>
                    </a:moveTo>
                    <a:cubicBezTo>
                      <a:pt x="117" y="0"/>
                      <a:pt x="80" y="33"/>
                      <a:pt x="80" y="78"/>
                    </a:cubicBezTo>
                    <a:cubicBezTo>
                      <a:pt x="0" y="1281"/>
                      <a:pt x="90" y="1339"/>
                      <a:pt x="130" y="1364"/>
                    </a:cubicBezTo>
                    <a:cubicBezTo>
                      <a:pt x="145" y="1373"/>
                      <a:pt x="164" y="1379"/>
                      <a:pt x="182" y="1379"/>
                    </a:cubicBezTo>
                    <a:cubicBezTo>
                      <a:pt x="198" y="1379"/>
                      <a:pt x="210" y="1373"/>
                      <a:pt x="225" y="1367"/>
                    </a:cubicBezTo>
                    <a:cubicBezTo>
                      <a:pt x="343" y="1308"/>
                      <a:pt x="731" y="688"/>
                      <a:pt x="892" y="426"/>
                    </a:cubicBezTo>
                    <a:cubicBezTo>
                      <a:pt x="932" y="362"/>
                      <a:pt x="878" y="303"/>
                      <a:pt x="823" y="303"/>
                    </a:cubicBezTo>
                    <a:cubicBezTo>
                      <a:pt x="798" y="303"/>
                      <a:pt x="773" y="315"/>
                      <a:pt x="756" y="343"/>
                    </a:cubicBezTo>
                    <a:cubicBezTo>
                      <a:pt x="562" y="658"/>
                      <a:pt x="336" y="1000"/>
                      <a:pt x="219" y="1148"/>
                    </a:cubicBezTo>
                    <a:cubicBezTo>
                      <a:pt x="204" y="948"/>
                      <a:pt x="216" y="485"/>
                      <a:pt x="241" y="84"/>
                    </a:cubicBezTo>
                    <a:cubicBezTo>
                      <a:pt x="244" y="41"/>
                      <a:pt x="210" y="1"/>
                      <a:pt x="164" y="1"/>
                    </a:cubicBezTo>
                    <a:cubicBezTo>
                      <a:pt x="162" y="1"/>
                      <a:pt x="160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7" name="Google Shape;2527;p27"/>
              <p:cNvSpPr/>
              <p:nvPr/>
            </p:nvSpPr>
            <p:spPr>
              <a:xfrm>
                <a:off x="1045644" y="-1600461"/>
                <a:ext cx="60457" cy="112452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3495" extrusionOk="0">
                    <a:moveTo>
                      <a:pt x="1564" y="0"/>
                    </a:moveTo>
                    <a:cubicBezTo>
                      <a:pt x="1564" y="0"/>
                      <a:pt x="222" y="201"/>
                      <a:pt x="0" y="312"/>
                    </a:cubicBezTo>
                    <a:cubicBezTo>
                      <a:pt x="0" y="312"/>
                      <a:pt x="1235" y="3494"/>
                      <a:pt x="1581" y="3494"/>
                    </a:cubicBezTo>
                    <a:cubicBezTo>
                      <a:pt x="1601" y="3494"/>
                      <a:pt x="1618" y="3484"/>
                      <a:pt x="1632" y="3461"/>
                    </a:cubicBezTo>
                    <a:cubicBezTo>
                      <a:pt x="1879" y="3048"/>
                      <a:pt x="1564" y="0"/>
                      <a:pt x="156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8" name="Google Shape;2528;p27"/>
              <p:cNvSpPr/>
              <p:nvPr/>
            </p:nvSpPr>
            <p:spPr>
              <a:xfrm>
                <a:off x="1107260" y="-1612945"/>
                <a:ext cx="60489" cy="12094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59" extrusionOk="0">
                    <a:moveTo>
                      <a:pt x="1601" y="0"/>
                    </a:moveTo>
                    <a:cubicBezTo>
                      <a:pt x="1306" y="0"/>
                      <a:pt x="1" y="388"/>
                      <a:pt x="1" y="388"/>
                    </a:cubicBezTo>
                    <a:cubicBezTo>
                      <a:pt x="1" y="388"/>
                      <a:pt x="1213" y="3648"/>
                      <a:pt x="1432" y="3750"/>
                    </a:cubicBezTo>
                    <a:cubicBezTo>
                      <a:pt x="1443" y="3756"/>
                      <a:pt x="1455" y="3758"/>
                      <a:pt x="1466" y="3758"/>
                    </a:cubicBezTo>
                    <a:cubicBezTo>
                      <a:pt x="1880" y="3758"/>
                      <a:pt x="1834" y="42"/>
                      <a:pt x="1635" y="3"/>
                    </a:cubicBezTo>
                    <a:cubicBezTo>
                      <a:pt x="1626" y="1"/>
                      <a:pt x="1615" y="0"/>
                      <a:pt x="1601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9" name="Google Shape;2529;p27"/>
              <p:cNvSpPr/>
              <p:nvPr/>
            </p:nvSpPr>
            <p:spPr>
              <a:xfrm>
                <a:off x="1172253" y="-1618093"/>
                <a:ext cx="50450" cy="12323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830" extrusionOk="0">
                    <a:moveTo>
                      <a:pt x="1095" y="1"/>
                    </a:moveTo>
                    <a:cubicBezTo>
                      <a:pt x="702" y="1"/>
                      <a:pt x="1" y="117"/>
                      <a:pt x="1" y="117"/>
                    </a:cubicBezTo>
                    <a:cubicBezTo>
                      <a:pt x="1" y="117"/>
                      <a:pt x="434" y="3830"/>
                      <a:pt x="818" y="3830"/>
                    </a:cubicBezTo>
                    <a:cubicBezTo>
                      <a:pt x="824" y="3830"/>
                      <a:pt x="831" y="3829"/>
                      <a:pt x="837" y="3827"/>
                    </a:cubicBezTo>
                    <a:cubicBezTo>
                      <a:pt x="1241" y="3700"/>
                      <a:pt x="1568" y="49"/>
                      <a:pt x="1241" y="9"/>
                    </a:cubicBezTo>
                    <a:cubicBezTo>
                      <a:pt x="1200" y="3"/>
                      <a:pt x="1151" y="1"/>
                      <a:pt x="1095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0" name="Google Shape;2530;p27"/>
              <p:cNvSpPr/>
              <p:nvPr/>
            </p:nvSpPr>
            <p:spPr>
              <a:xfrm>
                <a:off x="1225245" y="-1624817"/>
                <a:ext cx="53346" cy="11299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512" extrusionOk="0">
                    <a:moveTo>
                      <a:pt x="1383" y="1"/>
                    </a:moveTo>
                    <a:cubicBezTo>
                      <a:pt x="987" y="1"/>
                      <a:pt x="1" y="218"/>
                      <a:pt x="1" y="218"/>
                    </a:cubicBezTo>
                    <a:cubicBezTo>
                      <a:pt x="1" y="218"/>
                      <a:pt x="578" y="3511"/>
                      <a:pt x="794" y="3511"/>
                    </a:cubicBezTo>
                    <a:cubicBezTo>
                      <a:pt x="799" y="3511"/>
                      <a:pt x="804" y="3509"/>
                      <a:pt x="809" y="3505"/>
                    </a:cubicBezTo>
                    <a:cubicBezTo>
                      <a:pt x="1013" y="3342"/>
                      <a:pt x="1657" y="153"/>
                      <a:pt x="1537" y="29"/>
                    </a:cubicBezTo>
                    <a:cubicBezTo>
                      <a:pt x="1517" y="9"/>
                      <a:pt x="1462" y="1"/>
                      <a:pt x="1383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1" name="Google Shape;2531;p27"/>
              <p:cNvSpPr/>
              <p:nvPr/>
            </p:nvSpPr>
            <p:spPr>
              <a:xfrm>
                <a:off x="879525" y="-1433340"/>
                <a:ext cx="100354" cy="4231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315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22" y="1"/>
                      <a:pt x="0" y="1136"/>
                      <a:pt x="40" y="1296"/>
                    </a:cubicBezTo>
                    <a:cubicBezTo>
                      <a:pt x="44" y="1309"/>
                      <a:pt x="60" y="1315"/>
                      <a:pt x="87" y="1315"/>
                    </a:cubicBezTo>
                    <a:cubicBezTo>
                      <a:pt x="415" y="1315"/>
                      <a:pt x="2333" y="476"/>
                      <a:pt x="2711" y="288"/>
                    </a:cubicBezTo>
                    <a:cubicBezTo>
                      <a:pt x="3118" y="84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2" name="Google Shape;2532;p27"/>
              <p:cNvSpPr/>
              <p:nvPr/>
            </p:nvSpPr>
            <p:spPr>
              <a:xfrm>
                <a:off x="882582" y="-1378678"/>
                <a:ext cx="109395" cy="58365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814" extrusionOk="0">
                    <a:moveTo>
                      <a:pt x="2860" y="1"/>
                    </a:moveTo>
                    <a:cubicBezTo>
                      <a:pt x="1924" y="1"/>
                      <a:pt x="1" y="303"/>
                      <a:pt x="1" y="303"/>
                    </a:cubicBezTo>
                    <a:cubicBezTo>
                      <a:pt x="1" y="303"/>
                      <a:pt x="288" y="1293"/>
                      <a:pt x="541" y="1787"/>
                    </a:cubicBezTo>
                    <a:cubicBezTo>
                      <a:pt x="550" y="1805"/>
                      <a:pt x="573" y="1813"/>
                      <a:pt x="608" y="1813"/>
                    </a:cubicBezTo>
                    <a:cubicBezTo>
                      <a:pt x="1052" y="1813"/>
                      <a:pt x="3400" y="412"/>
                      <a:pt x="3360" y="109"/>
                    </a:cubicBezTo>
                    <a:cubicBezTo>
                      <a:pt x="3350" y="31"/>
                      <a:pt x="3154" y="1"/>
                      <a:pt x="2860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3" name="Google Shape;2533;p27"/>
              <p:cNvSpPr/>
              <p:nvPr/>
            </p:nvSpPr>
            <p:spPr>
              <a:xfrm>
                <a:off x="915143" y="-1322662"/>
                <a:ext cx="71589" cy="52477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1631" extrusionOk="0">
                    <a:moveTo>
                      <a:pt x="2004" y="1"/>
                    </a:moveTo>
                    <a:cubicBezTo>
                      <a:pt x="1576" y="1"/>
                      <a:pt x="0" y="810"/>
                      <a:pt x="0" y="810"/>
                    </a:cubicBezTo>
                    <a:cubicBezTo>
                      <a:pt x="189" y="918"/>
                      <a:pt x="870" y="1631"/>
                      <a:pt x="994" y="1631"/>
                    </a:cubicBezTo>
                    <a:cubicBezTo>
                      <a:pt x="1114" y="1631"/>
                      <a:pt x="2224" y="286"/>
                      <a:pt x="2104" y="39"/>
                    </a:cubicBezTo>
                    <a:cubicBezTo>
                      <a:pt x="2091" y="13"/>
                      <a:pt x="2056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4" name="Google Shape;2534;p27"/>
              <p:cNvSpPr/>
              <p:nvPr/>
            </p:nvSpPr>
            <p:spPr>
              <a:xfrm>
                <a:off x="1154990" y="-1200367"/>
                <a:ext cx="399517" cy="254086"/>
              </a:xfrm>
              <a:custGeom>
                <a:avLst/>
                <a:gdLst/>
                <a:ahLst/>
                <a:cxnLst/>
                <a:rect l="l" t="t" r="r" b="b"/>
                <a:pathLst>
                  <a:path w="12417" h="7897" extrusionOk="0">
                    <a:moveTo>
                      <a:pt x="4982" y="0"/>
                    </a:moveTo>
                    <a:cubicBezTo>
                      <a:pt x="4786" y="0"/>
                      <a:pt x="4581" y="57"/>
                      <a:pt x="4359" y="188"/>
                    </a:cubicBezTo>
                    <a:cubicBezTo>
                      <a:pt x="2770" y="1126"/>
                      <a:pt x="4350" y="2486"/>
                      <a:pt x="1197" y="4429"/>
                    </a:cubicBezTo>
                    <a:cubicBezTo>
                      <a:pt x="1" y="5166"/>
                      <a:pt x="528" y="7276"/>
                      <a:pt x="528" y="7276"/>
                    </a:cubicBezTo>
                    <a:cubicBezTo>
                      <a:pt x="528" y="7276"/>
                      <a:pt x="1961" y="7896"/>
                      <a:pt x="4280" y="7896"/>
                    </a:cubicBezTo>
                    <a:cubicBezTo>
                      <a:pt x="6368" y="7896"/>
                      <a:pt x="9174" y="7394"/>
                      <a:pt x="12301" y="5484"/>
                    </a:cubicBezTo>
                    <a:cubicBezTo>
                      <a:pt x="12301" y="5484"/>
                      <a:pt x="12417" y="2082"/>
                      <a:pt x="9657" y="2082"/>
                    </a:cubicBezTo>
                    <a:cubicBezTo>
                      <a:pt x="9641" y="2082"/>
                      <a:pt x="9625" y="2082"/>
                      <a:pt x="9608" y="2082"/>
                    </a:cubicBezTo>
                    <a:cubicBezTo>
                      <a:pt x="9586" y="2082"/>
                      <a:pt x="9564" y="2083"/>
                      <a:pt x="9542" y="2083"/>
                    </a:cubicBezTo>
                    <a:cubicBezTo>
                      <a:pt x="7040" y="2083"/>
                      <a:pt x="6173" y="0"/>
                      <a:pt x="49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5" name="Google Shape;2535;p27"/>
              <p:cNvSpPr/>
              <p:nvPr/>
            </p:nvSpPr>
            <p:spPr>
              <a:xfrm>
                <a:off x="1333111" y="-1047536"/>
                <a:ext cx="84588" cy="6264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1947" extrusionOk="0">
                    <a:moveTo>
                      <a:pt x="1729" y="1"/>
                    </a:moveTo>
                    <a:cubicBezTo>
                      <a:pt x="1706" y="1"/>
                      <a:pt x="1684" y="11"/>
                      <a:pt x="1667" y="37"/>
                    </a:cubicBezTo>
                    <a:cubicBezTo>
                      <a:pt x="1472" y="290"/>
                      <a:pt x="1296" y="555"/>
                      <a:pt x="1136" y="830"/>
                    </a:cubicBezTo>
                    <a:cubicBezTo>
                      <a:pt x="664" y="611"/>
                      <a:pt x="238" y="450"/>
                      <a:pt x="140" y="416"/>
                    </a:cubicBezTo>
                    <a:cubicBezTo>
                      <a:pt x="130" y="413"/>
                      <a:pt x="121" y="412"/>
                      <a:pt x="113" y="412"/>
                    </a:cubicBezTo>
                    <a:cubicBezTo>
                      <a:pt x="35" y="412"/>
                      <a:pt x="1" y="529"/>
                      <a:pt x="84" y="567"/>
                    </a:cubicBezTo>
                    <a:cubicBezTo>
                      <a:pt x="309" y="651"/>
                      <a:pt x="676" y="799"/>
                      <a:pt x="1059" y="971"/>
                    </a:cubicBezTo>
                    <a:cubicBezTo>
                      <a:pt x="865" y="1335"/>
                      <a:pt x="732" y="1709"/>
                      <a:pt x="852" y="1906"/>
                    </a:cubicBezTo>
                    <a:cubicBezTo>
                      <a:pt x="868" y="1931"/>
                      <a:pt x="892" y="1946"/>
                      <a:pt x="920" y="1946"/>
                    </a:cubicBezTo>
                    <a:cubicBezTo>
                      <a:pt x="936" y="1946"/>
                      <a:pt x="951" y="1943"/>
                      <a:pt x="963" y="1934"/>
                    </a:cubicBezTo>
                    <a:cubicBezTo>
                      <a:pt x="1000" y="1912"/>
                      <a:pt x="1013" y="1863"/>
                      <a:pt x="991" y="1823"/>
                    </a:cubicBezTo>
                    <a:cubicBezTo>
                      <a:pt x="911" y="1687"/>
                      <a:pt x="1022" y="1379"/>
                      <a:pt x="1204" y="1039"/>
                    </a:cubicBezTo>
                    <a:cubicBezTo>
                      <a:pt x="1784" y="1317"/>
                      <a:pt x="2357" y="1644"/>
                      <a:pt x="2465" y="1897"/>
                    </a:cubicBezTo>
                    <a:cubicBezTo>
                      <a:pt x="2478" y="1928"/>
                      <a:pt x="2505" y="1946"/>
                      <a:pt x="2539" y="1946"/>
                    </a:cubicBezTo>
                    <a:cubicBezTo>
                      <a:pt x="2549" y="1946"/>
                      <a:pt x="2561" y="1943"/>
                      <a:pt x="2570" y="1940"/>
                    </a:cubicBezTo>
                    <a:cubicBezTo>
                      <a:pt x="2610" y="1921"/>
                      <a:pt x="2629" y="1875"/>
                      <a:pt x="2613" y="1835"/>
                    </a:cubicBezTo>
                    <a:cubicBezTo>
                      <a:pt x="2481" y="1530"/>
                      <a:pt x="1870" y="1175"/>
                      <a:pt x="1284" y="897"/>
                    </a:cubicBezTo>
                    <a:cubicBezTo>
                      <a:pt x="1438" y="632"/>
                      <a:pt x="1608" y="379"/>
                      <a:pt x="1793" y="136"/>
                    </a:cubicBezTo>
                    <a:cubicBezTo>
                      <a:pt x="1847" y="73"/>
                      <a:pt x="1789" y="1"/>
                      <a:pt x="1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6" name="Google Shape;2536;p27"/>
              <p:cNvSpPr/>
              <p:nvPr/>
            </p:nvSpPr>
            <p:spPr>
              <a:xfrm>
                <a:off x="1162937" y="-1041165"/>
                <a:ext cx="396879" cy="95946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2982" extrusionOk="0">
                    <a:moveTo>
                      <a:pt x="12217" y="0"/>
                    </a:moveTo>
                    <a:cubicBezTo>
                      <a:pt x="12194" y="0"/>
                      <a:pt x="12170" y="11"/>
                      <a:pt x="12153" y="39"/>
                    </a:cubicBezTo>
                    <a:cubicBezTo>
                      <a:pt x="12125" y="72"/>
                      <a:pt x="9960" y="2822"/>
                      <a:pt x="4438" y="2822"/>
                    </a:cubicBezTo>
                    <a:cubicBezTo>
                      <a:pt x="3182" y="2822"/>
                      <a:pt x="1753" y="2680"/>
                      <a:pt x="136" y="2331"/>
                    </a:cubicBezTo>
                    <a:cubicBezTo>
                      <a:pt x="127" y="2328"/>
                      <a:pt x="119" y="2327"/>
                      <a:pt x="111" y="2327"/>
                    </a:cubicBezTo>
                    <a:cubicBezTo>
                      <a:pt x="23" y="2327"/>
                      <a:pt x="0" y="2471"/>
                      <a:pt x="102" y="2488"/>
                    </a:cubicBezTo>
                    <a:cubicBezTo>
                      <a:pt x="1728" y="2837"/>
                      <a:pt x="3165" y="2982"/>
                      <a:pt x="4433" y="2982"/>
                    </a:cubicBezTo>
                    <a:cubicBezTo>
                      <a:pt x="10040" y="2982"/>
                      <a:pt x="12254" y="172"/>
                      <a:pt x="12279" y="135"/>
                    </a:cubicBezTo>
                    <a:cubicBezTo>
                      <a:pt x="12334" y="73"/>
                      <a:pt x="12277" y="0"/>
                      <a:pt x="1221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7" name="Google Shape;2537;p27"/>
              <p:cNvSpPr/>
              <p:nvPr/>
            </p:nvSpPr>
            <p:spPr>
              <a:xfrm>
                <a:off x="1656630" y="-1632960"/>
                <a:ext cx="39028" cy="5473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01" extrusionOk="0">
                    <a:moveTo>
                      <a:pt x="1213" y="1"/>
                    </a:moveTo>
                    <a:cubicBezTo>
                      <a:pt x="1213" y="1"/>
                      <a:pt x="81" y="1133"/>
                      <a:pt x="1" y="1700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8" name="Google Shape;2538;p27"/>
              <p:cNvSpPr/>
              <p:nvPr/>
            </p:nvSpPr>
            <p:spPr>
              <a:xfrm>
                <a:off x="1653863" y="-1635566"/>
                <a:ext cx="45592" cy="5991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862" extrusionOk="0">
                    <a:moveTo>
                      <a:pt x="1301" y="1"/>
                    </a:moveTo>
                    <a:cubicBezTo>
                      <a:pt x="1282" y="1"/>
                      <a:pt x="1261" y="8"/>
                      <a:pt x="1243" y="26"/>
                    </a:cubicBezTo>
                    <a:cubicBezTo>
                      <a:pt x="1197" y="73"/>
                      <a:pt x="90" y="1183"/>
                      <a:pt x="7" y="1769"/>
                    </a:cubicBezTo>
                    <a:cubicBezTo>
                      <a:pt x="0" y="1812"/>
                      <a:pt x="31" y="1852"/>
                      <a:pt x="74" y="1861"/>
                    </a:cubicBezTo>
                    <a:lnTo>
                      <a:pt x="87" y="1861"/>
                    </a:lnTo>
                    <a:cubicBezTo>
                      <a:pt x="127" y="1861"/>
                      <a:pt x="161" y="1834"/>
                      <a:pt x="167" y="1794"/>
                    </a:cubicBezTo>
                    <a:cubicBezTo>
                      <a:pt x="244" y="1260"/>
                      <a:pt x="1348" y="153"/>
                      <a:pt x="1357" y="140"/>
                    </a:cubicBezTo>
                    <a:cubicBezTo>
                      <a:pt x="1417" y="81"/>
                      <a:pt x="1363" y="1"/>
                      <a:pt x="13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9" name="Google Shape;2539;p27"/>
              <p:cNvSpPr/>
              <p:nvPr/>
            </p:nvSpPr>
            <p:spPr>
              <a:xfrm>
                <a:off x="1672332" y="-1614781"/>
                <a:ext cx="33752" cy="5469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700" extrusionOk="0">
                    <a:moveTo>
                      <a:pt x="1049" y="0"/>
                    </a:moveTo>
                    <a:lnTo>
                      <a:pt x="1049" y="0"/>
                    </a:lnTo>
                    <a:cubicBezTo>
                      <a:pt x="404" y="404"/>
                      <a:pt x="0" y="1700"/>
                      <a:pt x="0" y="1700"/>
                    </a:cubicBez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0" name="Google Shape;2540;p27"/>
              <p:cNvSpPr/>
              <p:nvPr/>
            </p:nvSpPr>
            <p:spPr>
              <a:xfrm>
                <a:off x="1669340" y="-1617516"/>
                <a:ext cx="40830" cy="60006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865" extrusionOk="0">
                    <a:moveTo>
                      <a:pt x="1148" y="0"/>
                    </a:moveTo>
                    <a:cubicBezTo>
                      <a:pt x="1132" y="0"/>
                      <a:pt x="1116" y="5"/>
                      <a:pt x="1099" y="17"/>
                    </a:cubicBezTo>
                    <a:cubicBezTo>
                      <a:pt x="435" y="434"/>
                      <a:pt x="31" y="1708"/>
                      <a:pt x="13" y="1760"/>
                    </a:cubicBezTo>
                    <a:cubicBezTo>
                      <a:pt x="1" y="1803"/>
                      <a:pt x="25" y="1849"/>
                      <a:pt x="68" y="1862"/>
                    </a:cubicBezTo>
                    <a:cubicBezTo>
                      <a:pt x="75" y="1865"/>
                      <a:pt x="84" y="1865"/>
                      <a:pt x="93" y="1865"/>
                    </a:cubicBezTo>
                    <a:cubicBezTo>
                      <a:pt x="127" y="1865"/>
                      <a:pt x="158" y="1843"/>
                      <a:pt x="167" y="1809"/>
                    </a:cubicBezTo>
                    <a:cubicBezTo>
                      <a:pt x="173" y="1797"/>
                      <a:pt x="571" y="542"/>
                      <a:pt x="1185" y="156"/>
                    </a:cubicBezTo>
                    <a:cubicBezTo>
                      <a:pt x="1269" y="110"/>
                      <a:pt x="1221" y="0"/>
                      <a:pt x="1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1" name="Google Shape;2541;p27"/>
              <p:cNvSpPr/>
              <p:nvPr/>
            </p:nvSpPr>
            <p:spPr>
              <a:xfrm>
                <a:off x="1627963" y="-1446184"/>
                <a:ext cx="49260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8" extrusionOk="0">
                    <a:moveTo>
                      <a:pt x="1389" y="1"/>
                    </a:moveTo>
                    <a:cubicBezTo>
                      <a:pt x="869" y="1"/>
                      <a:pt x="0" y="697"/>
                      <a:pt x="0" y="697"/>
                    </a:cubicBezTo>
                    <a:lnTo>
                      <a:pt x="1530" y="22"/>
                    </a:lnTo>
                    <a:cubicBezTo>
                      <a:pt x="1487" y="7"/>
                      <a:pt x="1440" y="1"/>
                      <a:pt x="1389" y="1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2" name="Google Shape;2542;p27"/>
              <p:cNvSpPr/>
              <p:nvPr/>
            </p:nvSpPr>
            <p:spPr>
              <a:xfrm>
                <a:off x="1625067" y="-1448790"/>
                <a:ext cx="55985" cy="2763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59" extrusionOk="0">
                    <a:moveTo>
                      <a:pt x="1482" y="1"/>
                    </a:moveTo>
                    <a:cubicBezTo>
                      <a:pt x="948" y="1"/>
                      <a:pt x="141" y="636"/>
                      <a:pt x="41" y="717"/>
                    </a:cubicBezTo>
                    <a:cubicBezTo>
                      <a:pt x="4" y="744"/>
                      <a:pt x="1" y="794"/>
                      <a:pt x="29" y="828"/>
                    </a:cubicBezTo>
                    <a:cubicBezTo>
                      <a:pt x="44" y="849"/>
                      <a:pt x="66" y="859"/>
                      <a:pt x="90" y="859"/>
                    </a:cubicBezTo>
                    <a:cubicBezTo>
                      <a:pt x="109" y="859"/>
                      <a:pt x="127" y="852"/>
                      <a:pt x="143" y="843"/>
                    </a:cubicBezTo>
                    <a:cubicBezTo>
                      <a:pt x="397" y="640"/>
                      <a:pt x="1082" y="163"/>
                      <a:pt x="1480" y="163"/>
                    </a:cubicBezTo>
                    <a:cubicBezTo>
                      <a:pt x="1522" y="163"/>
                      <a:pt x="1561" y="169"/>
                      <a:pt x="1596" y="180"/>
                    </a:cubicBezTo>
                    <a:cubicBezTo>
                      <a:pt x="1606" y="183"/>
                      <a:pt x="1615" y="185"/>
                      <a:pt x="1624" y="185"/>
                    </a:cubicBezTo>
                    <a:cubicBezTo>
                      <a:pt x="1706" y="185"/>
                      <a:pt x="1740" y="56"/>
                      <a:pt x="1648" y="26"/>
                    </a:cubicBezTo>
                    <a:cubicBezTo>
                      <a:pt x="1597" y="9"/>
                      <a:pt x="1541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3" name="Google Shape;2543;p27"/>
              <p:cNvSpPr/>
              <p:nvPr/>
            </p:nvSpPr>
            <p:spPr>
              <a:xfrm>
                <a:off x="1637486" y="-1428777"/>
                <a:ext cx="42600" cy="164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512" extrusionOk="0">
                    <a:moveTo>
                      <a:pt x="1240" y="1"/>
                    </a:moveTo>
                    <a:cubicBezTo>
                      <a:pt x="805" y="1"/>
                      <a:pt x="0" y="511"/>
                      <a:pt x="0" y="511"/>
                    </a:cubicBezTo>
                    <a:lnTo>
                      <a:pt x="1324" y="8"/>
                    </a:lnTo>
                    <a:cubicBezTo>
                      <a:pt x="1298" y="3"/>
                      <a:pt x="1270" y="1"/>
                      <a:pt x="1240" y="1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4" name="Google Shape;2544;p27"/>
              <p:cNvSpPr/>
              <p:nvPr/>
            </p:nvSpPr>
            <p:spPr>
              <a:xfrm>
                <a:off x="1633818" y="-1431319"/>
                <a:ext cx="49936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671" extrusionOk="0">
                    <a:moveTo>
                      <a:pt x="1352" y="1"/>
                    </a:moveTo>
                    <a:cubicBezTo>
                      <a:pt x="904" y="1"/>
                      <a:pt x="160" y="465"/>
                      <a:pt x="71" y="519"/>
                    </a:cubicBezTo>
                    <a:cubicBezTo>
                      <a:pt x="0" y="562"/>
                      <a:pt x="31" y="670"/>
                      <a:pt x="114" y="670"/>
                    </a:cubicBezTo>
                    <a:cubicBezTo>
                      <a:pt x="127" y="670"/>
                      <a:pt x="142" y="664"/>
                      <a:pt x="158" y="658"/>
                    </a:cubicBezTo>
                    <a:cubicBezTo>
                      <a:pt x="387" y="511"/>
                      <a:pt x="1021" y="162"/>
                      <a:pt x="1354" y="162"/>
                    </a:cubicBezTo>
                    <a:cubicBezTo>
                      <a:pt x="1378" y="162"/>
                      <a:pt x="1401" y="164"/>
                      <a:pt x="1422" y="168"/>
                    </a:cubicBezTo>
                    <a:cubicBezTo>
                      <a:pt x="1429" y="169"/>
                      <a:pt x="1435" y="170"/>
                      <a:pt x="1441" y="170"/>
                    </a:cubicBezTo>
                    <a:cubicBezTo>
                      <a:pt x="1530" y="170"/>
                      <a:pt x="1551" y="30"/>
                      <a:pt x="1453" y="10"/>
                    </a:cubicBezTo>
                    <a:cubicBezTo>
                      <a:pt x="1422" y="4"/>
                      <a:pt x="1388" y="1"/>
                      <a:pt x="1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5" name="Google Shape;2545;p27"/>
              <p:cNvSpPr/>
              <p:nvPr/>
            </p:nvSpPr>
            <p:spPr>
              <a:xfrm>
                <a:off x="743375" y="-1031609"/>
                <a:ext cx="67600" cy="2834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81" extrusionOk="0">
                    <a:moveTo>
                      <a:pt x="1479" y="0"/>
                    </a:moveTo>
                    <a:cubicBezTo>
                      <a:pt x="1081" y="0"/>
                      <a:pt x="540" y="172"/>
                      <a:pt x="0" y="881"/>
                    </a:cubicBezTo>
                    <a:lnTo>
                      <a:pt x="2100" y="153"/>
                    </a:lnTo>
                    <a:cubicBezTo>
                      <a:pt x="2100" y="153"/>
                      <a:pt x="1853" y="0"/>
                      <a:pt x="1479" y="0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6" name="Google Shape;2546;p27"/>
              <p:cNvSpPr/>
              <p:nvPr/>
            </p:nvSpPr>
            <p:spPr>
              <a:xfrm>
                <a:off x="739900" y="-1034055"/>
                <a:ext cx="74743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040" extrusionOk="0">
                    <a:moveTo>
                      <a:pt x="1586" y="0"/>
                    </a:moveTo>
                    <a:cubicBezTo>
                      <a:pt x="1167" y="0"/>
                      <a:pt x="601" y="178"/>
                      <a:pt x="43" y="907"/>
                    </a:cubicBezTo>
                    <a:cubicBezTo>
                      <a:pt x="0" y="963"/>
                      <a:pt x="40" y="1040"/>
                      <a:pt x="108" y="1040"/>
                    </a:cubicBezTo>
                    <a:cubicBezTo>
                      <a:pt x="133" y="1040"/>
                      <a:pt x="154" y="1027"/>
                      <a:pt x="170" y="1006"/>
                    </a:cubicBezTo>
                    <a:cubicBezTo>
                      <a:pt x="696" y="321"/>
                      <a:pt x="1213" y="156"/>
                      <a:pt x="1589" y="156"/>
                    </a:cubicBezTo>
                    <a:cubicBezTo>
                      <a:pt x="1925" y="156"/>
                      <a:pt x="2149" y="288"/>
                      <a:pt x="2168" y="300"/>
                    </a:cubicBezTo>
                    <a:cubicBezTo>
                      <a:pt x="2182" y="306"/>
                      <a:pt x="2195" y="310"/>
                      <a:pt x="2207" y="310"/>
                    </a:cubicBezTo>
                    <a:cubicBezTo>
                      <a:pt x="2277" y="310"/>
                      <a:pt x="2322" y="211"/>
                      <a:pt x="2252" y="161"/>
                    </a:cubicBezTo>
                    <a:cubicBezTo>
                      <a:pt x="2246" y="158"/>
                      <a:pt x="1981" y="0"/>
                      <a:pt x="1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7" name="Google Shape;2547;p27"/>
              <p:cNvSpPr/>
              <p:nvPr/>
            </p:nvSpPr>
            <p:spPr>
              <a:xfrm>
                <a:off x="727674" y="-1047439"/>
                <a:ext cx="49453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92" extrusionOk="0">
                    <a:moveTo>
                      <a:pt x="1537" y="0"/>
                    </a:moveTo>
                    <a:cubicBezTo>
                      <a:pt x="1537" y="0"/>
                      <a:pt x="365" y="364"/>
                      <a:pt x="1" y="1092"/>
                    </a:cubicBezTo>
                    <a:lnTo>
                      <a:pt x="1537" y="0"/>
                    </a:ln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8" name="Google Shape;2548;p27"/>
              <p:cNvSpPr/>
              <p:nvPr/>
            </p:nvSpPr>
            <p:spPr>
              <a:xfrm>
                <a:off x="724521" y="-1050078"/>
                <a:ext cx="56371" cy="4038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255" extrusionOk="0">
                    <a:moveTo>
                      <a:pt x="1639" y="1"/>
                    </a:moveTo>
                    <a:cubicBezTo>
                      <a:pt x="1631" y="1"/>
                      <a:pt x="1622" y="2"/>
                      <a:pt x="1613" y="5"/>
                    </a:cubicBezTo>
                    <a:cubicBezTo>
                      <a:pt x="1564" y="20"/>
                      <a:pt x="401" y="387"/>
                      <a:pt x="28" y="1137"/>
                    </a:cubicBezTo>
                    <a:cubicBezTo>
                      <a:pt x="0" y="1192"/>
                      <a:pt x="40" y="1254"/>
                      <a:pt x="99" y="1254"/>
                    </a:cubicBezTo>
                    <a:cubicBezTo>
                      <a:pt x="130" y="1254"/>
                      <a:pt x="157" y="1236"/>
                      <a:pt x="173" y="1211"/>
                    </a:cubicBezTo>
                    <a:cubicBezTo>
                      <a:pt x="515" y="523"/>
                      <a:pt x="1647" y="162"/>
                      <a:pt x="1659" y="159"/>
                    </a:cubicBezTo>
                    <a:cubicBezTo>
                      <a:pt x="1752" y="131"/>
                      <a:pt x="1722" y="1"/>
                      <a:pt x="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9" name="Google Shape;2549;p27"/>
              <p:cNvSpPr/>
              <p:nvPr/>
            </p:nvSpPr>
            <p:spPr>
              <a:xfrm>
                <a:off x="1400368" y="-1513581"/>
                <a:ext cx="102445" cy="5485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705" extrusionOk="0">
                    <a:moveTo>
                      <a:pt x="2860" y="0"/>
                    </a:moveTo>
                    <a:cubicBezTo>
                      <a:pt x="2860" y="0"/>
                      <a:pt x="1" y="432"/>
                      <a:pt x="217" y="593"/>
                    </a:cubicBezTo>
                    <a:cubicBezTo>
                      <a:pt x="402" y="733"/>
                      <a:pt x="2454" y="1704"/>
                      <a:pt x="3033" y="1704"/>
                    </a:cubicBezTo>
                    <a:cubicBezTo>
                      <a:pt x="3129" y="1704"/>
                      <a:pt x="3184" y="1678"/>
                      <a:pt x="3184" y="1617"/>
                    </a:cubicBezTo>
                    <a:cubicBezTo>
                      <a:pt x="3184" y="1188"/>
                      <a:pt x="2860" y="0"/>
                      <a:pt x="2860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0" name="Google Shape;2550;p27"/>
              <p:cNvSpPr/>
              <p:nvPr/>
            </p:nvSpPr>
            <p:spPr>
              <a:xfrm>
                <a:off x="1389975" y="-1438967"/>
                <a:ext cx="116313" cy="6135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907" extrusionOk="0">
                    <a:moveTo>
                      <a:pt x="3507" y="1"/>
                    </a:moveTo>
                    <a:cubicBezTo>
                      <a:pt x="3507" y="1"/>
                      <a:pt x="0" y="53"/>
                      <a:pt x="432" y="322"/>
                    </a:cubicBezTo>
                    <a:cubicBezTo>
                      <a:pt x="835" y="575"/>
                      <a:pt x="2978" y="1906"/>
                      <a:pt x="3391" y="1906"/>
                    </a:cubicBezTo>
                    <a:cubicBezTo>
                      <a:pt x="3420" y="1906"/>
                      <a:pt x="3441" y="1900"/>
                      <a:pt x="3451" y="1885"/>
                    </a:cubicBezTo>
                    <a:cubicBezTo>
                      <a:pt x="3615" y="1669"/>
                      <a:pt x="3507" y="1"/>
                      <a:pt x="3507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1" name="Google Shape;2551;p27"/>
              <p:cNvSpPr/>
              <p:nvPr/>
            </p:nvSpPr>
            <p:spPr>
              <a:xfrm>
                <a:off x="1413302" y="-1378607"/>
                <a:ext cx="81789" cy="64543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2006" extrusionOk="0">
                    <a:moveTo>
                      <a:pt x="94" y="0"/>
                    </a:moveTo>
                    <a:cubicBezTo>
                      <a:pt x="27" y="0"/>
                      <a:pt x="1" y="20"/>
                      <a:pt x="31" y="65"/>
                    </a:cubicBezTo>
                    <a:cubicBezTo>
                      <a:pt x="244" y="385"/>
                      <a:pt x="1090" y="2006"/>
                      <a:pt x="1372" y="2006"/>
                    </a:cubicBezTo>
                    <a:cubicBezTo>
                      <a:pt x="1375" y="2006"/>
                      <a:pt x="1378" y="2005"/>
                      <a:pt x="1382" y="2005"/>
                    </a:cubicBezTo>
                    <a:cubicBezTo>
                      <a:pt x="1650" y="1968"/>
                      <a:pt x="2541" y="1225"/>
                      <a:pt x="2483" y="740"/>
                    </a:cubicBezTo>
                    <a:cubicBezTo>
                      <a:pt x="2483" y="740"/>
                      <a:pt x="507" y="0"/>
                      <a:pt x="9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2" name="Google Shape;2552;p27"/>
              <p:cNvSpPr/>
              <p:nvPr/>
            </p:nvSpPr>
            <p:spPr>
              <a:xfrm>
                <a:off x="863148" y="-1291034"/>
                <a:ext cx="91827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184" extrusionOk="0">
                    <a:moveTo>
                      <a:pt x="337" y="0"/>
                    </a:moveTo>
                    <a:cubicBezTo>
                      <a:pt x="337" y="127"/>
                      <a:pt x="0" y="1678"/>
                      <a:pt x="0" y="1848"/>
                    </a:cubicBezTo>
                    <a:cubicBezTo>
                      <a:pt x="0" y="2014"/>
                      <a:pt x="2014" y="2184"/>
                      <a:pt x="2434" y="2184"/>
                    </a:cubicBezTo>
                    <a:cubicBezTo>
                      <a:pt x="2853" y="2184"/>
                      <a:pt x="337" y="0"/>
                      <a:pt x="337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3" name="Google Shape;2553;p27"/>
              <p:cNvSpPr/>
              <p:nvPr/>
            </p:nvSpPr>
            <p:spPr>
              <a:xfrm>
                <a:off x="838727" y="-1212366"/>
                <a:ext cx="97297" cy="55598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1728" extrusionOk="0">
                    <a:moveTo>
                      <a:pt x="670" y="1"/>
                    </a:moveTo>
                    <a:cubicBezTo>
                      <a:pt x="713" y="380"/>
                      <a:pt x="1" y="1429"/>
                      <a:pt x="1" y="1682"/>
                    </a:cubicBezTo>
                    <a:cubicBezTo>
                      <a:pt x="1" y="1713"/>
                      <a:pt x="47" y="1727"/>
                      <a:pt x="129" y="1727"/>
                    </a:cubicBezTo>
                    <a:cubicBezTo>
                      <a:pt x="705" y="1727"/>
                      <a:pt x="3023" y="1037"/>
                      <a:pt x="3023" y="926"/>
                    </a:cubicBezTo>
                    <a:cubicBezTo>
                      <a:pt x="3023" y="800"/>
                      <a:pt x="670" y="1"/>
                      <a:pt x="670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4" name="Google Shape;2554;p27"/>
              <p:cNvSpPr/>
              <p:nvPr/>
            </p:nvSpPr>
            <p:spPr>
              <a:xfrm>
                <a:off x="1500374" y="-1300461"/>
                <a:ext cx="55663" cy="6917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150" extrusionOk="0">
                    <a:moveTo>
                      <a:pt x="269" y="0"/>
                    </a:moveTo>
                    <a:cubicBezTo>
                      <a:pt x="1" y="0"/>
                      <a:pt x="471" y="2150"/>
                      <a:pt x="471" y="2150"/>
                    </a:cubicBezTo>
                    <a:cubicBezTo>
                      <a:pt x="471" y="2150"/>
                      <a:pt x="1480" y="1601"/>
                      <a:pt x="1603" y="1434"/>
                    </a:cubicBezTo>
                    <a:cubicBezTo>
                      <a:pt x="1730" y="1268"/>
                      <a:pt x="638" y="176"/>
                      <a:pt x="302" y="9"/>
                    </a:cubicBezTo>
                    <a:cubicBezTo>
                      <a:pt x="290" y="3"/>
                      <a:pt x="279" y="0"/>
                      <a:pt x="269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5" name="Google Shape;2555;p27"/>
              <p:cNvSpPr/>
              <p:nvPr/>
            </p:nvSpPr>
            <p:spPr>
              <a:xfrm>
                <a:off x="1533675" y="-1347437"/>
                <a:ext cx="66924" cy="7300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269" extrusionOk="0">
                    <a:moveTo>
                      <a:pt x="226" y="1"/>
                    </a:moveTo>
                    <a:cubicBezTo>
                      <a:pt x="0" y="1"/>
                      <a:pt x="1114" y="2268"/>
                      <a:pt x="1114" y="2268"/>
                    </a:cubicBezTo>
                    <a:cubicBezTo>
                      <a:pt x="1114" y="2268"/>
                      <a:pt x="1996" y="1722"/>
                      <a:pt x="2036" y="1469"/>
                    </a:cubicBezTo>
                    <a:cubicBezTo>
                      <a:pt x="2080" y="1220"/>
                      <a:pt x="485" y="41"/>
                      <a:pt x="232" y="1"/>
                    </a:cubicBezTo>
                    <a:cubicBezTo>
                      <a:pt x="230" y="1"/>
                      <a:pt x="228" y="1"/>
                      <a:pt x="226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6" name="Google Shape;2556;p27"/>
              <p:cNvSpPr/>
              <p:nvPr/>
            </p:nvSpPr>
            <p:spPr>
              <a:xfrm>
                <a:off x="1566558" y="-1365004"/>
                <a:ext cx="63707" cy="48681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513" extrusionOk="0">
                    <a:moveTo>
                      <a:pt x="331" y="0"/>
                    </a:moveTo>
                    <a:cubicBezTo>
                      <a:pt x="0" y="0"/>
                      <a:pt x="1224" y="1513"/>
                      <a:pt x="1224" y="1513"/>
                    </a:cubicBezTo>
                    <a:cubicBezTo>
                      <a:pt x="1224" y="1513"/>
                      <a:pt x="1980" y="883"/>
                      <a:pt x="1980" y="714"/>
                    </a:cubicBezTo>
                    <a:cubicBezTo>
                      <a:pt x="1980" y="547"/>
                      <a:pt x="721" y="45"/>
                      <a:pt x="345" y="1"/>
                    </a:cubicBezTo>
                    <a:cubicBezTo>
                      <a:pt x="340" y="1"/>
                      <a:pt x="335" y="0"/>
                      <a:pt x="331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7" name="Google Shape;2557;p27"/>
              <p:cNvSpPr/>
              <p:nvPr/>
            </p:nvSpPr>
            <p:spPr>
              <a:xfrm>
                <a:off x="1522864" y="-1550396"/>
                <a:ext cx="58237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755" extrusionOk="0">
                    <a:moveTo>
                      <a:pt x="1158" y="0"/>
                    </a:moveTo>
                    <a:cubicBezTo>
                      <a:pt x="1155" y="0"/>
                      <a:pt x="1153" y="1"/>
                      <a:pt x="1151" y="2"/>
                    </a:cubicBezTo>
                    <a:cubicBezTo>
                      <a:pt x="220" y="523"/>
                      <a:pt x="1" y="1072"/>
                      <a:pt x="1" y="1072"/>
                    </a:cubicBezTo>
                    <a:cubicBezTo>
                      <a:pt x="1" y="1072"/>
                      <a:pt x="1428" y="2754"/>
                      <a:pt x="1652" y="2754"/>
                    </a:cubicBezTo>
                    <a:cubicBezTo>
                      <a:pt x="1661" y="2754"/>
                      <a:pt x="1667" y="2752"/>
                      <a:pt x="1672" y="2747"/>
                    </a:cubicBezTo>
                    <a:cubicBezTo>
                      <a:pt x="1809" y="2610"/>
                      <a:pt x="1311" y="0"/>
                      <a:pt x="1158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8" name="Google Shape;2558;p27"/>
              <p:cNvSpPr/>
              <p:nvPr/>
            </p:nvSpPr>
            <p:spPr>
              <a:xfrm>
                <a:off x="1570515" y="-1583118"/>
                <a:ext cx="60071" cy="9704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3016" extrusionOk="0">
                    <a:moveTo>
                      <a:pt x="1121" y="0"/>
                    </a:moveTo>
                    <a:cubicBezTo>
                      <a:pt x="1011" y="0"/>
                      <a:pt x="0" y="880"/>
                      <a:pt x="0" y="880"/>
                    </a:cubicBezTo>
                    <a:cubicBezTo>
                      <a:pt x="0" y="880"/>
                      <a:pt x="1571" y="3015"/>
                      <a:pt x="1790" y="3015"/>
                    </a:cubicBezTo>
                    <a:cubicBezTo>
                      <a:pt x="1802" y="3015"/>
                      <a:pt x="1811" y="3008"/>
                      <a:pt x="1814" y="2993"/>
                    </a:cubicBezTo>
                    <a:cubicBezTo>
                      <a:pt x="1866" y="2718"/>
                      <a:pt x="1209" y="29"/>
                      <a:pt x="1126" y="1"/>
                    </a:cubicBezTo>
                    <a:cubicBezTo>
                      <a:pt x="1125" y="1"/>
                      <a:pt x="1123" y="0"/>
                      <a:pt x="1121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27"/>
              <p:cNvSpPr/>
              <p:nvPr/>
            </p:nvSpPr>
            <p:spPr>
              <a:xfrm>
                <a:off x="1439739" y="-1450142"/>
                <a:ext cx="250965" cy="239768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7452" extrusionOk="0">
                    <a:moveTo>
                      <a:pt x="7131" y="1"/>
                    </a:moveTo>
                    <a:cubicBezTo>
                      <a:pt x="6758" y="1"/>
                      <a:pt x="6107" y="123"/>
                      <a:pt x="4950" y="506"/>
                    </a:cubicBezTo>
                    <a:cubicBezTo>
                      <a:pt x="3796" y="888"/>
                      <a:pt x="2677" y="1357"/>
                      <a:pt x="2667" y="1363"/>
                    </a:cubicBezTo>
                    <a:cubicBezTo>
                      <a:pt x="2578" y="1398"/>
                      <a:pt x="2617" y="1519"/>
                      <a:pt x="2694" y="1519"/>
                    </a:cubicBezTo>
                    <a:cubicBezTo>
                      <a:pt x="2705" y="1519"/>
                      <a:pt x="2717" y="1517"/>
                      <a:pt x="2729" y="1511"/>
                    </a:cubicBezTo>
                    <a:cubicBezTo>
                      <a:pt x="5143" y="500"/>
                      <a:pt x="6540" y="174"/>
                      <a:pt x="7141" y="174"/>
                    </a:cubicBezTo>
                    <a:cubicBezTo>
                      <a:pt x="7337" y="174"/>
                      <a:pt x="7448" y="208"/>
                      <a:pt x="7482" y="265"/>
                    </a:cubicBezTo>
                    <a:cubicBezTo>
                      <a:pt x="7571" y="416"/>
                      <a:pt x="7183" y="1400"/>
                      <a:pt x="6242" y="2788"/>
                    </a:cubicBezTo>
                    <a:cubicBezTo>
                      <a:pt x="4730" y="5018"/>
                      <a:pt x="2474" y="7291"/>
                      <a:pt x="510" y="7291"/>
                    </a:cubicBezTo>
                    <a:cubicBezTo>
                      <a:pt x="380" y="7291"/>
                      <a:pt x="250" y="7281"/>
                      <a:pt x="123" y="7260"/>
                    </a:cubicBezTo>
                    <a:cubicBezTo>
                      <a:pt x="119" y="7260"/>
                      <a:pt x="115" y="7260"/>
                      <a:pt x="111" y="7260"/>
                    </a:cubicBezTo>
                    <a:cubicBezTo>
                      <a:pt x="19" y="7260"/>
                      <a:pt x="0" y="7397"/>
                      <a:pt x="98" y="7418"/>
                    </a:cubicBezTo>
                    <a:cubicBezTo>
                      <a:pt x="234" y="7439"/>
                      <a:pt x="370" y="7452"/>
                      <a:pt x="508" y="7452"/>
                    </a:cubicBezTo>
                    <a:cubicBezTo>
                      <a:pt x="2538" y="7452"/>
                      <a:pt x="4839" y="5145"/>
                      <a:pt x="6378" y="2878"/>
                    </a:cubicBezTo>
                    <a:cubicBezTo>
                      <a:pt x="7130" y="1764"/>
                      <a:pt x="7800" y="481"/>
                      <a:pt x="7621" y="182"/>
                    </a:cubicBezTo>
                    <a:cubicBezTo>
                      <a:pt x="7565" y="90"/>
                      <a:pt x="7449" y="1"/>
                      <a:pt x="7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0" name="Google Shape;2560;p27"/>
              <p:cNvSpPr/>
              <p:nvPr/>
            </p:nvSpPr>
            <p:spPr>
              <a:xfrm>
                <a:off x="942024" y="-1221410"/>
                <a:ext cx="255405" cy="290862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9040" extrusionOk="0">
                    <a:moveTo>
                      <a:pt x="4411" y="0"/>
                    </a:moveTo>
                    <a:lnTo>
                      <a:pt x="1" y="2875"/>
                    </a:lnTo>
                    <a:cubicBezTo>
                      <a:pt x="1875" y="6536"/>
                      <a:pt x="5837" y="9040"/>
                      <a:pt x="7244" y="9040"/>
                    </a:cubicBezTo>
                    <a:cubicBezTo>
                      <a:pt x="7768" y="9040"/>
                      <a:pt x="7937" y="8693"/>
                      <a:pt x="7514" y="7930"/>
                    </a:cubicBezTo>
                    <a:cubicBezTo>
                      <a:pt x="6253" y="5648"/>
                      <a:pt x="4411" y="0"/>
                      <a:pt x="4411" y="0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1" name="Google Shape;2561;p27"/>
              <p:cNvSpPr/>
              <p:nvPr/>
            </p:nvSpPr>
            <p:spPr>
              <a:xfrm>
                <a:off x="1121978" y="-975367"/>
                <a:ext cx="41795" cy="4118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80" extrusionOk="0">
                    <a:moveTo>
                      <a:pt x="121" y="0"/>
                    </a:moveTo>
                    <a:cubicBezTo>
                      <a:pt x="46" y="0"/>
                      <a:pt x="1" y="118"/>
                      <a:pt x="89" y="156"/>
                    </a:cubicBezTo>
                    <a:cubicBezTo>
                      <a:pt x="98" y="163"/>
                      <a:pt x="1061" y="693"/>
                      <a:pt x="1135" y="1211"/>
                    </a:cubicBezTo>
                    <a:cubicBezTo>
                      <a:pt x="1138" y="1248"/>
                      <a:pt x="1175" y="1279"/>
                      <a:pt x="1215" y="1279"/>
                    </a:cubicBezTo>
                    <a:lnTo>
                      <a:pt x="1224" y="1279"/>
                    </a:lnTo>
                    <a:cubicBezTo>
                      <a:pt x="1267" y="1273"/>
                      <a:pt x="1298" y="1233"/>
                      <a:pt x="1292" y="1187"/>
                    </a:cubicBezTo>
                    <a:cubicBezTo>
                      <a:pt x="1209" y="594"/>
                      <a:pt x="209" y="39"/>
                      <a:pt x="166" y="15"/>
                    </a:cubicBezTo>
                    <a:cubicBezTo>
                      <a:pt x="150" y="5"/>
                      <a:pt x="135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27"/>
              <p:cNvSpPr/>
              <p:nvPr/>
            </p:nvSpPr>
            <p:spPr>
              <a:xfrm>
                <a:off x="1145917" y="-977813"/>
                <a:ext cx="34910" cy="45399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11" extrusionOk="0">
                    <a:moveTo>
                      <a:pt x="117" y="0"/>
                    </a:moveTo>
                    <a:cubicBezTo>
                      <a:pt x="43" y="0"/>
                      <a:pt x="1" y="109"/>
                      <a:pt x="79" y="152"/>
                    </a:cubicBezTo>
                    <a:cubicBezTo>
                      <a:pt x="85" y="155"/>
                      <a:pt x="687" y="467"/>
                      <a:pt x="918" y="1352"/>
                    </a:cubicBezTo>
                    <a:cubicBezTo>
                      <a:pt x="927" y="1386"/>
                      <a:pt x="958" y="1411"/>
                      <a:pt x="995" y="1411"/>
                    </a:cubicBezTo>
                    <a:cubicBezTo>
                      <a:pt x="1001" y="1411"/>
                      <a:pt x="1008" y="1411"/>
                      <a:pt x="1017" y="1408"/>
                    </a:cubicBezTo>
                    <a:cubicBezTo>
                      <a:pt x="1060" y="1398"/>
                      <a:pt x="1085" y="1352"/>
                      <a:pt x="1072" y="1309"/>
                    </a:cubicBezTo>
                    <a:cubicBezTo>
                      <a:pt x="826" y="350"/>
                      <a:pt x="178" y="23"/>
                      <a:pt x="150" y="7"/>
                    </a:cubicBezTo>
                    <a:cubicBezTo>
                      <a:pt x="138" y="2"/>
                      <a:pt x="127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3" name="Google Shape;2563;p27"/>
              <p:cNvSpPr/>
              <p:nvPr/>
            </p:nvSpPr>
            <p:spPr>
              <a:xfrm>
                <a:off x="971127" y="-1100618"/>
                <a:ext cx="66216" cy="69048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146" extrusionOk="0">
                    <a:moveTo>
                      <a:pt x="1919" y="0"/>
                    </a:moveTo>
                    <a:cubicBezTo>
                      <a:pt x="1721" y="0"/>
                      <a:pt x="0" y="800"/>
                      <a:pt x="0" y="800"/>
                    </a:cubicBezTo>
                    <a:cubicBezTo>
                      <a:pt x="0" y="927"/>
                      <a:pt x="876" y="2145"/>
                      <a:pt x="1006" y="2145"/>
                    </a:cubicBezTo>
                    <a:cubicBezTo>
                      <a:pt x="1132" y="2145"/>
                      <a:pt x="2057" y="45"/>
                      <a:pt x="1931" y="2"/>
                    </a:cubicBezTo>
                    <a:cubicBezTo>
                      <a:pt x="1928" y="1"/>
                      <a:pt x="1924" y="0"/>
                      <a:pt x="1919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4" name="Google Shape;2564;p27"/>
              <p:cNvSpPr/>
              <p:nvPr/>
            </p:nvSpPr>
            <p:spPr>
              <a:xfrm>
                <a:off x="1015657" y="-1070728"/>
                <a:ext cx="48681" cy="8639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685" extrusionOk="0">
                    <a:moveTo>
                      <a:pt x="1332" y="0"/>
                    </a:moveTo>
                    <a:cubicBezTo>
                      <a:pt x="1058" y="0"/>
                      <a:pt x="1" y="1552"/>
                      <a:pt x="1" y="1552"/>
                    </a:cubicBezTo>
                    <a:lnTo>
                      <a:pt x="1176" y="2684"/>
                    </a:lnTo>
                    <a:cubicBezTo>
                      <a:pt x="1176" y="2684"/>
                      <a:pt x="1512" y="377"/>
                      <a:pt x="1386" y="41"/>
                    </a:cubicBezTo>
                    <a:cubicBezTo>
                      <a:pt x="1375" y="13"/>
                      <a:pt x="1357" y="0"/>
                      <a:pt x="1332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27"/>
              <p:cNvSpPr/>
              <p:nvPr/>
            </p:nvSpPr>
            <p:spPr>
              <a:xfrm>
                <a:off x="938677" y="-1190425"/>
                <a:ext cx="257432" cy="262484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8158" extrusionOk="0">
                    <a:moveTo>
                      <a:pt x="4930" y="1"/>
                    </a:moveTo>
                    <a:cubicBezTo>
                      <a:pt x="4883" y="1"/>
                      <a:pt x="4835" y="41"/>
                      <a:pt x="4848" y="101"/>
                    </a:cubicBezTo>
                    <a:cubicBezTo>
                      <a:pt x="4864" y="148"/>
                      <a:pt x="6295" y="4743"/>
                      <a:pt x="7547" y="7007"/>
                    </a:cubicBezTo>
                    <a:cubicBezTo>
                      <a:pt x="7822" y="7501"/>
                      <a:pt x="7800" y="7738"/>
                      <a:pt x="7732" y="7849"/>
                    </a:cubicBezTo>
                    <a:cubicBezTo>
                      <a:pt x="7660" y="7969"/>
                      <a:pt x="7492" y="7998"/>
                      <a:pt x="7346" y="7998"/>
                    </a:cubicBezTo>
                    <a:cubicBezTo>
                      <a:pt x="7331" y="7998"/>
                      <a:pt x="7315" y="7998"/>
                      <a:pt x="7300" y="7997"/>
                    </a:cubicBezTo>
                    <a:cubicBezTo>
                      <a:pt x="5903" y="7942"/>
                      <a:pt x="2039" y="5514"/>
                      <a:pt x="176" y="1875"/>
                    </a:cubicBezTo>
                    <a:cubicBezTo>
                      <a:pt x="160" y="1843"/>
                      <a:pt x="133" y="1830"/>
                      <a:pt x="107" y="1830"/>
                    </a:cubicBezTo>
                    <a:cubicBezTo>
                      <a:pt x="54" y="1830"/>
                      <a:pt x="1" y="1885"/>
                      <a:pt x="34" y="1949"/>
                    </a:cubicBezTo>
                    <a:cubicBezTo>
                      <a:pt x="1921" y="5638"/>
                      <a:pt x="5863" y="8102"/>
                      <a:pt x="7294" y="8157"/>
                    </a:cubicBezTo>
                    <a:lnTo>
                      <a:pt x="7347" y="8157"/>
                    </a:lnTo>
                    <a:cubicBezTo>
                      <a:pt x="7603" y="8157"/>
                      <a:pt x="7779" y="8083"/>
                      <a:pt x="7868" y="7932"/>
                    </a:cubicBezTo>
                    <a:cubicBezTo>
                      <a:pt x="8001" y="7720"/>
                      <a:pt x="7939" y="7383"/>
                      <a:pt x="7689" y="6927"/>
                    </a:cubicBezTo>
                    <a:cubicBezTo>
                      <a:pt x="6446" y="4681"/>
                      <a:pt x="5018" y="98"/>
                      <a:pt x="5003" y="52"/>
                    </a:cubicBezTo>
                    <a:cubicBezTo>
                      <a:pt x="4988" y="16"/>
                      <a:pt x="4959" y="1"/>
                      <a:pt x="4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6" name="Google Shape;2566;p27"/>
              <p:cNvSpPr/>
              <p:nvPr/>
            </p:nvSpPr>
            <p:spPr>
              <a:xfrm>
                <a:off x="1589370" y="-1190551"/>
                <a:ext cx="68694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504" extrusionOk="0">
                    <a:moveTo>
                      <a:pt x="216" y="0"/>
                    </a:moveTo>
                    <a:cubicBezTo>
                      <a:pt x="203" y="0"/>
                      <a:pt x="193" y="1"/>
                      <a:pt x="185" y="2"/>
                    </a:cubicBezTo>
                    <a:cubicBezTo>
                      <a:pt x="0" y="20"/>
                      <a:pt x="1545" y="1504"/>
                      <a:pt x="1545" y="1504"/>
                    </a:cubicBezTo>
                    <a:cubicBezTo>
                      <a:pt x="1687" y="1402"/>
                      <a:pt x="2134" y="427"/>
                      <a:pt x="2094" y="325"/>
                    </a:cubicBezTo>
                    <a:cubicBezTo>
                      <a:pt x="2056" y="228"/>
                      <a:pt x="506" y="0"/>
                      <a:pt x="216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7" name="Google Shape;2567;p27"/>
              <p:cNvSpPr/>
              <p:nvPr/>
            </p:nvSpPr>
            <p:spPr>
              <a:xfrm>
                <a:off x="1584801" y="-1242900"/>
                <a:ext cx="92921" cy="45174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404" extrusionOk="0">
                    <a:moveTo>
                      <a:pt x="2513" y="1"/>
                    </a:moveTo>
                    <a:cubicBezTo>
                      <a:pt x="1882" y="1"/>
                      <a:pt x="605" y="107"/>
                      <a:pt x="346" y="123"/>
                    </a:cubicBezTo>
                    <a:cubicBezTo>
                      <a:pt x="0" y="145"/>
                      <a:pt x="2440" y="1403"/>
                      <a:pt x="2440" y="1403"/>
                    </a:cubicBezTo>
                    <a:cubicBezTo>
                      <a:pt x="2458" y="1283"/>
                      <a:pt x="2887" y="163"/>
                      <a:pt x="2866" y="43"/>
                    </a:cubicBezTo>
                    <a:cubicBezTo>
                      <a:pt x="2860" y="12"/>
                      <a:pt x="2722" y="1"/>
                      <a:pt x="2513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27"/>
              <p:cNvSpPr/>
              <p:nvPr/>
            </p:nvSpPr>
            <p:spPr>
              <a:xfrm>
                <a:off x="1612890" y="-1295538"/>
                <a:ext cx="78507" cy="43533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353" extrusionOk="0">
                    <a:moveTo>
                      <a:pt x="2350" y="1"/>
                    </a:moveTo>
                    <a:cubicBezTo>
                      <a:pt x="1995" y="1"/>
                      <a:pt x="386" y="282"/>
                      <a:pt x="204" y="338"/>
                    </a:cubicBezTo>
                    <a:cubicBezTo>
                      <a:pt x="0" y="399"/>
                      <a:pt x="2156" y="1352"/>
                      <a:pt x="2156" y="1352"/>
                    </a:cubicBezTo>
                    <a:cubicBezTo>
                      <a:pt x="2258" y="1149"/>
                      <a:pt x="2440" y="94"/>
                      <a:pt x="2418" y="14"/>
                    </a:cubicBezTo>
                    <a:cubicBezTo>
                      <a:pt x="2416" y="5"/>
                      <a:pt x="2392" y="1"/>
                      <a:pt x="2350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9" name="Google Shape;2569;p27"/>
              <p:cNvSpPr/>
              <p:nvPr/>
            </p:nvSpPr>
            <p:spPr>
              <a:xfrm>
                <a:off x="1059913" y="-1432606"/>
                <a:ext cx="331402" cy="223681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6952" extrusionOk="0">
                    <a:moveTo>
                      <a:pt x="4504" y="1"/>
                    </a:moveTo>
                    <a:cubicBezTo>
                      <a:pt x="4372" y="1"/>
                      <a:pt x="4228" y="13"/>
                      <a:pt x="4072" y="41"/>
                    </a:cubicBezTo>
                    <a:cubicBezTo>
                      <a:pt x="2518" y="316"/>
                      <a:pt x="3221" y="2589"/>
                      <a:pt x="1845" y="2749"/>
                    </a:cubicBezTo>
                    <a:cubicBezTo>
                      <a:pt x="473" y="2912"/>
                      <a:pt x="1" y="6577"/>
                      <a:pt x="1" y="6577"/>
                    </a:cubicBezTo>
                    <a:cubicBezTo>
                      <a:pt x="950" y="6844"/>
                      <a:pt x="1919" y="6951"/>
                      <a:pt x="2864" y="6951"/>
                    </a:cubicBezTo>
                    <a:cubicBezTo>
                      <a:pt x="6787" y="6951"/>
                      <a:pt x="10299" y="5096"/>
                      <a:pt x="10299" y="5093"/>
                    </a:cubicBezTo>
                    <a:cubicBezTo>
                      <a:pt x="9774" y="2758"/>
                      <a:pt x="8861" y="1720"/>
                      <a:pt x="7627" y="1720"/>
                    </a:cubicBezTo>
                    <a:cubicBezTo>
                      <a:pt x="7536" y="1720"/>
                      <a:pt x="7443" y="1726"/>
                      <a:pt x="7348" y="1737"/>
                    </a:cubicBezTo>
                    <a:cubicBezTo>
                      <a:pt x="7299" y="1743"/>
                      <a:pt x="7252" y="1746"/>
                      <a:pt x="7207" y="1746"/>
                    </a:cubicBezTo>
                    <a:cubicBezTo>
                      <a:pt x="6077" y="1746"/>
                      <a:pt x="6055" y="1"/>
                      <a:pt x="4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0" name="Google Shape;2570;p27"/>
              <p:cNvSpPr/>
              <p:nvPr/>
            </p:nvSpPr>
            <p:spPr>
              <a:xfrm>
                <a:off x="1032596" y="-1366744"/>
                <a:ext cx="90766" cy="50386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566" extrusionOk="0">
                    <a:moveTo>
                      <a:pt x="119" y="1"/>
                    </a:moveTo>
                    <a:cubicBezTo>
                      <a:pt x="45" y="1"/>
                      <a:pt x="0" y="111"/>
                      <a:pt x="82" y="153"/>
                    </a:cubicBezTo>
                    <a:lnTo>
                      <a:pt x="2670" y="1556"/>
                    </a:lnTo>
                    <a:cubicBezTo>
                      <a:pt x="2682" y="1563"/>
                      <a:pt x="2694" y="1566"/>
                      <a:pt x="2710" y="1566"/>
                    </a:cubicBezTo>
                    <a:cubicBezTo>
                      <a:pt x="2793" y="1566"/>
                      <a:pt x="2821" y="1455"/>
                      <a:pt x="2747" y="1414"/>
                    </a:cubicBezTo>
                    <a:lnTo>
                      <a:pt x="159" y="11"/>
                    </a:lnTo>
                    <a:cubicBezTo>
                      <a:pt x="145" y="4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1" name="Google Shape;2571;p27"/>
              <p:cNvSpPr/>
              <p:nvPr/>
            </p:nvSpPr>
            <p:spPr>
              <a:xfrm>
                <a:off x="980827" y="-1337175"/>
                <a:ext cx="137291" cy="34717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1079" extrusionOk="0">
                    <a:moveTo>
                      <a:pt x="113" y="0"/>
                    </a:moveTo>
                    <a:cubicBezTo>
                      <a:pt x="25" y="0"/>
                      <a:pt x="0" y="133"/>
                      <a:pt x="93" y="159"/>
                    </a:cubicBezTo>
                    <a:lnTo>
                      <a:pt x="4140" y="1078"/>
                    </a:lnTo>
                    <a:lnTo>
                      <a:pt x="4155" y="1078"/>
                    </a:lnTo>
                    <a:cubicBezTo>
                      <a:pt x="4251" y="1078"/>
                      <a:pt x="4266" y="940"/>
                      <a:pt x="4174" y="918"/>
                    </a:cubicBezTo>
                    <a:lnTo>
                      <a:pt x="130" y="2"/>
                    </a:lnTo>
                    <a:cubicBezTo>
                      <a:pt x="124" y="1"/>
                      <a:pt x="119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2" name="Google Shape;2572;p27"/>
              <p:cNvSpPr/>
              <p:nvPr/>
            </p:nvSpPr>
            <p:spPr>
              <a:xfrm>
                <a:off x="1024392" y="-1292967"/>
                <a:ext cx="92825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97" extrusionOk="0">
                    <a:moveTo>
                      <a:pt x="2804" y="0"/>
                    </a:moveTo>
                    <a:cubicBezTo>
                      <a:pt x="2802" y="0"/>
                      <a:pt x="2800" y="0"/>
                      <a:pt x="2798" y="0"/>
                    </a:cubicBezTo>
                    <a:lnTo>
                      <a:pt x="103" y="136"/>
                    </a:lnTo>
                    <a:cubicBezTo>
                      <a:pt x="1" y="145"/>
                      <a:pt x="4" y="294"/>
                      <a:pt x="106" y="297"/>
                    </a:cubicBezTo>
                    <a:lnTo>
                      <a:pt x="112" y="297"/>
                    </a:lnTo>
                    <a:lnTo>
                      <a:pt x="2807" y="164"/>
                    </a:lnTo>
                    <a:cubicBezTo>
                      <a:pt x="2851" y="161"/>
                      <a:pt x="2885" y="121"/>
                      <a:pt x="2885" y="78"/>
                    </a:cubicBezTo>
                    <a:cubicBezTo>
                      <a:pt x="2882" y="33"/>
                      <a:pt x="2848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3" name="Google Shape;2573;p27"/>
              <p:cNvSpPr/>
              <p:nvPr/>
            </p:nvSpPr>
            <p:spPr>
              <a:xfrm>
                <a:off x="1316251" y="-1396377"/>
                <a:ext cx="57143" cy="65251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028" extrusionOk="0">
                    <a:moveTo>
                      <a:pt x="1657" y="0"/>
                    </a:moveTo>
                    <a:cubicBezTo>
                      <a:pt x="1636" y="0"/>
                      <a:pt x="1613" y="10"/>
                      <a:pt x="1595" y="35"/>
                    </a:cubicBezTo>
                    <a:lnTo>
                      <a:pt x="32" y="1894"/>
                    </a:lnTo>
                    <a:cubicBezTo>
                      <a:pt x="1" y="1928"/>
                      <a:pt x="7" y="1981"/>
                      <a:pt x="41" y="2009"/>
                    </a:cubicBezTo>
                    <a:cubicBezTo>
                      <a:pt x="56" y="2021"/>
                      <a:pt x="75" y="2027"/>
                      <a:pt x="93" y="2027"/>
                    </a:cubicBezTo>
                    <a:cubicBezTo>
                      <a:pt x="118" y="2027"/>
                      <a:pt x="139" y="2018"/>
                      <a:pt x="155" y="1999"/>
                    </a:cubicBezTo>
                    <a:lnTo>
                      <a:pt x="1719" y="139"/>
                    </a:lnTo>
                    <a:cubicBezTo>
                      <a:pt x="1775" y="78"/>
                      <a:pt x="1718" y="0"/>
                      <a:pt x="1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4" name="Google Shape;2574;p27"/>
              <p:cNvSpPr/>
              <p:nvPr/>
            </p:nvSpPr>
            <p:spPr>
              <a:xfrm>
                <a:off x="1320916" y="-1385856"/>
                <a:ext cx="95946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108" extrusionOk="0">
                    <a:moveTo>
                      <a:pt x="2864" y="1"/>
                    </a:moveTo>
                    <a:cubicBezTo>
                      <a:pt x="2848" y="1"/>
                      <a:pt x="2830" y="6"/>
                      <a:pt x="2813" y="19"/>
                    </a:cubicBezTo>
                    <a:lnTo>
                      <a:pt x="62" y="1959"/>
                    </a:lnTo>
                    <a:cubicBezTo>
                      <a:pt x="1" y="2005"/>
                      <a:pt x="31" y="2104"/>
                      <a:pt x="112" y="2107"/>
                    </a:cubicBezTo>
                    <a:cubicBezTo>
                      <a:pt x="127" y="2107"/>
                      <a:pt x="142" y="2101"/>
                      <a:pt x="158" y="2092"/>
                    </a:cubicBezTo>
                    <a:lnTo>
                      <a:pt x="2906" y="149"/>
                    </a:lnTo>
                    <a:cubicBezTo>
                      <a:pt x="2981" y="101"/>
                      <a:pt x="2932" y="1"/>
                      <a:pt x="2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5" name="Google Shape;2575;p27"/>
              <p:cNvSpPr/>
              <p:nvPr/>
            </p:nvSpPr>
            <p:spPr>
              <a:xfrm>
                <a:off x="1332242" y="-1321538"/>
                <a:ext cx="87580" cy="13803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429" extrusionOk="0">
                    <a:moveTo>
                      <a:pt x="2613" y="0"/>
                    </a:moveTo>
                    <a:cubicBezTo>
                      <a:pt x="2611" y="0"/>
                      <a:pt x="2609" y="0"/>
                      <a:pt x="2606" y="0"/>
                    </a:cubicBezTo>
                    <a:lnTo>
                      <a:pt x="99" y="269"/>
                    </a:lnTo>
                    <a:cubicBezTo>
                      <a:pt x="0" y="281"/>
                      <a:pt x="9" y="426"/>
                      <a:pt x="108" y="429"/>
                    </a:cubicBezTo>
                    <a:lnTo>
                      <a:pt x="117" y="429"/>
                    </a:lnTo>
                    <a:lnTo>
                      <a:pt x="2625" y="161"/>
                    </a:lnTo>
                    <a:cubicBezTo>
                      <a:pt x="2722" y="142"/>
                      <a:pt x="2709" y="0"/>
                      <a:pt x="2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6" name="Google Shape;2576;p27"/>
              <p:cNvSpPr/>
              <p:nvPr/>
            </p:nvSpPr>
            <p:spPr>
              <a:xfrm>
                <a:off x="854025" y="-1593867"/>
                <a:ext cx="711035" cy="386486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12012" extrusionOk="0">
                    <a:moveTo>
                      <a:pt x="18763" y="1"/>
                    </a:moveTo>
                    <a:cubicBezTo>
                      <a:pt x="18707" y="1"/>
                      <a:pt x="18652" y="60"/>
                      <a:pt x="18691" y="124"/>
                    </a:cubicBezTo>
                    <a:cubicBezTo>
                      <a:pt x="18725" y="177"/>
                      <a:pt x="21895" y="5506"/>
                      <a:pt x="18931" y="8393"/>
                    </a:cubicBezTo>
                    <a:cubicBezTo>
                      <a:pt x="16651" y="10614"/>
                      <a:pt x="12870" y="11850"/>
                      <a:pt x="9349" y="11850"/>
                    </a:cubicBezTo>
                    <a:cubicBezTo>
                      <a:pt x="7313" y="11850"/>
                      <a:pt x="5365" y="11437"/>
                      <a:pt x="3843" y="10562"/>
                    </a:cubicBezTo>
                    <a:cubicBezTo>
                      <a:pt x="2076" y="9547"/>
                      <a:pt x="182" y="7483"/>
                      <a:pt x="1197" y="3421"/>
                    </a:cubicBezTo>
                    <a:cubicBezTo>
                      <a:pt x="1206" y="3363"/>
                      <a:pt x="1160" y="3326"/>
                      <a:pt x="1115" y="3326"/>
                    </a:cubicBezTo>
                    <a:cubicBezTo>
                      <a:pt x="1083" y="3326"/>
                      <a:pt x="1052" y="3344"/>
                      <a:pt x="1039" y="3384"/>
                    </a:cubicBezTo>
                    <a:cubicBezTo>
                      <a:pt x="0" y="7542"/>
                      <a:pt x="1946" y="9661"/>
                      <a:pt x="3763" y="10703"/>
                    </a:cubicBezTo>
                    <a:cubicBezTo>
                      <a:pt x="5305" y="11592"/>
                      <a:pt x="7279" y="12011"/>
                      <a:pt x="9342" y="12011"/>
                    </a:cubicBezTo>
                    <a:cubicBezTo>
                      <a:pt x="12908" y="12011"/>
                      <a:pt x="16735" y="10756"/>
                      <a:pt x="19042" y="8507"/>
                    </a:cubicBezTo>
                    <a:cubicBezTo>
                      <a:pt x="22099" y="5534"/>
                      <a:pt x="18864" y="97"/>
                      <a:pt x="18830" y="41"/>
                    </a:cubicBezTo>
                    <a:cubicBezTo>
                      <a:pt x="18813" y="13"/>
                      <a:pt x="18788" y="1"/>
                      <a:pt x="18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7" name="Google Shape;2577;p27"/>
              <p:cNvSpPr/>
              <p:nvPr/>
            </p:nvSpPr>
            <p:spPr>
              <a:xfrm>
                <a:off x="1181084" y="-1283153"/>
                <a:ext cx="124582" cy="91120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2832" extrusionOk="0">
                    <a:moveTo>
                      <a:pt x="2570" y="1"/>
                    </a:moveTo>
                    <a:lnTo>
                      <a:pt x="2570" y="1"/>
                    </a:lnTo>
                    <a:cubicBezTo>
                      <a:pt x="2570" y="1"/>
                      <a:pt x="2348" y="759"/>
                      <a:pt x="1760" y="759"/>
                    </a:cubicBezTo>
                    <a:cubicBezTo>
                      <a:pt x="1547" y="759"/>
                      <a:pt x="1286" y="659"/>
                      <a:pt x="969" y="386"/>
                    </a:cubicBezTo>
                    <a:lnTo>
                      <a:pt x="969" y="386"/>
                    </a:lnTo>
                    <a:cubicBezTo>
                      <a:pt x="969" y="387"/>
                      <a:pt x="1" y="2570"/>
                      <a:pt x="1990" y="2817"/>
                    </a:cubicBezTo>
                    <a:cubicBezTo>
                      <a:pt x="2068" y="2827"/>
                      <a:pt x="2141" y="2831"/>
                      <a:pt x="2209" y="2831"/>
                    </a:cubicBezTo>
                    <a:cubicBezTo>
                      <a:pt x="3871" y="2831"/>
                      <a:pt x="2570" y="1"/>
                      <a:pt x="25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8" name="Google Shape;2578;p27"/>
              <p:cNvSpPr/>
              <p:nvPr/>
            </p:nvSpPr>
            <p:spPr>
              <a:xfrm>
                <a:off x="1201129" y="-1356384"/>
                <a:ext cx="43597" cy="21268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661" extrusionOk="0">
                    <a:moveTo>
                      <a:pt x="971" y="1"/>
                    </a:moveTo>
                    <a:cubicBezTo>
                      <a:pt x="464" y="1"/>
                      <a:pt x="1" y="334"/>
                      <a:pt x="1" y="334"/>
                    </a:cubicBezTo>
                    <a:cubicBezTo>
                      <a:pt x="1" y="334"/>
                      <a:pt x="723" y="658"/>
                      <a:pt x="815" y="661"/>
                    </a:cubicBezTo>
                    <a:cubicBezTo>
                      <a:pt x="815" y="661"/>
                      <a:pt x="816" y="661"/>
                      <a:pt x="816" y="661"/>
                    </a:cubicBezTo>
                    <a:cubicBezTo>
                      <a:pt x="910" y="661"/>
                      <a:pt x="1355" y="75"/>
                      <a:pt x="1355" y="75"/>
                    </a:cubicBezTo>
                    <a:cubicBezTo>
                      <a:pt x="1228" y="22"/>
                      <a:pt x="1098" y="1"/>
                      <a:pt x="9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9" name="Google Shape;2579;p27"/>
              <p:cNvSpPr/>
              <p:nvPr/>
            </p:nvSpPr>
            <p:spPr>
              <a:xfrm>
                <a:off x="1190576" y="-1336853"/>
                <a:ext cx="79955" cy="122908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3820" extrusionOk="0">
                    <a:moveTo>
                      <a:pt x="1098" y="1"/>
                    </a:moveTo>
                    <a:cubicBezTo>
                      <a:pt x="1054" y="1"/>
                      <a:pt x="1010" y="34"/>
                      <a:pt x="1017" y="91"/>
                    </a:cubicBezTo>
                    <a:lnTo>
                      <a:pt x="1384" y="2392"/>
                    </a:lnTo>
                    <a:cubicBezTo>
                      <a:pt x="906" y="2271"/>
                      <a:pt x="354" y="1327"/>
                      <a:pt x="172" y="948"/>
                    </a:cubicBezTo>
                    <a:cubicBezTo>
                      <a:pt x="155" y="917"/>
                      <a:pt x="129" y="904"/>
                      <a:pt x="102" y="904"/>
                    </a:cubicBezTo>
                    <a:cubicBezTo>
                      <a:pt x="51" y="904"/>
                      <a:pt x="0" y="955"/>
                      <a:pt x="27" y="1016"/>
                    </a:cubicBezTo>
                    <a:cubicBezTo>
                      <a:pt x="54" y="1078"/>
                      <a:pt x="745" y="2493"/>
                      <a:pt x="1430" y="2561"/>
                    </a:cubicBezTo>
                    <a:cubicBezTo>
                      <a:pt x="1485" y="2712"/>
                      <a:pt x="1510" y="3264"/>
                      <a:pt x="1501" y="3736"/>
                    </a:cubicBezTo>
                    <a:cubicBezTo>
                      <a:pt x="1501" y="3779"/>
                      <a:pt x="1535" y="3817"/>
                      <a:pt x="1581" y="3820"/>
                    </a:cubicBezTo>
                    <a:cubicBezTo>
                      <a:pt x="1624" y="3820"/>
                      <a:pt x="1661" y="3783"/>
                      <a:pt x="1661" y="3739"/>
                    </a:cubicBezTo>
                    <a:cubicBezTo>
                      <a:pt x="1664" y="3514"/>
                      <a:pt x="1671" y="2848"/>
                      <a:pt x="1593" y="2552"/>
                    </a:cubicBezTo>
                    <a:cubicBezTo>
                      <a:pt x="2216" y="2398"/>
                      <a:pt x="2454" y="973"/>
                      <a:pt x="2479" y="803"/>
                    </a:cubicBezTo>
                    <a:cubicBezTo>
                      <a:pt x="2485" y="760"/>
                      <a:pt x="2457" y="720"/>
                      <a:pt x="2414" y="711"/>
                    </a:cubicBezTo>
                    <a:cubicBezTo>
                      <a:pt x="2410" y="710"/>
                      <a:pt x="2406" y="710"/>
                      <a:pt x="2403" y="710"/>
                    </a:cubicBezTo>
                    <a:cubicBezTo>
                      <a:pt x="2364" y="710"/>
                      <a:pt x="2327" y="739"/>
                      <a:pt x="2321" y="778"/>
                    </a:cubicBezTo>
                    <a:cubicBezTo>
                      <a:pt x="2257" y="1210"/>
                      <a:pt x="1991" y="2293"/>
                      <a:pt x="1547" y="2395"/>
                    </a:cubicBezTo>
                    <a:lnTo>
                      <a:pt x="1177" y="66"/>
                    </a:lnTo>
                    <a:cubicBezTo>
                      <a:pt x="1168" y="21"/>
                      <a:pt x="1133" y="1"/>
                      <a:pt x="1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0" name="Google Shape;2580;p27"/>
              <p:cNvSpPr/>
              <p:nvPr/>
            </p:nvSpPr>
            <p:spPr>
              <a:xfrm>
                <a:off x="900155" y="-1022294"/>
                <a:ext cx="44305" cy="5035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565" extrusionOk="0">
                    <a:moveTo>
                      <a:pt x="725" y="0"/>
                    </a:moveTo>
                    <a:cubicBezTo>
                      <a:pt x="583" y="0"/>
                      <a:pt x="1" y="1456"/>
                      <a:pt x="1" y="1456"/>
                    </a:cubicBezTo>
                    <a:cubicBezTo>
                      <a:pt x="189" y="1536"/>
                      <a:pt x="1213" y="1564"/>
                      <a:pt x="1293" y="1564"/>
                    </a:cubicBezTo>
                    <a:cubicBezTo>
                      <a:pt x="1376" y="1564"/>
                      <a:pt x="864" y="28"/>
                      <a:pt x="729" y="1"/>
                    </a:cubicBezTo>
                    <a:cubicBezTo>
                      <a:pt x="727" y="0"/>
                      <a:pt x="726" y="0"/>
                      <a:pt x="725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1" name="Google Shape;2581;p27"/>
              <p:cNvSpPr/>
              <p:nvPr/>
            </p:nvSpPr>
            <p:spPr>
              <a:xfrm>
                <a:off x="953951" y="-1032976"/>
                <a:ext cx="48777" cy="6888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141" extrusionOk="0">
                    <a:moveTo>
                      <a:pt x="657" y="0"/>
                    </a:moveTo>
                    <a:cubicBezTo>
                      <a:pt x="502" y="0"/>
                      <a:pt x="0" y="2004"/>
                      <a:pt x="0" y="2004"/>
                    </a:cubicBezTo>
                    <a:cubicBezTo>
                      <a:pt x="0" y="2004"/>
                      <a:pt x="862" y="2141"/>
                      <a:pt x="1283" y="2141"/>
                    </a:cubicBezTo>
                    <a:cubicBezTo>
                      <a:pt x="1424" y="2141"/>
                      <a:pt x="1516" y="2125"/>
                      <a:pt x="1509" y="2084"/>
                    </a:cubicBezTo>
                    <a:cubicBezTo>
                      <a:pt x="1484" y="1924"/>
                      <a:pt x="808" y="172"/>
                      <a:pt x="673" y="9"/>
                    </a:cubicBezTo>
                    <a:cubicBezTo>
                      <a:pt x="668" y="3"/>
                      <a:pt x="663" y="0"/>
                      <a:pt x="657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2" name="Google Shape;2582;p27"/>
              <p:cNvSpPr/>
              <p:nvPr/>
            </p:nvSpPr>
            <p:spPr>
              <a:xfrm>
                <a:off x="1409170" y="-920213"/>
                <a:ext cx="77123" cy="52928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5" extrusionOk="0">
                    <a:moveTo>
                      <a:pt x="901" y="1"/>
                    </a:moveTo>
                    <a:cubicBezTo>
                      <a:pt x="410" y="1"/>
                      <a:pt x="1" y="15"/>
                      <a:pt x="53" y="65"/>
                    </a:cubicBezTo>
                    <a:cubicBezTo>
                      <a:pt x="174" y="183"/>
                      <a:pt x="1789" y="1645"/>
                      <a:pt x="2024" y="1645"/>
                    </a:cubicBezTo>
                    <a:cubicBezTo>
                      <a:pt x="2027" y="1645"/>
                      <a:pt x="2030" y="1644"/>
                      <a:pt x="2033" y="1644"/>
                    </a:cubicBezTo>
                    <a:cubicBezTo>
                      <a:pt x="2236" y="1601"/>
                      <a:pt x="2397" y="28"/>
                      <a:pt x="2397" y="28"/>
                    </a:cubicBezTo>
                    <a:cubicBezTo>
                      <a:pt x="2397" y="28"/>
                      <a:pt x="1573" y="1"/>
                      <a:pt x="901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3" name="Google Shape;2583;p27"/>
              <p:cNvSpPr/>
              <p:nvPr/>
            </p:nvSpPr>
            <p:spPr>
              <a:xfrm>
                <a:off x="1390026" y="-885239"/>
                <a:ext cx="79118" cy="79118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459" extrusionOk="0">
                    <a:moveTo>
                      <a:pt x="106" y="0"/>
                    </a:moveTo>
                    <a:cubicBezTo>
                      <a:pt x="67" y="0"/>
                      <a:pt x="44" y="10"/>
                      <a:pt x="40" y="33"/>
                    </a:cubicBezTo>
                    <a:cubicBezTo>
                      <a:pt x="1" y="269"/>
                      <a:pt x="1209" y="2459"/>
                      <a:pt x="1406" y="2459"/>
                    </a:cubicBezTo>
                    <a:cubicBezTo>
                      <a:pt x="1410" y="2459"/>
                      <a:pt x="1413" y="2458"/>
                      <a:pt x="1416" y="2457"/>
                    </a:cubicBezTo>
                    <a:cubicBezTo>
                      <a:pt x="1576" y="2377"/>
                      <a:pt x="2307" y="1710"/>
                      <a:pt x="2458" y="1001"/>
                    </a:cubicBezTo>
                    <a:cubicBezTo>
                      <a:pt x="2458" y="1001"/>
                      <a:pt x="495" y="0"/>
                      <a:pt x="106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27"/>
              <p:cNvSpPr/>
              <p:nvPr/>
            </p:nvSpPr>
            <p:spPr>
              <a:xfrm>
                <a:off x="1356113" y="-856249"/>
                <a:ext cx="65187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698" extrusionOk="0">
                    <a:moveTo>
                      <a:pt x="14" y="0"/>
                    </a:moveTo>
                    <a:cubicBezTo>
                      <a:pt x="4" y="0"/>
                      <a:pt x="0" y="7"/>
                      <a:pt x="2" y="20"/>
                    </a:cubicBezTo>
                    <a:cubicBezTo>
                      <a:pt x="42" y="267"/>
                      <a:pt x="326" y="2608"/>
                      <a:pt x="487" y="2691"/>
                    </a:cubicBezTo>
                    <a:cubicBezTo>
                      <a:pt x="496" y="2695"/>
                      <a:pt x="509" y="2698"/>
                      <a:pt x="525" y="2698"/>
                    </a:cubicBezTo>
                    <a:cubicBezTo>
                      <a:pt x="791" y="2698"/>
                      <a:pt x="1912" y="2112"/>
                      <a:pt x="2026" y="1920"/>
                    </a:cubicBezTo>
                    <a:cubicBezTo>
                      <a:pt x="2026" y="1920"/>
                      <a:pt x="181" y="0"/>
                      <a:pt x="1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27"/>
              <p:cNvSpPr/>
              <p:nvPr/>
            </p:nvSpPr>
            <p:spPr>
              <a:xfrm>
                <a:off x="1162034" y="-846892"/>
                <a:ext cx="57267" cy="62364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022" extrusionOk="0">
                    <a:moveTo>
                      <a:pt x="204" y="0"/>
                    </a:moveTo>
                    <a:cubicBezTo>
                      <a:pt x="0" y="0"/>
                      <a:pt x="891" y="1980"/>
                      <a:pt x="1052" y="2020"/>
                    </a:cubicBezTo>
                    <a:cubicBezTo>
                      <a:pt x="1053" y="2021"/>
                      <a:pt x="1055" y="2021"/>
                      <a:pt x="1057" y="2021"/>
                    </a:cubicBezTo>
                    <a:cubicBezTo>
                      <a:pt x="1226" y="2021"/>
                      <a:pt x="1780" y="0"/>
                      <a:pt x="1780" y="0"/>
                    </a:cubicBezTo>
                    <a:lnTo>
                      <a:pt x="1780" y="0"/>
                    </a:lnTo>
                    <a:cubicBezTo>
                      <a:pt x="1741" y="14"/>
                      <a:pt x="1575" y="18"/>
                      <a:pt x="1364" y="18"/>
                    </a:cubicBezTo>
                    <a:cubicBezTo>
                      <a:pt x="942" y="18"/>
                      <a:pt x="339" y="0"/>
                      <a:pt x="20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27"/>
              <p:cNvSpPr/>
              <p:nvPr/>
            </p:nvSpPr>
            <p:spPr>
              <a:xfrm>
                <a:off x="1092317" y="-859384"/>
                <a:ext cx="61996" cy="7491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429" extrusionOk="0">
                    <a:moveTo>
                      <a:pt x="182" y="1"/>
                    </a:moveTo>
                    <a:cubicBezTo>
                      <a:pt x="1" y="1"/>
                      <a:pt x="1080" y="2429"/>
                      <a:pt x="1239" y="2429"/>
                    </a:cubicBezTo>
                    <a:cubicBezTo>
                      <a:pt x="1399" y="2429"/>
                      <a:pt x="1926" y="365"/>
                      <a:pt x="1926" y="365"/>
                    </a:cubicBezTo>
                    <a:cubicBezTo>
                      <a:pt x="1563" y="282"/>
                      <a:pt x="387" y="41"/>
                      <a:pt x="187" y="1"/>
                    </a:cubicBezTo>
                    <a:cubicBezTo>
                      <a:pt x="185" y="1"/>
                      <a:pt x="184" y="1"/>
                      <a:pt x="182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27"/>
              <p:cNvSpPr/>
              <p:nvPr/>
            </p:nvSpPr>
            <p:spPr>
              <a:xfrm>
                <a:off x="1034825" y="-874313"/>
                <a:ext cx="55079" cy="81147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631" extrusionOk="0">
                    <a:moveTo>
                      <a:pt x="231" y="1"/>
                    </a:moveTo>
                    <a:cubicBezTo>
                      <a:pt x="1" y="1"/>
                      <a:pt x="719" y="2549"/>
                      <a:pt x="842" y="2629"/>
                    </a:cubicBezTo>
                    <a:cubicBezTo>
                      <a:pt x="844" y="2630"/>
                      <a:pt x="846" y="2631"/>
                      <a:pt x="849" y="2631"/>
                    </a:cubicBezTo>
                    <a:cubicBezTo>
                      <a:pt x="988" y="2631"/>
                      <a:pt x="1712" y="405"/>
                      <a:pt x="1712" y="405"/>
                    </a:cubicBezTo>
                    <a:cubicBezTo>
                      <a:pt x="1215" y="331"/>
                      <a:pt x="438" y="19"/>
                      <a:pt x="234" y="1"/>
                    </a:cubicBezTo>
                    <a:cubicBezTo>
                      <a:pt x="233" y="1"/>
                      <a:pt x="232" y="1"/>
                      <a:pt x="231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27"/>
              <p:cNvSpPr/>
              <p:nvPr/>
            </p:nvSpPr>
            <p:spPr>
              <a:xfrm>
                <a:off x="911074" y="-835479"/>
                <a:ext cx="51448" cy="73456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283" extrusionOk="0">
                    <a:moveTo>
                      <a:pt x="159" y="0"/>
                    </a:moveTo>
                    <a:cubicBezTo>
                      <a:pt x="150" y="0"/>
                      <a:pt x="145" y="6"/>
                      <a:pt x="143" y="18"/>
                    </a:cubicBezTo>
                    <a:cubicBezTo>
                      <a:pt x="102" y="259"/>
                      <a:pt x="1" y="2273"/>
                      <a:pt x="143" y="2282"/>
                    </a:cubicBezTo>
                    <a:cubicBezTo>
                      <a:pt x="147" y="2282"/>
                      <a:pt x="152" y="2283"/>
                      <a:pt x="158" y="2283"/>
                    </a:cubicBezTo>
                    <a:cubicBezTo>
                      <a:pt x="365" y="2283"/>
                      <a:pt x="1598" y="2079"/>
                      <a:pt x="1598" y="2079"/>
                    </a:cubicBezTo>
                    <a:cubicBezTo>
                      <a:pt x="1598" y="2079"/>
                      <a:pt x="321" y="0"/>
                      <a:pt x="159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27"/>
              <p:cNvSpPr/>
              <p:nvPr/>
            </p:nvSpPr>
            <p:spPr>
              <a:xfrm>
                <a:off x="862265" y="-840305"/>
                <a:ext cx="41409" cy="8770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726" extrusionOk="0">
                    <a:moveTo>
                      <a:pt x="459" y="1"/>
                    </a:moveTo>
                    <a:cubicBezTo>
                      <a:pt x="454" y="1"/>
                      <a:pt x="449" y="2"/>
                      <a:pt x="444" y="5"/>
                    </a:cubicBezTo>
                    <a:cubicBezTo>
                      <a:pt x="244" y="125"/>
                      <a:pt x="1" y="2725"/>
                      <a:pt x="52" y="2725"/>
                    </a:cubicBezTo>
                    <a:cubicBezTo>
                      <a:pt x="53" y="2725"/>
                      <a:pt x="53" y="2725"/>
                      <a:pt x="53" y="2725"/>
                    </a:cubicBezTo>
                    <a:cubicBezTo>
                      <a:pt x="910" y="2592"/>
                      <a:pt x="1286" y="2472"/>
                      <a:pt x="1286" y="2472"/>
                    </a:cubicBezTo>
                    <a:cubicBezTo>
                      <a:pt x="1286" y="2472"/>
                      <a:pt x="677" y="1"/>
                      <a:pt x="459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27"/>
              <p:cNvSpPr/>
              <p:nvPr/>
            </p:nvSpPr>
            <p:spPr>
              <a:xfrm>
                <a:off x="812844" y="-816914"/>
                <a:ext cx="40315" cy="7335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2280" extrusionOk="0">
                    <a:moveTo>
                      <a:pt x="622" y="1"/>
                    </a:moveTo>
                    <a:cubicBezTo>
                      <a:pt x="616" y="1"/>
                      <a:pt x="610" y="2"/>
                      <a:pt x="605" y="6"/>
                    </a:cubicBezTo>
                    <a:cubicBezTo>
                      <a:pt x="404" y="129"/>
                      <a:pt x="0" y="2251"/>
                      <a:pt x="99" y="2269"/>
                    </a:cubicBezTo>
                    <a:cubicBezTo>
                      <a:pt x="130" y="2276"/>
                      <a:pt x="170" y="2279"/>
                      <a:pt x="217" y="2279"/>
                    </a:cubicBezTo>
                    <a:cubicBezTo>
                      <a:pt x="477" y="2279"/>
                      <a:pt x="944" y="2185"/>
                      <a:pt x="1252" y="2075"/>
                    </a:cubicBezTo>
                    <a:cubicBezTo>
                      <a:pt x="1252" y="2075"/>
                      <a:pt x="832" y="1"/>
                      <a:pt x="622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91" name="Google Shape;2591;p27"/>
            <p:cNvSpPr/>
            <p:nvPr/>
          </p:nvSpPr>
          <p:spPr>
            <a:xfrm>
              <a:off x="1381873" y="599681"/>
              <a:ext cx="1821394" cy="1690744"/>
            </a:xfrm>
            <a:custGeom>
              <a:avLst/>
              <a:gdLst/>
              <a:ahLst/>
              <a:cxnLst/>
              <a:rect l="l" t="t" r="r" b="b"/>
              <a:pathLst>
                <a:path w="33558" h="31149" extrusionOk="0">
                  <a:moveTo>
                    <a:pt x="26128" y="23404"/>
                  </a:moveTo>
                  <a:lnTo>
                    <a:pt x="26128" y="23404"/>
                  </a:lnTo>
                  <a:cubicBezTo>
                    <a:pt x="25918" y="23515"/>
                    <a:pt x="25693" y="23626"/>
                    <a:pt x="25446" y="23731"/>
                  </a:cubicBezTo>
                  <a:cubicBezTo>
                    <a:pt x="25443" y="23722"/>
                    <a:pt x="25440" y="23713"/>
                    <a:pt x="25434" y="23706"/>
                  </a:cubicBezTo>
                  <a:cubicBezTo>
                    <a:pt x="25662" y="23611"/>
                    <a:pt x="25894" y="23512"/>
                    <a:pt x="26128" y="23404"/>
                  </a:cubicBezTo>
                  <a:close/>
                  <a:moveTo>
                    <a:pt x="21811" y="1"/>
                  </a:moveTo>
                  <a:cubicBezTo>
                    <a:pt x="20889" y="1"/>
                    <a:pt x="20414" y="2925"/>
                    <a:pt x="19407" y="3588"/>
                  </a:cubicBezTo>
                  <a:cubicBezTo>
                    <a:pt x="19391" y="3587"/>
                    <a:pt x="19373" y="3586"/>
                    <a:pt x="19354" y="3586"/>
                  </a:cubicBezTo>
                  <a:cubicBezTo>
                    <a:pt x="19103" y="3586"/>
                    <a:pt x="18608" y="3676"/>
                    <a:pt x="18281" y="3739"/>
                  </a:cubicBezTo>
                  <a:cubicBezTo>
                    <a:pt x="17988" y="3751"/>
                    <a:pt x="17705" y="3773"/>
                    <a:pt x="17424" y="3797"/>
                  </a:cubicBezTo>
                  <a:cubicBezTo>
                    <a:pt x="17032" y="3797"/>
                    <a:pt x="16320" y="3912"/>
                    <a:pt x="16320" y="3912"/>
                  </a:cubicBezTo>
                  <a:lnTo>
                    <a:pt x="16323" y="3930"/>
                  </a:lnTo>
                  <a:cubicBezTo>
                    <a:pt x="16200" y="3949"/>
                    <a:pt x="16079" y="3970"/>
                    <a:pt x="15962" y="3989"/>
                  </a:cubicBezTo>
                  <a:cubicBezTo>
                    <a:pt x="15953" y="3970"/>
                    <a:pt x="15944" y="3961"/>
                    <a:pt x="15934" y="3958"/>
                  </a:cubicBezTo>
                  <a:cubicBezTo>
                    <a:pt x="15925" y="3956"/>
                    <a:pt x="15914" y="3955"/>
                    <a:pt x="15900" y="3955"/>
                  </a:cubicBezTo>
                  <a:cubicBezTo>
                    <a:pt x="15726" y="3955"/>
                    <a:pt x="15196" y="4093"/>
                    <a:pt x="14793" y="4205"/>
                  </a:cubicBezTo>
                  <a:cubicBezTo>
                    <a:pt x="14500" y="4263"/>
                    <a:pt x="14219" y="4319"/>
                    <a:pt x="13951" y="4374"/>
                  </a:cubicBezTo>
                  <a:cubicBezTo>
                    <a:pt x="13948" y="4356"/>
                    <a:pt x="13948" y="4343"/>
                    <a:pt x="13948" y="4343"/>
                  </a:cubicBezTo>
                  <a:cubicBezTo>
                    <a:pt x="13948" y="4343"/>
                    <a:pt x="12832" y="4513"/>
                    <a:pt x="12468" y="4624"/>
                  </a:cubicBezTo>
                  <a:cubicBezTo>
                    <a:pt x="12438" y="4625"/>
                    <a:pt x="12409" y="4626"/>
                    <a:pt x="12379" y="4626"/>
                  </a:cubicBezTo>
                  <a:cubicBezTo>
                    <a:pt x="10937" y="4626"/>
                    <a:pt x="9790" y="2874"/>
                    <a:pt x="8683" y="2505"/>
                  </a:cubicBezTo>
                  <a:cubicBezTo>
                    <a:pt x="8646" y="2493"/>
                    <a:pt x="8610" y="2487"/>
                    <a:pt x="8574" y="2487"/>
                  </a:cubicBezTo>
                  <a:cubicBezTo>
                    <a:pt x="7512" y="2487"/>
                    <a:pt x="7345" y="7930"/>
                    <a:pt x="7345" y="7930"/>
                  </a:cubicBezTo>
                  <a:cubicBezTo>
                    <a:pt x="7135" y="8708"/>
                    <a:pt x="7045" y="9513"/>
                    <a:pt x="7086" y="10315"/>
                  </a:cubicBezTo>
                  <a:cubicBezTo>
                    <a:pt x="7092" y="11083"/>
                    <a:pt x="7215" y="11755"/>
                    <a:pt x="7428" y="12344"/>
                  </a:cubicBezTo>
                  <a:cubicBezTo>
                    <a:pt x="7295" y="12816"/>
                    <a:pt x="7184" y="13346"/>
                    <a:pt x="7061" y="13972"/>
                  </a:cubicBezTo>
                  <a:lnTo>
                    <a:pt x="7049" y="13960"/>
                  </a:lnTo>
                  <a:cubicBezTo>
                    <a:pt x="7049" y="14053"/>
                    <a:pt x="6870" y="14901"/>
                    <a:pt x="6774" y="15422"/>
                  </a:cubicBezTo>
                  <a:cubicBezTo>
                    <a:pt x="6681" y="15872"/>
                    <a:pt x="6577" y="16366"/>
                    <a:pt x="6453" y="16906"/>
                  </a:cubicBezTo>
                  <a:cubicBezTo>
                    <a:pt x="6438" y="16973"/>
                    <a:pt x="6419" y="17041"/>
                    <a:pt x="6398" y="17109"/>
                  </a:cubicBezTo>
                  <a:cubicBezTo>
                    <a:pt x="6250" y="17418"/>
                    <a:pt x="6068" y="17741"/>
                    <a:pt x="5991" y="17942"/>
                  </a:cubicBezTo>
                  <a:cubicBezTo>
                    <a:pt x="4427" y="20422"/>
                    <a:pt x="1" y="23117"/>
                    <a:pt x="3218" y="23457"/>
                  </a:cubicBezTo>
                  <a:cubicBezTo>
                    <a:pt x="4452" y="23586"/>
                    <a:pt x="6891" y="23929"/>
                    <a:pt x="9831" y="24188"/>
                  </a:cubicBezTo>
                  <a:lnTo>
                    <a:pt x="9824" y="24212"/>
                  </a:lnTo>
                  <a:cubicBezTo>
                    <a:pt x="9824" y="24212"/>
                    <a:pt x="10684" y="24348"/>
                    <a:pt x="11106" y="24348"/>
                  </a:cubicBezTo>
                  <a:cubicBezTo>
                    <a:pt x="11232" y="24348"/>
                    <a:pt x="11318" y="24336"/>
                    <a:pt x="11333" y="24305"/>
                  </a:cubicBezTo>
                  <a:cubicBezTo>
                    <a:pt x="12181" y="24366"/>
                    <a:pt x="13060" y="24419"/>
                    <a:pt x="13954" y="24453"/>
                  </a:cubicBezTo>
                  <a:cubicBezTo>
                    <a:pt x="14904" y="25042"/>
                    <a:pt x="15746" y="25372"/>
                    <a:pt x="16261" y="25394"/>
                  </a:cubicBezTo>
                  <a:lnTo>
                    <a:pt x="16314" y="25394"/>
                  </a:lnTo>
                  <a:cubicBezTo>
                    <a:pt x="16570" y="25394"/>
                    <a:pt x="16746" y="25316"/>
                    <a:pt x="16835" y="25168"/>
                  </a:cubicBezTo>
                  <a:cubicBezTo>
                    <a:pt x="16927" y="25020"/>
                    <a:pt x="16924" y="24798"/>
                    <a:pt x="16823" y="24518"/>
                  </a:cubicBezTo>
                  <a:lnTo>
                    <a:pt x="16823" y="24518"/>
                  </a:lnTo>
                  <a:cubicBezTo>
                    <a:pt x="17992" y="24737"/>
                    <a:pt x="19179" y="24848"/>
                    <a:pt x="20370" y="24857"/>
                  </a:cubicBezTo>
                  <a:cubicBezTo>
                    <a:pt x="20909" y="24857"/>
                    <a:pt x="21449" y="24829"/>
                    <a:pt x="21989" y="24774"/>
                  </a:cubicBezTo>
                  <a:lnTo>
                    <a:pt x="21989" y="24774"/>
                  </a:lnTo>
                  <a:cubicBezTo>
                    <a:pt x="22384" y="25674"/>
                    <a:pt x="22044" y="26652"/>
                    <a:pt x="19907" y="27463"/>
                  </a:cubicBezTo>
                  <a:cubicBezTo>
                    <a:pt x="19219" y="27725"/>
                    <a:pt x="18504" y="27892"/>
                    <a:pt x="17773" y="27957"/>
                  </a:cubicBezTo>
                  <a:lnTo>
                    <a:pt x="17776" y="27944"/>
                  </a:lnTo>
                  <a:lnTo>
                    <a:pt x="17776" y="27944"/>
                  </a:lnTo>
                  <a:cubicBezTo>
                    <a:pt x="17736" y="27958"/>
                    <a:pt x="17570" y="27962"/>
                    <a:pt x="17359" y="27962"/>
                  </a:cubicBezTo>
                  <a:cubicBezTo>
                    <a:pt x="16937" y="27962"/>
                    <a:pt x="16335" y="27944"/>
                    <a:pt x="16200" y="27944"/>
                  </a:cubicBezTo>
                  <a:cubicBezTo>
                    <a:pt x="16193" y="27944"/>
                    <a:pt x="16190" y="27947"/>
                    <a:pt x="16187" y="27950"/>
                  </a:cubicBezTo>
                  <a:cubicBezTo>
                    <a:pt x="16024" y="27935"/>
                    <a:pt x="15863" y="27917"/>
                    <a:pt x="15703" y="27895"/>
                  </a:cubicBezTo>
                  <a:cubicBezTo>
                    <a:pt x="15290" y="27805"/>
                    <a:pt x="14207" y="27580"/>
                    <a:pt x="14016" y="27543"/>
                  </a:cubicBezTo>
                  <a:cubicBezTo>
                    <a:pt x="14014" y="27542"/>
                    <a:pt x="14012" y="27542"/>
                    <a:pt x="14011" y="27542"/>
                  </a:cubicBezTo>
                  <a:cubicBezTo>
                    <a:pt x="14006" y="27542"/>
                    <a:pt x="14003" y="27544"/>
                    <a:pt x="14000" y="27546"/>
                  </a:cubicBezTo>
                  <a:cubicBezTo>
                    <a:pt x="13914" y="27525"/>
                    <a:pt x="13831" y="27503"/>
                    <a:pt x="13748" y="27482"/>
                  </a:cubicBezTo>
                  <a:cubicBezTo>
                    <a:pt x="13751" y="27469"/>
                    <a:pt x="13754" y="27463"/>
                    <a:pt x="13754" y="27463"/>
                  </a:cubicBezTo>
                  <a:cubicBezTo>
                    <a:pt x="13618" y="27442"/>
                    <a:pt x="13485" y="27411"/>
                    <a:pt x="13353" y="27374"/>
                  </a:cubicBezTo>
                  <a:lnTo>
                    <a:pt x="13322" y="27364"/>
                  </a:lnTo>
                  <a:cubicBezTo>
                    <a:pt x="12890" y="27247"/>
                    <a:pt x="12428" y="27071"/>
                    <a:pt x="12276" y="27056"/>
                  </a:cubicBezTo>
                  <a:cubicBezTo>
                    <a:pt x="12267" y="27056"/>
                    <a:pt x="12258" y="27059"/>
                    <a:pt x="12252" y="27068"/>
                  </a:cubicBezTo>
                  <a:cubicBezTo>
                    <a:pt x="11198" y="26780"/>
                    <a:pt x="10162" y="26536"/>
                    <a:pt x="9111" y="26536"/>
                  </a:cubicBezTo>
                  <a:cubicBezTo>
                    <a:pt x="7970" y="26536"/>
                    <a:pt x="6810" y="26824"/>
                    <a:pt x="5590" y="27654"/>
                  </a:cubicBezTo>
                  <a:cubicBezTo>
                    <a:pt x="1806" y="30228"/>
                    <a:pt x="2758" y="31142"/>
                    <a:pt x="4556" y="31142"/>
                  </a:cubicBezTo>
                  <a:cubicBezTo>
                    <a:pt x="4702" y="31142"/>
                    <a:pt x="4852" y="31136"/>
                    <a:pt x="5007" y="31124"/>
                  </a:cubicBezTo>
                  <a:cubicBezTo>
                    <a:pt x="5010" y="31133"/>
                    <a:pt x="5013" y="31140"/>
                    <a:pt x="5016" y="31140"/>
                  </a:cubicBezTo>
                  <a:cubicBezTo>
                    <a:pt x="5046" y="31145"/>
                    <a:pt x="5084" y="31148"/>
                    <a:pt x="5129" y="31148"/>
                  </a:cubicBezTo>
                  <a:cubicBezTo>
                    <a:pt x="5387" y="31148"/>
                    <a:pt x="5856" y="31056"/>
                    <a:pt x="6166" y="30948"/>
                  </a:cubicBezTo>
                  <a:cubicBezTo>
                    <a:pt x="6293" y="30918"/>
                    <a:pt x="6425" y="30890"/>
                    <a:pt x="6558" y="30859"/>
                  </a:cubicBezTo>
                  <a:cubicBezTo>
                    <a:pt x="7070" y="30782"/>
                    <a:pt x="7400" y="30705"/>
                    <a:pt x="7579" y="30662"/>
                  </a:cubicBezTo>
                  <a:cubicBezTo>
                    <a:pt x="7749" y="30631"/>
                    <a:pt x="7924" y="30603"/>
                    <a:pt x="8103" y="30575"/>
                  </a:cubicBezTo>
                  <a:cubicBezTo>
                    <a:pt x="8106" y="30575"/>
                    <a:pt x="8106" y="30575"/>
                    <a:pt x="8110" y="30578"/>
                  </a:cubicBezTo>
                  <a:cubicBezTo>
                    <a:pt x="8112" y="30578"/>
                    <a:pt x="8116" y="30578"/>
                    <a:pt x="8120" y="30578"/>
                  </a:cubicBezTo>
                  <a:cubicBezTo>
                    <a:pt x="8259" y="30578"/>
                    <a:pt x="8953" y="30472"/>
                    <a:pt x="9328" y="30412"/>
                  </a:cubicBezTo>
                  <a:cubicBezTo>
                    <a:pt x="10308" y="30306"/>
                    <a:pt x="11416" y="30237"/>
                    <a:pt x="12662" y="30237"/>
                  </a:cubicBezTo>
                  <a:cubicBezTo>
                    <a:pt x="14456" y="30237"/>
                    <a:pt x="16536" y="30379"/>
                    <a:pt x="18935" y="30754"/>
                  </a:cubicBezTo>
                  <a:cubicBezTo>
                    <a:pt x="19377" y="30823"/>
                    <a:pt x="19801" y="30856"/>
                    <a:pt x="20206" y="30856"/>
                  </a:cubicBezTo>
                  <a:cubicBezTo>
                    <a:pt x="21283" y="30856"/>
                    <a:pt x="22228" y="30624"/>
                    <a:pt x="23022" y="30230"/>
                  </a:cubicBezTo>
                  <a:cubicBezTo>
                    <a:pt x="23377" y="30057"/>
                    <a:pt x="23756" y="29832"/>
                    <a:pt x="23861" y="29712"/>
                  </a:cubicBezTo>
                  <a:cubicBezTo>
                    <a:pt x="24021" y="29591"/>
                    <a:pt x="24176" y="29462"/>
                    <a:pt x="24321" y="29323"/>
                  </a:cubicBezTo>
                  <a:lnTo>
                    <a:pt x="24324" y="29323"/>
                  </a:lnTo>
                  <a:cubicBezTo>
                    <a:pt x="24478" y="29246"/>
                    <a:pt x="25147" y="28638"/>
                    <a:pt x="25341" y="27969"/>
                  </a:cubicBezTo>
                  <a:cubicBezTo>
                    <a:pt x="25443" y="27765"/>
                    <a:pt x="25536" y="27559"/>
                    <a:pt x="25610" y="27343"/>
                  </a:cubicBezTo>
                  <a:cubicBezTo>
                    <a:pt x="25662" y="27226"/>
                    <a:pt x="25702" y="27099"/>
                    <a:pt x="25727" y="26973"/>
                  </a:cubicBezTo>
                  <a:cubicBezTo>
                    <a:pt x="25813" y="26649"/>
                    <a:pt x="25866" y="26319"/>
                    <a:pt x="25881" y="25983"/>
                  </a:cubicBezTo>
                  <a:cubicBezTo>
                    <a:pt x="25897" y="25875"/>
                    <a:pt x="25903" y="25807"/>
                    <a:pt x="25903" y="25807"/>
                  </a:cubicBezTo>
                  <a:lnTo>
                    <a:pt x="25887" y="25807"/>
                  </a:lnTo>
                  <a:cubicBezTo>
                    <a:pt x="25900" y="25147"/>
                    <a:pt x="25770" y="24490"/>
                    <a:pt x="25511" y="23882"/>
                  </a:cubicBezTo>
                  <a:cubicBezTo>
                    <a:pt x="26220" y="23580"/>
                    <a:pt x="26890" y="23185"/>
                    <a:pt x="27494" y="22704"/>
                  </a:cubicBezTo>
                  <a:cubicBezTo>
                    <a:pt x="27658" y="22605"/>
                    <a:pt x="27824" y="22510"/>
                    <a:pt x="27991" y="22408"/>
                  </a:cubicBezTo>
                  <a:cubicBezTo>
                    <a:pt x="27991" y="22408"/>
                    <a:pt x="27991" y="22352"/>
                    <a:pt x="27991" y="22257"/>
                  </a:cubicBezTo>
                  <a:cubicBezTo>
                    <a:pt x="28037" y="22211"/>
                    <a:pt x="28080" y="22167"/>
                    <a:pt x="28111" y="22130"/>
                  </a:cubicBezTo>
                  <a:cubicBezTo>
                    <a:pt x="29329" y="21264"/>
                    <a:pt x="30282" y="19910"/>
                    <a:pt x="31013" y="18312"/>
                  </a:cubicBezTo>
                  <a:cubicBezTo>
                    <a:pt x="31168" y="18028"/>
                    <a:pt x="31350" y="17612"/>
                    <a:pt x="31377" y="17458"/>
                  </a:cubicBezTo>
                  <a:cubicBezTo>
                    <a:pt x="31670" y="16705"/>
                    <a:pt x="31920" y="15934"/>
                    <a:pt x="32127" y="15154"/>
                  </a:cubicBezTo>
                  <a:lnTo>
                    <a:pt x="32170" y="15172"/>
                  </a:lnTo>
                  <a:cubicBezTo>
                    <a:pt x="32266" y="14981"/>
                    <a:pt x="32432" y="14046"/>
                    <a:pt x="32435" y="13861"/>
                  </a:cubicBezTo>
                  <a:cubicBezTo>
                    <a:pt x="33557" y="8623"/>
                    <a:pt x="33203" y="3118"/>
                    <a:pt x="32444" y="3118"/>
                  </a:cubicBezTo>
                  <a:cubicBezTo>
                    <a:pt x="32408" y="3118"/>
                    <a:pt x="32371" y="3130"/>
                    <a:pt x="32334" y="3156"/>
                  </a:cubicBezTo>
                  <a:cubicBezTo>
                    <a:pt x="31377" y="3801"/>
                    <a:pt x="30551" y="4377"/>
                    <a:pt x="29829" y="4889"/>
                  </a:cubicBezTo>
                  <a:cubicBezTo>
                    <a:pt x="29826" y="4889"/>
                    <a:pt x="29823" y="4886"/>
                    <a:pt x="29823" y="4883"/>
                  </a:cubicBezTo>
                  <a:cubicBezTo>
                    <a:pt x="29822" y="4883"/>
                    <a:pt x="29820" y="4882"/>
                    <a:pt x="29819" y="4882"/>
                  </a:cubicBezTo>
                  <a:cubicBezTo>
                    <a:pt x="29758" y="4882"/>
                    <a:pt x="29423" y="5152"/>
                    <a:pt x="29135" y="5392"/>
                  </a:cubicBezTo>
                  <a:cubicBezTo>
                    <a:pt x="28876" y="5580"/>
                    <a:pt x="28632" y="5759"/>
                    <a:pt x="28407" y="5932"/>
                  </a:cubicBezTo>
                  <a:cubicBezTo>
                    <a:pt x="28394" y="5911"/>
                    <a:pt x="28384" y="5899"/>
                    <a:pt x="28373" y="5899"/>
                  </a:cubicBezTo>
                  <a:cubicBezTo>
                    <a:pt x="28371" y="5899"/>
                    <a:pt x="28369" y="5900"/>
                    <a:pt x="28367" y="5901"/>
                  </a:cubicBezTo>
                  <a:cubicBezTo>
                    <a:pt x="27806" y="6216"/>
                    <a:pt x="27500" y="6542"/>
                    <a:pt x="27349" y="6749"/>
                  </a:cubicBezTo>
                  <a:cubicBezTo>
                    <a:pt x="26951" y="7070"/>
                    <a:pt x="26624" y="7344"/>
                    <a:pt x="26353" y="7582"/>
                  </a:cubicBezTo>
                  <a:cubicBezTo>
                    <a:pt x="26125" y="6774"/>
                    <a:pt x="25819" y="5990"/>
                    <a:pt x="25440" y="5241"/>
                  </a:cubicBezTo>
                  <a:cubicBezTo>
                    <a:pt x="24447" y="2780"/>
                    <a:pt x="22871" y="735"/>
                    <a:pt x="22226" y="186"/>
                  </a:cubicBezTo>
                  <a:cubicBezTo>
                    <a:pt x="22077" y="58"/>
                    <a:pt x="21940" y="1"/>
                    <a:pt x="21811" y="1"/>
                  </a:cubicBezTo>
                  <a:close/>
                </a:path>
              </a:pathLst>
            </a:custGeom>
            <a:solidFill>
              <a:srgbClr val="261D2A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2" name="Google Shape;2592;p27"/>
            <p:cNvSpPr/>
            <p:nvPr/>
          </p:nvSpPr>
          <p:spPr>
            <a:xfrm>
              <a:off x="1356960" y="599573"/>
              <a:ext cx="1862318" cy="1329950"/>
            </a:xfrm>
            <a:custGeom>
              <a:avLst/>
              <a:gdLst/>
              <a:ahLst/>
              <a:cxnLst/>
              <a:rect l="l" t="t" r="r" b="b"/>
              <a:pathLst>
                <a:path w="34312" h="24502" extrusionOk="0">
                  <a:moveTo>
                    <a:pt x="22270" y="1"/>
                  </a:moveTo>
                  <a:cubicBezTo>
                    <a:pt x="21228" y="1"/>
                    <a:pt x="20759" y="3722"/>
                    <a:pt x="19447" y="3722"/>
                  </a:cubicBezTo>
                  <a:cubicBezTo>
                    <a:pt x="16699" y="3722"/>
                    <a:pt x="14608" y="4419"/>
                    <a:pt x="13059" y="4614"/>
                  </a:cubicBezTo>
                  <a:cubicBezTo>
                    <a:pt x="12985" y="4623"/>
                    <a:pt x="12911" y="4627"/>
                    <a:pt x="12838" y="4627"/>
                  </a:cubicBezTo>
                  <a:cubicBezTo>
                    <a:pt x="11395" y="4627"/>
                    <a:pt x="10249" y="2874"/>
                    <a:pt x="9142" y="2507"/>
                  </a:cubicBezTo>
                  <a:cubicBezTo>
                    <a:pt x="9105" y="2495"/>
                    <a:pt x="9068" y="2488"/>
                    <a:pt x="9033" y="2488"/>
                  </a:cubicBezTo>
                  <a:cubicBezTo>
                    <a:pt x="7971" y="2488"/>
                    <a:pt x="7801" y="7929"/>
                    <a:pt x="7801" y="7929"/>
                  </a:cubicBezTo>
                  <a:cubicBezTo>
                    <a:pt x="7801" y="7929"/>
                    <a:pt x="7125" y="10141"/>
                    <a:pt x="7927" y="12195"/>
                  </a:cubicBezTo>
                  <a:cubicBezTo>
                    <a:pt x="7603" y="13287"/>
                    <a:pt x="7418" y="14678"/>
                    <a:pt x="6912" y="16908"/>
                  </a:cubicBezTo>
                  <a:cubicBezTo>
                    <a:pt x="6298" y="19606"/>
                    <a:pt x="0" y="23070"/>
                    <a:pt x="3677" y="23456"/>
                  </a:cubicBezTo>
                  <a:cubicBezTo>
                    <a:pt x="5764" y="23676"/>
                    <a:pt x="11295" y="24501"/>
                    <a:pt x="16855" y="24501"/>
                  </a:cubicBezTo>
                  <a:cubicBezTo>
                    <a:pt x="21090" y="24501"/>
                    <a:pt x="25341" y="24023"/>
                    <a:pt x="28101" y="22435"/>
                  </a:cubicBezTo>
                  <a:cubicBezTo>
                    <a:pt x="34311" y="18859"/>
                    <a:pt x="34183" y="3120"/>
                    <a:pt x="32903" y="3120"/>
                  </a:cubicBezTo>
                  <a:cubicBezTo>
                    <a:pt x="32867" y="3120"/>
                    <a:pt x="32830" y="3132"/>
                    <a:pt x="32793" y="3158"/>
                  </a:cubicBezTo>
                  <a:cubicBezTo>
                    <a:pt x="29378" y="5462"/>
                    <a:pt x="27574" y="6884"/>
                    <a:pt x="26627" y="7750"/>
                  </a:cubicBezTo>
                  <a:cubicBezTo>
                    <a:pt x="26038" y="4274"/>
                    <a:pt x="23540" y="916"/>
                    <a:pt x="22685" y="185"/>
                  </a:cubicBezTo>
                  <a:cubicBezTo>
                    <a:pt x="22537" y="57"/>
                    <a:pt x="22399" y="1"/>
                    <a:pt x="22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3" name="Google Shape;2593;p27"/>
            <p:cNvSpPr/>
            <p:nvPr/>
          </p:nvSpPr>
          <p:spPr>
            <a:xfrm>
              <a:off x="1480004" y="1724510"/>
              <a:ext cx="1399344" cy="565481"/>
            </a:xfrm>
            <a:custGeom>
              <a:avLst/>
              <a:gdLst/>
              <a:ahLst/>
              <a:cxnLst/>
              <a:rect l="l" t="t" r="r" b="b"/>
              <a:pathLst>
                <a:path w="25782" h="10418" extrusionOk="0">
                  <a:moveTo>
                    <a:pt x="19443" y="1"/>
                  </a:moveTo>
                  <a:cubicBezTo>
                    <a:pt x="17844" y="1"/>
                    <a:pt x="16936" y="1321"/>
                    <a:pt x="16936" y="1321"/>
                  </a:cubicBezTo>
                  <a:cubicBezTo>
                    <a:pt x="16936" y="1321"/>
                    <a:pt x="23709" y="4609"/>
                    <a:pt x="18099" y="6737"/>
                  </a:cubicBezTo>
                  <a:cubicBezTo>
                    <a:pt x="17091" y="7119"/>
                    <a:pt x="16139" y="7264"/>
                    <a:pt x="15228" y="7264"/>
                  </a:cubicBezTo>
                  <a:cubicBezTo>
                    <a:pt x="12347" y="7264"/>
                    <a:pt x="9872" y="5813"/>
                    <a:pt x="7306" y="5813"/>
                  </a:cubicBezTo>
                  <a:cubicBezTo>
                    <a:pt x="6164" y="5813"/>
                    <a:pt x="5004" y="6101"/>
                    <a:pt x="3782" y="6931"/>
                  </a:cubicBezTo>
                  <a:cubicBezTo>
                    <a:pt x="1" y="9502"/>
                    <a:pt x="950" y="10417"/>
                    <a:pt x="2745" y="10417"/>
                  </a:cubicBezTo>
                  <a:cubicBezTo>
                    <a:pt x="3246" y="10417"/>
                    <a:pt x="3813" y="10346"/>
                    <a:pt x="4361" y="10219"/>
                  </a:cubicBezTo>
                  <a:cubicBezTo>
                    <a:pt x="5902" y="9864"/>
                    <a:pt x="8021" y="9509"/>
                    <a:pt x="10852" y="9509"/>
                  </a:cubicBezTo>
                  <a:cubicBezTo>
                    <a:pt x="12647" y="9509"/>
                    <a:pt x="14728" y="9652"/>
                    <a:pt x="17130" y="10028"/>
                  </a:cubicBezTo>
                  <a:cubicBezTo>
                    <a:pt x="17570" y="10096"/>
                    <a:pt x="17992" y="10129"/>
                    <a:pt x="18395" y="10129"/>
                  </a:cubicBezTo>
                  <a:cubicBezTo>
                    <a:pt x="23674" y="10129"/>
                    <a:pt x="25781" y="4570"/>
                    <a:pt x="22546" y="1515"/>
                  </a:cubicBezTo>
                  <a:cubicBezTo>
                    <a:pt x="21338" y="373"/>
                    <a:pt x="20293" y="1"/>
                    <a:pt x="19443" y="1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4" name="Google Shape;2594;p27"/>
            <p:cNvSpPr/>
            <p:nvPr/>
          </p:nvSpPr>
          <p:spPr>
            <a:xfrm>
              <a:off x="2015654" y="1111806"/>
              <a:ext cx="148391" cy="92817"/>
            </a:xfrm>
            <a:custGeom>
              <a:avLst/>
              <a:gdLst/>
              <a:ahLst/>
              <a:cxnLst/>
              <a:rect l="l" t="t" r="r" b="b"/>
              <a:pathLst>
                <a:path w="2734" h="1710" extrusionOk="0">
                  <a:moveTo>
                    <a:pt x="110" y="0"/>
                  </a:moveTo>
                  <a:cubicBezTo>
                    <a:pt x="7" y="0"/>
                    <a:pt x="1" y="161"/>
                    <a:pt x="109" y="164"/>
                  </a:cubicBezTo>
                  <a:cubicBezTo>
                    <a:pt x="131" y="164"/>
                    <a:pt x="2092" y="287"/>
                    <a:pt x="2564" y="1657"/>
                  </a:cubicBezTo>
                  <a:cubicBezTo>
                    <a:pt x="2576" y="1688"/>
                    <a:pt x="2607" y="1709"/>
                    <a:pt x="2641" y="1709"/>
                  </a:cubicBezTo>
                  <a:cubicBezTo>
                    <a:pt x="2650" y="1709"/>
                    <a:pt x="2660" y="1709"/>
                    <a:pt x="2669" y="1706"/>
                  </a:cubicBezTo>
                  <a:cubicBezTo>
                    <a:pt x="2709" y="1691"/>
                    <a:pt x="2734" y="1644"/>
                    <a:pt x="2718" y="1601"/>
                  </a:cubicBezTo>
                  <a:cubicBezTo>
                    <a:pt x="2209" y="130"/>
                    <a:pt x="205" y="7"/>
                    <a:pt x="118" y="1"/>
                  </a:cubicBezTo>
                  <a:cubicBezTo>
                    <a:pt x="115" y="0"/>
                    <a:pt x="112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5" name="Google Shape;2595;p27"/>
            <p:cNvSpPr/>
            <p:nvPr/>
          </p:nvSpPr>
          <p:spPr>
            <a:xfrm>
              <a:off x="2475046" y="1023276"/>
              <a:ext cx="97697" cy="151548"/>
            </a:xfrm>
            <a:custGeom>
              <a:avLst/>
              <a:gdLst/>
              <a:ahLst/>
              <a:cxnLst/>
              <a:rect l="l" t="t" r="r" b="b"/>
              <a:pathLst>
                <a:path w="1800" h="2792" extrusionOk="0">
                  <a:moveTo>
                    <a:pt x="1683" y="1"/>
                  </a:moveTo>
                  <a:cubicBezTo>
                    <a:pt x="1670" y="1"/>
                    <a:pt x="1656" y="4"/>
                    <a:pt x="1641" y="12"/>
                  </a:cubicBezTo>
                  <a:cubicBezTo>
                    <a:pt x="1626" y="22"/>
                    <a:pt x="0" y="904"/>
                    <a:pt x="235" y="2720"/>
                  </a:cubicBezTo>
                  <a:cubicBezTo>
                    <a:pt x="238" y="2760"/>
                    <a:pt x="272" y="2791"/>
                    <a:pt x="315" y="2791"/>
                  </a:cubicBezTo>
                  <a:lnTo>
                    <a:pt x="327" y="2788"/>
                  </a:lnTo>
                  <a:cubicBezTo>
                    <a:pt x="370" y="2782"/>
                    <a:pt x="401" y="2742"/>
                    <a:pt x="395" y="2699"/>
                  </a:cubicBezTo>
                  <a:cubicBezTo>
                    <a:pt x="176" y="996"/>
                    <a:pt x="1703" y="163"/>
                    <a:pt x="1718" y="154"/>
                  </a:cubicBezTo>
                  <a:cubicBezTo>
                    <a:pt x="1799" y="110"/>
                    <a:pt x="1756" y="1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6" name="Google Shape;2596;p27"/>
            <p:cNvSpPr/>
            <p:nvPr/>
          </p:nvSpPr>
          <p:spPr>
            <a:xfrm>
              <a:off x="1872854" y="819078"/>
              <a:ext cx="133356" cy="150136"/>
            </a:xfrm>
            <a:custGeom>
              <a:avLst/>
              <a:gdLst/>
              <a:ahLst/>
              <a:cxnLst/>
              <a:rect l="l" t="t" r="r" b="b"/>
              <a:pathLst>
                <a:path w="2457" h="2766" extrusionOk="0">
                  <a:moveTo>
                    <a:pt x="254" y="0"/>
                  </a:moveTo>
                  <a:cubicBezTo>
                    <a:pt x="1" y="0"/>
                    <a:pt x="54" y="2766"/>
                    <a:pt x="54" y="2766"/>
                  </a:cubicBezTo>
                  <a:cubicBezTo>
                    <a:pt x="54" y="2766"/>
                    <a:pt x="2456" y="1800"/>
                    <a:pt x="2345" y="1523"/>
                  </a:cubicBezTo>
                  <a:cubicBezTo>
                    <a:pt x="2234" y="1248"/>
                    <a:pt x="550" y="141"/>
                    <a:pt x="273" y="5"/>
                  </a:cubicBezTo>
                  <a:cubicBezTo>
                    <a:pt x="266" y="2"/>
                    <a:pt x="260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7" name="Google Shape;2597;p27"/>
            <p:cNvSpPr/>
            <p:nvPr/>
          </p:nvSpPr>
          <p:spPr>
            <a:xfrm>
              <a:off x="1892773" y="861253"/>
              <a:ext cx="65185" cy="68175"/>
            </a:xfrm>
            <a:custGeom>
              <a:avLst/>
              <a:gdLst/>
              <a:ahLst/>
              <a:cxnLst/>
              <a:rect l="l" t="t" r="r" b="b"/>
              <a:pathLst>
                <a:path w="1201" h="1256" extrusionOk="0">
                  <a:moveTo>
                    <a:pt x="403" y="0"/>
                  </a:moveTo>
                  <a:cubicBezTo>
                    <a:pt x="346" y="0"/>
                    <a:pt x="291" y="67"/>
                    <a:pt x="337" y="129"/>
                  </a:cubicBezTo>
                  <a:cubicBezTo>
                    <a:pt x="603" y="502"/>
                    <a:pt x="880" y="952"/>
                    <a:pt x="911" y="1097"/>
                  </a:cubicBezTo>
                  <a:cubicBezTo>
                    <a:pt x="800" y="1085"/>
                    <a:pt x="482" y="928"/>
                    <a:pt x="168" y="733"/>
                  </a:cubicBezTo>
                  <a:cubicBezTo>
                    <a:pt x="151" y="721"/>
                    <a:pt x="134" y="716"/>
                    <a:pt x="119" y="716"/>
                  </a:cubicBezTo>
                  <a:cubicBezTo>
                    <a:pt x="48" y="716"/>
                    <a:pt x="0" y="824"/>
                    <a:pt x="81" y="869"/>
                  </a:cubicBezTo>
                  <a:cubicBezTo>
                    <a:pt x="488" y="1125"/>
                    <a:pt x="772" y="1255"/>
                    <a:pt x="930" y="1255"/>
                  </a:cubicBezTo>
                  <a:cubicBezTo>
                    <a:pt x="933" y="1255"/>
                    <a:pt x="936" y="1255"/>
                    <a:pt x="940" y="1255"/>
                  </a:cubicBezTo>
                  <a:cubicBezTo>
                    <a:pt x="976" y="1255"/>
                    <a:pt x="1012" y="1240"/>
                    <a:pt x="1041" y="1218"/>
                  </a:cubicBezTo>
                  <a:cubicBezTo>
                    <a:pt x="1084" y="1174"/>
                    <a:pt x="1201" y="1057"/>
                    <a:pt x="467" y="36"/>
                  </a:cubicBezTo>
                  <a:cubicBezTo>
                    <a:pt x="449" y="11"/>
                    <a:pt x="426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8" name="Google Shape;2598;p27"/>
            <p:cNvSpPr/>
            <p:nvPr/>
          </p:nvSpPr>
          <p:spPr>
            <a:xfrm>
              <a:off x="2499470" y="715296"/>
              <a:ext cx="141009" cy="146717"/>
            </a:xfrm>
            <a:custGeom>
              <a:avLst/>
              <a:gdLst/>
              <a:ahLst/>
              <a:cxnLst/>
              <a:rect l="l" t="t" r="r" b="b"/>
              <a:pathLst>
                <a:path w="2598" h="2703" extrusionOk="0">
                  <a:moveTo>
                    <a:pt x="1445" y="0"/>
                  </a:moveTo>
                  <a:cubicBezTo>
                    <a:pt x="1214" y="0"/>
                    <a:pt x="1" y="2220"/>
                    <a:pt x="1" y="2220"/>
                  </a:cubicBezTo>
                  <a:cubicBezTo>
                    <a:pt x="1" y="2220"/>
                    <a:pt x="2076" y="2702"/>
                    <a:pt x="2479" y="2702"/>
                  </a:cubicBezTo>
                  <a:cubicBezTo>
                    <a:pt x="2517" y="2702"/>
                    <a:pt x="2541" y="2698"/>
                    <a:pt x="2545" y="2688"/>
                  </a:cubicBezTo>
                  <a:cubicBezTo>
                    <a:pt x="2598" y="2580"/>
                    <a:pt x="1632" y="175"/>
                    <a:pt x="1466" y="8"/>
                  </a:cubicBezTo>
                  <a:cubicBezTo>
                    <a:pt x="1460" y="3"/>
                    <a:pt x="1453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9" name="Google Shape;2599;p27"/>
            <p:cNvSpPr/>
            <p:nvPr/>
          </p:nvSpPr>
          <p:spPr>
            <a:xfrm>
              <a:off x="2558414" y="774460"/>
              <a:ext cx="50640" cy="74905"/>
            </a:xfrm>
            <a:custGeom>
              <a:avLst/>
              <a:gdLst/>
              <a:ahLst/>
              <a:cxnLst/>
              <a:rect l="l" t="t" r="r" b="b"/>
              <a:pathLst>
                <a:path w="933" h="1380" extrusionOk="0">
                  <a:moveTo>
                    <a:pt x="158" y="0"/>
                  </a:moveTo>
                  <a:cubicBezTo>
                    <a:pt x="117" y="0"/>
                    <a:pt x="80" y="33"/>
                    <a:pt x="80" y="78"/>
                  </a:cubicBezTo>
                  <a:cubicBezTo>
                    <a:pt x="0" y="1281"/>
                    <a:pt x="90" y="1339"/>
                    <a:pt x="130" y="1364"/>
                  </a:cubicBezTo>
                  <a:cubicBezTo>
                    <a:pt x="145" y="1373"/>
                    <a:pt x="164" y="1379"/>
                    <a:pt x="182" y="1379"/>
                  </a:cubicBezTo>
                  <a:cubicBezTo>
                    <a:pt x="198" y="1379"/>
                    <a:pt x="210" y="1373"/>
                    <a:pt x="225" y="1367"/>
                  </a:cubicBezTo>
                  <a:cubicBezTo>
                    <a:pt x="343" y="1308"/>
                    <a:pt x="731" y="688"/>
                    <a:pt x="892" y="426"/>
                  </a:cubicBezTo>
                  <a:cubicBezTo>
                    <a:pt x="932" y="362"/>
                    <a:pt x="878" y="303"/>
                    <a:pt x="823" y="303"/>
                  </a:cubicBezTo>
                  <a:cubicBezTo>
                    <a:pt x="798" y="303"/>
                    <a:pt x="773" y="315"/>
                    <a:pt x="756" y="343"/>
                  </a:cubicBezTo>
                  <a:cubicBezTo>
                    <a:pt x="562" y="658"/>
                    <a:pt x="336" y="1000"/>
                    <a:pt x="219" y="1148"/>
                  </a:cubicBezTo>
                  <a:cubicBezTo>
                    <a:pt x="204" y="948"/>
                    <a:pt x="216" y="485"/>
                    <a:pt x="241" y="84"/>
                  </a:cubicBezTo>
                  <a:cubicBezTo>
                    <a:pt x="244" y="41"/>
                    <a:pt x="210" y="1"/>
                    <a:pt x="164" y="1"/>
                  </a:cubicBezTo>
                  <a:cubicBezTo>
                    <a:pt x="162" y="1"/>
                    <a:pt x="160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0" name="Google Shape;2600;p27"/>
            <p:cNvSpPr/>
            <p:nvPr/>
          </p:nvSpPr>
          <p:spPr>
            <a:xfrm>
              <a:off x="2049009" y="843345"/>
              <a:ext cx="101985" cy="189706"/>
            </a:xfrm>
            <a:custGeom>
              <a:avLst/>
              <a:gdLst/>
              <a:ahLst/>
              <a:cxnLst/>
              <a:rect l="l" t="t" r="r" b="b"/>
              <a:pathLst>
                <a:path w="1879" h="3495" extrusionOk="0">
                  <a:moveTo>
                    <a:pt x="1564" y="0"/>
                  </a:moveTo>
                  <a:cubicBezTo>
                    <a:pt x="1564" y="0"/>
                    <a:pt x="222" y="201"/>
                    <a:pt x="0" y="312"/>
                  </a:cubicBezTo>
                  <a:cubicBezTo>
                    <a:pt x="0" y="312"/>
                    <a:pt x="1235" y="3494"/>
                    <a:pt x="1581" y="3494"/>
                  </a:cubicBezTo>
                  <a:cubicBezTo>
                    <a:pt x="1601" y="3494"/>
                    <a:pt x="1618" y="3484"/>
                    <a:pt x="1632" y="3461"/>
                  </a:cubicBezTo>
                  <a:cubicBezTo>
                    <a:pt x="1879" y="3048"/>
                    <a:pt x="1564" y="0"/>
                    <a:pt x="156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1" name="Google Shape;2601;p27"/>
            <p:cNvSpPr/>
            <p:nvPr/>
          </p:nvSpPr>
          <p:spPr>
            <a:xfrm>
              <a:off x="2152947" y="822285"/>
              <a:ext cx="102039" cy="204036"/>
            </a:xfrm>
            <a:custGeom>
              <a:avLst/>
              <a:gdLst/>
              <a:ahLst/>
              <a:cxnLst/>
              <a:rect l="l" t="t" r="r" b="b"/>
              <a:pathLst>
                <a:path w="1880" h="3759" extrusionOk="0">
                  <a:moveTo>
                    <a:pt x="1601" y="0"/>
                  </a:moveTo>
                  <a:cubicBezTo>
                    <a:pt x="1306" y="0"/>
                    <a:pt x="1" y="388"/>
                    <a:pt x="1" y="388"/>
                  </a:cubicBezTo>
                  <a:cubicBezTo>
                    <a:pt x="1" y="388"/>
                    <a:pt x="1213" y="3648"/>
                    <a:pt x="1432" y="3750"/>
                  </a:cubicBezTo>
                  <a:cubicBezTo>
                    <a:pt x="1443" y="3756"/>
                    <a:pt x="1455" y="3758"/>
                    <a:pt x="1466" y="3758"/>
                  </a:cubicBezTo>
                  <a:cubicBezTo>
                    <a:pt x="1880" y="3758"/>
                    <a:pt x="1834" y="42"/>
                    <a:pt x="1635" y="3"/>
                  </a:cubicBezTo>
                  <a:cubicBezTo>
                    <a:pt x="1626" y="1"/>
                    <a:pt x="1615" y="0"/>
                    <a:pt x="160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2" name="Google Shape;2602;p27"/>
            <p:cNvSpPr/>
            <p:nvPr/>
          </p:nvSpPr>
          <p:spPr>
            <a:xfrm>
              <a:off x="2262585" y="813600"/>
              <a:ext cx="85105" cy="207889"/>
            </a:xfrm>
            <a:custGeom>
              <a:avLst/>
              <a:gdLst/>
              <a:ahLst/>
              <a:cxnLst/>
              <a:rect l="l" t="t" r="r" b="b"/>
              <a:pathLst>
                <a:path w="1568" h="3830" extrusionOk="0">
                  <a:moveTo>
                    <a:pt x="1095" y="1"/>
                  </a:moveTo>
                  <a:cubicBezTo>
                    <a:pt x="702" y="1"/>
                    <a:pt x="1" y="117"/>
                    <a:pt x="1" y="117"/>
                  </a:cubicBezTo>
                  <a:cubicBezTo>
                    <a:pt x="1" y="117"/>
                    <a:pt x="434" y="3830"/>
                    <a:pt x="818" y="3830"/>
                  </a:cubicBezTo>
                  <a:cubicBezTo>
                    <a:pt x="824" y="3830"/>
                    <a:pt x="831" y="3829"/>
                    <a:pt x="837" y="3827"/>
                  </a:cubicBezTo>
                  <a:cubicBezTo>
                    <a:pt x="1241" y="3700"/>
                    <a:pt x="1568" y="49"/>
                    <a:pt x="1241" y="9"/>
                  </a:cubicBezTo>
                  <a:cubicBezTo>
                    <a:pt x="1200" y="3"/>
                    <a:pt x="1151" y="1"/>
                    <a:pt x="1095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3" name="Google Shape;2603;p27"/>
            <p:cNvSpPr/>
            <p:nvPr/>
          </p:nvSpPr>
          <p:spPr>
            <a:xfrm>
              <a:off x="2351977" y="802255"/>
              <a:ext cx="89990" cy="190629"/>
            </a:xfrm>
            <a:custGeom>
              <a:avLst/>
              <a:gdLst/>
              <a:ahLst/>
              <a:cxnLst/>
              <a:rect l="l" t="t" r="r" b="b"/>
              <a:pathLst>
                <a:path w="1658" h="3512" extrusionOk="0">
                  <a:moveTo>
                    <a:pt x="1383" y="1"/>
                  </a:moveTo>
                  <a:cubicBezTo>
                    <a:pt x="987" y="1"/>
                    <a:pt x="1" y="218"/>
                    <a:pt x="1" y="218"/>
                  </a:cubicBezTo>
                  <a:cubicBezTo>
                    <a:pt x="1" y="218"/>
                    <a:pt x="578" y="3511"/>
                    <a:pt x="794" y="3511"/>
                  </a:cubicBezTo>
                  <a:cubicBezTo>
                    <a:pt x="799" y="3511"/>
                    <a:pt x="804" y="3509"/>
                    <a:pt x="809" y="3505"/>
                  </a:cubicBezTo>
                  <a:cubicBezTo>
                    <a:pt x="1013" y="3342"/>
                    <a:pt x="1657" y="153"/>
                    <a:pt x="1537" y="29"/>
                  </a:cubicBezTo>
                  <a:cubicBezTo>
                    <a:pt x="1517" y="9"/>
                    <a:pt x="1462" y="1"/>
                    <a:pt x="1383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4" name="Google Shape;2604;p27"/>
            <p:cNvSpPr/>
            <p:nvPr/>
          </p:nvSpPr>
          <p:spPr>
            <a:xfrm>
              <a:off x="1768782" y="1125278"/>
              <a:ext cx="169287" cy="71377"/>
            </a:xfrm>
            <a:custGeom>
              <a:avLst/>
              <a:gdLst/>
              <a:ahLst/>
              <a:cxnLst/>
              <a:rect l="l" t="t" r="r" b="b"/>
              <a:pathLst>
                <a:path w="3119" h="1315" extrusionOk="0">
                  <a:moveTo>
                    <a:pt x="22" y="1"/>
                  </a:moveTo>
                  <a:lnTo>
                    <a:pt x="22" y="1"/>
                  </a:lnTo>
                  <a:cubicBezTo>
                    <a:pt x="22" y="1"/>
                    <a:pt x="0" y="1136"/>
                    <a:pt x="40" y="1296"/>
                  </a:cubicBezTo>
                  <a:cubicBezTo>
                    <a:pt x="44" y="1309"/>
                    <a:pt x="60" y="1315"/>
                    <a:pt x="87" y="1315"/>
                  </a:cubicBezTo>
                  <a:cubicBezTo>
                    <a:pt x="415" y="1315"/>
                    <a:pt x="2333" y="476"/>
                    <a:pt x="2711" y="288"/>
                  </a:cubicBezTo>
                  <a:cubicBezTo>
                    <a:pt x="3118" y="84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5" name="Google Shape;2605;p27"/>
            <p:cNvSpPr/>
            <p:nvPr/>
          </p:nvSpPr>
          <p:spPr>
            <a:xfrm>
              <a:off x="1773938" y="1217492"/>
              <a:ext cx="184538" cy="98463"/>
            </a:xfrm>
            <a:custGeom>
              <a:avLst/>
              <a:gdLst/>
              <a:ahLst/>
              <a:cxnLst/>
              <a:rect l="l" t="t" r="r" b="b"/>
              <a:pathLst>
                <a:path w="3400" h="1814" extrusionOk="0">
                  <a:moveTo>
                    <a:pt x="2860" y="1"/>
                  </a:moveTo>
                  <a:cubicBezTo>
                    <a:pt x="1924" y="1"/>
                    <a:pt x="1" y="303"/>
                    <a:pt x="1" y="303"/>
                  </a:cubicBezTo>
                  <a:cubicBezTo>
                    <a:pt x="1" y="303"/>
                    <a:pt x="288" y="1293"/>
                    <a:pt x="541" y="1787"/>
                  </a:cubicBezTo>
                  <a:cubicBezTo>
                    <a:pt x="550" y="1805"/>
                    <a:pt x="573" y="1813"/>
                    <a:pt x="608" y="1813"/>
                  </a:cubicBezTo>
                  <a:cubicBezTo>
                    <a:pt x="1052" y="1813"/>
                    <a:pt x="3400" y="412"/>
                    <a:pt x="3360" y="109"/>
                  </a:cubicBezTo>
                  <a:cubicBezTo>
                    <a:pt x="3350" y="31"/>
                    <a:pt x="3154" y="1"/>
                    <a:pt x="286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6" name="Google Shape;2606;p27"/>
            <p:cNvSpPr/>
            <p:nvPr/>
          </p:nvSpPr>
          <p:spPr>
            <a:xfrm>
              <a:off x="1828865" y="1311992"/>
              <a:ext cx="120764" cy="88529"/>
            </a:xfrm>
            <a:custGeom>
              <a:avLst/>
              <a:gdLst/>
              <a:ahLst/>
              <a:cxnLst/>
              <a:rect l="l" t="t" r="r" b="b"/>
              <a:pathLst>
                <a:path w="2225" h="1631" extrusionOk="0">
                  <a:moveTo>
                    <a:pt x="2004" y="1"/>
                  </a:moveTo>
                  <a:cubicBezTo>
                    <a:pt x="1576" y="1"/>
                    <a:pt x="0" y="810"/>
                    <a:pt x="0" y="810"/>
                  </a:cubicBezTo>
                  <a:cubicBezTo>
                    <a:pt x="189" y="918"/>
                    <a:pt x="870" y="1631"/>
                    <a:pt x="994" y="1631"/>
                  </a:cubicBezTo>
                  <a:cubicBezTo>
                    <a:pt x="1114" y="1631"/>
                    <a:pt x="2224" y="286"/>
                    <a:pt x="2104" y="39"/>
                  </a:cubicBezTo>
                  <a:cubicBezTo>
                    <a:pt x="2091" y="13"/>
                    <a:pt x="2056" y="1"/>
                    <a:pt x="200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7" name="Google Shape;2607;p27"/>
            <p:cNvSpPr/>
            <p:nvPr/>
          </p:nvSpPr>
          <p:spPr>
            <a:xfrm>
              <a:off x="2233464" y="1518303"/>
              <a:ext cx="673945" cy="428643"/>
            </a:xfrm>
            <a:custGeom>
              <a:avLst/>
              <a:gdLst/>
              <a:ahLst/>
              <a:cxnLst/>
              <a:rect l="l" t="t" r="r" b="b"/>
              <a:pathLst>
                <a:path w="12417" h="7897" extrusionOk="0">
                  <a:moveTo>
                    <a:pt x="4982" y="0"/>
                  </a:moveTo>
                  <a:cubicBezTo>
                    <a:pt x="4786" y="0"/>
                    <a:pt x="4581" y="57"/>
                    <a:pt x="4359" y="188"/>
                  </a:cubicBezTo>
                  <a:cubicBezTo>
                    <a:pt x="2770" y="1126"/>
                    <a:pt x="4350" y="2486"/>
                    <a:pt x="1197" y="4429"/>
                  </a:cubicBezTo>
                  <a:cubicBezTo>
                    <a:pt x="1" y="5166"/>
                    <a:pt x="528" y="7276"/>
                    <a:pt x="528" y="7276"/>
                  </a:cubicBezTo>
                  <a:cubicBezTo>
                    <a:pt x="528" y="7276"/>
                    <a:pt x="1961" y="7896"/>
                    <a:pt x="4280" y="7896"/>
                  </a:cubicBezTo>
                  <a:cubicBezTo>
                    <a:pt x="6368" y="7896"/>
                    <a:pt x="9174" y="7394"/>
                    <a:pt x="12301" y="5484"/>
                  </a:cubicBezTo>
                  <a:cubicBezTo>
                    <a:pt x="12301" y="5484"/>
                    <a:pt x="12417" y="2082"/>
                    <a:pt x="9657" y="2082"/>
                  </a:cubicBezTo>
                  <a:cubicBezTo>
                    <a:pt x="9641" y="2082"/>
                    <a:pt x="9625" y="2082"/>
                    <a:pt x="9608" y="2082"/>
                  </a:cubicBezTo>
                  <a:cubicBezTo>
                    <a:pt x="9586" y="2082"/>
                    <a:pt x="9564" y="2083"/>
                    <a:pt x="9542" y="2083"/>
                  </a:cubicBezTo>
                  <a:cubicBezTo>
                    <a:pt x="7040" y="2083"/>
                    <a:pt x="617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8" name="Google Shape;2608;p27"/>
            <p:cNvSpPr/>
            <p:nvPr/>
          </p:nvSpPr>
          <p:spPr>
            <a:xfrm>
              <a:off x="2533936" y="1776129"/>
              <a:ext cx="142692" cy="105682"/>
            </a:xfrm>
            <a:custGeom>
              <a:avLst/>
              <a:gdLst/>
              <a:ahLst/>
              <a:cxnLst/>
              <a:rect l="l" t="t" r="r" b="b"/>
              <a:pathLst>
                <a:path w="2629" h="1947" extrusionOk="0">
                  <a:moveTo>
                    <a:pt x="1729" y="1"/>
                  </a:moveTo>
                  <a:cubicBezTo>
                    <a:pt x="1706" y="1"/>
                    <a:pt x="1684" y="11"/>
                    <a:pt x="1667" y="37"/>
                  </a:cubicBezTo>
                  <a:cubicBezTo>
                    <a:pt x="1472" y="290"/>
                    <a:pt x="1296" y="555"/>
                    <a:pt x="1136" y="830"/>
                  </a:cubicBezTo>
                  <a:cubicBezTo>
                    <a:pt x="664" y="611"/>
                    <a:pt x="238" y="450"/>
                    <a:pt x="140" y="416"/>
                  </a:cubicBezTo>
                  <a:cubicBezTo>
                    <a:pt x="130" y="413"/>
                    <a:pt x="121" y="412"/>
                    <a:pt x="113" y="412"/>
                  </a:cubicBezTo>
                  <a:cubicBezTo>
                    <a:pt x="35" y="412"/>
                    <a:pt x="1" y="529"/>
                    <a:pt x="84" y="567"/>
                  </a:cubicBezTo>
                  <a:cubicBezTo>
                    <a:pt x="309" y="651"/>
                    <a:pt x="676" y="799"/>
                    <a:pt x="1059" y="971"/>
                  </a:cubicBezTo>
                  <a:cubicBezTo>
                    <a:pt x="865" y="1335"/>
                    <a:pt x="732" y="1709"/>
                    <a:pt x="852" y="1906"/>
                  </a:cubicBezTo>
                  <a:cubicBezTo>
                    <a:pt x="868" y="1931"/>
                    <a:pt x="892" y="1946"/>
                    <a:pt x="920" y="1946"/>
                  </a:cubicBezTo>
                  <a:cubicBezTo>
                    <a:pt x="936" y="1946"/>
                    <a:pt x="951" y="1943"/>
                    <a:pt x="963" y="1934"/>
                  </a:cubicBezTo>
                  <a:cubicBezTo>
                    <a:pt x="1000" y="1912"/>
                    <a:pt x="1013" y="1863"/>
                    <a:pt x="991" y="1823"/>
                  </a:cubicBezTo>
                  <a:cubicBezTo>
                    <a:pt x="911" y="1687"/>
                    <a:pt x="1022" y="1379"/>
                    <a:pt x="1204" y="1039"/>
                  </a:cubicBezTo>
                  <a:cubicBezTo>
                    <a:pt x="1784" y="1317"/>
                    <a:pt x="2357" y="1644"/>
                    <a:pt x="2465" y="1897"/>
                  </a:cubicBezTo>
                  <a:cubicBezTo>
                    <a:pt x="2478" y="1928"/>
                    <a:pt x="2505" y="1946"/>
                    <a:pt x="2539" y="1946"/>
                  </a:cubicBezTo>
                  <a:cubicBezTo>
                    <a:pt x="2549" y="1946"/>
                    <a:pt x="2561" y="1943"/>
                    <a:pt x="2570" y="1940"/>
                  </a:cubicBezTo>
                  <a:cubicBezTo>
                    <a:pt x="2610" y="1921"/>
                    <a:pt x="2629" y="1875"/>
                    <a:pt x="2613" y="1835"/>
                  </a:cubicBezTo>
                  <a:cubicBezTo>
                    <a:pt x="2481" y="1530"/>
                    <a:pt x="1870" y="1175"/>
                    <a:pt x="1284" y="897"/>
                  </a:cubicBezTo>
                  <a:cubicBezTo>
                    <a:pt x="1438" y="632"/>
                    <a:pt x="1608" y="379"/>
                    <a:pt x="1793" y="136"/>
                  </a:cubicBezTo>
                  <a:cubicBezTo>
                    <a:pt x="1847" y="73"/>
                    <a:pt x="1789" y="1"/>
                    <a:pt x="1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9" name="Google Shape;2609;p27"/>
            <p:cNvSpPr/>
            <p:nvPr/>
          </p:nvSpPr>
          <p:spPr>
            <a:xfrm>
              <a:off x="2246870" y="1786876"/>
              <a:ext cx="669495" cy="161861"/>
            </a:xfrm>
            <a:custGeom>
              <a:avLst/>
              <a:gdLst/>
              <a:ahLst/>
              <a:cxnLst/>
              <a:rect l="l" t="t" r="r" b="b"/>
              <a:pathLst>
                <a:path w="12335" h="2982" extrusionOk="0">
                  <a:moveTo>
                    <a:pt x="12217" y="0"/>
                  </a:moveTo>
                  <a:cubicBezTo>
                    <a:pt x="12194" y="0"/>
                    <a:pt x="12170" y="11"/>
                    <a:pt x="12153" y="39"/>
                  </a:cubicBezTo>
                  <a:cubicBezTo>
                    <a:pt x="12125" y="72"/>
                    <a:pt x="9960" y="2822"/>
                    <a:pt x="4438" y="2822"/>
                  </a:cubicBezTo>
                  <a:cubicBezTo>
                    <a:pt x="3182" y="2822"/>
                    <a:pt x="1753" y="2680"/>
                    <a:pt x="136" y="2331"/>
                  </a:cubicBezTo>
                  <a:cubicBezTo>
                    <a:pt x="127" y="2328"/>
                    <a:pt x="119" y="2327"/>
                    <a:pt x="111" y="2327"/>
                  </a:cubicBezTo>
                  <a:cubicBezTo>
                    <a:pt x="23" y="2327"/>
                    <a:pt x="0" y="2471"/>
                    <a:pt x="102" y="2488"/>
                  </a:cubicBezTo>
                  <a:cubicBezTo>
                    <a:pt x="1728" y="2837"/>
                    <a:pt x="3165" y="2982"/>
                    <a:pt x="4433" y="2982"/>
                  </a:cubicBezTo>
                  <a:cubicBezTo>
                    <a:pt x="10040" y="2982"/>
                    <a:pt x="12254" y="172"/>
                    <a:pt x="12279" y="135"/>
                  </a:cubicBezTo>
                  <a:cubicBezTo>
                    <a:pt x="12334" y="73"/>
                    <a:pt x="12277" y="0"/>
                    <a:pt x="12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0" name="Google Shape;2610;p27"/>
            <p:cNvSpPr/>
            <p:nvPr/>
          </p:nvSpPr>
          <p:spPr>
            <a:xfrm>
              <a:off x="3079681" y="788519"/>
              <a:ext cx="65837" cy="92329"/>
            </a:xfrm>
            <a:custGeom>
              <a:avLst/>
              <a:gdLst/>
              <a:ahLst/>
              <a:cxnLst/>
              <a:rect l="l" t="t" r="r" b="b"/>
              <a:pathLst>
                <a:path w="1213" h="1701" extrusionOk="0">
                  <a:moveTo>
                    <a:pt x="1213" y="1"/>
                  </a:moveTo>
                  <a:cubicBezTo>
                    <a:pt x="1213" y="1"/>
                    <a:pt x="81" y="1133"/>
                    <a:pt x="1" y="1700"/>
                  </a:cubicBezTo>
                  <a:lnTo>
                    <a:pt x="1213" y="1"/>
                  </a:ln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1" name="Google Shape;2611;p27"/>
            <p:cNvSpPr/>
            <p:nvPr/>
          </p:nvSpPr>
          <p:spPr>
            <a:xfrm>
              <a:off x="3075013" y="784122"/>
              <a:ext cx="76909" cy="101068"/>
            </a:xfrm>
            <a:custGeom>
              <a:avLst/>
              <a:gdLst/>
              <a:ahLst/>
              <a:cxnLst/>
              <a:rect l="l" t="t" r="r" b="b"/>
              <a:pathLst>
                <a:path w="1417" h="1862" extrusionOk="0">
                  <a:moveTo>
                    <a:pt x="1301" y="1"/>
                  </a:moveTo>
                  <a:cubicBezTo>
                    <a:pt x="1282" y="1"/>
                    <a:pt x="1261" y="8"/>
                    <a:pt x="1243" y="26"/>
                  </a:cubicBezTo>
                  <a:cubicBezTo>
                    <a:pt x="1197" y="73"/>
                    <a:pt x="90" y="1183"/>
                    <a:pt x="7" y="1769"/>
                  </a:cubicBezTo>
                  <a:cubicBezTo>
                    <a:pt x="0" y="1812"/>
                    <a:pt x="31" y="1852"/>
                    <a:pt x="74" y="1861"/>
                  </a:cubicBezTo>
                  <a:lnTo>
                    <a:pt x="87" y="1861"/>
                  </a:lnTo>
                  <a:cubicBezTo>
                    <a:pt x="127" y="1861"/>
                    <a:pt x="161" y="1834"/>
                    <a:pt x="167" y="1794"/>
                  </a:cubicBezTo>
                  <a:cubicBezTo>
                    <a:pt x="244" y="1260"/>
                    <a:pt x="1348" y="153"/>
                    <a:pt x="1357" y="140"/>
                  </a:cubicBezTo>
                  <a:cubicBezTo>
                    <a:pt x="1417" y="81"/>
                    <a:pt x="1363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2" name="Google Shape;2612;p27"/>
            <p:cNvSpPr/>
            <p:nvPr/>
          </p:nvSpPr>
          <p:spPr>
            <a:xfrm>
              <a:off x="3106168" y="819186"/>
              <a:ext cx="56936" cy="92275"/>
            </a:xfrm>
            <a:custGeom>
              <a:avLst/>
              <a:gdLst/>
              <a:ahLst/>
              <a:cxnLst/>
              <a:rect l="l" t="t" r="r" b="b"/>
              <a:pathLst>
                <a:path w="1049" h="1700" extrusionOk="0">
                  <a:moveTo>
                    <a:pt x="1049" y="0"/>
                  </a:moveTo>
                  <a:lnTo>
                    <a:pt x="1049" y="0"/>
                  </a:lnTo>
                  <a:cubicBezTo>
                    <a:pt x="404" y="404"/>
                    <a:pt x="0" y="1700"/>
                    <a:pt x="0" y="170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3" name="Google Shape;2613;p27"/>
            <p:cNvSpPr/>
            <p:nvPr/>
          </p:nvSpPr>
          <p:spPr>
            <a:xfrm>
              <a:off x="3101120" y="814573"/>
              <a:ext cx="68876" cy="101231"/>
            </a:xfrm>
            <a:custGeom>
              <a:avLst/>
              <a:gdLst/>
              <a:ahLst/>
              <a:cxnLst/>
              <a:rect l="l" t="t" r="r" b="b"/>
              <a:pathLst>
                <a:path w="1269" h="1865" extrusionOk="0">
                  <a:moveTo>
                    <a:pt x="1148" y="0"/>
                  </a:moveTo>
                  <a:cubicBezTo>
                    <a:pt x="1132" y="0"/>
                    <a:pt x="1116" y="5"/>
                    <a:pt x="1099" y="17"/>
                  </a:cubicBezTo>
                  <a:cubicBezTo>
                    <a:pt x="435" y="434"/>
                    <a:pt x="31" y="1708"/>
                    <a:pt x="13" y="1760"/>
                  </a:cubicBezTo>
                  <a:cubicBezTo>
                    <a:pt x="1" y="1803"/>
                    <a:pt x="25" y="1849"/>
                    <a:pt x="68" y="1862"/>
                  </a:cubicBezTo>
                  <a:cubicBezTo>
                    <a:pt x="75" y="1865"/>
                    <a:pt x="84" y="1865"/>
                    <a:pt x="93" y="1865"/>
                  </a:cubicBezTo>
                  <a:cubicBezTo>
                    <a:pt x="127" y="1865"/>
                    <a:pt x="158" y="1843"/>
                    <a:pt x="167" y="1809"/>
                  </a:cubicBezTo>
                  <a:cubicBezTo>
                    <a:pt x="173" y="1797"/>
                    <a:pt x="571" y="542"/>
                    <a:pt x="1185" y="156"/>
                  </a:cubicBezTo>
                  <a:cubicBezTo>
                    <a:pt x="1269" y="110"/>
                    <a:pt x="1221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3031321" y="1103610"/>
              <a:ext cx="83097" cy="37887"/>
            </a:xfrm>
            <a:custGeom>
              <a:avLst/>
              <a:gdLst/>
              <a:ahLst/>
              <a:cxnLst/>
              <a:rect l="l" t="t" r="r" b="b"/>
              <a:pathLst>
                <a:path w="1531" h="698" extrusionOk="0">
                  <a:moveTo>
                    <a:pt x="1389" y="1"/>
                  </a:moveTo>
                  <a:cubicBezTo>
                    <a:pt x="869" y="1"/>
                    <a:pt x="0" y="697"/>
                    <a:pt x="0" y="697"/>
                  </a:cubicBezTo>
                  <a:lnTo>
                    <a:pt x="1530" y="22"/>
                  </a:lnTo>
                  <a:cubicBezTo>
                    <a:pt x="1487" y="7"/>
                    <a:pt x="1440" y="1"/>
                    <a:pt x="1389" y="1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5" name="Google Shape;2615;p27"/>
            <p:cNvSpPr/>
            <p:nvPr/>
          </p:nvSpPr>
          <p:spPr>
            <a:xfrm>
              <a:off x="3026436" y="1099213"/>
              <a:ext cx="94440" cy="46626"/>
            </a:xfrm>
            <a:custGeom>
              <a:avLst/>
              <a:gdLst/>
              <a:ahLst/>
              <a:cxnLst/>
              <a:rect l="l" t="t" r="r" b="b"/>
              <a:pathLst>
                <a:path w="1740" h="859" extrusionOk="0">
                  <a:moveTo>
                    <a:pt x="1482" y="1"/>
                  </a:moveTo>
                  <a:cubicBezTo>
                    <a:pt x="948" y="1"/>
                    <a:pt x="141" y="636"/>
                    <a:pt x="41" y="717"/>
                  </a:cubicBezTo>
                  <a:cubicBezTo>
                    <a:pt x="4" y="744"/>
                    <a:pt x="1" y="794"/>
                    <a:pt x="29" y="828"/>
                  </a:cubicBezTo>
                  <a:cubicBezTo>
                    <a:pt x="44" y="849"/>
                    <a:pt x="66" y="859"/>
                    <a:pt x="90" y="859"/>
                  </a:cubicBezTo>
                  <a:cubicBezTo>
                    <a:pt x="109" y="859"/>
                    <a:pt x="127" y="852"/>
                    <a:pt x="143" y="843"/>
                  </a:cubicBezTo>
                  <a:cubicBezTo>
                    <a:pt x="397" y="640"/>
                    <a:pt x="1082" y="163"/>
                    <a:pt x="1480" y="163"/>
                  </a:cubicBezTo>
                  <a:cubicBezTo>
                    <a:pt x="1522" y="163"/>
                    <a:pt x="1561" y="169"/>
                    <a:pt x="1596" y="180"/>
                  </a:cubicBezTo>
                  <a:cubicBezTo>
                    <a:pt x="1606" y="183"/>
                    <a:pt x="1615" y="185"/>
                    <a:pt x="1624" y="185"/>
                  </a:cubicBezTo>
                  <a:cubicBezTo>
                    <a:pt x="1706" y="185"/>
                    <a:pt x="1740" y="56"/>
                    <a:pt x="1648" y="26"/>
                  </a:cubicBezTo>
                  <a:cubicBezTo>
                    <a:pt x="1597" y="9"/>
                    <a:pt x="1541" y="1"/>
                    <a:pt x="1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6" name="Google Shape;2616;p27"/>
            <p:cNvSpPr/>
            <p:nvPr/>
          </p:nvSpPr>
          <p:spPr>
            <a:xfrm>
              <a:off x="3047387" y="1132975"/>
              <a:ext cx="71861" cy="27791"/>
            </a:xfrm>
            <a:custGeom>
              <a:avLst/>
              <a:gdLst/>
              <a:ahLst/>
              <a:cxnLst/>
              <a:rect l="l" t="t" r="r" b="b"/>
              <a:pathLst>
                <a:path w="1324" h="512" extrusionOk="0">
                  <a:moveTo>
                    <a:pt x="1240" y="1"/>
                  </a:moveTo>
                  <a:cubicBezTo>
                    <a:pt x="805" y="1"/>
                    <a:pt x="0" y="511"/>
                    <a:pt x="0" y="511"/>
                  </a:cubicBezTo>
                  <a:lnTo>
                    <a:pt x="1324" y="8"/>
                  </a:lnTo>
                  <a:cubicBezTo>
                    <a:pt x="1298" y="3"/>
                    <a:pt x="1270" y="1"/>
                    <a:pt x="1240" y="1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7" name="Google Shape;2617;p27"/>
            <p:cNvSpPr/>
            <p:nvPr/>
          </p:nvSpPr>
          <p:spPr>
            <a:xfrm>
              <a:off x="3041199" y="1128687"/>
              <a:ext cx="84236" cy="36421"/>
            </a:xfrm>
            <a:custGeom>
              <a:avLst/>
              <a:gdLst/>
              <a:ahLst/>
              <a:cxnLst/>
              <a:rect l="l" t="t" r="r" b="b"/>
              <a:pathLst>
                <a:path w="1552" h="671" extrusionOk="0">
                  <a:moveTo>
                    <a:pt x="1352" y="1"/>
                  </a:moveTo>
                  <a:cubicBezTo>
                    <a:pt x="904" y="1"/>
                    <a:pt x="160" y="465"/>
                    <a:pt x="71" y="519"/>
                  </a:cubicBezTo>
                  <a:cubicBezTo>
                    <a:pt x="0" y="562"/>
                    <a:pt x="31" y="670"/>
                    <a:pt x="114" y="670"/>
                  </a:cubicBezTo>
                  <a:cubicBezTo>
                    <a:pt x="127" y="670"/>
                    <a:pt x="142" y="664"/>
                    <a:pt x="158" y="658"/>
                  </a:cubicBezTo>
                  <a:cubicBezTo>
                    <a:pt x="387" y="511"/>
                    <a:pt x="1021" y="162"/>
                    <a:pt x="1354" y="162"/>
                  </a:cubicBezTo>
                  <a:cubicBezTo>
                    <a:pt x="1378" y="162"/>
                    <a:pt x="1401" y="164"/>
                    <a:pt x="1422" y="168"/>
                  </a:cubicBezTo>
                  <a:cubicBezTo>
                    <a:pt x="1429" y="169"/>
                    <a:pt x="1435" y="170"/>
                    <a:pt x="1441" y="170"/>
                  </a:cubicBezTo>
                  <a:cubicBezTo>
                    <a:pt x="1530" y="170"/>
                    <a:pt x="1551" y="30"/>
                    <a:pt x="1453" y="10"/>
                  </a:cubicBezTo>
                  <a:cubicBezTo>
                    <a:pt x="1422" y="4"/>
                    <a:pt x="1388" y="1"/>
                    <a:pt x="1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1539111" y="1802997"/>
              <a:ext cx="114034" cy="47820"/>
            </a:xfrm>
            <a:custGeom>
              <a:avLst/>
              <a:gdLst/>
              <a:ahLst/>
              <a:cxnLst/>
              <a:rect l="l" t="t" r="r" b="b"/>
              <a:pathLst>
                <a:path w="2101" h="881" extrusionOk="0">
                  <a:moveTo>
                    <a:pt x="1479" y="0"/>
                  </a:moveTo>
                  <a:cubicBezTo>
                    <a:pt x="1081" y="0"/>
                    <a:pt x="540" y="172"/>
                    <a:pt x="0" y="881"/>
                  </a:cubicBezTo>
                  <a:lnTo>
                    <a:pt x="2100" y="153"/>
                  </a:lnTo>
                  <a:cubicBezTo>
                    <a:pt x="2100" y="153"/>
                    <a:pt x="1853" y="0"/>
                    <a:pt x="1479" y="0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9" name="Google Shape;2619;p27"/>
            <p:cNvSpPr/>
            <p:nvPr/>
          </p:nvSpPr>
          <p:spPr>
            <a:xfrm>
              <a:off x="1533249" y="1798872"/>
              <a:ext cx="126083" cy="56450"/>
            </a:xfrm>
            <a:custGeom>
              <a:avLst/>
              <a:gdLst/>
              <a:ahLst/>
              <a:cxnLst/>
              <a:rect l="l" t="t" r="r" b="b"/>
              <a:pathLst>
                <a:path w="2323" h="1040" extrusionOk="0">
                  <a:moveTo>
                    <a:pt x="1586" y="0"/>
                  </a:moveTo>
                  <a:cubicBezTo>
                    <a:pt x="1167" y="0"/>
                    <a:pt x="601" y="178"/>
                    <a:pt x="43" y="907"/>
                  </a:cubicBezTo>
                  <a:cubicBezTo>
                    <a:pt x="0" y="963"/>
                    <a:pt x="40" y="1040"/>
                    <a:pt x="108" y="1040"/>
                  </a:cubicBezTo>
                  <a:cubicBezTo>
                    <a:pt x="133" y="1040"/>
                    <a:pt x="154" y="1027"/>
                    <a:pt x="170" y="1006"/>
                  </a:cubicBezTo>
                  <a:cubicBezTo>
                    <a:pt x="696" y="321"/>
                    <a:pt x="1213" y="156"/>
                    <a:pt x="1589" y="156"/>
                  </a:cubicBezTo>
                  <a:cubicBezTo>
                    <a:pt x="1925" y="156"/>
                    <a:pt x="2149" y="288"/>
                    <a:pt x="2168" y="300"/>
                  </a:cubicBezTo>
                  <a:cubicBezTo>
                    <a:pt x="2182" y="306"/>
                    <a:pt x="2195" y="310"/>
                    <a:pt x="2207" y="310"/>
                  </a:cubicBezTo>
                  <a:cubicBezTo>
                    <a:pt x="2277" y="310"/>
                    <a:pt x="2322" y="211"/>
                    <a:pt x="2252" y="161"/>
                  </a:cubicBezTo>
                  <a:cubicBezTo>
                    <a:pt x="2246" y="158"/>
                    <a:pt x="1981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0" name="Google Shape;2620;p27"/>
            <p:cNvSpPr/>
            <p:nvPr/>
          </p:nvSpPr>
          <p:spPr>
            <a:xfrm>
              <a:off x="1512624" y="1776292"/>
              <a:ext cx="83422" cy="59273"/>
            </a:xfrm>
            <a:custGeom>
              <a:avLst/>
              <a:gdLst/>
              <a:ahLst/>
              <a:cxnLst/>
              <a:rect l="l" t="t" r="r" b="b"/>
              <a:pathLst>
                <a:path w="1537" h="1092" extrusionOk="0">
                  <a:moveTo>
                    <a:pt x="1537" y="0"/>
                  </a:moveTo>
                  <a:cubicBezTo>
                    <a:pt x="1537" y="0"/>
                    <a:pt x="365" y="364"/>
                    <a:pt x="1" y="1092"/>
                  </a:cubicBezTo>
                  <a:lnTo>
                    <a:pt x="1537" y="0"/>
                  </a:ln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1" name="Google Shape;2621;p27"/>
            <p:cNvSpPr/>
            <p:nvPr/>
          </p:nvSpPr>
          <p:spPr>
            <a:xfrm>
              <a:off x="1507305" y="1771841"/>
              <a:ext cx="95092" cy="68120"/>
            </a:xfrm>
            <a:custGeom>
              <a:avLst/>
              <a:gdLst/>
              <a:ahLst/>
              <a:cxnLst/>
              <a:rect l="l" t="t" r="r" b="b"/>
              <a:pathLst>
                <a:path w="1752" h="1255" extrusionOk="0">
                  <a:moveTo>
                    <a:pt x="1639" y="1"/>
                  </a:moveTo>
                  <a:cubicBezTo>
                    <a:pt x="1631" y="1"/>
                    <a:pt x="1622" y="2"/>
                    <a:pt x="1613" y="5"/>
                  </a:cubicBezTo>
                  <a:cubicBezTo>
                    <a:pt x="1564" y="20"/>
                    <a:pt x="401" y="387"/>
                    <a:pt x="28" y="1137"/>
                  </a:cubicBezTo>
                  <a:cubicBezTo>
                    <a:pt x="0" y="1192"/>
                    <a:pt x="40" y="1254"/>
                    <a:pt x="99" y="1254"/>
                  </a:cubicBezTo>
                  <a:cubicBezTo>
                    <a:pt x="130" y="1254"/>
                    <a:pt x="157" y="1236"/>
                    <a:pt x="173" y="1211"/>
                  </a:cubicBezTo>
                  <a:cubicBezTo>
                    <a:pt x="515" y="523"/>
                    <a:pt x="1647" y="162"/>
                    <a:pt x="1659" y="159"/>
                  </a:cubicBezTo>
                  <a:cubicBezTo>
                    <a:pt x="1752" y="131"/>
                    <a:pt x="1722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2" name="Google Shape;2622;p27"/>
            <p:cNvSpPr/>
            <p:nvPr/>
          </p:nvSpPr>
          <p:spPr>
            <a:xfrm>
              <a:off x="2647391" y="989911"/>
              <a:ext cx="172815" cy="92546"/>
            </a:xfrm>
            <a:custGeom>
              <a:avLst/>
              <a:gdLst/>
              <a:ahLst/>
              <a:cxnLst/>
              <a:rect l="l" t="t" r="r" b="b"/>
              <a:pathLst>
                <a:path w="3184" h="1705" extrusionOk="0">
                  <a:moveTo>
                    <a:pt x="2860" y="0"/>
                  </a:moveTo>
                  <a:cubicBezTo>
                    <a:pt x="2860" y="0"/>
                    <a:pt x="1" y="432"/>
                    <a:pt x="217" y="593"/>
                  </a:cubicBezTo>
                  <a:cubicBezTo>
                    <a:pt x="402" y="733"/>
                    <a:pt x="2454" y="1704"/>
                    <a:pt x="3033" y="1704"/>
                  </a:cubicBezTo>
                  <a:cubicBezTo>
                    <a:pt x="3129" y="1704"/>
                    <a:pt x="3184" y="1678"/>
                    <a:pt x="3184" y="1617"/>
                  </a:cubicBezTo>
                  <a:cubicBezTo>
                    <a:pt x="3184" y="1188"/>
                    <a:pt x="2860" y="0"/>
                    <a:pt x="286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3" name="Google Shape;2623;p27"/>
            <p:cNvSpPr/>
            <p:nvPr/>
          </p:nvSpPr>
          <p:spPr>
            <a:xfrm>
              <a:off x="2629860" y="1115784"/>
              <a:ext cx="196208" cy="103510"/>
            </a:xfrm>
            <a:custGeom>
              <a:avLst/>
              <a:gdLst/>
              <a:ahLst/>
              <a:cxnLst/>
              <a:rect l="l" t="t" r="r" b="b"/>
              <a:pathLst>
                <a:path w="3615" h="1907" extrusionOk="0">
                  <a:moveTo>
                    <a:pt x="3507" y="1"/>
                  </a:moveTo>
                  <a:cubicBezTo>
                    <a:pt x="3507" y="1"/>
                    <a:pt x="0" y="53"/>
                    <a:pt x="432" y="322"/>
                  </a:cubicBezTo>
                  <a:cubicBezTo>
                    <a:pt x="835" y="575"/>
                    <a:pt x="2978" y="1906"/>
                    <a:pt x="3391" y="1906"/>
                  </a:cubicBezTo>
                  <a:cubicBezTo>
                    <a:pt x="3420" y="1906"/>
                    <a:pt x="3441" y="1900"/>
                    <a:pt x="3451" y="1885"/>
                  </a:cubicBezTo>
                  <a:cubicBezTo>
                    <a:pt x="3615" y="1669"/>
                    <a:pt x="3507" y="1"/>
                    <a:pt x="350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4" name="Google Shape;2624;p27"/>
            <p:cNvSpPr/>
            <p:nvPr/>
          </p:nvSpPr>
          <p:spPr>
            <a:xfrm>
              <a:off x="2669210" y="1217612"/>
              <a:ext cx="137970" cy="108884"/>
            </a:xfrm>
            <a:custGeom>
              <a:avLst/>
              <a:gdLst/>
              <a:ahLst/>
              <a:cxnLst/>
              <a:rect l="l" t="t" r="r" b="b"/>
              <a:pathLst>
                <a:path w="2542" h="2006" extrusionOk="0">
                  <a:moveTo>
                    <a:pt x="94" y="0"/>
                  </a:moveTo>
                  <a:cubicBezTo>
                    <a:pt x="27" y="0"/>
                    <a:pt x="1" y="20"/>
                    <a:pt x="31" y="65"/>
                  </a:cubicBezTo>
                  <a:cubicBezTo>
                    <a:pt x="244" y="385"/>
                    <a:pt x="1090" y="2006"/>
                    <a:pt x="1372" y="2006"/>
                  </a:cubicBezTo>
                  <a:cubicBezTo>
                    <a:pt x="1375" y="2006"/>
                    <a:pt x="1378" y="2005"/>
                    <a:pt x="1382" y="2005"/>
                  </a:cubicBezTo>
                  <a:cubicBezTo>
                    <a:pt x="1650" y="1968"/>
                    <a:pt x="2541" y="1225"/>
                    <a:pt x="2483" y="740"/>
                  </a:cubicBezTo>
                  <a:cubicBezTo>
                    <a:pt x="2483" y="740"/>
                    <a:pt x="507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1741155" y="1365348"/>
              <a:ext cx="154904" cy="118546"/>
            </a:xfrm>
            <a:custGeom>
              <a:avLst/>
              <a:gdLst/>
              <a:ahLst/>
              <a:cxnLst/>
              <a:rect l="l" t="t" r="r" b="b"/>
              <a:pathLst>
                <a:path w="2854" h="2184" extrusionOk="0">
                  <a:moveTo>
                    <a:pt x="337" y="0"/>
                  </a:moveTo>
                  <a:cubicBezTo>
                    <a:pt x="337" y="127"/>
                    <a:pt x="0" y="1678"/>
                    <a:pt x="0" y="1848"/>
                  </a:cubicBezTo>
                  <a:cubicBezTo>
                    <a:pt x="0" y="2014"/>
                    <a:pt x="2014" y="2184"/>
                    <a:pt x="2434" y="2184"/>
                  </a:cubicBezTo>
                  <a:cubicBezTo>
                    <a:pt x="2853" y="2184"/>
                    <a:pt x="337" y="0"/>
                    <a:pt x="33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6" name="Google Shape;2626;p27"/>
            <p:cNvSpPr/>
            <p:nvPr/>
          </p:nvSpPr>
          <p:spPr>
            <a:xfrm>
              <a:off x="1699960" y="1498061"/>
              <a:ext cx="164131" cy="93795"/>
            </a:xfrm>
            <a:custGeom>
              <a:avLst/>
              <a:gdLst/>
              <a:ahLst/>
              <a:cxnLst/>
              <a:rect l="l" t="t" r="r" b="b"/>
              <a:pathLst>
                <a:path w="3024" h="1728" extrusionOk="0">
                  <a:moveTo>
                    <a:pt x="670" y="1"/>
                  </a:moveTo>
                  <a:cubicBezTo>
                    <a:pt x="713" y="380"/>
                    <a:pt x="1" y="1429"/>
                    <a:pt x="1" y="1682"/>
                  </a:cubicBezTo>
                  <a:cubicBezTo>
                    <a:pt x="1" y="1713"/>
                    <a:pt x="47" y="1727"/>
                    <a:pt x="129" y="1727"/>
                  </a:cubicBezTo>
                  <a:cubicBezTo>
                    <a:pt x="705" y="1727"/>
                    <a:pt x="3023" y="1037"/>
                    <a:pt x="3023" y="926"/>
                  </a:cubicBezTo>
                  <a:cubicBezTo>
                    <a:pt x="3023" y="800"/>
                    <a:pt x="670" y="1"/>
                    <a:pt x="67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7" name="Google Shape;2627;p27"/>
            <p:cNvSpPr/>
            <p:nvPr/>
          </p:nvSpPr>
          <p:spPr>
            <a:xfrm>
              <a:off x="2816091" y="1349444"/>
              <a:ext cx="93897" cy="116700"/>
            </a:xfrm>
            <a:custGeom>
              <a:avLst/>
              <a:gdLst/>
              <a:ahLst/>
              <a:cxnLst/>
              <a:rect l="l" t="t" r="r" b="b"/>
              <a:pathLst>
                <a:path w="1730" h="2150" extrusionOk="0">
                  <a:moveTo>
                    <a:pt x="269" y="0"/>
                  </a:moveTo>
                  <a:cubicBezTo>
                    <a:pt x="1" y="0"/>
                    <a:pt x="471" y="2150"/>
                    <a:pt x="471" y="2150"/>
                  </a:cubicBezTo>
                  <a:cubicBezTo>
                    <a:pt x="471" y="2150"/>
                    <a:pt x="1480" y="1601"/>
                    <a:pt x="1603" y="1434"/>
                  </a:cubicBezTo>
                  <a:cubicBezTo>
                    <a:pt x="1730" y="1268"/>
                    <a:pt x="638" y="176"/>
                    <a:pt x="302" y="9"/>
                  </a:cubicBezTo>
                  <a:cubicBezTo>
                    <a:pt x="290" y="3"/>
                    <a:pt x="279" y="0"/>
                    <a:pt x="26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8" name="Google Shape;2628;p27"/>
            <p:cNvSpPr/>
            <p:nvPr/>
          </p:nvSpPr>
          <p:spPr>
            <a:xfrm>
              <a:off x="2872267" y="1270197"/>
              <a:ext cx="112894" cy="123160"/>
            </a:xfrm>
            <a:custGeom>
              <a:avLst/>
              <a:gdLst/>
              <a:ahLst/>
              <a:cxnLst/>
              <a:rect l="l" t="t" r="r" b="b"/>
              <a:pathLst>
                <a:path w="2080" h="2269" extrusionOk="0">
                  <a:moveTo>
                    <a:pt x="226" y="1"/>
                  </a:moveTo>
                  <a:cubicBezTo>
                    <a:pt x="0" y="1"/>
                    <a:pt x="1114" y="2268"/>
                    <a:pt x="1114" y="2268"/>
                  </a:cubicBezTo>
                  <a:cubicBezTo>
                    <a:pt x="1114" y="2268"/>
                    <a:pt x="1996" y="1722"/>
                    <a:pt x="2036" y="1469"/>
                  </a:cubicBezTo>
                  <a:cubicBezTo>
                    <a:pt x="2080" y="1220"/>
                    <a:pt x="485" y="41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9" name="Google Shape;2629;p27"/>
            <p:cNvSpPr/>
            <p:nvPr/>
          </p:nvSpPr>
          <p:spPr>
            <a:xfrm>
              <a:off x="2927737" y="1240560"/>
              <a:ext cx="107466" cy="82124"/>
            </a:xfrm>
            <a:custGeom>
              <a:avLst/>
              <a:gdLst/>
              <a:ahLst/>
              <a:cxnLst/>
              <a:rect l="l" t="t" r="r" b="b"/>
              <a:pathLst>
                <a:path w="1980" h="1513" extrusionOk="0">
                  <a:moveTo>
                    <a:pt x="331" y="0"/>
                  </a:moveTo>
                  <a:cubicBezTo>
                    <a:pt x="0" y="0"/>
                    <a:pt x="1224" y="1513"/>
                    <a:pt x="1224" y="1513"/>
                  </a:cubicBezTo>
                  <a:cubicBezTo>
                    <a:pt x="1224" y="1513"/>
                    <a:pt x="1980" y="883"/>
                    <a:pt x="1980" y="714"/>
                  </a:cubicBezTo>
                  <a:cubicBezTo>
                    <a:pt x="1980" y="547"/>
                    <a:pt x="721" y="45"/>
                    <a:pt x="345" y="1"/>
                  </a:cubicBezTo>
                  <a:cubicBezTo>
                    <a:pt x="340" y="1"/>
                    <a:pt x="335" y="0"/>
                    <a:pt x="33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0" name="Google Shape;2630;p27"/>
            <p:cNvSpPr/>
            <p:nvPr/>
          </p:nvSpPr>
          <p:spPr>
            <a:xfrm>
              <a:off x="2854030" y="927803"/>
              <a:ext cx="98240" cy="149539"/>
            </a:xfrm>
            <a:custGeom>
              <a:avLst/>
              <a:gdLst/>
              <a:ahLst/>
              <a:cxnLst/>
              <a:rect l="l" t="t" r="r" b="b"/>
              <a:pathLst>
                <a:path w="1810" h="2755" extrusionOk="0">
                  <a:moveTo>
                    <a:pt x="1158" y="0"/>
                  </a:moveTo>
                  <a:cubicBezTo>
                    <a:pt x="1155" y="0"/>
                    <a:pt x="1153" y="1"/>
                    <a:pt x="1151" y="2"/>
                  </a:cubicBezTo>
                  <a:cubicBezTo>
                    <a:pt x="220" y="523"/>
                    <a:pt x="1" y="1072"/>
                    <a:pt x="1" y="1072"/>
                  </a:cubicBezTo>
                  <a:cubicBezTo>
                    <a:pt x="1" y="1072"/>
                    <a:pt x="1428" y="2754"/>
                    <a:pt x="1652" y="2754"/>
                  </a:cubicBezTo>
                  <a:cubicBezTo>
                    <a:pt x="1661" y="2754"/>
                    <a:pt x="1667" y="2752"/>
                    <a:pt x="1672" y="2747"/>
                  </a:cubicBezTo>
                  <a:cubicBezTo>
                    <a:pt x="1809" y="2610"/>
                    <a:pt x="1311" y="0"/>
                    <a:pt x="1158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1" name="Google Shape;2631;p27"/>
            <p:cNvSpPr/>
            <p:nvPr/>
          </p:nvSpPr>
          <p:spPr>
            <a:xfrm>
              <a:off x="2934413" y="872601"/>
              <a:ext cx="101333" cy="163706"/>
            </a:xfrm>
            <a:custGeom>
              <a:avLst/>
              <a:gdLst/>
              <a:ahLst/>
              <a:cxnLst/>
              <a:rect l="l" t="t" r="r" b="b"/>
              <a:pathLst>
                <a:path w="1867" h="3016" extrusionOk="0">
                  <a:moveTo>
                    <a:pt x="1121" y="0"/>
                  </a:moveTo>
                  <a:cubicBezTo>
                    <a:pt x="1011" y="0"/>
                    <a:pt x="0" y="880"/>
                    <a:pt x="0" y="880"/>
                  </a:cubicBezTo>
                  <a:cubicBezTo>
                    <a:pt x="0" y="880"/>
                    <a:pt x="1571" y="3015"/>
                    <a:pt x="1790" y="3015"/>
                  </a:cubicBezTo>
                  <a:cubicBezTo>
                    <a:pt x="1802" y="3015"/>
                    <a:pt x="1811" y="3008"/>
                    <a:pt x="1814" y="2993"/>
                  </a:cubicBezTo>
                  <a:cubicBezTo>
                    <a:pt x="1866" y="2718"/>
                    <a:pt x="1209" y="29"/>
                    <a:pt x="1126" y="1"/>
                  </a:cubicBezTo>
                  <a:cubicBezTo>
                    <a:pt x="1125" y="1"/>
                    <a:pt x="1123" y="0"/>
                    <a:pt x="112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2" name="Google Shape;2632;p27"/>
            <p:cNvSpPr/>
            <p:nvPr/>
          </p:nvSpPr>
          <p:spPr>
            <a:xfrm>
              <a:off x="2713806" y="1096933"/>
              <a:ext cx="423353" cy="404489"/>
            </a:xfrm>
            <a:custGeom>
              <a:avLst/>
              <a:gdLst/>
              <a:ahLst/>
              <a:cxnLst/>
              <a:rect l="l" t="t" r="r" b="b"/>
              <a:pathLst>
                <a:path w="7800" h="7452" extrusionOk="0">
                  <a:moveTo>
                    <a:pt x="7131" y="1"/>
                  </a:moveTo>
                  <a:cubicBezTo>
                    <a:pt x="6758" y="1"/>
                    <a:pt x="6107" y="123"/>
                    <a:pt x="4950" y="506"/>
                  </a:cubicBezTo>
                  <a:cubicBezTo>
                    <a:pt x="3796" y="888"/>
                    <a:pt x="2677" y="1357"/>
                    <a:pt x="2667" y="1363"/>
                  </a:cubicBezTo>
                  <a:cubicBezTo>
                    <a:pt x="2578" y="1398"/>
                    <a:pt x="2617" y="1519"/>
                    <a:pt x="2694" y="1519"/>
                  </a:cubicBezTo>
                  <a:cubicBezTo>
                    <a:pt x="2705" y="1519"/>
                    <a:pt x="2717" y="1517"/>
                    <a:pt x="2729" y="1511"/>
                  </a:cubicBezTo>
                  <a:cubicBezTo>
                    <a:pt x="5143" y="500"/>
                    <a:pt x="6540" y="174"/>
                    <a:pt x="7141" y="174"/>
                  </a:cubicBezTo>
                  <a:cubicBezTo>
                    <a:pt x="7337" y="174"/>
                    <a:pt x="7448" y="208"/>
                    <a:pt x="7482" y="265"/>
                  </a:cubicBezTo>
                  <a:cubicBezTo>
                    <a:pt x="7571" y="416"/>
                    <a:pt x="7183" y="1400"/>
                    <a:pt x="6242" y="2788"/>
                  </a:cubicBezTo>
                  <a:cubicBezTo>
                    <a:pt x="4730" y="5018"/>
                    <a:pt x="2474" y="7291"/>
                    <a:pt x="510" y="7291"/>
                  </a:cubicBezTo>
                  <a:cubicBezTo>
                    <a:pt x="380" y="7291"/>
                    <a:pt x="250" y="7281"/>
                    <a:pt x="123" y="7260"/>
                  </a:cubicBezTo>
                  <a:cubicBezTo>
                    <a:pt x="119" y="7260"/>
                    <a:pt x="115" y="7260"/>
                    <a:pt x="111" y="7260"/>
                  </a:cubicBezTo>
                  <a:cubicBezTo>
                    <a:pt x="19" y="7260"/>
                    <a:pt x="0" y="7397"/>
                    <a:pt x="98" y="7418"/>
                  </a:cubicBezTo>
                  <a:cubicBezTo>
                    <a:pt x="234" y="7439"/>
                    <a:pt x="370" y="7452"/>
                    <a:pt x="508" y="7452"/>
                  </a:cubicBezTo>
                  <a:cubicBezTo>
                    <a:pt x="2538" y="7452"/>
                    <a:pt x="4839" y="5145"/>
                    <a:pt x="6378" y="2878"/>
                  </a:cubicBezTo>
                  <a:cubicBezTo>
                    <a:pt x="7130" y="1764"/>
                    <a:pt x="7800" y="481"/>
                    <a:pt x="7621" y="182"/>
                  </a:cubicBezTo>
                  <a:cubicBezTo>
                    <a:pt x="7565" y="90"/>
                    <a:pt x="7449" y="1"/>
                    <a:pt x="7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3" name="Google Shape;2633;p27"/>
            <p:cNvSpPr/>
            <p:nvPr/>
          </p:nvSpPr>
          <p:spPr>
            <a:xfrm>
              <a:off x="1874211" y="1482804"/>
              <a:ext cx="430843" cy="490684"/>
            </a:xfrm>
            <a:custGeom>
              <a:avLst/>
              <a:gdLst/>
              <a:ahLst/>
              <a:cxnLst/>
              <a:rect l="l" t="t" r="r" b="b"/>
              <a:pathLst>
                <a:path w="7938" h="9040" extrusionOk="0">
                  <a:moveTo>
                    <a:pt x="4411" y="0"/>
                  </a:moveTo>
                  <a:lnTo>
                    <a:pt x="1" y="2875"/>
                  </a:lnTo>
                  <a:cubicBezTo>
                    <a:pt x="1875" y="6536"/>
                    <a:pt x="5837" y="9040"/>
                    <a:pt x="7244" y="9040"/>
                  </a:cubicBezTo>
                  <a:cubicBezTo>
                    <a:pt x="7768" y="9040"/>
                    <a:pt x="7937" y="8693"/>
                    <a:pt x="7514" y="7930"/>
                  </a:cubicBezTo>
                  <a:cubicBezTo>
                    <a:pt x="6253" y="5648"/>
                    <a:pt x="4411" y="0"/>
                    <a:pt x="4411" y="0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4" name="Google Shape;2634;p27"/>
            <p:cNvSpPr/>
            <p:nvPr/>
          </p:nvSpPr>
          <p:spPr>
            <a:xfrm>
              <a:off x="2177776" y="1897878"/>
              <a:ext cx="70505" cy="69477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121" y="0"/>
                  </a:moveTo>
                  <a:cubicBezTo>
                    <a:pt x="46" y="0"/>
                    <a:pt x="1" y="118"/>
                    <a:pt x="89" y="156"/>
                  </a:cubicBezTo>
                  <a:cubicBezTo>
                    <a:pt x="98" y="163"/>
                    <a:pt x="1061" y="693"/>
                    <a:pt x="1135" y="1211"/>
                  </a:cubicBezTo>
                  <a:cubicBezTo>
                    <a:pt x="1138" y="1248"/>
                    <a:pt x="1175" y="1279"/>
                    <a:pt x="1215" y="1279"/>
                  </a:cubicBezTo>
                  <a:lnTo>
                    <a:pt x="1224" y="1279"/>
                  </a:lnTo>
                  <a:cubicBezTo>
                    <a:pt x="1267" y="1273"/>
                    <a:pt x="1298" y="1233"/>
                    <a:pt x="1292" y="1187"/>
                  </a:cubicBezTo>
                  <a:cubicBezTo>
                    <a:pt x="1209" y="594"/>
                    <a:pt x="209" y="39"/>
                    <a:pt x="166" y="15"/>
                  </a:cubicBezTo>
                  <a:cubicBezTo>
                    <a:pt x="150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5" name="Google Shape;2635;p27"/>
            <p:cNvSpPr/>
            <p:nvPr/>
          </p:nvSpPr>
          <p:spPr>
            <a:xfrm>
              <a:off x="2218158" y="1893752"/>
              <a:ext cx="58889" cy="76588"/>
            </a:xfrm>
            <a:custGeom>
              <a:avLst/>
              <a:gdLst/>
              <a:ahLst/>
              <a:cxnLst/>
              <a:rect l="l" t="t" r="r" b="b"/>
              <a:pathLst>
                <a:path w="1085" h="1411" extrusionOk="0">
                  <a:moveTo>
                    <a:pt x="117" y="0"/>
                  </a:moveTo>
                  <a:cubicBezTo>
                    <a:pt x="43" y="0"/>
                    <a:pt x="1" y="109"/>
                    <a:pt x="79" y="152"/>
                  </a:cubicBezTo>
                  <a:cubicBezTo>
                    <a:pt x="85" y="155"/>
                    <a:pt x="687" y="467"/>
                    <a:pt x="918" y="1352"/>
                  </a:cubicBezTo>
                  <a:cubicBezTo>
                    <a:pt x="927" y="1386"/>
                    <a:pt x="958" y="1411"/>
                    <a:pt x="995" y="1411"/>
                  </a:cubicBezTo>
                  <a:cubicBezTo>
                    <a:pt x="1001" y="1411"/>
                    <a:pt x="1008" y="1411"/>
                    <a:pt x="1017" y="1408"/>
                  </a:cubicBezTo>
                  <a:cubicBezTo>
                    <a:pt x="1060" y="1398"/>
                    <a:pt x="1085" y="1352"/>
                    <a:pt x="1072" y="1309"/>
                  </a:cubicBezTo>
                  <a:cubicBezTo>
                    <a:pt x="826" y="350"/>
                    <a:pt x="178" y="23"/>
                    <a:pt x="150" y="7"/>
                  </a:cubicBezTo>
                  <a:cubicBezTo>
                    <a:pt x="138" y="2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6" name="Google Shape;2636;p27"/>
            <p:cNvSpPr/>
            <p:nvPr/>
          </p:nvSpPr>
          <p:spPr>
            <a:xfrm>
              <a:off x="1923305" y="1686579"/>
              <a:ext cx="111700" cy="116483"/>
            </a:xfrm>
            <a:custGeom>
              <a:avLst/>
              <a:gdLst/>
              <a:ahLst/>
              <a:cxnLst/>
              <a:rect l="l" t="t" r="r" b="b"/>
              <a:pathLst>
                <a:path w="2058" h="2146" extrusionOk="0">
                  <a:moveTo>
                    <a:pt x="1919" y="0"/>
                  </a:moveTo>
                  <a:cubicBezTo>
                    <a:pt x="1721" y="0"/>
                    <a:pt x="0" y="800"/>
                    <a:pt x="0" y="800"/>
                  </a:cubicBezTo>
                  <a:cubicBezTo>
                    <a:pt x="0" y="927"/>
                    <a:pt x="876" y="2145"/>
                    <a:pt x="1006" y="2145"/>
                  </a:cubicBezTo>
                  <a:cubicBezTo>
                    <a:pt x="1132" y="2145"/>
                    <a:pt x="2057" y="45"/>
                    <a:pt x="1931" y="2"/>
                  </a:cubicBezTo>
                  <a:cubicBezTo>
                    <a:pt x="1928" y="1"/>
                    <a:pt x="1924" y="0"/>
                    <a:pt x="191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7" name="Google Shape;2637;p27"/>
            <p:cNvSpPr/>
            <p:nvPr/>
          </p:nvSpPr>
          <p:spPr>
            <a:xfrm>
              <a:off x="1998423" y="1737005"/>
              <a:ext cx="82120" cy="145740"/>
            </a:xfrm>
            <a:custGeom>
              <a:avLst/>
              <a:gdLst/>
              <a:ahLst/>
              <a:cxnLst/>
              <a:rect l="l" t="t" r="r" b="b"/>
              <a:pathLst>
                <a:path w="1513" h="2685" extrusionOk="0">
                  <a:moveTo>
                    <a:pt x="1332" y="0"/>
                  </a:moveTo>
                  <a:cubicBezTo>
                    <a:pt x="1058" y="0"/>
                    <a:pt x="1" y="1552"/>
                    <a:pt x="1" y="1552"/>
                  </a:cubicBezTo>
                  <a:lnTo>
                    <a:pt x="1176" y="2684"/>
                  </a:lnTo>
                  <a:cubicBezTo>
                    <a:pt x="1176" y="2684"/>
                    <a:pt x="1512" y="377"/>
                    <a:pt x="1386" y="41"/>
                  </a:cubicBezTo>
                  <a:cubicBezTo>
                    <a:pt x="1375" y="13"/>
                    <a:pt x="1357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8" name="Google Shape;2638;p27"/>
            <p:cNvSpPr/>
            <p:nvPr/>
          </p:nvSpPr>
          <p:spPr>
            <a:xfrm>
              <a:off x="1868566" y="1535075"/>
              <a:ext cx="434262" cy="442810"/>
            </a:xfrm>
            <a:custGeom>
              <a:avLst/>
              <a:gdLst/>
              <a:ahLst/>
              <a:cxnLst/>
              <a:rect l="l" t="t" r="r" b="b"/>
              <a:pathLst>
                <a:path w="8001" h="8158" extrusionOk="0">
                  <a:moveTo>
                    <a:pt x="4930" y="1"/>
                  </a:moveTo>
                  <a:cubicBezTo>
                    <a:pt x="4883" y="1"/>
                    <a:pt x="4835" y="41"/>
                    <a:pt x="4848" y="101"/>
                  </a:cubicBezTo>
                  <a:cubicBezTo>
                    <a:pt x="4864" y="148"/>
                    <a:pt x="6295" y="4743"/>
                    <a:pt x="7547" y="7007"/>
                  </a:cubicBezTo>
                  <a:cubicBezTo>
                    <a:pt x="7822" y="7501"/>
                    <a:pt x="7800" y="7738"/>
                    <a:pt x="7732" y="7849"/>
                  </a:cubicBezTo>
                  <a:cubicBezTo>
                    <a:pt x="7660" y="7969"/>
                    <a:pt x="7492" y="7998"/>
                    <a:pt x="7346" y="7998"/>
                  </a:cubicBezTo>
                  <a:cubicBezTo>
                    <a:pt x="7331" y="7998"/>
                    <a:pt x="7315" y="7998"/>
                    <a:pt x="7300" y="7997"/>
                  </a:cubicBezTo>
                  <a:cubicBezTo>
                    <a:pt x="5903" y="7942"/>
                    <a:pt x="2039" y="5514"/>
                    <a:pt x="176" y="1875"/>
                  </a:cubicBezTo>
                  <a:cubicBezTo>
                    <a:pt x="160" y="1843"/>
                    <a:pt x="133" y="1830"/>
                    <a:pt x="107" y="1830"/>
                  </a:cubicBezTo>
                  <a:cubicBezTo>
                    <a:pt x="54" y="1830"/>
                    <a:pt x="1" y="1885"/>
                    <a:pt x="34" y="1949"/>
                  </a:cubicBezTo>
                  <a:cubicBezTo>
                    <a:pt x="1921" y="5638"/>
                    <a:pt x="5863" y="8102"/>
                    <a:pt x="7294" y="8157"/>
                  </a:cubicBezTo>
                  <a:lnTo>
                    <a:pt x="7347" y="8157"/>
                  </a:lnTo>
                  <a:cubicBezTo>
                    <a:pt x="7603" y="8157"/>
                    <a:pt x="7779" y="8083"/>
                    <a:pt x="7868" y="7932"/>
                  </a:cubicBezTo>
                  <a:cubicBezTo>
                    <a:pt x="8001" y="7720"/>
                    <a:pt x="7939" y="7383"/>
                    <a:pt x="7689" y="6927"/>
                  </a:cubicBezTo>
                  <a:cubicBezTo>
                    <a:pt x="6446" y="4681"/>
                    <a:pt x="5018" y="98"/>
                    <a:pt x="5003" y="52"/>
                  </a:cubicBezTo>
                  <a:cubicBezTo>
                    <a:pt x="4988" y="16"/>
                    <a:pt x="4959" y="1"/>
                    <a:pt x="4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9" name="Google Shape;2639;p27"/>
            <p:cNvSpPr/>
            <p:nvPr/>
          </p:nvSpPr>
          <p:spPr>
            <a:xfrm>
              <a:off x="2966219" y="1534862"/>
              <a:ext cx="115879" cy="81636"/>
            </a:xfrm>
            <a:custGeom>
              <a:avLst/>
              <a:gdLst/>
              <a:ahLst/>
              <a:cxnLst/>
              <a:rect l="l" t="t" r="r" b="b"/>
              <a:pathLst>
                <a:path w="2135" h="1504" extrusionOk="0">
                  <a:moveTo>
                    <a:pt x="216" y="0"/>
                  </a:moveTo>
                  <a:cubicBezTo>
                    <a:pt x="203" y="0"/>
                    <a:pt x="193" y="1"/>
                    <a:pt x="185" y="2"/>
                  </a:cubicBezTo>
                  <a:cubicBezTo>
                    <a:pt x="0" y="20"/>
                    <a:pt x="1545" y="1504"/>
                    <a:pt x="1545" y="1504"/>
                  </a:cubicBezTo>
                  <a:cubicBezTo>
                    <a:pt x="1687" y="1402"/>
                    <a:pt x="2134" y="427"/>
                    <a:pt x="2094" y="325"/>
                  </a:cubicBezTo>
                  <a:cubicBezTo>
                    <a:pt x="2056" y="228"/>
                    <a:pt x="506" y="0"/>
                    <a:pt x="21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0" name="Google Shape;2640;p27"/>
            <p:cNvSpPr/>
            <p:nvPr/>
          </p:nvSpPr>
          <p:spPr>
            <a:xfrm>
              <a:off x="2958512" y="1446550"/>
              <a:ext cx="156749" cy="76208"/>
            </a:xfrm>
            <a:custGeom>
              <a:avLst/>
              <a:gdLst/>
              <a:ahLst/>
              <a:cxnLst/>
              <a:rect l="l" t="t" r="r" b="b"/>
              <a:pathLst>
                <a:path w="2888" h="1404" extrusionOk="0">
                  <a:moveTo>
                    <a:pt x="2513" y="1"/>
                  </a:moveTo>
                  <a:cubicBezTo>
                    <a:pt x="1882" y="1"/>
                    <a:pt x="605" y="107"/>
                    <a:pt x="346" y="123"/>
                  </a:cubicBezTo>
                  <a:cubicBezTo>
                    <a:pt x="0" y="145"/>
                    <a:pt x="2440" y="1403"/>
                    <a:pt x="2440" y="1403"/>
                  </a:cubicBezTo>
                  <a:cubicBezTo>
                    <a:pt x="2458" y="1283"/>
                    <a:pt x="2887" y="163"/>
                    <a:pt x="2866" y="43"/>
                  </a:cubicBezTo>
                  <a:cubicBezTo>
                    <a:pt x="2860" y="12"/>
                    <a:pt x="2722" y="1"/>
                    <a:pt x="2513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3005895" y="1357749"/>
              <a:ext cx="132433" cy="73440"/>
            </a:xfrm>
            <a:custGeom>
              <a:avLst/>
              <a:gdLst/>
              <a:ahLst/>
              <a:cxnLst/>
              <a:rect l="l" t="t" r="r" b="b"/>
              <a:pathLst>
                <a:path w="2440" h="1353" extrusionOk="0">
                  <a:moveTo>
                    <a:pt x="2350" y="1"/>
                  </a:moveTo>
                  <a:cubicBezTo>
                    <a:pt x="1995" y="1"/>
                    <a:pt x="386" y="282"/>
                    <a:pt x="204" y="338"/>
                  </a:cubicBezTo>
                  <a:cubicBezTo>
                    <a:pt x="0" y="399"/>
                    <a:pt x="2156" y="1352"/>
                    <a:pt x="2156" y="1352"/>
                  </a:cubicBezTo>
                  <a:cubicBezTo>
                    <a:pt x="2258" y="1149"/>
                    <a:pt x="2440" y="94"/>
                    <a:pt x="2418" y="14"/>
                  </a:cubicBezTo>
                  <a:cubicBezTo>
                    <a:pt x="2416" y="5"/>
                    <a:pt x="2392" y="1"/>
                    <a:pt x="235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2073078" y="1126515"/>
              <a:ext cx="559043" cy="377349"/>
            </a:xfrm>
            <a:custGeom>
              <a:avLst/>
              <a:gdLst/>
              <a:ahLst/>
              <a:cxnLst/>
              <a:rect l="l" t="t" r="r" b="b"/>
              <a:pathLst>
                <a:path w="10300" h="6952" extrusionOk="0">
                  <a:moveTo>
                    <a:pt x="4504" y="1"/>
                  </a:moveTo>
                  <a:cubicBezTo>
                    <a:pt x="4372" y="1"/>
                    <a:pt x="4228" y="13"/>
                    <a:pt x="4072" y="41"/>
                  </a:cubicBezTo>
                  <a:cubicBezTo>
                    <a:pt x="2518" y="316"/>
                    <a:pt x="3221" y="2589"/>
                    <a:pt x="1845" y="2749"/>
                  </a:cubicBezTo>
                  <a:cubicBezTo>
                    <a:pt x="473" y="2912"/>
                    <a:pt x="1" y="6577"/>
                    <a:pt x="1" y="6577"/>
                  </a:cubicBezTo>
                  <a:cubicBezTo>
                    <a:pt x="950" y="6844"/>
                    <a:pt x="1919" y="6951"/>
                    <a:pt x="2864" y="6951"/>
                  </a:cubicBezTo>
                  <a:cubicBezTo>
                    <a:pt x="6787" y="6951"/>
                    <a:pt x="10299" y="5096"/>
                    <a:pt x="10299" y="5093"/>
                  </a:cubicBezTo>
                  <a:cubicBezTo>
                    <a:pt x="9774" y="2758"/>
                    <a:pt x="8861" y="1720"/>
                    <a:pt x="7627" y="1720"/>
                  </a:cubicBezTo>
                  <a:cubicBezTo>
                    <a:pt x="7536" y="1720"/>
                    <a:pt x="7443" y="1726"/>
                    <a:pt x="7348" y="1737"/>
                  </a:cubicBezTo>
                  <a:cubicBezTo>
                    <a:pt x="7299" y="1743"/>
                    <a:pt x="7252" y="1746"/>
                    <a:pt x="7207" y="1746"/>
                  </a:cubicBezTo>
                  <a:cubicBezTo>
                    <a:pt x="6077" y="1746"/>
                    <a:pt x="6055" y="1"/>
                    <a:pt x="4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2026998" y="1237625"/>
              <a:ext cx="153113" cy="85001"/>
            </a:xfrm>
            <a:custGeom>
              <a:avLst/>
              <a:gdLst/>
              <a:ahLst/>
              <a:cxnLst/>
              <a:rect l="l" t="t" r="r" b="b"/>
              <a:pathLst>
                <a:path w="2821" h="1566" extrusionOk="0">
                  <a:moveTo>
                    <a:pt x="119" y="1"/>
                  </a:moveTo>
                  <a:cubicBezTo>
                    <a:pt x="45" y="1"/>
                    <a:pt x="0" y="111"/>
                    <a:pt x="82" y="153"/>
                  </a:cubicBezTo>
                  <a:lnTo>
                    <a:pt x="2670" y="1556"/>
                  </a:lnTo>
                  <a:cubicBezTo>
                    <a:pt x="2682" y="1563"/>
                    <a:pt x="2694" y="1566"/>
                    <a:pt x="2710" y="1566"/>
                  </a:cubicBezTo>
                  <a:cubicBezTo>
                    <a:pt x="2793" y="1566"/>
                    <a:pt x="2821" y="1455"/>
                    <a:pt x="2747" y="1414"/>
                  </a:cubicBezTo>
                  <a:lnTo>
                    <a:pt x="159" y="11"/>
                  </a:lnTo>
                  <a:cubicBezTo>
                    <a:pt x="145" y="4"/>
                    <a:pt x="132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1939668" y="1287508"/>
              <a:ext cx="231596" cy="58567"/>
            </a:xfrm>
            <a:custGeom>
              <a:avLst/>
              <a:gdLst/>
              <a:ahLst/>
              <a:cxnLst/>
              <a:rect l="l" t="t" r="r" b="b"/>
              <a:pathLst>
                <a:path w="4267" h="1079" extrusionOk="0">
                  <a:moveTo>
                    <a:pt x="113" y="0"/>
                  </a:moveTo>
                  <a:cubicBezTo>
                    <a:pt x="25" y="0"/>
                    <a:pt x="0" y="133"/>
                    <a:pt x="93" y="159"/>
                  </a:cubicBezTo>
                  <a:lnTo>
                    <a:pt x="4140" y="1078"/>
                  </a:lnTo>
                  <a:lnTo>
                    <a:pt x="4155" y="1078"/>
                  </a:lnTo>
                  <a:cubicBezTo>
                    <a:pt x="4251" y="1078"/>
                    <a:pt x="4266" y="940"/>
                    <a:pt x="4174" y="918"/>
                  </a:cubicBezTo>
                  <a:lnTo>
                    <a:pt x="130" y="2"/>
                  </a:ln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2013157" y="1362087"/>
              <a:ext cx="156586" cy="16121"/>
            </a:xfrm>
            <a:custGeom>
              <a:avLst/>
              <a:gdLst/>
              <a:ahLst/>
              <a:cxnLst/>
              <a:rect l="l" t="t" r="r" b="b"/>
              <a:pathLst>
                <a:path w="2885" h="297" extrusionOk="0">
                  <a:moveTo>
                    <a:pt x="2804" y="0"/>
                  </a:moveTo>
                  <a:cubicBezTo>
                    <a:pt x="2802" y="0"/>
                    <a:pt x="2800" y="0"/>
                    <a:pt x="2798" y="0"/>
                  </a:cubicBezTo>
                  <a:lnTo>
                    <a:pt x="103" y="136"/>
                  </a:lnTo>
                  <a:cubicBezTo>
                    <a:pt x="1" y="145"/>
                    <a:pt x="4" y="294"/>
                    <a:pt x="106" y="297"/>
                  </a:cubicBezTo>
                  <a:lnTo>
                    <a:pt x="112" y="297"/>
                  </a:lnTo>
                  <a:lnTo>
                    <a:pt x="2807" y="164"/>
                  </a:lnTo>
                  <a:cubicBezTo>
                    <a:pt x="2851" y="161"/>
                    <a:pt x="2885" y="121"/>
                    <a:pt x="2885" y="78"/>
                  </a:cubicBezTo>
                  <a:cubicBezTo>
                    <a:pt x="2882" y="33"/>
                    <a:pt x="2848" y="0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2505495" y="1187634"/>
              <a:ext cx="96394" cy="110078"/>
            </a:xfrm>
            <a:custGeom>
              <a:avLst/>
              <a:gdLst/>
              <a:ahLst/>
              <a:cxnLst/>
              <a:rect l="l" t="t" r="r" b="b"/>
              <a:pathLst>
                <a:path w="1776" h="2028" extrusionOk="0">
                  <a:moveTo>
                    <a:pt x="1657" y="0"/>
                  </a:moveTo>
                  <a:cubicBezTo>
                    <a:pt x="1636" y="0"/>
                    <a:pt x="1613" y="10"/>
                    <a:pt x="1595" y="35"/>
                  </a:cubicBezTo>
                  <a:lnTo>
                    <a:pt x="32" y="1894"/>
                  </a:lnTo>
                  <a:cubicBezTo>
                    <a:pt x="1" y="1928"/>
                    <a:pt x="7" y="1981"/>
                    <a:pt x="41" y="2009"/>
                  </a:cubicBezTo>
                  <a:cubicBezTo>
                    <a:pt x="56" y="2021"/>
                    <a:pt x="75" y="2027"/>
                    <a:pt x="93" y="2027"/>
                  </a:cubicBezTo>
                  <a:cubicBezTo>
                    <a:pt x="118" y="2027"/>
                    <a:pt x="139" y="2018"/>
                    <a:pt x="155" y="1999"/>
                  </a:cubicBezTo>
                  <a:lnTo>
                    <a:pt x="1719" y="139"/>
                  </a:lnTo>
                  <a:cubicBezTo>
                    <a:pt x="1775" y="78"/>
                    <a:pt x="1718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2513365" y="1205383"/>
              <a:ext cx="161851" cy="114421"/>
            </a:xfrm>
            <a:custGeom>
              <a:avLst/>
              <a:gdLst/>
              <a:ahLst/>
              <a:cxnLst/>
              <a:rect l="l" t="t" r="r" b="b"/>
              <a:pathLst>
                <a:path w="2982" h="2108" extrusionOk="0">
                  <a:moveTo>
                    <a:pt x="2864" y="1"/>
                  </a:moveTo>
                  <a:cubicBezTo>
                    <a:pt x="2848" y="1"/>
                    <a:pt x="2830" y="6"/>
                    <a:pt x="2813" y="19"/>
                  </a:cubicBezTo>
                  <a:lnTo>
                    <a:pt x="62" y="1959"/>
                  </a:lnTo>
                  <a:cubicBezTo>
                    <a:pt x="1" y="2005"/>
                    <a:pt x="31" y="2104"/>
                    <a:pt x="112" y="2107"/>
                  </a:cubicBezTo>
                  <a:cubicBezTo>
                    <a:pt x="127" y="2107"/>
                    <a:pt x="142" y="2101"/>
                    <a:pt x="158" y="2092"/>
                  </a:cubicBezTo>
                  <a:lnTo>
                    <a:pt x="2906" y="149"/>
                  </a:lnTo>
                  <a:cubicBezTo>
                    <a:pt x="2981" y="101"/>
                    <a:pt x="2932" y="1"/>
                    <a:pt x="2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2532470" y="1313887"/>
              <a:ext cx="147739" cy="23286"/>
            </a:xfrm>
            <a:custGeom>
              <a:avLst/>
              <a:gdLst/>
              <a:ahLst/>
              <a:cxnLst/>
              <a:rect l="l" t="t" r="r" b="b"/>
              <a:pathLst>
                <a:path w="2722" h="429" extrusionOk="0">
                  <a:moveTo>
                    <a:pt x="2613" y="0"/>
                  </a:moveTo>
                  <a:cubicBezTo>
                    <a:pt x="2611" y="0"/>
                    <a:pt x="2609" y="0"/>
                    <a:pt x="2606" y="0"/>
                  </a:cubicBezTo>
                  <a:lnTo>
                    <a:pt x="99" y="269"/>
                  </a:lnTo>
                  <a:cubicBezTo>
                    <a:pt x="0" y="281"/>
                    <a:pt x="9" y="426"/>
                    <a:pt x="108" y="429"/>
                  </a:cubicBezTo>
                  <a:lnTo>
                    <a:pt x="117" y="429"/>
                  </a:lnTo>
                  <a:lnTo>
                    <a:pt x="2625" y="161"/>
                  </a:lnTo>
                  <a:cubicBezTo>
                    <a:pt x="2722" y="142"/>
                    <a:pt x="2709" y="0"/>
                    <a:pt x="2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1725766" y="854468"/>
              <a:ext cx="1199445" cy="652002"/>
            </a:xfrm>
            <a:custGeom>
              <a:avLst/>
              <a:gdLst/>
              <a:ahLst/>
              <a:cxnLst/>
              <a:rect l="l" t="t" r="r" b="b"/>
              <a:pathLst>
                <a:path w="22099" h="12012" extrusionOk="0">
                  <a:moveTo>
                    <a:pt x="18763" y="1"/>
                  </a:moveTo>
                  <a:cubicBezTo>
                    <a:pt x="18707" y="1"/>
                    <a:pt x="18652" y="60"/>
                    <a:pt x="18691" y="124"/>
                  </a:cubicBezTo>
                  <a:cubicBezTo>
                    <a:pt x="18725" y="177"/>
                    <a:pt x="21895" y="5506"/>
                    <a:pt x="18931" y="8393"/>
                  </a:cubicBezTo>
                  <a:cubicBezTo>
                    <a:pt x="16651" y="10614"/>
                    <a:pt x="12870" y="11850"/>
                    <a:pt x="9349" y="11850"/>
                  </a:cubicBezTo>
                  <a:cubicBezTo>
                    <a:pt x="7313" y="11850"/>
                    <a:pt x="5365" y="11437"/>
                    <a:pt x="3843" y="10562"/>
                  </a:cubicBezTo>
                  <a:cubicBezTo>
                    <a:pt x="2076" y="9547"/>
                    <a:pt x="182" y="7483"/>
                    <a:pt x="1197" y="3421"/>
                  </a:cubicBezTo>
                  <a:cubicBezTo>
                    <a:pt x="1206" y="3363"/>
                    <a:pt x="1160" y="3326"/>
                    <a:pt x="1115" y="3326"/>
                  </a:cubicBezTo>
                  <a:cubicBezTo>
                    <a:pt x="1083" y="3326"/>
                    <a:pt x="1052" y="3344"/>
                    <a:pt x="1039" y="3384"/>
                  </a:cubicBezTo>
                  <a:cubicBezTo>
                    <a:pt x="0" y="7542"/>
                    <a:pt x="1946" y="9661"/>
                    <a:pt x="3763" y="10703"/>
                  </a:cubicBezTo>
                  <a:cubicBezTo>
                    <a:pt x="5305" y="11592"/>
                    <a:pt x="7279" y="12011"/>
                    <a:pt x="9342" y="12011"/>
                  </a:cubicBezTo>
                  <a:cubicBezTo>
                    <a:pt x="12908" y="12011"/>
                    <a:pt x="16735" y="10756"/>
                    <a:pt x="19042" y="8507"/>
                  </a:cubicBezTo>
                  <a:cubicBezTo>
                    <a:pt x="22099" y="5534"/>
                    <a:pt x="18864" y="97"/>
                    <a:pt x="18830" y="41"/>
                  </a:cubicBezTo>
                  <a:cubicBezTo>
                    <a:pt x="18813" y="13"/>
                    <a:pt x="18788" y="1"/>
                    <a:pt x="18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2277482" y="1378642"/>
              <a:ext cx="210157" cy="153719"/>
            </a:xfrm>
            <a:custGeom>
              <a:avLst/>
              <a:gdLst/>
              <a:ahLst/>
              <a:cxnLst/>
              <a:rect l="l" t="t" r="r" b="b"/>
              <a:pathLst>
                <a:path w="3872" h="2832" extrusionOk="0">
                  <a:moveTo>
                    <a:pt x="2570" y="1"/>
                  </a:moveTo>
                  <a:lnTo>
                    <a:pt x="2570" y="1"/>
                  </a:lnTo>
                  <a:cubicBezTo>
                    <a:pt x="2570" y="1"/>
                    <a:pt x="2348" y="759"/>
                    <a:pt x="1760" y="759"/>
                  </a:cubicBezTo>
                  <a:cubicBezTo>
                    <a:pt x="1547" y="759"/>
                    <a:pt x="1286" y="659"/>
                    <a:pt x="969" y="386"/>
                  </a:cubicBezTo>
                  <a:lnTo>
                    <a:pt x="969" y="386"/>
                  </a:lnTo>
                  <a:cubicBezTo>
                    <a:pt x="969" y="387"/>
                    <a:pt x="1" y="2570"/>
                    <a:pt x="1990" y="2817"/>
                  </a:cubicBezTo>
                  <a:cubicBezTo>
                    <a:pt x="2068" y="2827"/>
                    <a:pt x="2141" y="2831"/>
                    <a:pt x="2209" y="2831"/>
                  </a:cubicBezTo>
                  <a:cubicBezTo>
                    <a:pt x="3871" y="2831"/>
                    <a:pt x="2570" y="1"/>
                    <a:pt x="2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2311295" y="1255103"/>
              <a:ext cx="73544" cy="35879"/>
            </a:xfrm>
            <a:custGeom>
              <a:avLst/>
              <a:gdLst/>
              <a:ahLst/>
              <a:cxnLst/>
              <a:rect l="l" t="t" r="r" b="b"/>
              <a:pathLst>
                <a:path w="1355" h="661" extrusionOk="0">
                  <a:moveTo>
                    <a:pt x="971" y="1"/>
                  </a:moveTo>
                  <a:cubicBezTo>
                    <a:pt x="464" y="1"/>
                    <a:pt x="1" y="334"/>
                    <a:pt x="1" y="334"/>
                  </a:cubicBezTo>
                  <a:cubicBezTo>
                    <a:pt x="1" y="334"/>
                    <a:pt x="723" y="658"/>
                    <a:pt x="815" y="661"/>
                  </a:cubicBezTo>
                  <a:cubicBezTo>
                    <a:pt x="815" y="661"/>
                    <a:pt x="816" y="661"/>
                    <a:pt x="816" y="661"/>
                  </a:cubicBezTo>
                  <a:cubicBezTo>
                    <a:pt x="910" y="661"/>
                    <a:pt x="1355" y="75"/>
                    <a:pt x="1355" y="75"/>
                  </a:cubicBezTo>
                  <a:cubicBezTo>
                    <a:pt x="1228" y="22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2293493" y="1288050"/>
              <a:ext cx="134876" cy="207347"/>
            </a:xfrm>
            <a:custGeom>
              <a:avLst/>
              <a:gdLst/>
              <a:ahLst/>
              <a:cxnLst/>
              <a:rect l="l" t="t" r="r" b="b"/>
              <a:pathLst>
                <a:path w="2485" h="3820" extrusionOk="0">
                  <a:moveTo>
                    <a:pt x="1098" y="1"/>
                  </a:moveTo>
                  <a:cubicBezTo>
                    <a:pt x="1054" y="1"/>
                    <a:pt x="1010" y="34"/>
                    <a:pt x="1017" y="91"/>
                  </a:cubicBezTo>
                  <a:lnTo>
                    <a:pt x="1384" y="2392"/>
                  </a:lnTo>
                  <a:cubicBezTo>
                    <a:pt x="906" y="2271"/>
                    <a:pt x="354" y="1327"/>
                    <a:pt x="172" y="948"/>
                  </a:cubicBezTo>
                  <a:cubicBezTo>
                    <a:pt x="155" y="917"/>
                    <a:pt x="129" y="904"/>
                    <a:pt x="102" y="904"/>
                  </a:cubicBezTo>
                  <a:cubicBezTo>
                    <a:pt x="51" y="904"/>
                    <a:pt x="0" y="955"/>
                    <a:pt x="27" y="1016"/>
                  </a:cubicBezTo>
                  <a:cubicBezTo>
                    <a:pt x="54" y="1078"/>
                    <a:pt x="745" y="2493"/>
                    <a:pt x="1430" y="2561"/>
                  </a:cubicBezTo>
                  <a:cubicBezTo>
                    <a:pt x="1485" y="2712"/>
                    <a:pt x="1510" y="3264"/>
                    <a:pt x="1501" y="3736"/>
                  </a:cubicBezTo>
                  <a:cubicBezTo>
                    <a:pt x="1501" y="3779"/>
                    <a:pt x="1535" y="3817"/>
                    <a:pt x="1581" y="3820"/>
                  </a:cubicBezTo>
                  <a:cubicBezTo>
                    <a:pt x="1624" y="3820"/>
                    <a:pt x="1661" y="3783"/>
                    <a:pt x="1661" y="3739"/>
                  </a:cubicBezTo>
                  <a:cubicBezTo>
                    <a:pt x="1664" y="3514"/>
                    <a:pt x="1671" y="2848"/>
                    <a:pt x="1593" y="2552"/>
                  </a:cubicBezTo>
                  <a:cubicBezTo>
                    <a:pt x="2216" y="2398"/>
                    <a:pt x="2454" y="973"/>
                    <a:pt x="2479" y="803"/>
                  </a:cubicBezTo>
                  <a:cubicBezTo>
                    <a:pt x="2485" y="760"/>
                    <a:pt x="2457" y="720"/>
                    <a:pt x="2414" y="711"/>
                  </a:cubicBezTo>
                  <a:cubicBezTo>
                    <a:pt x="2410" y="710"/>
                    <a:pt x="2406" y="710"/>
                    <a:pt x="2403" y="710"/>
                  </a:cubicBezTo>
                  <a:cubicBezTo>
                    <a:pt x="2364" y="710"/>
                    <a:pt x="2327" y="739"/>
                    <a:pt x="2321" y="778"/>
                  </a:cubicBezTo>
                  <a:cubicBezTo>
                    <a:pt x="2257" y="1210"/>
                    <a:pt x="1991" y="2293"/>
                    <a:pt x="1547" y="2395"/>
                  </a:cubicBezTo>
                  <a:lnTo>
                    <a:pt x="1177" y="66"/>
                  </a:lnTo>
                  <a:cubicBezTo>
                    <a:pt x="1168" y="21"/>
                    <a:pt x="1133" y="1"/>
                    <a:pt x="1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1803582" y="1818713"/>
              <a:ext cx="74738" cy="84947"/>
            </a:xfrm>
            <a:custGeom>
              <a:avLst/>
              <a:gdLst/>
              <a:ahLst/>
              <a:cxnLst/>
              <a:rect l="l" t="t" r="r" b="b"/>
              <a:pathLst>
                <a:path w="1377" h="1565" extrusionOk="0">
                  <a:moveTo>
                    <a:pt x="725" y="0"/>
                  </a:moveTo>
                  <a:cubicBezTo>
                    <a:pt x="583" y="0"/>
                    <a:pt x="1" y="1456"/>
                    <a:pt x="1" y="1456"/>
                  </a:cubicBezTo>
                  <a:cubicBezTo>
                    <a:pt x="189" y="1536"/>
                    <a:pt x="1213" y="1564"/>
                    <a:pt x="1293" y="1564"/>
                  </a:cubicBezTo>
                  <a:cubicBezTo>
                    <a:pt x="1376" y="1564"/>
                    <a:pt x="864" y="28"/>
                    <a:pt x="729" y="1"/>
                  </a:cubicBezTo>
                  <a:cubicBezTo>
                    <a:pt x="727" y="0"/>
                    <a:pt x="726" y="0"/>
                    <a:pt x="72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1894332" y="1800692"/>
              <a:ext cx="82282" cy="116212"/>
            </a:xfrm>
            <a:custGeom>
              <a:avLst/>
              <a:gdLst/>
              <a:ahLst/>
              <a:cxnLst/>
              <a:rect l="l" t="t" r="r" b="b"/>
              <a:pathLst>
                <a:path w="1516" h="2141" extrusionOk="0">
                  <a:moveTo>
                    <a:pt x="657" y="0"/>
                  </a:moveTo>
                  <a:cubicBezTo>
                    <a:pt x="502" y="0"/>
                    <a:pt x="0" y="2004"/>
                    <a:pt x="0" y="2004"/>
                  </a:cubicBezTo>
                  <a:cubicBezTo>
                    <a:pt x="0" y="2004"/>
                    <a:pt x="862" y="2141"/>
                    <a:pt x="1283" y="2141"/>
                  </a:cubicBezTo>
                  <a:cubicBezTo>
                    <a:pt x="1424" y="2141"/>
                    <a:pt x="1516" y="2125"/>
                    <a:pt x="1509" y="2084"/>
                  </a:cubicBezTo>
                  <a:cubicBezTo>
                    <a:pt x="1484" y="1924"/>
                    <a:pt x="808" y="172"/>
                    <a:pt x="673" y="9"/>
                  </a:cubicBezTo>
                  <a:cubicBezTo>
                    <a:pt x="668" y="3"/>
                    <a:pt x="663" y="0"/>
                    <a:pt x="65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2662240" y="1990923"/>
              <a:ext cx="130100" cy="89289"/>
            </a:xfrm>
            <a:custGeom>
              <a:avLst/>
              <a:gdLst/>
              <a:ahLst/>
              <a:cxnLst/>
              <a:rect l="l" t="t" r="r" b="b"/>
              <a:pathLst>
                <a:path w="2397" h="1645" extrusionOk="0">
                  <a:moveTo>
                    <a:pt x="901" y="1"/>
                  </a:moveTo>
                  <a:cubicBezTo>
                    <a:pt x="410" y="1"/>
                    <a:pt x="1" y="15"/>
                    <a:pt x="53" y="65"/>
                  </a:cubicBezTo>
                  <a:cubicBezTo>
                    <a:pt x="174" y="183"/>
                    <a:pt x="1789" y="1645"/>
                    <a:pt x="2024" y="1645"/>
                  </a:cubicBezTo>
                  <a:cubicBezTo>
                    <a:pt x="2027" y="1645"/>
                    <a:pt x="2030" y="1644"/>
                    <a:pt x="2033" y="1644"/>
                  </a:cubicBezTo>
                  <a:cubicBezTo>
                    <a:pt x="2236" y="1601"/>
                    <a:pt x="2397" y="28"/>
                    <a:pt x="2397" y="28"/>
                  </a:cubicBezTo>
                  <a:cubicBezTo>
                    <a:pt x="2397" y="28"/>
                    <a:pt x="1573" y="1"/>
                    <a:pt x="901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2629945" y="2049924"/>
              <a:ext cx="133465" cy="133473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106" y="0"/>
                  </a:moveTo>
                  <a:cubicBezTo>
                    <a:pt x="67" y="0"/>
                    <a:pt x="44" y="10"/>
                    <a:pt x="40" y="33"/>
                  </a:cubicBezTo>
                  <a:cubicBezTo>
                    <a:pt x="1" y="269"/>
                    <a:pt x="1209" y="2459"/>
                    <a:pt x="1406" y="2459"/>
                  </a:cubicBezTo>
                  <a:cubicBezTo>
                    <a:pt x="1410" y="2459"/>
                    <a:pt x="1413" y="2458"/>
                    <a:pt x="1416" y="2457"/>
                  </a:cubicBezTo>
                  <a:cubicBezTo>
                    <a:pt x="1576" y="2377"/>
                    <a:pt x="2307" y="1710"/>
                    <a:pt x="2458" y="1001"/>
                  </a:cubicBezTo>
                  <a:cubicBezTo>
                    <a:pt x="2458" y="1001"/>
                    <a:pt x="495" y="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2572738" y="2098830"/>
              <a:ext cx="109963" cy="146445"/>
            </a:xfrm>
            <a:custGeom>
              <a:avLst/>
              <a:gdLst/>
              <a:ahLst/>
              <a:cxnLst/>
              <a:rect l="l" t="t" r="r" b="b"/>
              <a:pathLst>
                <a:path w="2026" h="2698" extrusionOk="0">
                  <a:moveTo>
                    <a:pt x="14" y="0"/>
                  </a:moveTo>
                  <a:cubicBezTo>
                    <a:pt x="4" y="0"/>
                    <a:pt x="0" y="7"/>
                    <a:pt x="2" y="20"/>
                  </a:cubicBezTo>
                  <a:cubicBezTo>
                    <a:pt x="42" y="267"/>
                    <a:pt x="326" y="2608"/>
                    <a:pt x="487" y="2691"/>
                  </a:cubicBezTo>
                  <a:cubicBezTo>
                    <a:pt x="496" y="2695"/>
                    <a:pt x="509" y="2698"/>
                    <a:pt x="525" y="2698"/>
                  </a:cubicBezTo>
                  <a:cubicBezTo>
                    <a:pt x="791" y="2698"/>
                    <a:pt x="1912" y="2112"/>
                    <a:pt x="2026" y="1920"/>
                  </a:cubicBezTo>
                  <a:cubicBezTo>
                    <a:pt x="2026" y="1920"/>
                    <a:pt x="181" y="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2245346" y="2114616"/>
              <a:ext cx="96604" cy="105207"/>
            </a:xfrm>
            <a:custGeom>
              <a:avLst/>
              <a:gdLst/>
              <a:ahLst/>
              <a:cxnLst/>
              <a:rect l="l" t="t" r="r" b="b"/>
              <a:pathLst>
                <a:path w="1780" h="2022" extrusionOk="0">
                  <a:moveTo>
                    <a:pt x="204" y="0"/>
                  </a:moveTo>
                  <a:cubicBezTo>
                    <a:pt x="0" y="0"/>
                    <a:pt x="891" y="1980"/>
                    <a:pt x="1052" y="2020"/>
                  </a:cubicBezTo>
                  <a:cubicBezTo>
                    <a:pt x="1053" y="2021"/>
                    <a:pt x="1055" y="2021"/>
                    <a:pt x="1057" y="2021"/>
                  </a:cubicBezTo>
                  <a:cubicBezTo>
                    <a:pt x="1226" y="2021"/>
                    <a:pt x="1780" y="0"/>
                    <a:pt x="1780" y="0"/>
                  </a:cubicBezTo>
                  <a:lnTo>
                    <a:pt x="1780" y="0"/>
                  </a:lnTo>
                  <a:cubicBezTo>
                    <a:pt x="1741" y="14"/>
                    <a:pt x="1575" y="18"/>
                    <a:pt x="1364" y="18"/>
                  </a:cubicBezTo>
                  <a:cubicBezTo>
                    <a:pt x="942" y="18"/>
                    <a:pt x="339" y="0"/>
                    <a:pt x="20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2127740" y="2093542"/>
              <a:ext cx="104582" cy="126384"/>
            </a:xfrm>
            <a:custGeom>
              <a:avLst/>
              <a:gdLst/>
              <a:ahLst/>
              <a:cxnLst/>
              <a:rect l="l" t="t" r="r" b="b"/>
              <a:pathLst>
                <a:path w="1927" h="2429" extrusionOk="0">
                  <a:moveTo>
                    <a:pt x="182" y="1"/>
                  </a:moveTo>
                  <a:cubicBezTo>
                    <a:pt x="1" y="1"/>
                    <a:pt x="1080" y="2429"/>
                    <a:pt x="1239" y="2429"/>
                  </a:cubicBezTo>
                  <a:cubicBezTo>
                    <a:pt x="1399" y="2429"/>
                    <a:pt x="1926" y="365"/>
                    <a:pt x="1926" y="365"/>
                  </a:cubicBezTo>
                  <a:cubicBezTo>
                    <a:pt x="1563" y="282"/>
                    <a:pt x="387" y="41"/>
                    <a:pt x="187" y="1"/>
                  </a:cubicBezTo>
                  <a:cubicBezTo>
                    <a:pt x="185" y="1"/>
                    <a:pt x="184" y="1"/>
                    <a:pt x="182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2030757" y="2068357"/>
              <a:ext cx="92913" cy="136894"/>
            </a:xfrm>
            <a:custGeom>
              <a:avLst/>
              <a:gdLst/>
              <a:ahLst/>
              <a:cxnLst/>
              <a:rect l="l" t="t" r="r" b="b"/>
              <a:pathLst>
                <a:path w="1712" h="2631" extrusionOk="0">
                  <a:moveTo>
                    <a:pt x="231" y="1"/>
                  </a:moveTo>
                  <a:cubicBezTo>
                    <a:pt x="1" y="1"/>
                    <a:pt x="719" y="2549"/>
                    <a:pt x="842" y="2629"/>
                  </a:cubicBezTo>
                  <a:cubicBezTo>
                    <a:pt x="844" y="2630"/>
                    <a:pt x="846" y="2631"/>
                    <a:pt x="849" y="2631"/>
                  </a:cubicBezTo>
                  <a:cubicBezTo>
                    <a:pt x="988" y="2631"/>
                    <a:pt x="1712" y="405"/>
                    <a:pt x="1712" y="405"/>
                  </a:cubicBezTo>
                  <a:cubicBezTo>
                    <a:pt x="1215" y="331"/>
                    <a:pt x="438" y="19"/>
                    <a:pt x="234" y="1"/>
                  </a:cubicBezTo>
                  <a:cubicBezTo>
                    <a:pt x="233" y="1"/>
                    <a:pt x="232" y="1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1822002" y="2133870"/>
              <a:ext cx="86787" cy="123919"/>
            </a:xfrm>
            <a:custGeom>
              <a:avLst/>
              <a:gdLst/>
              <a:ahLst/>
              <a:cxnLst/>
              <a:rect l="l" t="t" r="r" b="b"/>
              <a:pathLst>
                <a:path w="1599" h="2283" extrusionOk="0">
                  <a:moveTo>
                    <a:pt x="159" y="0"/>
                  </a:moveTo>
                  <a:cubicBezTo>
                    <a:pt x="150" y="0"/>
                    <a:pt x="145" y="6"/>
                    <a:pt x="143" y="18"/>
                  </a:cubicBezTo>
                  <a:cubicBezTo>
                    <a:pt x="102" y="259"/>
                    <a:pt x="1" y="2273"/>
                    <a:pt x="143" y="2282"/>
                  </a:cubicBezTo>
                  <a:cubicBezTo>
                    <a:pt x="147" y="2282"/>
                    <a:pt x="152" y="2283"/>
                    <a:pt x="158" y="2283"/>
                  </a:cubicBezTo>
                  <a:cubicBezTo>
                    <a:pt x="365" y="2283"/>
                    <a:pt x="1598" y="2079"/>
                    <a:pt x="1598" y="2079"/>
                  </a:cubicBezTo>
                  <a:cubicBezTo>
                    <a:pt x="1598" y="2079"/>
                    <a:pt x="321" y="0"/>
                    <a:pt x="15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1739665" y="2125728"/>
              <a:ext cx="69853" cy="147965"/>
            </a:xfrm>
            <a:custGeom>
              <a:avLst/>
              <a:gdLst/>
              <a:ahLst/>
              <a:cxnLst/>
              <a:rect l="l" t="t" r="r" b="b"/>
              <a:pathLst>
                <a:path w="1287" h="2726" extrusionOk="0">
                  <a:moveTo>
                    <a:pt x="459" y="1"/>
                  </a:moveTo>
                  <a:cubicBezTo>
                    <a:pt x="454" y="1"/>
                    <a:pt x="449" y="2"/>
                    <a:pt x="444" y="5"/>
                  </a:cubicBezTo>
                  <a:cubicBezTo>
                    <a:pt x="244" y="125"/>
                    <a:pt x="1" y="2725"/>
                    <a:pt x="52" y="2725"/>
                  </a:cubicBezTo>
                  <a:cubicBezTo>
                    <a:pt x="53" y="2725"/>
                    <a:pt x="53" y="2725"/>
                    <a:pt x="53" y="2725"/>
                  </a:cubicBezTo>
                  <a:cubicBezTo>
                    <a:pt x="910" y="2592"/>
                    <a:pt x="1286" y="2472"/>
                    <a:pt x="1286" y="2472"/>
                  </a:cubicBezTo>
                  <a:cubicBezTo>
                    <a:pt x="1286" y="2472"/>
                    <a:pt x="677" y="1"/>
                    <a:pt x="459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1656297" y="2165189"/>
              <a:ext cx="68008" cy="123757"/>
            </a:xfrm>
            <a:custGeom>
              <a:avLst/>
              <a:gdLst/>
              <a:ahLst/>
              <a:cxnLst/>
              <a:rect l="l" t="t" r="r" b="b"/>
              <a:pathLst>
                <a:path w="1253" h="2280" extrusionOk="0">
                  <a:moveTo>
                    <a:pt x="622" y="1"/>
                  </a:moveTo>
                  <a:cubicBezTo>
                    <a:pt x="616" y="1"/>
                    <a:pt x="610" y="2"/>
                    <a:pt x="605" y="6"/>
                  </a:cubicBezTo>
                  <a:cubicBezTo>
                    <a:pt x="404" y="129"/>
                    <a:pt x="0" y="2251"/>
                    <a:pt x="99" y="2269"/>
                  </a:cubicBezTo>
                  <a:cubicBezTo>
                    <a:pt x="130" y="2276"/>
                    <a:pt x="170" y="2279"/>
                    <a:pt x="217" y="2279"/>
                  </a:cubicBezTo>
                  <a:cubicBezTo>
                    <a:pt x="477" y="2279"/>
                    <a:pt x="944" y="2185"/>
                    <a:pt x="1252" y="2075"/>
                  </a:cubicBezTo>
                  <a:cubicBezTo>
                    <a:pt x="1252" y="2075"/>
                    <a:pt x="832" y="1"/>
                    <a:pt x="622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30"/>
          <p:cNvSpPr txBox="1">
            <a:spLocks noGrp="1"/>
          </p:cNvSpPr>
          <p:nvPr>
            <p:ph type="title" idx="2"/>
          </p:nvPr>
        </p:nvSpPr>
        <p:spPr>
          <a:xfrm>
            <a:off x="-668374" y="3450308"/>
            <a:ext cx="7251695" cy="11224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-US" sz="5900" dirty="0">
                <a:solidFill>
                  <a:schemeClr val="bg2">
                    <a:lumMod val="75000"/>
                  </a:schemeClr>
                </a:solidFill>
                <a:latin typeface="Cooper Black" pitchFamily="18" charset="0"/>
              </a:rPr>
              <a:t>Structure</a:t>
            </a:r>
            <a:r>
              <a:rPr lang="en-US" sz="5900" dirty="0">
                <a:solidFill>
                  <a:srgbClr val="C00000"/>
                </a:solidFill>
                <a:latin typeface="Cooper Black" pitchFamily="18" charset="0"/>
              </a:rPr>
              <a:t> </a:t>
            </a:r>
            <a:endParaRPr sz="59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grpSp>
        <p:nvGrpSpPr>
          <p:cNvPr id="2" name="Google Shape;2894;p30"/>
          <p:cNvGrpSpPr/>
          <p:nvPr/>
        </p:nvGrpSpPr>
        <p:grpSpPr>
          <a:xfrm>
            <a:off x="6717336" y="1810609"/>
            <a:ext cx="4186741" cy="3105787"/>
            <a:chOff x="5110564" y="1519722"/>
            <a:chExt cx="2843996" cy="2109718"/>
          </a:xfrm>
        </p:grpSpPr>
        <p:sp>
          <p:nvSpPr>
            <p:cNvPr id="2895" name="Google Shape;2895;p30"/>
            <p:cNvSpPr/>
            <p:nvPr/>
          </p:nvSpPr>
          <p:spPr>
            <a:xfrm>
              <a:off x="5110564" y="1519722"/>
              <a:ext cx="2576567" cy="2109513"/>
            </a:xfrm>
            <a:custGeom>
              <a:avLst/>
              <a:gdLst/>
              <a:ahLst/>
              <a:cxnLst/>
              <a:rect l="l" t="t" r="r" b="b"/>
              <a:pathLst>
                <a:path w="38153" h="31237" extrusionOk="0">
                  <a:moveTo>
                    <a:pt x="17589" y="1"/>
                  </a:moveTo>
                  <a:cubicBezTo>
                    <a:pt x="17584" y="1"/>
                    <a:pt x="17580" y="1"/>
                    <a:pt x="17577" y="2"/>
                  </a:cubicBezTo>
                  <a:cubicBezTo>
                    <a:pt x="17287" y="76"/>
                    <a:pt x="16833" y="3537"/>
                    <a:pt x="16833" y="3537"/>
                  </a:cubicBezTo>
                  <a:lnTo>
                    <a:pt x="15334" y="4073"/>
                  </a:lnTo>
                  <a:cubicBezTo>
                    <a:pt x="15334" y="4073"/>
                    <a:pt x="15334" y="4083"/>
                    <a:pt x="15338" y="4098"/>
                  </a:cubicBezTo>
                  <a:cubicBezTo>
                    <a:pt x="14616" y="4329"/>
                    <a:pt x="13786" y="4579"/>
                    <a:pt x="13040" y="4801"/>
                  </a:cubicBezTo>
                  <a:lnTo>
                    <a:pt x="10924" y="5338"/>
                  </a:lnTo>
                  <a:cubicBezTo>
                    <a:pt x="10924" y="5338"/>
                    <a:pt x="7824" y="4120"/>
                    <a:pt x="7173" y="3904"/>
                  </a:cubicBezTo>
                  <a:cubicBezTo>
                    <a:pt x="7160" y="3899"/>
                    <a:pt x="7147" y="3897"/>
                    <a:pt x="7135" y="3897"/>
                  </a:cubicBezTo>
                  <a:cubicBezTo>
                    <a:pt x="6549" y="3897"/>
                    <a:pt x="7173" y="8888"/>
                    <a:pt x="7173" y="8888"/>
                  </a:cubicBezTo>
                  <a:cubicBezTo>
                    <a:pt x="7173" y="8888"/>
                    <a:pt x="6378" y="12863"/>
                    <a:pt x="6594" y="13511"/>
                  </a:cubicBezTo>
                  <a:cubicBezTo>
                    <a:pt x="6652" y="13684"/>
                    <a:pt x="6964" y="13928"/>
                    <a:pt x="7389" y="14196"/>
                  </a:cubicBezTo>
                  <a:cubicBezTo>
                    <a:pt x="5230" y="14618"/>
                    <a:pt x="3300" y="15559"/>
                    <a:pt x="2892" y="16389"/>
                  </a:cubicBezTo>
                  <a:cubicBezTo>
                    <a:pt x="2821" y="16426"/>
                    <a:pt x="2754" y="16466"/>
                    <a:pt x="2686" y="16506"/>
                  </a:cubicBezTo>
                  <a:cubicBezTo>
                    <a:pt x="2612" y="16549"/>
                    <a:pt x="2646" y="16663"/>
                    <a:pt x="2732" y="16663"/>
                  </a:cubicBezTo>
                  <a:cubicBezTo>
                    <a:pt x="2747" y="16663"/>
                    <a:pt x="2763" y="16660"/>
                    <a:pt x="2775" y="16651"/>
                  </a:cubicBezTo>
                  <a:cubicBezTo>
                    <a:pt x="2791" y="16642"/>
                    <a:pt x="2803" y="16636"/>
                    <a:pt x="2818" y="16626"/>
                  </a:cubicBezTo>
                  <a:lnTo>
                    <a:pt x="2818" y="16626"/>
                  </a:lnTo>
                  <a:cubicBezTo>
                    <a:pt x="2803" y="16731"/>
                    <a:pt x="2821" y="16839"/>
                    <a:pt x="2868" y="16935"/>
                  </a:cubicBezTo>
                  <a:cubicBezTo>
                    <a:pt x="2785" y="16981"/>
                    <a:pt x="2831" y="17096"/>
                    <a:pt x="2908" y="17096"/>
                  </a:cubicBezTo>
                  <a:cubicBezTo>
                    <a:pt x="2922" y="17096"/>
                    <a:pt x="2938" y="17092"/>
                    <a:pt x="2954" y="17083"/>
                  </a:cubicBezTo>
                  <a:lnTo>
                    <a:pt x="2963" y="17080"/>
                  </a:lnTo>
                  <a:cubicBezTo>
                    <a:pt x="3576" y="17787"/>
                    <a:pt x="5987" y="17931"/>
                    <a:pt x="7851" y="17931"/>
                  </a:cubicBezTo>
                  <a:cubicBezTo>
                    <a:pt x="9131" y="17931"/>
                    <a:pt x="10153" y="17863"/>
                    <a:pt x="10153" y="17863"/>
                  </a:cubicBezTo>
                  <a:lnTo>
                    <a:pt x="10366" y="19140"/>
                  </a:lnTo>
                  <a:cubicBezTo>
                    <a:pt x="9670" y="18986"/>
                    <a:pt x="8972" y="18918"/>
                    <a:pt x="8292" y="18918"/>
                  </a:cubicBezTo>
                  <a:cubicBezTo>
                    <a:pt x="3715" y="18918"/>
                    <a:pt x="0" y="21970"/>
                    <a:pt x="3957" y="21970"/>
                  </a:cubicBezTo>
                  <a:cubicBezTo>
                    <a:pt x="4270" y="21970"/>
                    <a:pt x="4631" y="21951"/>
                    <a:pt x="5042" y="21910"/>
                  </a:cubicBezTo>
                  <a:cubicBezTo>
                    <a:pt x="5523" y="21862"/>
                    <a:pt x="6078" y="21839"/>
                    <a:pt x="6693" y="21839"/>
                  </a:cubicBezTo>
                  <a:cubicBezTo>
                    <a:pt x="14252" y="21839"/>
                    <a:pt x="30860" y="25258"/>
                    <a:pt x="30364" y="26949"/>
                  </a:cubicBezTo>
                  <a:cubicBezTo>
                    <a:pt x="30296" y="27168"/>
                    <a:pt x="30185" y="27375"/>
                    <a:pt x="30037" y="27551"/>
                  </a:cubicBezTo>
                  <a:lnTo>
                    <a:pt x="30037" y="27529"/>
                  </a:lnTo>
                  <a:cubicBezTo>
                    <a:pt x="28512" y="28747"/>
                    <a:pt x="25190" y="28772"/>
                    <a:pt x="24914" y="28772"/>
                  </a:cubicBezTo>
                  <a:cubicBezTo>
                    <a:pt x="24902" y="28772"/>
                    <a:pt x="24896" y="28772"/>
                    <a:pt x="24896" y="28772"/>
                  </a:cubicBezTo>
                  <a:lnTo>
                    <a:pt x="24896" y="28778"/>
                  </a:lnTo>
                  <a:cubicBezTo>
                    <a:pt x="22820" y="28606"/>
                    <a:pt x="20229" y="27955"/>
                    <a:pt x="17237" y="26626"/>
                  </a:cubicBezTo>
                  <a:cubicBezTo>
                    <a:pt x="17287" y="26592"/>
                    <a:pt x="17311" y="26573"/>
                    <a:pt x="17311" y="26573"/>
                  </a:cubicBezTo>
                  <a:cubicBezTo>
                    <a:pt x="16775" y="26425"/>
                    <a:pt x="13240" y="24399"/>
                    <a:pt x="12670" y="24072"/>
                  </a:cubicBezTo>
                  <a:cubicBezTo>
                    <a:pt x="11935" y="23508"/>
                    <a:pt x="10784" y="23313"/>
                    <a:pt x="9582" y="23313"/>
                  </a:cubicBezTo>
                  <a:cubicBezTo>
                    <a:pt x="9119" y="23313"/>
                    <a:pt x="8648" y="23342"/>
                    <a:pt x="8191" y="23390"/>
                  </a:cubicBezTo>
                  <a:cubicBezTo>
                    <a:pt x="6177" y="23603"/>
                    <a:pt x="5064" y="24504"/>
                    <a:pt x="5486" y="25299"/>
                  </a:cubicBezTo>
                  <a:cubicBezTo>
                    <a:pt x="5623" y="25556"/>
                    <a:pt x="6107" y="25586"/>
                    <a:pt x="6805" y="25586"/>
                  </a:cubicBezTo>
                  <a:cubicBezTo>
                    <a:pt x="7023" y="25586"/>
                    <a:pt x="7263" y="25583"/>
                    <a:pt x="7520" y="25583"/>
                  </a:cubicBezTo>
                  <a:cubicBezTo>
                    <a:pt x="8985" y="25583"/>
                    <a:pt x="11000" y="25681"/>
                    <a:pt x="12805" y="26996"/>
                  </a:cubicBezTo>
                  <a:cubicBezTo>
                    <a:pt x="12805" y="26996"/>
                    <a:pt x="12827" y="26977"/>
                    <a:pt x="12864" y="26943"/>
                  </a:cubicBezTo>
                  <a:cubicBezTo>
                    <a:pt x="14209" y="27841"/>
                    <a:pt x="15751" y="28926"/>
                    <a:pt x="17975" y="29765"/>
                  </a:cubicBezTo>
                  <a:cubicBezTo>
                    <a:pt x="20661" y="31051"/>
                    <a:pt x="25636" y="31237"/>
                    <a:pt x="25636" y="31237"/>
                  </a:cubicBezTo>
                  <a:cubicBezTo>
                    <a:pt x="25617" y="31190"/>
                    <a:pt x="25596" y="31147"/>
                    <a:pt x="25577" y="31104"/>
                  </a:cubicBezTo>
                  <a:lnTo>
                    <a:pt x="25577" y="31104"/>
                  </a:lnTo>
                  <a:cubicBezTo>
                    <a:pt x="25811" y="31109"/>
                    <a:pt x="26050" y="31111"/>
                    <a:pt x="26292" y="31111"/>
                  </a:cubicBezTo>
                  <a:cubicBezTo>
                    <a:pt x="26855" y="31111"/>
                    <a:pt x="27441" y="31098"/>
                    <a:pt x="28051" y="31070"/>
                  </a:cubicBezTo>
                  <a:cubicBezTo>
                    <a:pt x="28856" y="31039"/>
                    <a:pt x="29658" y="30931"/>
                    <a:pt x="30444" y="30749"/>
                  </a:cubicBezTo>
                  <a:lnTo>
                    <a:pt x="30444" y="30749"/>
                  </a:lnTo>
                  <a:cubicBezTo>
                    <a:pt x="30389" y="30820"/>
                    <a:pt x="30355" y="30866"/>
                    <a:pt x="30355" y="30866"/>
                  </a:cubicBezTo>
                  <a:cubicBezTo>
                    <a:pt x="30355" y="30866"/>
                    <a:pt x="33643" y="30339"/>
                    <a:pt x="35231" y="27739"/>
                  </a:cubicBezTo>
                  <a:cubicBezTo>
                    <a:pt x="35231" y="27739"/>
                    <a:pt x="35219" y="27727"/>
                    <a:pt x="35188" y="27708"/>
                  </a:cubicBezTo>
                  <a:cubicBezTo>
                    <a:pt x="35450" y="27338"/>
                    <a:pt x="35678" y="26943"/>
                    <a:pt x="35870" y="26533"/>
                  </a:cubicBezTo>
                  <a:cubicBezTo>
                    <a:pt x="36308" y="25873"/>
                    <a:pt x="38152" y="22708"/>
                    <a:pt x="36696" y="18461"/>
                  </a:cubicBezTo>
                  <a:cubicBezTo>
                    <a:pt x="36064" y="15852"/>
                    <a:pt x="34281" y="9224"/>
                    <a:pt x="32313" y="8530"/>
                  </a:cubicBezTo>
                  <a:cubicBezTo>
                    <a:pt x="30468" y="7878"/>
                    <a:pt x="27624" y="7796"/>
                    <a:pt x="26326" y="7796"/>
                  </a:cubicBezTo>
                  <a:cubicBezTo>
                    <a:pt x="26059" y="7796"/>
                    <a:pt x="25858" y="7800"/>
                    <a:pt x="25744" y="7802"/>
                  </a:cubicBezTo>
                  <a:lnTo>
                    <a:pt x="26166" y="6852"/>
                  </a:lnTo>
                  <a:lnTo>
                    <a:pt x="20538" y="2750"/>
                  </a:lnTo>
                  <a:cubicBezTo>
                    <a:pt x="20538" y="2750"/>
                    <a:pt x="17930" y="1"/>
                    <a:pt x="17589" y="1"/>
                  </a:cubicBezTo>
                  <a:close/>
                </a:path>
              </a:pathLst>
            </a:custGeom>
            <a:solidFill>
              <a:srgbClr val="261D2A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5110564" y="2051339"/>
              <a:ext cx="2843996" cy="1569523"/>
            </a:xfrm>
            <a:custGeom>
              <a:avLst/>
              <a:gdLst/>
              <a:ahLst/>
              <a:cxnLst/>
              <a:rect l="l" t="t" r="r" b="b"/>
              <a:pathLst>
                <a:path w="42113" h="23241" extrusionOk="0">
                  <a:moveTo>
                    <a:pt x="27149" y="0"/>
                  </a:moveTo>
                  <a:cubicBezTo>
                    <a:pt x="23215" y="0"/>
                    <a:pt x="19313" y="1895"/>
                    <a:pt x="19313" y="1895"/>
                  </a:cubicBezTo>
                  <a:cubicBezTo>
                    <a:pt x="19313" y="1895"/>
                    <a:pt x="14634" y="6185"/>
                    <a:pt x="11058" y="6185"/>
                  </a:cubicBezTo>
                  <a:cubicBezTo>
                    <a:pt x="10896" y="6185"/>
                    <a:pt x="10736" y="6176"/>
                    <a:pt x="10578" y="6157"/>
                  </a:cubicBezTo>
                  <a:cubicBezTo>
                    <a:pt x="10258" y="6120"/>
                    <a:pt x="9927" y="6102"/>
                    <a:pt x="9591" y="6102"/>
                  </a:cubicBezTo>
                  <a:cubicBezTo>
                    <a:pt x="6135" y="6102"/>
                    <a:pt x="2132" y="7973"/>
                    <a:pt x="2908" y="9140"/>
                  </a:cubicBezTo>
                  <a:cubicBezTo>
                    <a:pt x="3420" y="9906"/>
                    <a:pt x="5926" y="10059"/>
                    <a:pt x="7849" y="10059"/>
                  </a:cubicBezTo>
                  <a:cubicBezTo>
                    <a:pt x="9130" y="10059"/>
                    <a:pt x="10153" y="9991"/>
                    <a:pt x="10153" y="9991"/>
                  </a:cubicBezTo>
                  <a:lnTo>
                    <a:pt x="10366" y="11271"/>
                  </a:lnTo>
                  <a:cubicBezTo>
                    <a:pt x="9669" y="11116"/>
                    <a:pt x="8970" y="11049"/>
                    <a:pt x="8289" y="11049"/>
                  </a:cubicBezTo>
                  <a:cubicBezTo>
                    <a:pt x="3713" y="11049"/>
                    <a:pt x="1" y="14101"/>
                    <a:pt x="3956" y="14101"/>
                  </a:cubicBezTo>
                  <a:cubicBezTo>
                    <a:pt x="4268" y="14101"/>
                    <a:pt x="4628" y="14082"/>
                    <a:pt x="5039" y="14041"/>
                  </a:cubicBezTo>
                  <a:cubicBezTo>
                    <a:pt x="5522" y="13992"/>
                    <a:pt x="6079" y="13969"/>
                    <a:pt x="6697" y="13969"/>
                  </a:cubicBezTo>
                  <a:cubicBezTo>
                    <a:pt x="14259" y="13969"/>
                    <a:pt x="30860" y="17389"/>
                    <a:pt x="30361" y="19077"/>
                  </a:cubicBezTo>
                  <a:cubicBezTo>
                    <a:pt x="30039" y="20175"/>
                    <a:pt x="28492" y="20955"/>
                    <a:pt x="25998" y="20955"/>
                  </a:cubicBezTo>
                  <a:cubicBezTo>
                    <a:pt x="22906" y="20955"/>
                    <a:pt x="18357" y="19757"/>
                    <a:pt x="12879" y="16477"/>
                  </a:cubicBezTo>
                  <a:cubicBezTo>
                    <a:pt x="11814" y="15840"/>
                    <a:pt x="10674" y="15604"/>
                    <a:pt x="9623" y="15604"/>
                  </a:cubicBezTo>
                  <a:cubicBezTo>
                    <a:pt x="6603" y="15604"/>
                    <a:pt x="4319" y="17557"/>
                    <a:pt x="6652" y="17557"/>
                  </a:cubicBezTo>
                  <a:cubicBezTo>
                    <a:pt x="6956" y="17557"/>
                    <a:pt x="7339" y="17524"/>
                    <a:pt x="7809" y="17449"/>
                  </a:cubicBezTo>
                  <a:cubicBezTo>
                    <a:pt x="8105" y="17402"/>
                    <a:pt x="8388" y="17379"/>
                    <a:pt x="8660" y="17379"/>
                  </a:cubicBezTo>
                  <a:cubicBezTo>
                    <a:pt x="13065" y="17379"/>
                    <a:pt x="14631" y="23241"/>
                    <a:pt x="26335" y="23241"/>
                  </a:cubicBezTo>
                  <a:cubicBezTo>
                    <a:pt x="26884" y="23241"/>
                    <a:pt x="27456" y="23228"/>
                    <a:pt x="28051" y="23201"/>
                  </a:cubicBezTo>
                  <a:cubicBezTo>
                    <a:pt x="42112" y="22563"/>
                    <a:pt x="36147" y="3813"/>
                    <a:pt x="31459" y="1044"/>
                  </a:cubicBezTo>
                  <a:cubicBezTo>
                    <a:pt x="30162" y="277"/>
                    <a:pt x="28653" y="0"/>
                    <a:pt x="27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>
              <a:off x="5575189" y="1548626"/>
              <a:ext cx="1293112" cy="1252323"/>
            </a:xfrm>
            <a:custGeom>
              <a:avLst/>
              <a:gdLst/>
              <a:ahLst/>
              <a:cxnLst/>
              <a:rect l="l" t="t" r="r" b="b"/>
              <a:pathLst>
                <a:path w="19148" h="18544" extrusionOk="0">
                  <a:moveTo>
                    <a:pt x="10739" y="1"/>
                  </a:moveTo>
                  <a:cubicBezTo>
                    <a:pt x="10400" y="1"/>
                    <a:pt x="10333" y="2759"/>
                    <a:pt x="10333" y="2970"/>
                  </a:cubicBezTo>
                  <a:cubicBezTo>
                    <a:pt x="10333" y="3186"/>
                    <a:pt x="4047" y="4993"/>
                    <a:pt x="4047" y="4993"/>
                  </a:cubicBezTo>
                  <a:cubicBezTo>
                    <a:pt x="4047" y="4993"/>
                    <a:pt x="1231" y="3907"/>
                    <a:pt x="725" y="3692"/>
                  </a:cubicBezTo>
                  <a:cubicBezTo>
                    <a:pt x="714" y="3687"/>
                    <a:pt x="704" y="3685"/>
                    <a:pt x="694" y="3685"/>
                  </a:cubicBezTo>
                  <a:cubicBezTo>
                    <a:pt x="247" y="3685"/>
                    <a:pt x="870" y="8389"/>
                    <a:pt x="870" y="8389"/>
                  </a:cubicBezTo>
                  <a:cubicBezTo>
                    <a:pt x="870" y="8389"/>
                    <a:pt x="0" y="12867"/>
                    <a:pt x="364" y="13589"/>
                  </a:cubicBezTo>
                  <a:cubicBezTo>
                    <a:pt x="707" y="14277"/>
                    <a:pt x="10226" y="18543"/>
                    <a:pt x="11875" y="18543"/>
                  </a:cubicBezTo>
                  <a:cubicBezTo>
                    <a:pt x="11963" y="18543"/>
                    <a:pt x="12029" y="18531"/>
                    <a:pt x="12069" y="18505"/>
                  </a:cubicBezTo>
                  <a:cubicBezTo>
                    <a:pt x="12862" y="17996"/>
                    <a:pt x="19148" y="8966"/>
                    <a:pt x="18642" y="7158"/>
                  </a:cubicBezTo>
                  <a:cubicBezTo>
                    <a:pt x="18136" y="5354"/>
                    <a:pt x="13439" y="2825"/>
                    <a:pt x="13439" y="2825"/>
                  </a:cubicBezTo>
                  <a:cubicBezTo>
                    <a:pt x="13439" y="2825"/>
                    <a:pt x="11129" y="151"/>
                    <a:pt x="10765" y="6"/>
                  </a:cubicBezTo>
                  <a:cubicBezTo>
                    <a:pt x="10756" y="2"/>
                    <a:pt x="10747" y="1"/>
                    <a:pt x="10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>
              <a:off x="5541220" y="1782897"/>
              <a:ext cx="580577" cy="810322"/>
            </a:xfrm>
            <a:custGeom>
              <a:avLst/>
              <a:gdLst/>
              <a:ahLst/>
              <a:cxnLst/>
              <a:rect l="l" t="t" r="r" b="b"/>
              <a:pathLst>
                <a:path w="8597" h="11999" extrusionOk="0">
                  <a:moveTo>
                    <a:pt x="758" y="0"/>
                  </a:moveTo>
                  <a:cubicBezTo>
                    <a:pt x="172" y="0"/>
                    <a:pt x="796" y="4991"/>
                    <a:pt x="796" y="4991"/>
                  </a:cubicBezTo>
                  <a:cubicBezTo>
                    <a:pt x="796" y="4991"/>
                    <a:pt x="1" y="8966"/>
                    <a:pt x="217" y="9614"/>
                  </a:cubicBezTo>
                  <a:cubicBezTo>
                    <a:pt x="432" y="10265"/>
                    <a:pt x="4334" y="11998"/>
                    <a:pt x="4334" y="11998"/>
                  </a:cubicBezTo>
                  <a:cubicBezTo>
                    <a:pt x="4439" y="11644"/>
                    <a:pt x="4510" y="11283"/>
                    <a:pt x="4553" y="10916"/>
                  </a:cubicBezTo>
                  <a:cubicBezTo>
                    <a:pt x="4803" y="8846"/>
                    <a:pt x="8597" y="9108"/>
                    <a:pt x="8526" y="7736"/>
                  </a:cubicBezTo>
                  <a:cubicBezTo>
                    <a:pt x="8452" y="6363"/>
                    <a:pt x="6943" y="833"/>
                    <a:pt x="6943" y="833"/>
                  </a:cubicBezTo>
                  <a:lnTo>
                    <a:pt x="4547" y="1441"/>
                  </a:lnTo>
                  <a:cubicBezTo>
                    <a:pt x="4547" y="1441"/>
                    <a:pt x="1444" y="223"/>
                    <a:pt x="796" y="7"/>
                  </a:cubicBezTo>
                  <a:cubicBezTo>
                    <a:pt x="783" y="2"/>
                    <a:pt x="770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6145907" y="1519722"/>
              <a:ext cx="731782" cy="720437"/>
            </a:xfrm>
            <a:custGeom>
              <a:avLst/>
              <a:gdLst/>
              <a:ahLst/>
              <a:cxnLst/>
              <a:rect l="l" t="t" r="r" b="b"/>
              <a:pathLst>
                <a:path w="10836" h="10668" extrusionOk="0">
                  <a:moveTo>
                    <a:pt x="2255" y="1"/>
                  </a:moveTo>
                  <a:cubicBezTo>
                    <a:pt x="2250" y="1"/>
                    <a:pt x="2246" y="1"/>
                    <a:pt x="2243" y="2"/>
                  </a:cubicBezTo>
                  <a:cubicBezTo>
                    <a:pt x="1956" y="76"/>
                    <a:pt x="1502" y="3537"/>
                    <a:pt x="1502" y="3537"/>
                  </a:cubicBezTo>
                  <a:lnTo>
                    <a:pt x="0" y="4073"/>
                  </a:lnTo>
                  <a:cubicBezTo>
                    <a:pt x="0" y="4073"/>
                    <a:pt x="1450" y="9899"/>
                    <a:pt x="2317" y="10334"/>
                  </a:cubicBezTo>
                  <a:cubicBezTo>
                    <a:pt x="2374" y="10363"/>
                    <a:pt x="2446" y="10376"/>
                    <a:pt x="2531" y="10376"/>
                  </a:cubicBezTo>
                  <a:cubicBezTo>
                    <a:pt x="3301" y="10376"/>
                    <a:pt x="5134" y="9311"/>
                    <a:pt x="6780" y="9311"/>
                  </a:cubicBezTo>
                  <a:cubicBezTo>
                    <a:pt x="7696" y="9311"/>
                    <a:pt x="8554" y="9641"/>
                    <a:pt x="9139" y="10667"/>
                  </a:cubicBezTo>
                  <a:lnTo>
                    <a:pt x="10835" y="6852"/>
                  </a:lnTo>
                  <a:lnTo>
                    <a:pt x="5207" y="2747"/>
                  </a:lnTo>
                  <a:cubicBezTo>
                    <a:pt x="5207" y="2747"/>
                    <a:pt x="2599" y="1"/>
                    <a:pt x="2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6726822" y="2046206"/>
              <a:ext cx="878395" cy="801543"/>
            </a:xfrm>
            <a:custGeom>
              <a:avLst/>
              <a:gdLst/>
              <a:ahLst/>
              <a:cxnLst/>
              <a:rect l="l" t="t" r="r" b="b"/>
              <a:pathLst>
                <a:path w="13007" h="11869" extrusionOk="0">
                  <a:moveTo>
                    <a:pt x="2401" y="0"/>
                  </a:moveTo>
                  <a:cubicBezTo>
                    <a:pt x="1967" y="0"/>
                    <a:pt x="1703" y="9"/>
                    <a:pt x="1703" y="9"/>
                  </a:cubicBezTo>
                  <a:lnTo>
                    <a:pt x="0" y="3621"/>
                  </a:lnTo>
                  <a:cubicBezTo>
                    <a:pt x="0" y="3621"/>
                    <a:pt x="1228" y="7812"/>
                    <a:pt x="2816" y="8099"/>
                  </a:cubicBezTo>
                  <a:cubicBezTo>
                    <a:pt x="2972" y="8128"/>
                    <a:pt x="3146" y="8140"/>
                    <a:pt x="3332" y="8140"/>
                  </a:cubicBezTo>
                  <a:cubicBezTo>
                    <a:pt x="4644" y="8140"/>
                    <a:pt x="6606" y="7526"/>
                    <a:pt x="7778" y="7526"/>
                  </a:cubicBezTo>
                  <a:cubicBezTo>
                    <a:pt x="8141" y="7526"/>
                    <a:pt x="8428" y="7585"/>
                    <a:pt x="8596" y="7738"/>
                  </a:cubicBezTo>
                  <a:cubicBezTo>
                    <a:pt x="9392" y="8460"/>
                    <a:pt x="8020" y="10123"/>
                    <a:pt x="9176" y="11208"/>
                  </a:cubicBezTo>
                  <a:cubicBezTo>
                    <a:pt x="9735" y="11733"/>
                    <a:pt x="10649" y="11869"/>
                    <a:pt x="11444" y="11869"/>
                  </a:cubicBezTo>
                  <a:cubicBezTo>
                    <a:pt x="12294" y="11869"/>
                    <a:pt x="13007" y="11714"/>
                    <a:pt x="13007" y="11714"/>
                  </a:cubicBezTo>
                  <a:cubicBezTo>
                    <a:pt x="13007" y="11714"/>
                    <a:pt x="10839" y="1601"/>
                    <a:pt x="8380" y="734"/>
                  </a:cubicBezTo>
                  <a:cubicBezTo>
                    <a:pt x="6539" y="82"/>
                    <a:pt x="3704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7361088" y="2750369"/>
              <a:ext cx="344281" cy="569772"/>
            </a:xfrm>
            <a:custGeom>
              <a:avLst/>
              <a:gdLst/>
              <a:ahLst/>
              <a:cxnLst/>
              <a:rect l="l" t="t" r="r" b="b"/>
              <a:pathLst>
                <a:path w="5098" h="8437" extrusionOk="0">
                  <a:moveTo>
                    <a:pt x="3285" y="1"/>
                  </a:moveTo>
                  <a:cubicBezTo>
                    <a:pt x="3285" y="1"/>
                    <a:pt x="833" y="741"/>
                    <a:pt x="759" y="2475"/>
                  </a:cubicBezTo>
                  <a:cubicBezTo>
                    <a:pt x="688" y="4211"/>
                    <a:pt x="2094" y="5186"/>
                    <a:pt x="2094" y="5476"/>
                  </a:cubicBezTo>
                  <a:cubicBezTo>
                    <a:pt x="2094" y="5765"/>
                    <a:pt x="0" y="7354"/>
                    <a:pt x="2458" y="8436"/>
                  </a:cubicBezTo>
                  <a:cubicBezTo>
                    <a:pt x="2458" y="8436"/>
                    <a:pt x="2458" y="8436"/>
                    <a:pt x="2458" y="8436"/>
                  </a:cubicBezTo>
                  <a:cubicBezTo>
                    <a:pt x="2461" y="8436"/>
                    <a:pt x="5098" y="4909"/>
                    <a:pt x="3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6339995" y="1986372"/>
              <a:ext cx="142764" cy="159039"/>
            </a:xfrm>
            <a:custGeom>
              <a:avLst/>
              <a:gdLst/>
              <a:ahLst/>
              <a:cxnLst/>
              <a:rect l="l" t="t" r="r" b="b"/>
              <a:pathLst>
                <a:path w="2114" h="2355" extrusionOk="0">
                  <a:moveTo>
                    <a:pt x="2023" y="0"/>
                  </a:moveTo>
                  <a:cubicBezTo>
                    <a:pt x="2019" y="0"/>
                    <a:pt x="2016" y="0"/>
                    <a:pt x="2012" y="1"/>
                  </a:cubicBezTo>
                  <a:cubicBezTo>
                    <a:pt x="1993" y="4"/>
                    <a:pt x="272" y="232"/>
                    <a:pt x="7" y="2255"/>
                  </a:cubicBezTo>
                  <a:cubicBezTo>
                    <a:pt x="1" y="2305"/>
                    <a:pt x="35" y="2345"/>
                    <a:pt x="81" y="2354"/>
                  </a:cubicBezTo>
                  <a:lnTo>
                    <a:pt x="93" y="2354"/>
                  </a:lnTo>
                  <a:cubicBezTo>
                    <a:pt x="137" y="2354"/>
                    <a:pt x="171" y="2320"/>
                    <a:pt x="177" y="2280"/>
                  </a:cubicBezTo>
                  <a:cubicBezTo>
                    <a:pt x="423" y="389"/>
                    <a:pt x="1966" y="180"/>
                    <a:pt x="2033" y="170"/>
                  </a:cubicBezTo>
                  <a:cubicBezTo>
                    <a:pt x="2080" y="164"/>
                    <a:pt x="2114" y="121"/>
                    <a:pt x="2107" y="75"/>
                  </a:cubicBezTo>
                  <a:cubicBezTo>
                    <a:pt x="2102" y="32"/>
                    <a:pt x="2065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5778057" y="2184445"/>
              <a:ext cx="243995" cy="73003"/>
            </a:xfrm>
            <a:custGeom>
              <a:avLst/>
              <a:gdLst/>
              <a:ahLst/>
              <a:cxnLst/>
              <a:rect l="l" t="t" r="r" b="b"/>
              <a:pathLst>
                <a:path w="3613" h="1081" extrusionOk="0">
                  <a:moveTo>
                    <a:pt x="1730" y="0"/>
                  </a:moveTo>
                  <a:cubicBezTo>
                    <a:pt x="1178" y="0"/>
                    <a:pt x="621" y="224"/>
                    <a:pt x="71" y="664"/>
                  </a:cubicBezTo>
                  <a:cubicBezTo>
                    <a:pt x="0" y="721"/>
                    <a:pt x="52" y="818"/>
                    <a:pt x="122" y="818"/>
                  </a:cubicBezTo>
                  <a:cubicBezTo>
                    <a:pt x="139" y="818"/>
                    <a:pt x="158" y="812"/>
                    <a:pt x="176" y="797"/>
                  </a:cubicBezTo>
                  <a:cubicBezTo>
                    <a:pt x="698" y="382"/>
                    <a:pt x="1220" y="171"/>
                    <a:pt x="1732" y="171"/>
                  </a:cubicBezTo>
                  <a:cubicBezTo>
                    <a:pt x="1810" y="171"/>
                    <a:pt x="1888" y="176"/>
                    <a:pt x="1965" y="186"/>
                  </a:cubicBezTo>
                  <a:cubicBezTo>
                    <a:pt x="2863" y="300"/>
                    <a:pt x="3427" y="1040"/>
                    <a:pt x="3433" y="1047"/>
                  </a:cubicBezTo>
                  <a:cubicBezTo>
                    <a:pt x="3449" y="1068"/>
                    <a:pt x="3473" y="1080"/>
                    <a:pt x="3501" y="1080"/>
                  </a:cubicBezTo>
                  <a:cubicBezTo>
                    <a:pt x="3569" y="1080"/>
                    <a:pt x="3612" y="1000"/>
                    <a:pt x="3569" y="942"/>
                  </a:cubicBezTo>
                  <a:cubicBezTo>
                    <a:pt x="3544" y="911"/>
                    <a:pt x="2958" y="140"/>
                    <a:pt x="1987" y="16"/>
                  </a:cubicBezTo>
                  <a:cubicBezTo>
                    <a:pt x="1901" y="6"/>
                    <a:pt x="1816" y="0"/>
                    <a:pt x="1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5298980" y="2636238"/>
              <a:ext cx="167008" cy="38223"/>
            </a:xfrm>
            <a:custGeom>
              <a:avLst/>
              <a:gdLst/>
              <a:ahLst/>
              <a:cxnLst/>
              <a:rect l="l" t="t" r="r" b="b"/>
              <a:pathLst>
                <a:path w="2473" h="566" extrusionOk="0">
                  <a:moveTo>
                    <a:pt x="2360" y="1"/>
                  </a:moveTo>
                  <a:cubicBezTo>
                    <a:pt x="2358" y="1"/>
                    <a:pt x="2356" y="1"/>
                    <a:pt x="2354" y="1"/>
                  </a:cubicBezTo>
                  <a:cubicBezTo>
                    <a:pt x="2286" y="4"/>
                    <a:pt x="667" y="69"/>
                    <a:pt x="78" y="405"/>
                  </a:cubicBezTo>
                  <a:cubicBezTo>
                    <a:pt x="1" y="448"/>
                    <a:pt x="31" y="565"/>
                    <a:pt x="121" y="565"/>
                  </a:cubicBezTo>
                  <a:cubicBezTo>
                    <a:pt x="133" y="565"/>
                    <a:pt x="149" y="559"/>
                    <a:pt x="161" y="553"/>
                  </a:cubicBezTo>
                  <a:cubicBezTo>
                    <a:pt x="716" y="238"/>
                    <a:pt x="2345" y="170"/>
                    <a:pt x="2363" y="170"/>
                  </a:cubicBezTo>
                  <a:cubicBezTo>
                    <a:pt x="2472" y="167"/>
                    <a:pt x="2468" y="1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5274601" y="2880706"/>
              <a:ext cx="235891" cy="59901"/>
            </a:xfrm>
            <a:custGeom>
              <a:avLst/>
              <a:gdLst/>
              <a:ahLst/>
              <a:cxnLst/>
              <a:rect l="l" t="t" r="r" b="b"/>
              <a:pathLst>
                <a:path w="3493" h="887" extrusionOk="0">
                  <a:moveTo>
                    <a:pt x="2560" y="0"/>
                  </a:moveTo>
                  <a:cubicBezTo>
                    <a:pt x="1877" y="0"/>
                    <a:pt x="892" y="127"/>
                    <a:pt x="69" y="733"/>
                  </a:cubicBezTo>
                  <a:cubicBezTo>
                    <a:pt x="1" y="782"/>
                    <a:pt x="35" y="887"/>
                    <a:pt x="118" y="887"/>
                  </a:cubicBezTo>
                  <a:cubicBezTo>
                    <a:pt x="136" y="887"/>
                    <a:pt x="155" y="881"/>
                    <a:pt x="170" y="871"/>
                  </a:cubicBezTo>
                  <a:cubicBezTo>
                    <a:pt x="950" y="295"/>
                    <a:pt x="1910" y="175"/>
                    <a:pt x="2571" y="175"/>
                  </a:cubicBezTo>
                  <a:cubicBezTo>
                    <a:pt x="3031" y="175"/>
                    <a:pt x="3346" y="234"/>
                    <a:pt x="3353" y="236"/>
                  </a:cubicBezTo>
                  <a:cubicBezTo>
                    <a:pt x="3359" y="237"/>
                    <a:pt x="3365" y="238"/>
                    <a:pt x="3370" y="238"/>
                  </a:cubicBezTo>
                  <a:cubicBezTo>
                    <a:pt x="3468" y="238"/>
                    <a:pt x="3493" y="87"/>
                    <a:pt x="3387" y="66"/>
                  </a:cubicBezTo>
                  <a:cubicBezTo>
                    <a:pt x="3355" y="60"/>
                    <a:pt x="3029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5288986" y="2937704"/>
              <a:ext cx="219008" cy="46868"/>
            </a:xfrm>
            <a:custGeom>
              <a:avLst/>
              <a:gdLst/>
              <a:ahLst/>
              <a:cxnLst/>
              <a:rect l="l" t="t" r="r" b="b"/>
              <a:pathLst>
                <a:path w="3243" h="694" extrusionOk="0">
                  <a:moveTo>
                    <a:pt x="2729" y="0"/>
                  </a:moveTo>
                  <a:cubicBezTo>
                    <a:pt x="2139" y="0"/>
                    <a:pt x="1050" y="72"/>
                    <a:pt x="84" y="530"/>
                  </a:cubicBezTo>
                  <a:cubicBezTo>
                    <a:pt x="1" y="567"/>
                    <a:pt x="28" y="694"/>
                    <a:pt x="121" y="694"/>
                  </a:cubicBezTo>
                  <a:cubicBezTo>
                    <a:pt x="133" y="691"/>
                    <a:pt x="146" y="688"/>
                    <a:pt x="155" y="684"/>
                  </a:cubicBezTo>
                  <a:cubicBezTo>
                    <a:pt x="1096" y="239"/>
                    <a:pt x="2186" y="173"/>
                    <a:pt x="2755" y="173"/>
                  </a:cubicBezTo>
                  <a:cubicBezTo>
                    <a:pt x="2994" y="173"/>
                    <a:pt x="3141" y="185"/>
                    <a:pt x="3147" y="185"/>
                  </a:cubicBezTo>
                  <a:cubicBezTo>
                    <a:pt x="3150" y="185"/>
                    <a:pt x="3154" y="185"/>
                    <a:pt x="3157" y="185"/>
                  </a:cubicBezTo>
                  <a:cubicBezTo>
                    <a:pt x="3199" y="185"/>
                    <a:pt x="3236" y="153"/>
                    <a:pt x="3239" y="108"/>
                  </a:cubicBezTo>
                  <a:cubicBezTo>
                    <a:pt x="3242" y="61"/>
                    <a:pt x="3208" y="21"/>
                    <a:pt x="3162" y="15"/>
                  </a:cubicBezTo>
                  <a:cubicBezTo>
                    <a:pt x="3142" y="13"/>
                    <a:pt x="2981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>
              <a:off x="6630723" y="3099850"/>
              <a:ext cx="143236" cy="26135"/>
            </a:xfrm>
            <a:custGeom>
              <a:avLst/>
              <a:gdLst/>
              <a:ahLst/>
              <a:cxnLst/>
              <a:rect l="l" t="t" r="r" b="b"/>
              <a:pathLst>
                <a:path w="2121" h="387" extrusionOk="0">
                  <a:moveTo>
                    <a:pt x="733" y="1"/>
                  </a:moveTo>
                  <a:cubicBezTo>
                    <a:pt x="526" y="1"/>
                    <a:pt x="311" y="21"/>
                    <a:pt x="103" y="72"/>
                  </a:cubicBezTo>
                  <a:cubicBezTo>
                    <a:pt x="1" y="98"/>
                    <a:pt x="27" y="242"/>
                    <a:pt x="119" y="242"/>
                  </a:cubicBezTo>
                  <a:cubicBezTo>
                    <a:pt x="127" y="242"/>
                    <a:pt x="135" y="241"/>
                    <a:pt x="143" y="239"/>
                  </a:cubicBezTo>
                  <a:cubicBezTo>
                    <a:pt x="334" y="191"/>
                    <a:pt x="534" y="173"/>
                    <a:pt x="728" y="173"/>
                  </a:cubicBezTo>
                  <a:cubicBezTo>
                    <a:pt x="1377" y="173"/>
                    <a:pt x="1965" y="378"/>
                    <a:pt x="1972" y="381"/>
                  </a:cubicBezTo>
                  <a:cubicBezTo>
                    <a:pt x="1982" y="384"/>
                    <a:pt x="1991" y="387"/>
                    <a:pt x="2000" y="387"/>
                  </a:cubicBezTo>
                  <a:cubicBezTo>
                    <a:pt x="2096" y="387"/>
                    <a:pt x="2120" y="251"/>
                    <a:pt x="2028" y="220"/>
                  </a:cubicBezTo>
                  <a:cubicBezTo>
                    <a:pt x="1997" y="209"/>
                    <a:pt x="1404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>
              <a:off x="6528749" y="3021512"/>
              <a:ext cx="211512" cy="70369"/>
            </a:xfrm>
            <a:custGeom>
              <a:avLst/>
              <a:gdLst/>
              <a:ahLst/>
              <a:cxnLst/>
              <a:rect l="l" t="t" r="r" b="b"/>
              <a:pathLst>
                <a:path w="3132" h="1042" extrusionOk="0">
                  <a:moveTo>
                    <a:pt x="2354" y="0"/>
                  </a:moveTo>
                  <a:cubicBezTo>
                    <a:pt x="1313" y="0"/>
                    <a:pt x="128" y="842"/>
                    <a:pt x="65" y="887"/>
                  </a:cubicBezTo>
                  <a:cubicBezTo>
                    <a:pt x="0" y="936"/>
                    <a:pt x="34" y="1038"/>
                    <a:pt x="114" y="1041"/>
                  </a:cubicBezTo>
                  <a:cubicBezTo>
                    <a:pt x="133" y="1041"/>
                    <a:pt x="151" y="1035"/>
                    <a:pt x="167" y="1026"/>
                  </a:cubicBezTo>
                  <a:cubicBezTo>
                    <a:pt x="179" y="1016"/>
                    <a:pt x="1365" y="171"/>
                    <a:pt x="2356" y="171"/>
                  </a:cubicBezTo>
                  <a:cubicBezTo>
                    <a:pt x="2573" y="171"/>
                    <a:pt x="2780" y="211"/>
                    <a:pt x="2964" y="310"/>
                  </a:cubicBezTo>
                  <a:cubicBezTo>
                    <a:pt x="2979" y="318"/>
                    <a:pt x="2993" y="321"/>
                    <a:pt x="3006" y="321"/>
                  </a:cubicBezTo>
                  <a:cubicBezTo>
                    <a:pt x="3085" y="321"/>
                    <a:pt x="3132" y="204"/>
                    <a:pt x="3044" y="159"/>
                  </a:cubicBezTo>
                  <a:cubicBezTo>
                    <a:pt x="2833" y="46"/>
                    <a:pt x="2598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6582505" y="3060478"/>
              <a:ext cx="143034" cy="50920"/>
            </a:xfrm>
            <a:custGeom>
              <a:avLst/>
              <a:gdLst/>
              <a:ahLst/>
              <a:cxnLst/>
              <a:rect l="l" t="t" r="r" b="b"/>
              <a:pathLst>
                <a:path w="2118" h="754" extrusionOk="0">
                  <a:moveTo>
                    <a:pt x="1377" y="0"/>
                  </a:moveTo>
                  <a:cubicBezTo>
                    <a:pt x="622" y="0"/>
                    <a:pt x="57" y="602"/>
                    <a:pt x="49" y="609"/>
                  </a:cubicBezTo>
                  <a:cubicBezTo>
                    <a:pt x="0" y="665"/>
                    <a:pt x="37" y="754"/>
                    <a:pt x="114" y="754"/>
                  </a:cubicBezTo>
                  <a:cubicBezTo>
                    <a:pt x="136" y="754"/>
                    <a:pt x="157" y="745"/>
                    <a:pt x="176" y="726"/>
                  </a:cubicBezTo>
                  <a:cubicBezTo>
                    <a:pt x="202" y="697"/>
                    <a:pt x="700" y="170"/>
                    <a:pt x="1367" y="170"/>
                  </a:cubicBezTo>
                  <a:cubicBezTo>
                    <a:pt x="1551" y="170"/>
                    <a:pt x="1749" y="211"/>
                    <a:pt x="1952" y="313"/>
                  </a:cubicBezTo>
                  <a:cubicBezTo>
                    <a:pt x="1966" y="320"/>
                    <a:pt x="1979" y="323"/>
                    <a:pt x="1992" y="323"/>
                  </a:cubicBezTo>
                  <a:cubicBezTo>
                    <a:pt x="2072" y="323"/>
                    <a:pt x="2118" y="201"/>
                    <a:pt x="2029" y="159"/>
                  </a:cubicBezTo>
                  <a:cubicBezTo>
                    <a:pt x="1803" y="45"/>
                    <a:pt x="1583" y="0"/>
                    <a:pt x="1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5452482" y="3094245"/>
              <a:ext cx="601647" cy="248790"/>
            </a:xfrm>
            <a:custGeom>
              <a:avLst/>
              <a:gdLst/>
              <a:ahLst/>
              <a:cxnLst/>
              <a:rect l="l" t="t" r="r" b="b"/>
              <a:pathLst>
                <a:path w="8909" h="3684" extrusionOk="0">
                  <a:moveTo>
                    <a:pt x="4520" y="1"/>
                  </a:moveTo>
                  <a:cubicBezTo>
                    <a:pt x="4056" y="1"/>
                    <a:pt x="3585" y="30"/>
                    <a:pt x="3128" y="78"/>
                  </a:cubicBezTo>
                  <a:cubicBezTo>
                    <a:pt x="1114" y="288"/>
                    <a:pt x="1" y="1192"/>
                    <a:pt x="423" y="1984"/>
                  </a:cubicBezTo>
                  <a:cubicBezTo>
                    <a:pt x="561" y="2241"/>
                    <a:pt x="1046" y="2271"/>
                    <a:pt x="1745" y="2271"/>
                  </a:cubicBezTo>
                  <a:cubicBezTo>
                    <a:pt x="1961" y="2271"/>
                    <a:pt x="2197" y="2269"/>
                    <a:pt x="2450" y="2269"/>
                  </a:cubicBezTo>
                  <a:cubicBezTo>
                    <a:pt x="3915" y="2269"/>
                    <a:pt x="5934" y="2366"/>
                    <a:pt x="7742" y="3684"/>
                  </a:cubicBezTo>
                  <a:cubicBezTo>
                    <a:pt x="7742" y="3684"/>
                    <a:pt x="8908" y="2780"/>
                    <a:pt x="8165" y="1401"/>
                  </a:cubicBezTo>
                  <a:cubicBezTo>
                    <a:pt x="7590" y="338"/>
                    <a:pt x="6098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5943039" y="3142395"/>
              <a:ext cx="336650" cy="222114"/>
            </a:xfrm>
            <a:custGeom>
              <a:avLst/>
              <a:gdLst/>
              <a:ahLst/>
              <a:cxnLst/>
              <a:rect l="l" t="t" r="r" b="b"/>
              <a:pathLst>
                <a:path w="4985" h="3289" extrusionOk="0">
                  <a:moveTo>
                    <a:pt x="266" y="1"/>
                  </a:moveTo>
                  <a:cubicBezTo>
                    <a:pt x="0" y="1114"/>
                    <a:pt x="1536" y="3288"/>
                    <a:pt x="2810" y="3288"/>
                  </a:cubicBezTo>
                  <a:cubicBezTo>
                    <a:pt x="4084" y="3288"/>
                    <a:pt x="4984" y="2545"/>
                    <a:pt x="4984" y="2545"/>
                  </a:cubicBezTo>
                  <a:cubicBezTo>
                    <a:pt x="4402" y="2385"/>
                    <a:pt x="266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6322504" y="3470874"/>
              <a:ext cx="519325" cy="158566"/>
            </a:xfrm>
            <a:custGeom>
              <a:avLst/>
              <a:gdLst/>
              <a:ahLst/>
              <a:cxnLst/>
              <a:rect l="l" t="t" r="r" b="b"/>
              <a:pathLst>
                <a:path w="7690" h="2348" extrusionOk="0">
                  <a:moveTo>
                    <a:pt x="1615" y="1"/>
                  </a:moveTo>
                  <a:cubicBezTo>
                    <a:pt x="623" y="1"/>
                    <a:pt x="1" y="864"/>
                    <a:pt x="1" y="864"/>
                  </a:cubicBezTo>
                  <a:cubicBezTo>
                    <a:pt x="2678" y="2163"/>
                    <a:pt x="7690" y="2348"/>
                    <a:pt x="7690" y="2348"/>
                  </a:cubicBezTo>
                  <a:cubicBezTo>
                    <a:pt x="7287" y="1353"/>
                    <a:pt x="6829" y="1094"/>
                    <a:pt x="6296" y="1094"/>
                  </a:cubicBezTo>
                  <a:cubicBezTo>
                    <a:pt x="5777" y="1094"/>
                    <a:pt x="5187" y="1340"/>
                    <a:pt x="4507" y="1391"/>
                  </a:cubicBezTo>
                  <a:cubicBezTo>
                    <a:pt x="4410" y="1399"/>
                    <a:pt x="4324" y="1403"/>
                    <a:pt x="4246" y="1403"/>
                  </a:cubicBezTo>
                  <a:cubicBezTo>
                    <a:pt x="3215" y="1403"/>
                    <a:pt x="3719" y="764"/>
                    <a:pt x="2388" y="173"/>
                  </a:cubicBezTo>
                  <a:cubicBezTo>
                    <a:pt x="2112" y="50"/>
                    <a:pt x="1853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6791586" y="3378827"/>
              <a:ext cx="347522" cy="183283"/>
            </a:xfrm>
            <a:custGeom>
              <a:avLst/>
              <a:gdLst/>
              <a:ahLst/>
              <a:cxnLst/>
              <a:rect l="l" t="t" r="r" b="b"/>
              <a:pathLst>
                <a:path w="5146" h="2714" extrusionOk="0">
                  <a:moveTo>
                    <a:pt x="5145" y="0"/>
                  </a:moveTo>
                  <a:lnTo>
                    <a:pt x="5145" y="0"/>
                  </a:lnTo>
                  <a:cubicBezTo>
                    <a:pt x="3620" y="1221"/>
                    <a:pt x="294" y="1246"/>
                    <a:pt x="19" y="1246"/>
                  </a:cubicBezTo>
                  <a:cubicBezTo>
                    <a:pt x="7" y="1246"/>
                    <a:pt x="1" y="1246"/>
                    <a:pt x="1" y="1246"/>
                  </a:cubicBezTo>
                  <a:lnTo>
                    <a:pt x="1" y="1246"/>
                  </a:lnTo>
                  <a:cubicBezTo>
                    <a:pt x="1" y="1246"/>
                    <a:pt x="128" y="2108"/>
                    <a:pt x="1094" y="2108"/>
                  </a:cubicBezTo>
                  <a:cubicBezTo>
                    <a:pt x="1212" y="2108"/>
                    <a:pt x="1343" y="2096"/>
                    <a:pt x="1487" y="2067"/>
                  </a:cubicBezTo>
                  <a:cubicBezTo>
                    <a:pt x="1606" y="2043"/>
                    <a:pt x="1712" y="2032"/>
                    <a:pt x="1808" y="2032"/>
                  </a:cubicBezTo>
                  <a:cubicBezTo>
                    <a:pt x="2580" y="2032"/>
                    <a:pt x="2698" y="2714"/>
                    <a:pt x="3285" y="2714"/>
                  </a:cubicBezTo>
                  <a:cubicBezTo>
                    <a:pt x="3440" y="2714"/>
                    <a:pt x="3629" y="2666"/>
                    <a:pt x="3871" y="2545"/>
                  </a:cubicBezTo>
                  <a:cubicBezTo>
                    <a:pt x="5145" y="1909"/>
                    <a:pt x="5145" y="0"/>
                    <a:pt x="5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7160449" y="3365793"/>
              <a:ext cx="329424" cy="238457"/>
            </a:xfrm>
            <a:custGeom>
              <a:avLst/>
              <a:gdLst/>
              <a:ahLst/>
              <a:cxnLst/>
              <a:rect l="l" t="t" r="r" b="b"/>
              <a:pathLst>
                <a:path w="4878" h="3531" extrusionOk="0">
                  <a:moveTo>
                    <a:pt x="3620" y="1"/>
                  </a:moveTo>
                  <a:cubicBezTo>
                    <a:pt x="3346" y="1"/>
                    <a:pt x="3037" y="52"/>
                    <a:pt x="2703" y="190"/>
                  </a:cubicBezTo>
                  <a:cubicBezTo>
                    <a:pt x="1432" y="721"/>
                    <a:pt x="1484" y="2682"/>
                    <a:pt x="1006" y="2735"/>
                  </a:cubicBezTo>
                  <a:cubicBezTo>
                    <a:pt x="531" y="2787"/>
                    <a:pt x="1" y="3530"/>
                    <a:pt x="1" y="3530"/>
                  </a:cubicBezTo>
                  <a:cubicBezTo>
                    <a:pt x="1" y="3530"/>
                    <a:pt x="3289" y="3003"/>
                    <a:pt x="4877" y="403"/>
                  </a:cubicBezTo>
                  <a:cubicBezTo>
                    <a:pt x="4877" y="403"/>
                    <a:pt x="4388" y="1"/>
                    <a:pt x="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6816573" y="2691615"/>
              <a:ext cx="487044" cy="429777"/>
            </a:xfrm>
            <a:custGeom>
              <a:avLst/>
              <a:gdLst/>
              <a:ahLst/>
              <a:cxnLst/>
              <a:rect l="l" t="t" r="r" b="b"/>
              <a:pathLst>
                <a:path w="7212" h="6364" extrusionOk="0">
                  <a:moveTo>
                    <a:pt x="3209" y="0"/>
                  </a:moveTo>
                  <a:cubicBezTo>
                    <a:pt x="2691" y="0"/>
                    <a:pt x="2029" y="165"/>
                    <a:pt x="1379" y="791"/>
                  </a:cubicBezTo>
                  <a:cubicBezTo>
                    <a:pt x="1" y="2114"/>
                    <a:pt x="1222" y="2700"/>
                    <a:pt x="1805" y="3493"/>
                  </a:cubicBezTo>
                  <a:cubicBezTo>
                    <a:pt x="2388" y="4288"/>
                    <a:pt x="895" y="4933"/>
                    <a:pt x="2601" y="5908"/>
                  </a:cubicBezTo>
                  <a:cubicBezTo>
                    <a:pt x="3136" y="6213"/>
                    <a:pt x="3683" y="6364"/>
                    <a:pt x="4197" y="6364"/>
                  </a:cubicBezTo>
                  <a:cubicBezTo>
                    <a:pt x="5287" y="6364"/>
                    <a:pt x="6233" y="5691"/>
                    <a:pt x="6629" y="4396"/>
                  </a:cubicBezTo>
                  <a:cubicBezTo>
                    <a:pt x="7212" y="2487"/>
                    <a:pt x="4933" y="313"/>
                    <a:pt x="4189" y="208"/>
                  </a:cubicBezTo>
                  <a:cubicBezTo>
                    <a:pt x="4189" y="208"/>
                    <a:pt x="3789" y="0"/>
                    <a:pt x="3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5825599" y="2260487"/>
              <a:ext cx="928437" cy="403101"/>
            </a:xfrm>
            <a:custGeom>
              <a:avLst/>
              <a:gdLst/>
              <a:ahLst/>
              <a:cxnLst/>
              <a:rect l="l" t="t" r="r" b="b"/>
              <a:pathLst>
                <a:path w="13748" h="5969" extrusionOk="0">
                  <a:moveTo>
                    <a:pt x="13631" y="0"/>
                  </a:moveTo>
                  <a:cubicBezTo>
                    <a:pt x="13605" y="0"/>
                    <a:pt x="13579" y="13"/>
                    <a:pt x="13561" y="44"/>
                  </a:cubicBezTo>
                  <a:cubicBezTo>
                    <a:pt x="13530" y="96"/>
                    <a:pt x="10511" y="5284"/>
                    <a:pt x="7337" y="5710"/>
                  </a:cubicBezTo>
                  <a:cubicBezTo>
                    <a:pt x="6882" y="5770"/>
                    <a:pt x="6410" y="5797"/>
                    <a:pt x="5937" y="5797"/>
                  </a:cubicBezTo>
                  <a:cubicBezTo>
                    <a:pt x="3095" y="5797"/>
                    <a:pt x="183" y="4857"/>
                    <a:pt x="151" y="4846"/>
                  </a:cubicBezTo>
                  <a:cubicBezTo>
                    <a:pt x="141" y="4843"/>
                    <a:pt x="131" y="4841"/>
                    <a:pt x="122" y="4841"/>
                  </a:cubicBezTo>
                  <a:cubicBezTo>
                    <a:pt x="34" y="4841"/>
                    <a:pt x="1" y="4976"/>
                    <a:pt x="98" y="5010"/>
                  </a:cubicBezTo>
                  <a:cubicBezTo>
                    <a:pt x="132" y="5019"/>
                    <a:pt x="3066" y="5969"/>
                    <a:pt x="5937" y="5969"/>
                  </a:cubicBezTo>
                  <a:cubicBezTo>
                    <a:pt x="6412" y="5969"/>
                    <a:pt x="6887" y="5941"/>
                    <a:pt x="7359" y="5879"/>
                  </a:cubicBezTo>
                  <a:cubicBezTo>
                    <a:pt x="8731" y="5697"/>
                    <a:pt x="10215" y="4670"/>
                    <a:pt x="11776" y="2832"/>
                  </a:cubicBezTo>
                  <a:cubicBezTo>
                    <a:pt x="12491" y="1984"/>
                    <a:pt x="13139" y="1080"/>
                    <a:pt x="13709" y="130"/>
                  </a:cubicBezTo>
                  <a:cubicBezTo>
                    <a:pt x="13748" y="62"/>
                    <a:pt x="13689" y="0"/>
                    <a:pt x="1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6144218" y="2268388"/>
              <a:ext cx="198816" cy="203813"/>
            </a:xfrm>
            <a:custGeom>
              <a:avLst/>
              <a:gdLst/>
              <a:ahLst/>
              <a:cxnLst/>
              <a:rect l="l" t="t" r="r" b="b"/>
              <a:pathLst>
                <a:path w="2944" h="3018" extrusionOk="0">
                  <a:moveTo>
                    <a:pt x="1201" y="1"/>
                  </a:moveTo>
                  <a:cubicBezTo>
                    <a:pt x="1150" y="1"/>
                    <a:pt x="1099" y="43"/>
                    <a:pt x="1117" y="109"/>
                  </a:cubicBezTo>
                  <a:lnTo>
                    <a:pt x="1848" y="2842"/>
                  </a:lnTo>
                  <a:cubicBezTo>
                    <a:pt x="1250" y="2777"/>
                    <a:pt x="457" y="1688"/>
                    <a:pt x="189" y="1250"/>
                  </a:cubicBezTo>
                  <a:cubicBezTo>
                    <a:pt x="171" y="1221"/>
                    <a:pt x="145" y="1209"/>
                    <a:pt x="119" y="1209"/>
                  </a:cubicBezTo>
                  <a:cubicBezTo>
                    <a:pt x="60" y="1209"/>
                    <a:pt x="1" y="1273"/>
                    <a:pt x="44" y="1340"/>
                  </a:cubicBezTo>
                  <a:cubicBezTo>
                    <a:pt x="87" y="1410"/>
                    <a:pt x="1083" y="3017"/>
                    <a:pt x="1907" y="3017"/>
                  </a:cubicBezTo>
                  <a:cubicBezTo>
                    <a:pt x="1928" y="3014"/>
                    <a:pt x="1947" y="3014"/>
                    <a:pt x="1968" y="3011"/>
                  </a:cubicBezTo>
                  <a:cubicBezTo>
                    <a:pt x="2823" y="2925"/>
                    <a:pt x="2937" y="874"/>
                    <a:pt x="2940" y="784"/>
                  </a:cubicBezTo>
                  <a:cubicBezTo>
                    <a:pt x="2943" y="738"/>
                    <a:pt x="2906" y="698"/>
                    <a:pt x="2860" y="695"/>
                  </a:cubicBezTo>
                  <a:cubicBezTo>
                    <a:pt x="2858" y="695"/>
                    <a:pt x="2856" y="695"/>
                    <a:pt x="2854" y="695"/>
                  </a:cubicBezTo>
                  <a:cubicBezTo>
                    <a:pt x="2807" y="695"/>
                    <a:pt x="2770" y="731"/>
                    <a:pt x="2770" y="778"/>
                  </a:cubicBezTo>
                  <a:cubicBezTo>
                    <a:pt x="2743" y="1309"/>
                    <a:pt x="2554" y="2663"/>
                    <a:pt x="2021" y="2826"/>
                  </a:cubicBezTo>
                  <a:lnTo>
                    <a:pt x="1284" y="66"/>
                  </a:lnTo>
                  <a:cubicBezTo>
                    <a:pt x="1271" y="21"/>
                    <a:pt x="1236" y="1"/>
                    <a:pt x="1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6159886" y="2216659"/>
              <a:ext cx="107714" cy="55377"/>
            </a:xfrm>
            <a:custGeom>
              <a:avLst/>
              <a:gdLst/>
              <a:ahLst/>
              <a:cxnLst/>
              <a:rect l="l" t="t" r="r" b="b"/>
              <a:pathLst>
                <a:path w="1595" h="820" extrusionOk="0">
                  <a:moveTo>
                    <a:pt x="1263" y="1"/>
                  </a:moveTo>
                  <a:cubicBezTo>
                    <a:pt x="598" y="1"/>
                    <a:pt x="0" y="526"/>
                    <a:pt x="0" y="526"/>
                  </a:cubicBezTo>
                  <a:cubicBezTo>
                    <a:pt x="0" y="526"/>
                    <a:pt x="874" y="820"/>
                    <a:pt x="1012" y="820"/>
                  </a:cubicBezTo>
                  <a:cubicBezTo>
                    <a:pt x="1014" y="820"/>
                    <a:pt x="1016" y="819"/>
                    <a:pt x="1018" y="819"/>
                  </a:cubicBezTo>
                  <a:cubicBezTo>
                    <a:pt x="1132" y="813"/>
                    <a:pt x="1595" y="48"/>
                    <a:pt x="1595" y="48"/>
                  </a:cubicBezTo>
                  <a:cubicBezTo>
                    <a:pt x="1484" y="15"/>
                    <a:pt x="1373" y="1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6542931" y="1971650"/>
              <a:ext cx="201179" cy="258312"/>
            </a:xfrm>
            <a:custGeom>
              <a:avLst/>
              <a:gdLst/>
              <a:ahLst/>
              <a:cxnLst/>
              <a:rect l="l" t="t" r="r" b="b"/>
              <a:pathLst>
                <a:path w="2979" h="3825" extrusionOk="0">
                  <a:moveTo>
                    <a:pt x="2858" y="1"/>
                  </a:moveTo>
                  <a:cubicBezTo>
                    <a:pt x="2834" y="1"/>
                    <a:pt x="2810" y="11"/>
                    <a:pt x="2791" y="37"/>
                  </a:cubicBezTo>
                  <a:lnTo>
                    <a:pt x="43" y="3689"/>
                  </a:lnTo>
                  <a:cubicBezTo>
                    <a:pt x="0" y="3744"/>
                    <a:pt x="40" y="3824"/>
                    <a:pt x="111" y="3824"/>
                  </a:cubicBezTo>
                  <a:cubicBezTo>
                    <a:pt x="139" y="3824"/>
                    <a:pt x="163" y="3812"/>
                    <a:pt x="179" y="3790"/>
                  </a:cubicBezTo>
                  <a:lnTo>
                    <a:pt x="2927" y="139"/>
                  </a:lnTo>
                  <a:cubicBezTo>
                    <a:pt x="2978" y="74"/>
                    <a:pt x="2920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6570214" y="1990289"/>
              <a:ext cx="290660" cy="244468"/>
            </a:xfrm>
            <a:custGeom>
              <a:avLst/>
              <a:gdLst/>
              <a:ahLst/>
              <a:cxnLst/>
              <a:rect l="l" t="t" r="r" b="b"/>
              <a:pathLst>
                <a:path w="4304" h="3620" extrusionOk="0">
                  <a:moveTo>
                    <a:pt x="4179" y="1"/>
                  </a:moveTo>
                  <a:cubicBezTo>
                    <a:pt x="4161" y="1"/>
                    <a:pt x="4142" y="7"/>
                    <a:pt x="4124" y="23"/>
                  </a:cubicBezTo>
                  <a:lnTo>
                    <a:pt x="62" y="3468"/>
                  </a:lnTo>
                  <a:cubicBezTo>
                    <a:pt x="0" y="3521"/>
                    <a:pt x="37" y="3619"/>
                    <a:pt x="117" y="3619"/>
                  </a:cubicBezTo>
                  <a:cubicBezTo>
                    <a:pt x="139" y="3619"/>
                    <a:pt x="157" y="3610"/>
                    <a:pt x="173" y="3598"/>
                  </a:cubicBezTo>
                  <a:lnTo>
                    <a:pt x="4235" y="153"/>
                  </a:lnTo>
                  <a:cubicBezTo>
                    <a:pt x="4303" y="94"/>
                    <a:pt x="4248" y="1"/>
                    <a:pt x="4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6583720" y="2132310"/>
              <a:ext cx="238390" cy="122639"/>
            </a:xfrm>
            <a:custGeom>
              <a:avLst/>
              <a:gdLst/>
              <a:ahLst/>
              <a:cxnLst/>
              <a:rect l="l" t="t" r="r" b="b"/>
              <a:pathLst>
                <a:path w="3530" h="1816" extrusionOk="0">
                  <a:moveTo>
                    <a:pt x="3407" y="0"/>
                  </a:moveTo>
                  <a:cubicBezTo>
                    <a:pt x="3394" y="0"/>
                    <a:pt x="3380" y="4"/>
                    <a:pt x="3365" y="11"/>
                  </a:cubicBezTo>
                  <a:lnTo>
                    <a:pt x="84" y="1652"/>
                  </a:lnTo>
                  <a:cubicBezTo>
                    <a:pt x="1" y="1692"/>
                    <a:pt x="31" y="1815"/>
                    <a:pt x="124" y="1815"/>
                  </a:cubicBezTo>
                  <a:cubicBezTo>
                    <a:pt x="136" y="1815"/>
                    <a:pt x="149" y="1812"/>
                    <a:pt x="161" y="1806"/>
                  </a:cubicBezTo>
                  <a:lnTo>
                    <a:pt x="3443" y="165"/>
                  </a:lnTo>
                  <a:cubicBezTo>
                    <a:pt x="3530" y="120"/>
                    <a:pt x="3486" y="0"/>
                    <a:pt x="3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5636238" y="1860627"/>
              <a:ext cx="152286" cy="197533"/>
            </a:xfrm>
            <a:custGeom>
              <a:avLst/>
              <a:gdLst/>
              <a:ahLst/>
              <a:cxnLst/>
              <a:rect l="l" t="t" r="r" b="b"/>
              <a:pathLst>
                <a:path w="2255" h="2925" extrusionOk="0">
                  <a:moveTo>
                    <a:pt x="59" y="1"/>
                  </a:moveTo>
                  <a:cubicBezTo>
                    <a:pt x="48" y="1"/>
                    <a:pt x="42" y="3"/>
                    <a:pt x="40" y="9"/>
                  </a:cubicBezTo>
                  <a:cubicBezTo>
                    <a:pt x="1" y="130"/>
                    <a:pt x="630" y="2925"/>
                    <a:pt x="694" y="2925"/>
                  </a:cubicBezTo>
                  <a:cubicBezTo>
                    <a:pt x="695" y="2925"/>
                    <a:pt x="696" y="2923"/>
                    <a:pt x="697" y="2921"/>
                  </a:cubicBezTo>
                  <a:cubicBezTo>
                    <a:pt x="734" y="2797"/>
                    <a:pt x="2255" y="1157"/>
                    <a:pt x="2255" y="1157"/>
                  </a:cubicBezTo>
                  <a:cubicBezTo>
                    <a:pt x="2255" y="1157"/>
                    <a:pt x="277" y="1"/>
                    <a:pt x="59" y="1"/>
                  </a:cubicBezTo>
                  <a:close/>
                </a:path>
              </a:pathLst>
            </a:custGeom>
            <a:solidFill>
              <a:srgbClr val="F6F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6298395" y="1607650"/>
              <a:ext cx="149584" cy="153839"/>
            </a:xfrm>
            <a:custGeom>
              <a:avLst/>
              <a:gdLst/>
              <a:ahLst/>
              <a:cxnLst/>
              <a:rect l="l" t="t" r="r" b="b"/>
              <a:pathLst>
                <a:path w="2215" h="2278" extrusionOk="0">
                  <a:moveTo>
                    <a:pt x="595" y="0"/>
                  </a:moveTo>
                  <a:cubicBezTo>
                    <a:pt x="257" y="0"/>
                    <a:pt x="0" y="2278"/>
                    <a:pt x="0" y="2278"/>
                  </a:cubicBezTo>
                  <a:cubicBezTo>
                    <a:pt x="0" y="2278"/>
                    <a:pt x="2215" y="2031"/>
                    <a:pt x="2171" y="1908"/>
                  </a:cubicBezTo>
                  <a:cubicBezTo>
                    <a:pt x="2131" y="1787"/>
                    <a:pt x="1024" y="310"/>
                    <a:pt x="654" y="23"/>
                  </a:cubicBezTo>
                  <a:cubicBezTo>
                    <a:pt x="634" y="8"/>
                    <a:pt x="615" y="0"/>
                    <a:pt x="595" y="0"/>
                  </a:cubicBezTo>
                  <a:close/>
                </a:path>
              </a:pathLst>
            </a:custGeom>
            <a:solidFill>
              <a:srgbClr val="F6F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5663589" y="1910466"/>
              <a:ext cx="103933" cy="84145"/>
            </a:xfrm>
            <a:custGeom>
              <a:avLst/>
              <a:gdLst/>
              <a:ahLst/>
              <a:cxnLst/>
              <a:rect l="l" t="t" r="r" b="b"/>
              <a:pathLst>
                <a:path w="1539" h="1246" extrusionOk="0">
                  <a:moveTo>
                    <a:pt x="743" y="1"/>
                  </a:moveTo>
                  <a:cubicBezTo>
                    <a:pt x="681" y="1"/>
                    <a:pt x="622" y="73"/>
                    <a:pt x="675" y="141"/>
                  </a:cubicBezTo>
                  <a:cubicBezTo>
                    <a:pt x="897" y="456"/>
                    <a:pt x="1137" y="829"/>
                    <a:pt x="1242" y="1020"/>
                  </a:cubicBezTo>
                  <a:cubicBezTo>
                    <a:pt x="995" y="915"/>
                    <a:pt x="502" y="675"/>
                    <a:pt x="166" y="505"/>
                  </a:cubicBezTo>
                  <a:cubicBezTo>
                    <a:pt x="152" y="498"/>
                    <a:pt x="139" y="495"/>
                    <a:pt x="126" y="495"/>
                  </a:cubicBezTo>
                  <a:cubicBezTo>
                    <a:pt x="46" y="495"/>
                    <a:pt x="1" y="616"/>
                    <a:pt x="89" y="659"/>
                  </a:cubicBezTo>
                  <a:cubicBezTo>
                    <a:pt x="200" y="715"/>
                    <a:pt x="1168" y="1199"/>
                    <a:pt x="1338" y="1242"/>
                  </a:cubicBezTo>
                  <a:cubicBezTo>
                    <a:pt x="1347" y="1242"/>
                    <a:pt x="1356" y="1245"/>
                    <a:pt x="1365" y="1245"/>
                  </a:cubicBezTo>
                  <a:cubicBezTo>
                    <a:pt x="1399" y="1245"/>
                    <a:pt x="1430" y="1230"/>
                    <a:pt x="1449" y="1202"/>
                  </a:cubicBezTo>
                  <a:cubicBezTo>
                    <a:pt x="1486" y="1149"/>
                    <a:pt x="1538" y="1072"/>
                    <a:pt x="813" y="42"/>
                  </a:cubicBezTo>
                  <a:cubicBezTo>
                    <a:pt x="795" y="13"/>
                    <a:pt x="769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6333107" y="1653099"/>
              <a:ext cx="58213" cy="96099"/>
            </a:xfrm>
            <a:custGeom>
              <a:avLst/>
              <a:gdLst/>
              <a:ahLst/>
              <a:cxnLst/>
              <a:rect l="l" t="t" r="r" b="b"/>
              <a:pathLst>
                <a:path w="862" h="1423" extrusionOk="0">
                  <a:moveTo>
                    <a:pt x="102" y="1"/>
                  </a:moveTo>
                  <a:cubicBezTo>
                    <a:pt x="51" y="1"/>
                    <a:pt x="0" y="43"/>
                    <a:pt x="17" y="109"/>
                  </a:cubicBezTo>
                  <a:cubicBezTo>
                    <a:pt x="340" y="1377"/>
                    <a:pt x="418" y="1423"/>
                    <a:pt x="492" y="1423"/>
                  </a:cubicBezTo>
                  <a:lnTo>
                    <a:pt x="501" y="1423"/>
                  </a:lnTo>
                  <a:cubicBezTo>
                    <a:pt x="547" y="1420"/>
                    <a:pt x="587" y="1383"/>
                    <a:pt x="593" y="1333"/>
                  </a:cubicBezTo>
                  <a:cubicBezTo>
                    <a:pt x="633" y="1139"/>
                    <a:pt x="834" y="615"/>
                    <a:pt x="834" y="612"/>
                  </a:cubicBezTo>
                  <a:cubicBezTo>
                    <a:pt x="861" y="543"/>
                    <a:pt x="807" y="494"/>
                    <a:pt x="753" y="494"/>
                  </a:cubicBezTo>
                  <a:cubicBezTo>
                    <a:pt x="722" y="494"/>
                    <a:pt x="691" y="510"/>
                    <a:pt x="677" y="550"/>
                  </a:cubicBezTo>
                  <a:cubicBezTo>
                    <a:pt x="670" y="565"/>
                    <a:pt x="553" y="868"/>
                    <a:pt x="479" y="1102"/>
                  </a:cubicBezTo>
                  <a:cubicBezTo>
                    <a:pt x="399" y="874"/>
                    <a:pt x="282" y="454"/>
                    <a:pt x="183" y="66"/>
                  </a:cubicBezTo>
                  <a:cubicBezTo>
                    <a:pt x="171" y="2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6700754" y="2617059"/>
              <a:ext cx="444769" cy="174504"/>
            </a:xfrm>
            <a:custGeom>
              <a:avLst/>
              <a:gdLst/>
              <a:ahLst/>
              <a:cxnLst/>
              <a:rect l="l" t="t" r="r" b="b"/>
              <a:pathLst>
                <a:path w="6586" h="2584" extrusionOk="0">
                  <a:moveTo>
                    <a:pt x="4295" y="1"/>
                  </a:moveTo>
                  <a:cubicBezTo>
                    <a:pt x="1643" y="1"/>
                    <a:pt x="1" y="1722"/>
                    <a:pt x="1" y="1722"/>
                  </a:cubicBezTo>
                  <a:cubicBezTo>
                    <a:pt x="1" y="1722"/>
                    <a:pt x="695" y="2431"/>
                    <a:pt x="1139" y="2431"/>
                  </a:cubicBezTo>
                  <a:cubicBezTo>
                    <a:pt x="1141" y="2431"/>
                    <a:pt x="1143" y="2431"/>
                    <a:pt x="1145" y="2431"/>
                  </a:cubicBezTo>
                  <a:cubicBezTo>
                    <a:pt x="1589" y="2428"/>
                    <a:pt x="2092" y="1824"/>
                    <a:pt x="2450" y="1475"/>
                  </a:cubicBezTo>
                  <a:cubicBezTo>
                    <a:pt x="2480" y="1445"/>
                    <a:pt x="2516" y="1432"/>
                    <a:pt x="2557" y="1432"/>
                  </a:cubicBezTo>
                  <a:cubicBezTo>
                    <a:pt x="2936" y="1432"/>
                    <a:pt x="3737" y="2584"/>
                    <a:pt x="4645" y="2584"/>
                  </a:cubicBezTo>
                  <a:cubicBezTo>
                    <a:pt x="4785" y="2584"/>
                    <a:pt x="4927" y="2556"/>
                    <a:pt x="5071" y="2493"/>
                  </a:cubicBezTo>
                  <a:cubicBezTo>
                    <a:pt x="6250" y="1975"/>
                    <a:pt x="6586" y="420"/>
                    <a:pt x="6586" y="420"/>
                  </a:cubicBezTo>
                  <a:cubicBezTo>
                    <a:pt x="5760" y="120"/>
                    <a:pt x="4993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5652243" y="2334165"/>
              <a:ext cx="364068" cy="95964"/>
            </a:xfrm>
            <a:custGeom>
              <a:avLst/>
              <a:gdLst/>
              <a:ahLst/>
              <a:cxnLst/>
              <a:rect l="l" t="t" r="r" b="b"/>
              <a:pathLst>
                <a:path w="5391" h="1421" extrusionOk="0">
                  <a:moveTo>
                    <a:pt x="119" y="0"/>
                  </a:moveTo>
                  <a:cubicBezTo>
                    <a:pt x="28" y="0"/>
                    <a:pt x="0" y="139"/>
                    <a:pt x="99" y="168"/>
                  </a:cubicBezTo>
                  <a:lnTo>
                    <a:pt x="5253" y="1417"/>
                  </a:lnTo>
                  <a:cubicBezTo>
                    <a:pt x="5259" y="1417"/>
                    <a:pt x="5265" y="1417"/>
                    <a:pt x="5275" y="1420"/>
                  </a:cubicBezTo>
                  <a:lnTo>
                    <a:pt x="5275" y="1420"/>
                  </a:lnTo>
                  <a:cubicBezTo>
                    <a:pt x="5374" y="1417"/>
                    <a:pt x="5391" y="1272"/>
                    <a:pt x="5293" y="1251"/>
                  </a:cubicBezTo>
                  <a:lnTo>
                    <a:pt x="136" y="2"/>
                  </a:lnTo>
                  <a:cubicBezTo>
                    <a:pt x="130" y="1"/>
                    <a:pt x="125" y="0"/>
                    <a:pt x="119" y="0"/>
                  </a:cubicBezTo>
                  <a:close/>
                  <a:moveTo>
                    <a:pt x="5275" y="1420"/>
                  </a:moveTo>
                  <a:cubicBezTo>
                    <a:pt x="5274" y="1420"/>
                    <a:pt x="5273" y="1420"/>
                    <a:pt x="5272" y="1420"/>
                  </a:cubicBezTo>
                  <a:lnTo>
                    <a:pt x="5275" y="1420"/>
                  </a:lnTo>
                  <a:cubicBezTo>
                    <a:pt x="5275" y="1420"/>
                    <a:pt x="5275" y="1420"/>
                    <a:pt x="5275" y="1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5603080" y="2418378"/>
              <a:ext cx="406140" cy="40925"/>
            </a:xfrm>
            <a:custGeom>
              <a:avLst/>
              <a:gdLst/>
              <a:ahLst/>
              <a:cxnLst/>
              <a:rect l="l" t="t" r="r" b="b"/>
              <a:pathLst>
                <a:path w="6014" h="606" extrusionOk="0">
                  <a:moveTo>
                    <a:pt x="90" y="0"/>
                  </a:moveTo>
                  <a:cubicBezTo>
                    <a:pt x="46" y="0"/>
                    <a:pt x="7" y="34"/>
                    <a:pt x="4" y="81"/>
                  </a:cubicBezTo>
                  <a:cubicBezTo>
                    <a:pt x="1" y="127"/>
                    <a:pt x="35" y="167"/>
                    <a:pt x="81" y="170"/>
                  </a:cubicBezTo>
                  <a:lnTo>
                    <a:pt x="5886" y="605"/>
                  </a:lnTo>
                  <a:lnTo>
                    <a:pt x="5895" y="605"/>
                  </a:lnTo>
                  <a:cubicBezTo>
                    <a:pt x="5897" y="605"/>
                    <a:pt x="5899" y="605"/>
                    <a:pt x="5901" y="605"/>
                  </a:cubicBezTo>
                  <a:cubicBezTo>
                    <a:pt x="6009" y="605"/>
                    <a:pt x="6013" y="439"/>
                    <a:pt x="5901" y="435"/>
                  </a:cubicBezTo>
                  <a:lnTo>
                    <a:pt x="96" y="1"/>
                  </a:ln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5692493" y="2477064"/>
              <a:ext cx="301938" cy="48218"/>
            </a:xfrm>
            <a:custGeom>
              <a:avLst/>
              <a:gdLst/>
              <a:ahLst/>
              <a:cxnLst/>
              <a:rect l="l" t="t" r="r" b="b"/>
              <a:pathLst>
                <a:path w="4471" h="714" extrusionOk="0">
                  <a:moveTo>
                    <a:pt x="4356" y="0"/>
                  </a:moveTo>
                  <a:cubicBezTo>
                    <a:pt x="4352" y="0"/>
                    <a:pt x="4347" y="1"/>
                    <a:pt x="4343" y="1"/>
                  </a:cubicBezTo>
                  <a:lnTo>
                    <a:pt x="108" y="544"/>
                  </a:lnTo>
                  <a:cubicBezTo>
                    <a:pt x="1" y="553"/>
                    <a:pt x="9" y="714"/>
                    <a:pt x="117" y="714"/>
                  </a:cubicBezTo>
                  <a:cubicBezTo>
                    <a:pt x="118" y="714"/>
                    <a:pt x="119" y="714"/>
                    <a:pt x="120" y="714"/>
                  </a:cubicBezTo>
                  <a:lnTo>
                    <a:pt x="129" y="714"/>
                  </a:lnTo>
                  <a:lnTo>
                    <a:pt x="4364" y="171"/>
                  </a:lnTo>
                  <a:cubicBezTo>
                    <a:pt x="4470" y="156"/>
                    <a:pt x="4455" y="0"/>
                    <a:pt x="4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 rot="134298">
              <a:off x="5651905" y="2334099"/>
              <a:ext cx="298692" cy="73947"/>
            </a:xfrm>
            <a:custGeom>
              <a:avLst/>
              <a:gdLst/>
              <a:ahLst/>
              <a:cxnLst/>
              <a:rect l="l" t="t" r="r" b="b"/>
              <a:pathLst>
                <a:path w="4423" h="1095" extrusionOk="0">
                  <a:moveTo>
                    <a:pt x="123" y="0"/>
                  </a:moveTo>
                  <a:cubicBezTo>
                    <a:pt x="29" y="0"/>
                    <a:pt x="1" y="146"/>
                    <a:pt x="104" y="169"/>
                  </a:cubicBezTo>
                  <a:lnTo>
                    <a:pt x="4284" y="1091"/>
                  </a:lnTo>
                  <a:cubicBezTo>
                    <a:pt x="4290" y="1094"/>
                    <a:pt x="4296" y="1094"/>
                    <a:pt x="4302" y="1094"/>
                  </a:cubicBezTo>
                  <a:cubicBezTo>
                    <a:pt x="4407" y="1094"/>
                    <a:pt x="4422" y="946"/>
                    <a:pt x="4321" y="925"/>
                  </a:cubicBezTo>
                  <a:lnTo>
                    <a:pt x="144" y="3"/>
                  </a:lnTo>
                  <a:cubicBezTo>
                    <a:pt x="137" y="1"/>
                    <a:pt x="12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5603080" y="2418378"/>
              <a:ext cx="293969" cy="35049"/>
            </a:xfrm>
            <a:custGeom>
              <a:avLst/>
              <a:gdLst/>
              <a:ahLst/>
              <a:cxnLst/>
              <a:rect l="l" t="t" r="r" b="b"/>
              <a:pathLst>
                <a:path w="4353" h="519" extrusionOk="0">
                  <a:moveTo>
                    <a:pt x="90" y="0"/>
                  </a:moveTo>
                  <a:cubicBezTo>
                    <a:pt x="47" y="0"/>
                    <a:pt x="10" y="33"/>
                    <a:pt x="4" y="78"/>
                  </a:cubicBezTo>
                  <a:cubicBezTo>
                    <a:pt x="1" y="127"/>
                    <a:pt x="35" y="167"/>
                    <a:pt x="81" y="170"/>
                  </a:cubicBezTo>
                  <a:lnTo>
                    <a:pt x="4229" y="516"/>
                  </a:lnTo>
                  <a:lnTo>
                    <a:pt x="4235" y="516"/>
                  </a:lnTo>
                  <a:lnTo>
                    <a:pt x="4239" y="519"/>
                  </a:lnTo>
                  <a:cubicBezTo>
                    <a:pt x="4346" y="516"/>
                    <a:pt x="4353" y="358"/>
                    <a:pt x="4245" y="346"/>
                  </a:cubicBezTo>
                  <a:lnTo>
                    <a:pt x="96" y="1"/>
                  </a:ln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5674934" y="2492664"/>
              <a:ext cx="185579" cy="36400"/>
            </a:xfrm>
            <a:custGeom>
              <a:avLst/>
              <a:gdLst/>
              <a:ahLst/>
              <a:cxnLst/>
              <a:rect l="l" t="t" r="r" b="b"/>
              <a:pathLst>
                <a:path w="2748" h="539" extrusionOk="0">
                  <a:moveTo>
                    <a:pt x="2633" y="1"/>
                  </a:moveTo>
                  <a:cubicBezTo>
                    <a:pt x="2629" y="1"/>
                    <a:pt x="2624" y="1"/>
                    <a:pt x="2619" y="2"/>
                  </a:cubicBezTo>
                  <a:lnTo>
                    <a:pt x="106" y="369"/>
                  </a:lnTo>
                  <a:cubicBezTo>
                    <a:pt x="1" y="381"/>
                    <a:pt x="10" y="538"/>
                    <a:pt x="118" y="538"/>
                  </a:cubicBezTo>
                  <a:cubicBezTo>
                    <a:pt x="124" y="538"/>
                    <a:pt x="127" y="538"/>
                    <a:pt x="130" y="535"/>
                  </a:cubicBezTo>
                  <a:lnTo>
                    <a:pt x="2644" y="168"/>
                  </a:lnTo>
                  <a:cubicBezTo>
                    <a:pt x="2747" y="151"/>
                    <a:pt x="2729" y="1"/>
                    <a:pt x="2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6660775" y="2611994"/>
              <a:ext cx="557683" cy="562748"/>
            </a:xfrm>
            <a:custGeom>
              <a:avLst/>
              <a:gdLst/>
              <a:ahLst/>
              <a:cxnLst/>
              <a:rect l="l" t="t" r="r" b="b"/>
              <a:pathLst>
                <a:path w="8258" h="8333" extrusionOk="0">
                  <a:moveTo>
                    <a:pt x="4761" y="0"/>
                  </a:moveTo>
                  <a:cubicBezTo>
                    <a:pt x="3478" y="0"/>
                    <a:pt x="2055" y="317"/>
                    <a:pt x="920" y="1393"/>
                  </a:cubicBezTo>
                  <a:cubicBezTo>
                    <a:pt x="309" y="1973"/>
                    <a:pt x="1" y="2676"/>
                    <a:pt x="1" y="3484"/>
                  </a:cubicBezTo>
                  <a:cubicBezTo>
                    <a:pt x="10" y="5810"/>
                    <a:pt x="2545" y="8209"/>
                    <a:pt x="2653" y="8311"/>
                  </a:cubicBezTo>
                  <a:cubicBezTo>
                    <a:pt x="2669" y="8323"/>
                    <a:pt x="2690" y="8333"/>
                    <a:pt x="2712" y="8333"/>
                  </a:cubicBezTo>
                  <a:cubicBezTo>
                    <a:pt x="2789" y="8333"/>
                    <a:pt x="2826" y="8240"/>
                    <a:pt x="2770" y="8185"/>
                  </a:cubicBezTo>
                  <a:cubicBezTo>
                    <a:pt x="2746" y="8163"/>
                    <a:pt x="180" y="5736"/>
                    <a:pt x="173" y="3484"/>
                  </a:cubicBezTo>
                  <a:cubicBezTo>
                    <a:pt x="170" y="2725"/>
                    <a:pt x="460" y="2062"/>
                    <a:pt x="1037" y="1519"/>
                  </a:cubicBezTo>
                  <a:cubicBezTo>
                    <a:pt x="2135" y="479"/>
                    <a:pt x="3516" y="171"/>
                    <a:pt x="4765" y="171"/>
                  </a:cubicBezTo>
                  <a:cubicBezTo>
                    <a:pt x="6554" y="171"/>
                    <a:pt x="8072" y="802"/>
                    <a:pt x="8097" y="813"/>
                  </a:cubicBezTo>
                  <a:cubicBezTo>
                    <a:pt x="8109" y="818"/>
                    <a:pt x="8121" y="821"/>
                    <a:pt x="8133" y="821"/>
                  </a:cubicBezTo>
                  <a:cubicBezTo>
                    <a:pt x="8216" y="821"/>
                    <a:pt x="8257" y="694"/>
                    <a:pt x="8165" y="656"/>
                  </a:cubicBezTo>
                  <a:cubicBezTo>
                    <a:pt x="8138" y="645"/>
                    <a:pt x="6591" y="0"/>
                    <a:pt x="4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7249929" y="2147032"/>
              <a:ext cx="60374" cy="38358"/>
            </a:xfrm>
            <a:custGeom>
              <a:avLst/>
              <a:gdLst/>
              <a:ahLst/>
              <a:cxnLst/>
              <a:rect l="l" t="t" r="r" b="b"/>
              <a:pathLst>
                <a:path w="894" h="568" extrusionOk="0">
                  <a:moveTo>
                    <a:pt x="327" y="1"/>
                  </a:moveTo>
                  <a:cubicBezTo>
                    <a:pt x="205" y="1"/>
                    <a:pt x="111" y="29"/>
                    <a:pt x="104" y="31"/>
                  </a:cubicBezTo>
                  <a:cubicBezTo>
                    <a:pt x="1" y="58"/>
                    <a:pt x="34" y="199"/>
                    <a:pt x="123" y="199"/>
                  </a:cubicBezTo>
                  <a:cubicBezTo>
                    <a:pt x="132" y="199"/>
                    <a:pt x="142" y="198"/>
                    <a:pt x="153" y="194"/>
                  </a:cubicBezTo>
                  <a:cubicBezTo>
                    <a:pt x="155" y="194"/>
                    <a:pt x="231" y="171"/>
                    <a:pt x="327" y="171"/>
                  </a:cubicBezTo>
                  <a:cubicBezTo>
                    <a:pt x="397" y="171"/>
                    <a:pt x="478" y="183"/>
                    <a:pt x="548" y="225"/>
                  </a:cubicBezTo>
                  <a:cubicBezTo>
                    <a:pt x="634" y="277"/>
                    <a:pt x="690" y="367"/>
                    <a:pt x="718" y="496"/>
                  </a:cubicBezTo>
                  <a:cubicBezTo>
                    <a:pt x="724" y="536"/>
                    <a:pt x="758" y="567"/>
                    <a:pt x="801" y="567"/>
                  </a:cubicBezTo>
                  <a:cubicBezTo>
                    <a:pt x="804" y="564"/>
                    <a:pt x="810" y="564"/>
                    <a:pt x="816" y="564"/>
                  </a:cubicBezTo>
                  <a:cubicBezTo>
                    <a:pt x="863" y="555"/>
                    <a:pt x="894" y="509"/>
                    <a:pt x="884" y="462"/>
                  </a:cubicBezTo>
                  <a:cubicBezTo>
                    <a:pt x="847" y="287"/>
                    <a:pt x="764" y="154"/>
                    <a:pt x="634" y="77"/>
                  </a:cubicBezTo>
                  <a:cubicBezTo>
                    <a:pt x="533" y="18"/>
                    <a:pt x="422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7318745" y="2196061"/>
              <a:ext cx="50920" cy="45787"/>
            </a:xfrm>
            <a:custGeom>
              <a:avLst/>
              <a:gdLst/>
              <a:ahLst/>
              <a:cxnLst/>
              <a:rect l="l" t="t" r="r" b="b"/>
              <a:pathLst>
                <a:path w="754" h="678" extrusionOk="0">
                  <a:moveTo>
                    <a:pt x="119" y="1"/>
                  </a:moveTo>
                  <a:cubicBezTo>
                    <a:pt x="99" y="1"/>
                    <a:pt x="87" y="2"/>
                    <a:pt x="84" y="2"/>
                  </a:cubicBezTo>
                  <a:cubicBezTo>
                    <a:pt x="35" y="5"/>
                    <a:pt x="1" y="45"/>
                    <a:pt x="4" y="94"/>
                  </a:cubicBezTo>
                  <a:cubicBezTo>
                    <a:pt x="10" y="137"/>
                    <a:pt x="50" y="171"/>
                    <a:pt x="97" y="171"/>
                  </a:cubicBezTo>
                  <a:cubicBezTo>
                    <a:pt x="97" y="171"/>
                    <a:pt x="106" y="171"/>
                    <a:pt x="122" y="171"/>
                  </a:cubicBezTo>
                  <a:cubicBezTo>
                    <a:pt x="186" y="171"/>
                    <a:pt x="361" y="181"/>
                    <a:pt x="473" y="285"/>
                  </a:cubicBezTo>
                  <a:cubicBezTo>
                    <a:pt x="547" y="356"/>
                    <a:pt x="581" y="458"/>
                    <a:pt x="578" y="588"/>
                  </a:cubicBezTo>
                  <a:cubicBezTo>
                    <a:pt x="578" y="637"/>
                    <a:pt x="615" y="674"/>
                    <a:pt x="661" y="677"/>
                  </a:cubicBezTo>
                  <a:lnTo>
                    <a:pt x="664" y="677"/>
                  </a:lnTo>
                  <a:cubicBezTo>
                    <a:pt x="710" y="677"/>
                    <a:pt x="747" y="640"/>
                    <a:pt x="750" y="597"/>
                  </a:cubicBezTo>
                  <a:cubicBezTo>
                    <a:pt x="754" y="415"/>
                    <a:pt x="701" y="270"/>
                    <a:pt x="590" y="165"/>
                  </a:cubicBezTo>
                  <a:cubicBezTo>
                    <a:pt x="433" y="15"/>
                    <a:pt x="206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7280049" y="2215443"/>
              <a:ext cx="50852" cy="45720"/>
            </a:xfrm>
            <a:custGeom>
              <a:avLst/>
              <a:gdLst/>
              <a:ahLst/>
              <a:cxnLst/>
              <a:rect l="l" t="t" r="r" b="b"/>
              <a:pathLst>
                <a:path w="753" h="677" extrusionOk="0">
                  <a:moveTo>
                    <a:pt x="117" y="1"/>
                  </a:moveTo>
                  <a:cubicBezTo>
                    <a:pt x="96" y="1"/>
                    <a:pt x="83" y="2"/>
                    <a:pt x="81" y="2"/>
                  </a:cubicBezTo>
                  <a:cubicBezTo>
                    <a:pt x="34" y="5"/>
                    <a:pt x="0" y="48"/>
                    <a:pt x="3" y="94"/>
                  </a:cubicBezTo>
                  <a:cubicBezTo>
                    <a:pt x="9" y="138"/>
                    <a:pt x="46" y="171"/>
                    <a:pt x="90" y="171"/>
                  </a:cubicBezTo>
                  <a:cubicBezTo>
                    <a:pt x="92" y="171"/>
                    <a:pt x="94" y="171"/>
                    <a:pt x="96" y="171"/>
                  </a:cubicBezTo>
                  <a:cubicBezTo>
                    <a:pt x="97" y="171"/>
                    <a:pt x="105" y="171"/>
                    <a:pt x="120" y="171"/>
                  </a:cubicBezTo>
                  <a:cubicBezTo>
                    <a:pt x="184" y="171"/>
                    <a:pt x="360" y="181"/>
                    <a:pt x="472" y="288"/>
                  </a:cubicBezTo>
                  <a:cubicBezTo>
                    <a:pt x="543" y="359"/>
                    <a:pt x="580" y="458"/>
                    <a:pt x="577" y="591"/>
                  </a:cubicBezTo>
                  <a:cubicBezTo>
                    <a:pt x="574" y="637"/>
                    <a:pt x="611" y="677"/>
                    <a:pt x="660" y="677"/>
                  </a:cubicBezTo>
                  <a:lnTo>
                    <a:pt x="663" y="677"/>
                  </a:lnTo>
                  <a:cubicBezTo>
                    <a:pt x="707" y="677"/>
                    <a:pt x="744" y="643"/>
                    <a:pt x="747" y="597"/>
                  </a:cubicBezTo>
                  <a:cubicBezTo>
                    <a:pt x="753" y="415"/>
                    <a:pt x="700" y="270"/>
                    <a:pt x="589" y="165"/>
                  </a:cubicBezTo>
                  <a:cubicBezTo>
                    <a:pt x="432" y="15"/>
                    <a:pt x="205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6177107" y="3002940"/>
              <a:ext cx="65304" cy="29579"/>
            </a:xfrm>
            <a:custGeom>
              <a:avLst/>
              <a:gdLst/>
              <a:ahLst/>
              <a:cxnLst/>
              <a:rect l="l" t="t" r="r" b="b"/>
              <a:pathLst>
                <a:path w="967" h="438" extrusionOk="0">
                  <a:moveTo>
                    <a:pt x="472" y="1"/>
                  </a:moveTo>
                  <a:cubicBezTo>
                    <a:pt x="259" y="1"/>
                    <a:pt x="80" y="120"/>
                    <a:pt x="72" y="126"/>
                  </a:cubicBezTo>
                  <a:cubicBezTo>
                    <a:pt x="1" y="182"/>
                    <a:pt x="49" y="282"/>
                    <a:pt x="121" y="282"/>
                  </a:cubicBezTo>
                  <a:cubicBezTo>
                    <a:pt x="136" y="282"/>
                    <a:pt x="152" y="278"/>
                    <a:pt x="168" y="267"/>
                  </a:cubicBezTo>
                  <a:cubicBezTo>
                    <a:pt x="170" y="267"/>
                    <a:pt x="316" y="172"/>
                    <a:pt x="474" y="172"/>
                  </a:cubicBezTo>
                  <a:cubicBezTo>
                    <a:pt x="500" y="172"/>
                    <a:pt x="527" y="175"/>
                    <a:pt x="553" y="181"/>
                  </a:cubicBezTo>
                  <a:cubicBezTo>
                    <a:pt x="652" y="206"/>
                    <a:pt x="732" y="277"/>
                    <a:pt x="797" y="391"/>
                  </a:cubicBezTo>
                  <a:cubicBezTo>
                    <a:pt x="809" y="419"/>
                    <a:pt x="840" y="437"/>
                    <a:pt x="874" y="437"/>
                  </a:cubicBezTo>
                  <a:cubicBezTo>
                    <a:pt x="886" y="434"/>
                    <a:pt x="899" y="431"/>
                    <a:pt x="911" y="425"/>
                  </a:cubicBezTo>
                  <a:cubicBezTo>
                    <a:pt x="951" y="403"/>
                    <a:pt x="966" y="351"/>
                    <a:pt x="945" y="311"/>
                  </a:cubicBezTo>
                  <a:cubicBezTo>
                    <a:pt x="858" y="150"/>
                    <a:pt x="741" y="52"/>
                    <a:pt x="593" y="15"/>
                  </a:cubicBezTo>
                  <a:cubicBezTo>
                    <a:pt x="552" y="5"/>
                    <a:pt x="512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6131792" y="2958166"/>
              <a:ext cx="66452" cy="29512"/>
            </a:xfrm>
            <a:custGeom>
              <a:avLst/>
              <a:gdLst/>
              <a:ahLst/>
              <a:cxnLst/>
              <a:rect l="l" t="t" r="r" b="b"/>
              <a:pathLst>
                <a:path w="984" h="437" extrusionOk="0">
                  <a:moveTo>
                    <a:pt x="478" y="1"/>
                  </a:moveTo>
                  <a:cubicBezTo>
                    <a:pt x="267" y="1"/>
                    <a:pt x="87" y="120"/>
                    <a:pt x="77" y="125"/>
                  </a:cubicBezTo>
                  <a:cubicBezTo>
                    <a:pt x="1" y="179"/>
                    <a:pt x="52" y="284"/>
                    <a:pt x="125" y="284"/>
                  </a:cubicBezTo>
                  <a:cubicBezTo>
                    <a:pt x="141" y="284"/>
                    <a:pt x="158" y="279"/>
                    <a:pt x="175" y="267"/>
                  </a:cubicBezTo>
                  <a:cubicBezTo>
                    <a:pt x="178" y="267"/>
                    <a:pt x="323" y="172"/>
                    <a:pt x="482" y="172"/>
                  </a:cubicBezTo>
                  <a:cubicBezTo>
                    <a:pt x="508" y="172"/>
                    <a:pt x="535" y="175"/>
                    <a:pt x="561" y="181"/>
                  </a:cubicBezTo>
                  <a:cubicBezTo>
                    <a:pt x="657" y="206"/>
                    <a:pt x="740" y="277"/>
                    <a:pt x="802" y="391"/>
                  </a:cubicBezTo>
                  <a:cubicBezTo>
                    <a:pt x="817" y="418"/>
                    <a:pt x="847" y="436"/>
                    <a:pt x="877" y="437"/>
                  </a:cubicBezTo>
                  <a:lnTo>
                    <a:pt x="877" y="437"/>
                  </a:lnTo>
                  <a:cubicBezTo>
                    <a:pt x="941" y="436"/>
                    <a:pt x="983" y="366"/>
                    <a:pt x="953" y="310"/>
                  </a:cubicBezTo>
                  <a:cubicBezTo>
                    <a:pt x="863" y="150"/>
                    <a:pt x="746" y="51"/>
                    <a:pt x="598" y="14"/>
                  </a:cubicBezTo>
                  <a:cubicBezTo>
                    <a:pt x="558" y="5"/>
                    <a:pt x="517" y="1"/>
                    <a:pt x="478" y="1"/>
                  </a:cubicBezTo>
                  <a:close/>
                  <a:moveTo>
                    <a:pt x="877" y="437"/>
                  </a:moveTo>
                  <a:lnTo>
                    <a:pt x="877" y="437"/>
                  </a:lnTo>
                  <a:cubicBezTo>
                    <a:pt x="877" y="437"/>
                    <a:pt x="876" y="437"/>
                    <a:pt x="876" y="437"/>
                  </a:cubicBezTo>
                  <a:lnTo>
                    <a:pt x="879" y="437"/>
                  </a:lnTo>
                  <a:cubicBezTo>
                    <a:pt x="878" y="437"/>
                    <a:pt x="878" y="437"/>
                    <a:pt x="877" y="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6078036" y="2994026"/>
              <a:ext cx="65844" cy="29512"/>
            </a:xfrm>
            <a:custGeom>
              <a:avLst/>
              <a:gdLst/>
              <a:ahLst/>
              <a:cxnLst/>
              <a:rect l="l" t="t" r="r" b="b"/>
              <a:pathLst>
                <a:path w="975" h="437" extrusionOk="0">
                  <a:moveTo>
                    <a:pt x="479" y="0"/>
                  </a:moveTo>
                  <a:cubicBezTo>
                    <a:pt x="267" y="0"/>
                    <a:pt x="87" y="120"/>
                    <a:pt x="77" y="125"/>
                  </a:cubicBezTo>
                  <a:cubicBezTo>
                    <a:pt x="1" y="178"/>
                    <a:pt x="52" y="283"/>
                    <a:pt x="126" y="283"/>
                  </a:cubicBezTo>
                  <a:cubicBezTo>
                    <a:pt x="142" y="283"/>
                    <a:pt x="159" y="278"/>
                    <a:pt x="176" y="267"/>
                  </a:cubicBezTo>
                  <a:cubicBezTo>
                    <a:pt x="178" y="267"/>
                    <a:pt x="324" y="172"/>
                    <a:pt x="482" y="172"/>
                  </a:cubicBezTo>
                  <a:cubicBezTo>
                    <a:pt x="508" y="172"/>
                    <a:pt x="535" y="174"/>
                    <a:pt x="561" y="180"/>
                  </a:cubicBezTo>
                  <a:cubicBezTo>
                    <a:pt x="660" y="205"/>
                    <a:pt x="740" y="276"/>
                    <a:pt x="802" y="390"/>
                  </a:cubicBezTo>
                  <a:cubicBezTo>
                    <a:pt x="817" y="418"/>
                    <a:pt x="848" y="436"/>
                    <a:pt x="879" y="436"/>
                  </a:cubicBezTo>
                  <a:cubicBezTo>
                    <a:pt x="894" y="433"/>
                    <a:pt x="907" y="430"/>
                    <a:pt x="919" y="424"/>
                  </a:cubicBezTo>
                  <a:cubicBezTo>
                    <a:pt x="959" y="403"/>
                    <a:pt x="975" y="350"/>
                    <a:pt x="953" y="310"/>
                  </a:cubicBezTo>
                  <a:cubicBezTo>
                    <a:pt x="867" y="150"/>
                    <a:pt x="746" y="51"/>
                    <a:pt x="598" y="14"/>
                  </a:cubicBezTo>
                  <a:cubicBezTo>
                    <a:pt x="558" y="4"/>
                    <a:pt x="518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6042244" y="2949252"/>
              <a:ext cx="65844" cy="29512"/>
            </a:xfrm>
            <a:custGeom>
              <a:avLst/>
              <a:gdLst/>
              <a:ahLst/>
              <a:cxnLst/>
              <a:rect l="l" t="t" r="r" b="b"/>
              <a:pathLst>
                <a:path w="975" h="437" extrusionOk="0">
                  <a:moveTo>
                    <a:pt x="478" y="0"/>
                  </a:moveTo>
                  <a:cubicBezTo>
                    <a:pt x="267" y="0"/>
                    <a:pt x="87" y="120"/>
                    <a:pt x="76" y="125"/>
                  </a:cubicBezTo>
                  <a:cubicBezTo>
                    <a:pt x="0" y="178"/>
                    <a:pt x="51" y="283"/>
                    <a:pt x="125" y="283"/>
                  </a:cubicBezTo>
                  <a:cubicBezTo>
                    <a:pt x="141" y="283"/>
                    <a:pt x="158" y="278"/>
                    <a:pt x="175" y="267"/>
                  </a:cubicBezTo>
                  <a:cubicBezTo>
                    <a:pt x="178" y="267"/>
                    <a:pt x="323" y="172"/>
                    <a:pt x="481" y="172"/>
                  </a:cubicBezTo>
                  <a:cubicBezTo>
                    <a:pt x="508" y="172"/>
                    <a:pt x="534" y="174"/>
                    <a:pt x="561" y="180"/>
                  </a:cubicBezTo>
                  <a:cubicBezTo>
                    <a:pt x="659" y="205"/>
                    <a:pt x="740" y="276"/>
                    <a:pt x="801" y="390"/>
                  </a:cubicBezTo>
                  <a:cubicBezTo>
                    <a:pt x="817" y="418"/>
                    <a:pt x="848" y="436"/>
                    <a:pt x="878" y="436"/>
                  </a:cubicBezTo>
                  <a:cubicBezTo>
                    <a:pt x="894" y="436"/>
                    <a:pt x="906" y="430"/>
                    <a:pt x="919" y="424"/>
                  </a:cubicBezTo>
                  <a:cubicBezTo>
                    <a:pt x="959" y="402"/>
                    <a:pt x="974" y="350"/>
                    <a:pt x="952" y="310"/>
                  </a:cubicBezTo>
                  <a:cubicBezTo>
                    <a:pt x="866" y="149"/>
                    <a:pt x="746" y="51"/>
                    <a:pt x="598" y="14"/>
                  </a:cubicBezTo>
                  <a:cubicBezTo>
                    <a:pt x="557" y="4"/>
                    <a:pt x="517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1" name="Google Shape;2941;p30"/>
            <p:cNvSpPr/>
            <p:nvPr/>
          </p:nvSpPr>
          <p:spPr>
            <a:xfrm>
              <a:off x="5993958" y="2992270"/>
              <a:ext cx="65777" cy="29377"/>
            </a:xfrm>
            <a:custGeom>
              <a:avLst/>
              <a:gdLst/>
              <a:ahLst/>
              <a:cxnLst/>
              <a:rect l="l" t="t" r="r" b="b"/>
              <a:pathLst>
                <a:path w="974" h="435" extrusionOk="0">
                  <a:moveTo>
                    <a:pt x="475" y="0"/>
                  </a:moveTo>
                  <a:cubicBezTo>
                    <a:pt x="263" y="0"/>
                    <a:pt x="87" y="119"/>
                    <a:pt x="79" y="126"/>
                  </a:cubicBezTo>
                  <a:cubicBezTo>
                    <a:pt x="0" y="180"/>
                    <a:pt x="51" y="284"/>
                    <a:pt x="126" y="284"/>
                  </a:cubicBezTo>
                  <a:cubicBezTo>
                    <a:pt x="141" y="284"/>
                    <a:pt x="158" y="279"/>
                    <a:pt x="175" y="268"/>
                  </a:cubicBezTo>
                  <a:cubicBezTo>
                    <a:pt x="177" y="266"/>
                    <a:pt x="320" y="172"/>
                    <a:pt x="476" y="172"/>
                  </a:cubicBezTo>
                  <a:cubicBezTo>
                    <a:pt x="504" y="172"/>
                    <a:pt x="532" y="175"/>
                    <a:pt x="560" y="182"/>
                  </a:cubicBezTo>
                  <a:cubicBezTo>
                    <a:pt x="659" y="203"/>
                    <a:pt x="739" y="274"/>
                    <a:pt x="801" y="392"/>
                  </a:cubicBezTo>
                  <a:cubicBezTo>
                    <a:pt x="816" y="419"/>
                    <a:pt x="847" y="435"/>
                    <a:pt x="878" y="435"/>
                  </a:cubicBezTo>
                  <a:cubicBezTo>
                    <a:pt x="893" y="435"/>
                    <a:pt x="906" y="432"/>
                    <a:pt x="918" y="425"/>
                  </a:cubicBezTo>
                  <a:cubicBezTo>
                    <a:pt x="958" y="401"/>
                    <a:pt x="973" y="348"/>
                    <a:pt x="952" y="308"/>
                  </a:cubicBezTo>
                  <a:cubicBezTo>
                    <a:pt x="866" y="148"/>
                    <a:pt x="745" y="49"/>
                    <a:pt x="600" y="15"/>
                  </a:cubicBezTo>
                  <a:cubicBezTo>
                    <a:pt x="558" y="5"/>
                    <a:pt x="516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30"/>
            <p:cNvSpPr/>
            <p:nvPr/>
          </p:nvSpPr>
          <p:spPr>
            <a:xfrm>
              <a:off x="5949117" y="2961746"/>
              <a:ext cx="65844" cy="29512"/>
            </a:xfrm>
            <a:custGeom>
              <a:avLst/>
              <a:gdLst/>
              <a:ahLst/>
              <a:cxnLst/>
              <a:rect l="l" t="t" r="r" b="b"/>
              <a:pathLst>
                <a:path w="975" h="437" extrusionOk="0">
                  <a:moveTo>
                    <a:pt x="481" y="0"/>
                  </a:moveTo>
                  <a:cubicBezTo>
                    <a:pt x="267" y="0"/>
                    <a:pt x="87" y="120"/>
                    <a:pt x="77" y="128"/>
                  </a:cubicBezTo>
                  <a:cubicBezTo>
                    <a:pt x="0" y="181"/>
                    <a:pt x="52" y="285"/>
                    <a:pt x="126" y="285"/>
                  </a:cubicBezTo>
                  <a:cubicBezTo>
                    <a:pt x="142" y="285"/>
                    <a:pt x="159" y="281"/>
                    <a:pt x="176" y="270"/>
                  </a:cubicBezTo>
                  <a:cubicBezTo>
                    <a:pt x="178" y="267"/>
                    <a:pt x="324" y="172"/>
                    <a:pt x="482" y="172"/>
                  </a:cubicBezTo>
                  <a:cubicBezTo>
                    <a:pt x="508" y="172"/>
                    <a:pt x="535" y="174"/>
                    <a:pt x="561" y="180"/>
                  </a:cubicBezTo>
                  <a:cubicBezTo>
                    <a:pt x="660" y="205"/>
                    <a:pt x="740" y="276"/>
                    <a:pt x="802" y="390"/>
                  </a:cubicBezTo>
                  <a:cubicBezTo>
                    <a:pt x="817" y="421"/>
                    <a:pt x="848" y="436"/>
                    <a:pt x="879" y="436"/>
                  </a:cubicBezTo>
                  <a:cubicBezTo>
                    <a:pt x="894" y="436"/>
                    <a:pt x="906" y="433"/>
                    <a:pt x="919" y="424"/>
                  </a:cubicBezTo>
                  <a:cubicBezTo>
                    <a:pt x="959" y="402"/>
                    <a:pt x="974" y="350"/>
                    <a:pt x="953" y="310"/>
                  </a:cubicBezTo>
                  <a:cubicBezTo>
                    <a:pt x="866" y="150"/>
                    <a:pt x="746" y="51"/>
                    <a:pt x="601" y="14"/>
                  </a:cubicBezTo>
                  <a:cubicBezTo>
                    <a:pt x="560" y="4"/>
                    <a:pt x="520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6224920" y="2977886"/>
              <a:ext cx="65777" cy="29444"/>
            </a:xfrm>
            <a:custGeom>
              <a:avLst/>
              <a:gdLst/>
              <a:ahLst/>
              <a:cxnLst/>
              <a:rect l="l" t="t" r="r" b="b"/>
              <a:pathLst>
                <a:path w="974" h="436" extrusionOk="0">
                  <a:moveTo>
                    <a:pt x="475" y="1"/>
                  </a:moveTo>
                  <a:cubicBezTo>
                    <a:pt x="265" y="1"/>
                    <a:pt x="87" y="121"/>
                    <a:pt x="76" y="126"/>
                  </a:cubicBezTo>
                  <a:cubicBezTo>
                    <a:pt x="0" y="180"/>
                    <a:pt x="51" y="285"/>
                    <a:pt x="125" y="285"/>
                  </a:cubicBezTo>
                  <a:cubicBezTo>
                    <a:pt x="141" y="285"/>
                    <a:pt x="158" y="280"/>
                    <a:pt x="175" y="268"/>
                  </a:cubicBezTo>
                  <a:cubicBezTo>
                    <a:pt x="178" y="266"/>
                    <a:pt x="320" y="172"/>
                    <a:pt x="477" y="172"/>
                  </a:cubicBezTo>
                  <a:cubicBezTo>
                    <a:pt x="504" y="172"/>
                    <a:pt x="533" y="175"/>
                    <a:pt x="561" y="182"/>
                  </a:cubicBezTo>
                  <a:cubicBezTo>
                    <a:pt x="656" y="204"/>
                    <a:pt x="740" y="274"/>
                    <a:pt x="801" y="392"/>
                  </a:cubicBezTo>
                  <a:cubicBezTo>
                    <a:pt x="816" y="417"/>
                    <a:pt x="843" y="435"/>
                    <a:pt x="872" y="435"/>
                  </a:cubicBezTo>
                  <a:cubicBezTo>
                    <a:pt x="874" y="435"/>
                    <a:pt x="876" y="435"/>
                    <a:pt x="878" y="435"/>
                  </a:cubicBezTo>
                  <a:cubicBezTo>
                    <a:pt x="891" y="435"/>
                    <a:pt x="906" y="432"/>
                    <a:pt x="915" y="426"/>
                  </a:cubicBezTo>
                  <a:cubicBezTo>
                    <a:pt x="959" y="401"/>
                    <a:pt x="974" y="352"/>
                    <a:pt x="952" y="308"/>
                  </a:cubicBezTo>
                  <a:cubicBezTo>
                    <a:pt x="863" y="148"/>
                    <a:pt x="746" y="49"/>
                    <a:pt x="598" y="15"/>
                  </a:cubicBezTo>
                  <a:cubicBezTo>
                    <a:pt x="556" y="5"/>
                    <a:pt x="515" y="1"/>
                    <a:pt x="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30"/>
            <p:cNvSpPr/>
            <p:nvPr/>
          </p:nvSpPr>
          <p:spPr>
            <a:xfrm>
              <a:off x="6255309" y="3019148"/>
              <a:ext cx="66452" cy="29377"/>
            </a:xfrm>
            <a:custGeom>
              <a:avLst/>
              <a:gdLst/>
              <a:ahLst/>
              <a:cxnLst/>
              <a:rect l="l" t="t" r="r" b="b"/>
              <a:pathLst>
                <a:path w="984" h="435" extrusionOk="0">
                  <a:moveTo>
                    <a:pt x="474" y="0"/>
                  </a:moveTo>
                  <a:cubicBezTo>
                    <a:pt x="264" y="0"/>
                    <a:pt x="87" y="118"/>
                    <a:pt x="77" y="126"/>
                  </a:cubicBezTo>
                  <a:cubicBezTo>
                    <a:pt x="0" y="180"/>
                    <a:pt x="52" y="283"/>
                    <a:pt x="126" y="283"/>
                  </a:cubicBezTo>
                  <a:cubicBezTo>
                    <a:pt x="142" y="283"/>
                    <a:pt x="159" y="279"/>
                    <a:pt x="175" y="268"/>
                  </a:cubicBezTo>
                  <a:cubicBezTo>
                    <a:pt x="178" y="265"/>
                    <a:pt x="321" y="170"/>
                    <a:pt x="481" y="170"/>
                  </a:cubicBezTo>
                  <a:cubicBezTo>
                    <a:pt x="507" y="170"/>
                    <a:pt x="534" y="172"/>
                    <a:pt x="561" y="179"/>
                  </a:cubicBezTo>
                  <a:cubicBezTo>
                    <a:pt x="657" y="203"/>
                    <a:pt x="740" y="274"/>
                    <a:pt x="802" y="391"/>
                  </a:cubicBezTo>
                  <a:cubicBezTo>
                    <a:pt x="817" y="419"/>
                    <a:pt x="847" y="434"/>
                    <a:pt x="877" y="435"/>
                  </a:cubicBezTo>
                  <a:lnTo>
                    <a:pt x="877" y="435"/>
                  </a:lnTo>
                  <a:cubicBezTo>
                    <a:pt x="941" y="433"/>
                    <a:pt x="983" y="366"/>
                    <a:pt x="953" y="308"/>
                  </a:cubicBezTo>
                  <a:cubicBezTo>
                    <a:pt x="866" y="148"/>
                    <a:pt x="746" y="49"/>
                    <a:pt x="598" y="15"/>
                  </a:cubicBezTo>
                  <a:cubicBezTo>
                    <a:pt x="556" y="5"/>
                    <a:pt x="514" y="0"/>
                    <a:pt x="474" y="0"/>
                  </a:cubicBezTo>
                  <a:close/>
                  <a:moveTo>
                    <a:pt x="877" y="435"/>
                  </a:moveTo>
                  <a:lnTo>
                    <a:pt x="877" y="435"/>
                  </a:lnTo>
                  <a:cubicBezTo>
                    <a:pt x="877" y="435"/>
                    <a:pt x="876" y="435"/>
                    <a:pt x="876" y="435"/>
                  </a:cubicBezTo>
                  <a:lnTo>
                    <a:pt x="879" y="435"/>
                  </a:lnTo>
                  <a:cubicBezTo>
                    <a:pt x="878" y="435"/>
                    <a:pt x="878" y="435"/>
                    <a:pt x="877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30"/>
            <p:cNvSpPr/>
            <p:nvPr/>
          </p:nvSpPr>
          <p:spPr>
            <a:xfrm>
              <a:off x="7347514" y="2258056"/>
              <a:ext cx="42951" cy="55647"/>
            </a:xfrm>
            <a:custGeom>
              <a:avLst/>
              <a:gdLst/>
              <a:ahLst/>
              <a:cxnLst/>
              <a:rect l="l" t="t" r="r" b="b"/>
              <a:pathLst>
                <a:path w="636" h="824" extrusionOk="0">
                  <a:moveTo>
                    <a:pt x="94" y="0"/>
                  </a:moveTo>
                  <a:cubicBezTo>
                    <a:pt x="55" y="0"/>
                    <a:pt x="21" y="28"/>
                    <a:pt x="13" y="68"/>
                  </a:cubicBezTo>
                  <a:cubicBezTo>
                    <a:pt x="1" y="114"/>
                    <a:pt x="31" y="160"/>
                    <a:pt x="78" y="169"/>
                  </a:cubicBezTo>
                  <a:cubicBezTo>
                    <a:pt x="78" y="169"/>
                    <a:pt x="309" y="225"/>
                    <a:pt x="405" y="391"/>
                  </a:cubicBezTo>
                  <a:cubicBezTo>
                    <a:pt x="454" y="478"/>
                    <a:pt x="457" y="586"/>
                    <a:pt x="417" y="709"/>
                  </a:cubicBezTo>
                  <a:cubicBezTo>
                    <a:pt x="402" y="755"/>
                    <a:pt x="426" y="802"/>
                    <a:pt x="473" y="817"/>
                  </a:cubicBezTo>
                  <a:cubicBezTo>
                    <a:pt x="479" y="820"/>
                    <a:pt x="488" y="823"/>
                    <a:pt x="497" y="823"/>
                  </a:cubicBezTo>
                  <a:cubicBezTo>
                    <a:pt x="534" y="823"/>
                    <a:pt x="568" y="799"/>
                    <a:pt x="580" y="765"/>
                  </a:cubicBezTo>
                  <a:cubicBezTo>
                    <a:pt x="636" y="589"/>
                    <a:pt x="630" y="435"/>
                    <a:pt x="553" y="305"/>
                  </a:cubicBezTo>
                  <a:cubicBezTo>
                    <a:pt x="420" y="71"/>
                    <a:pt x="127" y="6"/>
                    <a:pt x="115" y="3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7086028" y="2081593"/>
              <a:ext cx="60577" cy="37751"/>
            </a:xfrm>
            <a:custGeom>
              <a:avLst/>
              <a:gdLst/>
              <a:ahLst/>
              <a:cxnLst/>
              <a:rect l="l" t="t" r="r" b="b"/>
              <a:pathLst>
                <a:path w="897" h="559" extrusionOk="0">
                  <a:moveTo>
                    <a:pt x="331" y="1"/>
                  </a:moveTo>
                  <a:cubicBezTo>
                    <a:pt x="204" y="1"/>
                    <a:pt x="105" y="32"/>
                    <a:pt x="97" y="34"/>
                  </a:cubicBezTo>
                  <a:cubicBezTo>
                    <a:pt x="0" y="68"/>
                    <a:pt x="33" y="203"/>
                    <a:pt x="119" y="203"/>
                  </a:cubicBezTo>
                  <a:cubicBezTo>
                    <a:pt x="129" y="203"/>
                    <a:pt x="139" y="201"/>
                    <a:pt x="150" y="198"/>
                  </a:cubicBezTo>
                  <a:cubicBezTo>
                    <a:pt x="152" y="198"/>
                    <a:pt x="233" y="172"/>
                    <a:pt x="333" y="172"/>
                  </a:cubicBezTo>
                  <a:cubicBezTo>
                    <a:pt x="401" y="172"/>
                    <a:pt x="478" y="184"/>
                    <a:pt x="545" y="222"/>
                  </a:cubicBezTo>
                  <a:cubicBezTo>
                    <a:pt x="634" y="272"/>
                    <a:pt x="693" y="364"/>
                    <a:pt x="720" y="491"/>
                  </a:cubicBezTo>
                  <a:cubicBezTo>
                    <a:pt x="727" y="531"/>
                    <a:pt x="764" y="559"/>
                    <a:pt x="804" y="559"/>
                  </a:cubicBezTo>
                  <a:cubicBezTo>
                    <a:pt x="810" y="559"/>
                    <a:pt x="816" y="559"/>
                    <a:pt x="822" y="555"/>
                  </a:cubicBezTo>
                  <a:cubicBezTo>
                    <a:pt x="869" y="546"/>
                    <a:pt x="896" y="500"/>
                    <a:pt x="887" y="454"/>
                  </a:cubicBezTo>
                  <a:cubicBezTo>
                    <a:pt x="847" y="278"/>
                    <a:pt x="761" y="151"/>
                    <a:pt x="628" y="74"/>
                  </a:cubicBezTo>
                  <a:cubicBezTo>
                    <a:pt x="531" y="17"/>
                    <a:pt x="424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7199888" y="2169656"/>
              <a:ext cx="60239" cy="38223"/>
            </a:xfrm>
            <a:custGeom>
              <a:avLst/>
              <a:gdLst/>
              <a:ahLst/>
              <a:cxnLst/>
              <a:rect l="l" t="t" r="r" b="b"/>
              <a:pathLst>
                <a:path w="892" h="566" extrusionOk="0">
                  <a:moveTo>
                    <a:pt x="321" y="1"/>
                  </a:moveTo>
                  <a:cubicBezTo>
                    <a:pt x="201" y="1"/>
                    <a:pt x="109" y="28"/>
                    <a:pt x="102" y="32"/>
                  </a:cubicBezTo>
                  <a:cubicBezTo>
                    <a:pt x="1" y="63"/>
                    <a:pt x="35" y="200"/>
                    <a:pt x="122" y="200"/>
                  </a:cubicBezTo>
                  <a:cubicBezTo>
                    <a:pt x="131" y="200"/>
                    <a:pt x="141" y="198"/>
                    <a:pt x="151" y="195"/>
                  </a:cubicBezTo>
                  <a:cubicBezTo>
                    <a:pt x="153" y="195"/>
                    <a:pt x="230" y="173"/>
                    <a:pt x="326" y="173"/>
                  </a:cubicBezTo>
                  <a:cubicBezTo>
                    <a:pt x="397" y="173"/>
                    <a:pt x="477" y="185"/>
                    <a:pt x="546" y="226"/>
                  </a:cubicBezTo>
                  <a:cubicBezTo>
                    <a:pt x="632" y="279"/>
                    <a:pt x="688" y="368"/>
                    <a:pt x="712" y="498"/>
                  </a:cubicBezTo>
                  <a:cubicBezTo>
                    <a:pt x="722" y="538"/>
                    <a:pt x="756" y="565"/>
                    <a:pt x="799" y="565"/>
                  </a:cubicBezTo>
                  <a:lnTo>
                    <a:pt x="814" y="565"/>
                  </a:lnTo>
                  <a:cubicBezTo>
                    <a:pt x="860" y="556"/>
                    <a:pt x="891" y="510"/>
                    <a:pt x="882" y="464"/>
                  </a:cubicBezTo>
                  <a:cubicBezTo>
                    <a:pt x="845" y="285"/>
                    <a:pt x="762" y="155"/>
                    <a:pt x="632" y="78"/>
                  </a:cubicBezTo>
                  <a:cubicBezTo>
                    <a:pt x="530" y="18"/>
                    <a:pt x="417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7174090" y="2108336"/>
              <a:ext cx="59969" cy="38088"/>
            </a:xfrm>
            <a:custGeom>
              <a:avLst/>
              <a:gdLst/>
              <a:ahLst/>
              <a:cxnLst/>
              <a:rect l="l" t="t" r="r" b="b"/>
              <a:pathLst>
                <a:path w="888" h="564" extrusionOk="0">
                  <a:moveTo>
                    <a:pt x="323" y="0"/>
                  </a:moveTo>
                  <a:cubicBezTo>
                    <a:pt x="200" y="0"/>
                    <a:pt x="105" y="28"/>
                    <a:pt x="98" y="30"/>
                  </a:cubicBezTo>
                  <a:cubicBezTo>
                    <a:pt x="0" y="61"/>
                    <a:pt x="32" y="198"/>
                    <a:pt x="121" y="198"/>
                  </a:cubicBezTo>
                  <a:cubicBezTo>
                    <a:pt x="130" y="198"/>
                    <a:pt x="140" y="197"/>
                    <a:pt x="151" y="193"/>
                  </a:cubicBezTo>
                  <a:cubicBezTo>
                    <a:pt x="151" y="193"/>
                    <a:pt x="227" y="171"/>
                    <a:pt x="323" y="171"/>
                  </a:cubicBezTo>
                  <a:cubicBezTo>
                    <a:pt x="393" y="171"/>
                    <a:pt x="473" y="183"/>
                    <a:pt x="542" y="224"/>
                  </a:cubicBezTo>
                  <a:cubicBezTo>
                    <a:pt x="629" y="274"/>
                    <a:pt x="687" y="366"/>
                    <a:pt x="712" y="496"/>
                  </a:cubicBezTo>
                  <a:cubicBezTo>
                    <a:pt x="721" y="536"/>
                    <a:pt x="755" y="564"/>
                    <a:pt x="795" y="564"/>
                  </a:cubicBezTo>
                  <a:lnTo>
                    <a:pt x="814" y="564"/>
                  </a:lnTo>
                  <a:cubicBezTo>
                    <a:pt x="860" y="554"/>
                    <a:pt x="888" y="508"/>
                    <a:pt x="882" y="462"/>
                  </a:cubicBezTo>
                  <a:cubicBezTo>
                    <a:pt x="845" y="286"/>
                    <a:pt x="761" y="153"/>
                    <a:pt x="632" y="76"/>
                  </a:cubicBezTo>
                  <a:cubicBezTo>
                    <a:pt x="531" y="17"/>
                    <a:pt x="419" y="0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7132017" y="2129339"/>
              <a:ext cx="59969" cy="38156"/>
            </a:xfrm>
            <a:custGeom>
              <a:avLst/>
              <a:gdLst/>
              <a:ahLst/>
              <a:cxnLst/>
              <a:rect l="l" t="t" r="r" b="b"/>
              <a:pathLst>
                <a:path w="888" h="565" extrusionOk="0">
                  <a:moveTo>
                    <a:pt x="323" y="1"/>
                  </a:moveTo>
                  <a:cubicBezTo>
                    <a:pt x="200" y="1"/>
                    <a:pt x="105" y="29"/>
                    <a:pt x="98" y="30"/>
                  </a:cubicBezTo>
                  <a:cubicBezTo>
                    <a:pt x="0" y="61"/>
                    <a:pt x="32" y="199"/>
                    <a:pt x="121" y="199"/>
                  </a:cubicBezTo>
                  <a:cubicBezTo>
                    <a:pt x="130" y="199"/>
                    <a:pt x="140" y="197"/>
                    <a:pt x="151" y="194"/>
                  </a:cubicBezTo>
                  <a:cubicBezTo>
                    <a:pt x="151" y="194"/>
                    <a:pt x="227" y="171"/>
                    <a:pt x="323" y="171"/>
                  </a:cubicBezTo>
                  <a:cubicBezTo>
                    <a:pt x="393" y="171"/>
                    <a:pt x="473" y="183"/>
                    <a:pt x="542" y="225"/>
                  </a:cubicBezTo>
                  <a:cubicBezTo>
                    <a:pt x="629" y="274"/>
                    <a:pt x="687" y="367"/>
                    <a:pt x="712" y="496"/>
                  </a:cubicBezTo>
                  <a:cubicBezTo>
                    <a:pt x="718" y="536"/>
                    <a:pt x="755" y="564"/>
                    <a:pt x="795" y="564"/>
                  </a:cubicBezTo>
                  <a:lnTo>
                    <a:pt x="814" y="564"/>
                  </a:lnTo>
                  <a:cubicBezTo>
                    <a:pt x="860" y="555"/>
                    <a:pt x="888" y="509"/>
                    <a:pt x="878" y="462"/>
                  </a:cubicBezTo>
                  <a:cubicBezTo>
                    <a:pt x="844" y="286"/>
                    <a:pt x="761" y="154"/>
                    <a:pt x="629" y="77"/>
                  </a:cubicBezTo>
                  <a:cubicBezTo>
                    <a:pt x="529" y="17"/>
                    <a:pt x="41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5286960" y="2590654"/>
              <a:ext cx="182270" cy="54431"/>
            </a:xfrm>
            <a:custGeom>
              <a:avLst/>
              <a:gdLst/>
              <a:ahLst/>
              <a:cxnLst/>
              <a:rect l="l" t="t" r="r" b="b"/>
              <a:pathLst>
                <a:path w="2699" h="806" extrusionOk="0">
                  <a:moveTo>
                    <a:pt x="2584" y="0"/>
                  </a:moveTo>
                  <a:cubicBezTo>
                    <a:pt x="2523" y="0"/>
                    <a:pt x="1113" y="6"/>
                    <a:pt x="74" y="648"/>
                  </a:cubicBezTo>
                  <a:cubicBezTo>
                    <a:pt x="1" y="691"/>
                    <a:pt x="30" y="805"/>
                    <a:pt x="114" y="805"/>
                  </a:cubicBezTo>
                  <a:cubicBezTo>
                    <a:pt x="115" y="805"/>
                    <a:pt x="116" y="805"/>
                    <a:pt x="117" y="805"/>
                  </a:cubicBezTo>
                  <a:cubicBezTo>
                    <a:pt x="132" y="805"/>
                    <a:pt x="151" y="802"/>
                    <a:pt x="163" y="793"/>
                  </a:cubicBezTo>
                  <a:cubicBezTo>
                    <a:pt x="1163" y="179"/>
                    <a:pt x="2569" y="170"/>
                    <a:pt x="2584" y="170"/>
                  </a:cubicBezTo>
                  <a:cubicBezTo>
                    <a:pt x="2699" y="170"/>
                    <a:pt x="2699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6602900" y="1815380"/>
              <a:ext cx="42748" cy="36738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115" y="0"/>
                  </a:moveTo>
                  <a:cubicBezTo>
                    <a:pt x="9" y="0"/>
                    <a:pt x="0" y="161"/>
                    <a:pt x="111" y="170"/>
                  </a:cubicBezTo>
                  <a:cubicBezTo>
                    <a:pt x="127" y="173"/>
                    <a:pt x="417" y="201"/>
                    <a:pt x="460" y="469"/>
                  </a:cubicBezTo>
                  <a:cubicBezTo>
                    <a:pt x="466" y="513"/>
                    <a:pt x="500" y="543"/>
                    <a:pt x="543" y="543"/>
                  </a:cubicBezTo>
                  <a:cubicBezTo>
                    <a:pt x="546" y="543"/>
                    <a:pt x="549" y="540"/>
                    <a:pt x="555" y="540"/>
                  </a:cubicBezTo>
                  <a:cubicBezTo>
                    <a:pt x="602" y="534"/>
                    <a:pt x="633" y="491"/>
                    <a:pt x="626" y="445"/>
                  </a:cubicBezTo>
                  <a:cubicBezTo>
                    <a:pt x="577" y="118"/>
                    <a:pt x="278" y="10"/>
                    <a:pt x="124" y="1"/>
                  </a:cubicBezTo>
                  <a:cubicBezTo>
                    <a:pt x="121" y="0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6606411" y="1858263"/>
              <a:ext cx="42748" cy="36738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115" y="1"/>
                  </a:moveTo>
                  <a:cubicBezTo>
                    <a:pt x="9" y="1"/>
                    <a:pt x="1" y="165"/>
                    <a:pt x="112" y="174"/>
                  </a:cubicBezTo>
                  <a:cubicBezTo>
                    <a:pt x="124" y="174"/>
                    <a:pt x="417" y="201"/>
                    <a:pt x="457" y="470"/>
                  </a:cubicBezTo>
                  <a:cubicBezTo>
                    <a:pt x="463" y="513"/>
                    <a:pt x="500" y="544"/>
                    <a:pt x="544" y="544"/>
                  </a:cubicBezTo>
                  <a:lnTo>
                    <a:pt x="553" y="544"/>
                  </a:lnTo>
                  <a:cubicBezTo>
                    <a:pt x="599" y="535"/>
                    <a:pt x="633" y="491"/>
                    <a:pt x="624" y="445"/>
                  </a:cubicBezTo>
                  <a:cubicBezTo>
                    <a:pt x="577" y="118"/>
                    <a:pt x="275" y="13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30"/>
            <p:cNvSpPr/>
            <p:nvPr/>
          </p:nvSpPr>
          <p:spPr>
            <a:xfrm>
              <a:off x="6647674" y="1852860"/>
              <a:ext cx="42545" cy="36738"/>
            </a:xfrm>
            <a:custGeom>
              <a:avLst/>
              <a:gdLst/>
              <a:ahLst/>
              <a:cxnLst/>
              <a:rect l="l" t="t" r="r" b="b"/>
              <a:pathLst>
                <a:path w="630" h="544" extrusionOk="0">
                  <a:moveTo>
                    <a:pt x="115" y="0"/>
                  </a:moveTo>
                  <a:cubicBezTo>
                    <a:pt x="9" y="0"/>
                    <a:pt x="0" y="164"/>
                    <a:pt x="111" y="174"/>
                  </a:cubicBezTo>
                  <a:cubicBezTo>
                    <a:pt x="124" y="174"/>
                    <a:pt x="414" y="201"/>
                    <a:pt x="457" y="470"/>
                  </a:cubicBezTo>
                  <a:cubicBezTo>
                    <a:pt x="463" y="513"/>
                    <a:pt x="500" y="544"/>
                    <a:pt x="540" y="544"/>
                  </a:cubicBezTo>
                  <a:lnTo>
                    <a:pt x="552" y="544"/>
                  </a:lnTo>
                  <a:cubicBezTo>
                    <a:pt x="599" y="534"/>
                    <a:pt x="630" y="491"/>
                    <a:pt x="623" y="445"/>
                  </a:cubicBezTo>
                  <a:cubicBezTo>
                    <a:pt x="574" y="118"/>
                    <a:pt x="275" y="13"/>
                    <a:pt x="124" y="1"/>
                  </a:cubicBezTo>
                  <a:cubicBezTo>
                    <a:pt x="121" y="1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6660100" y="1892232"/>
              <a:ext cx="42816" cy="36738"/>
            </a:xfrm>
            <a:custGeom>
              <a:avLst/>
              <a:gdLst/>
              <a:ahLst/>
              <a:cxnLst/>
              <a:rect l="l" t="t" r="r" b="b"/>
              <a:pathLst>
                <a:path w="634" h="544" extrusionOk="0">
                  <a:moveTo>
                    <a:pt x="119" y="1"/>
                  </a:moveTo>
                  <a:cubicBezTo>
                    <a:pt x="10" y="1"/>
                    <a:pt x="0" y="164"/>
                    <a:pt x="113" y="173"/>
                  </a:cubicBezTo>
                  <a:cubicBezTo>
                    <a:pt x="128" y="173"/>
                    <a:pt x="418" y="201"/>
                    <a:pt x="461" y="473"/>
                  </a:cubicBezTo>
                  <a:cubicBezTo>
                    <a:pt x="467" y="513"/>
                    <a:pt x="501" y="544"/>
                    <a:pt x="544" y="544"/>
                  </a:cubicBezTo>
                  <a:lnTo>
                    <a:pt x="554" y="544"/>
                  </a:lnTo>
                  <a:cubicBezTo>
                    <a:pt x="603" y="537"/>
                    <a:pt x="634" y="491"/>
                    <a:pt x="628" y="445"/>
                  </a:cubicBezTo>
                  <a:cubicBezTo>
                    <a:pt x="578" y="118"/>
                    <a:pt x="279" y="13"/>
                    <a:pt x="125" y="1"/>
                  </a:cubicBezTo>
                  <a:cubicBezTo>
                    <a:pt x="123" y="1"/>
                    <a:pt x="121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6558328" y="1815380"/>
              <a:ext cx="40655" cy="36738"/>
            </a:xfrm>
            <a:custGeom>
              <a:avLst/>
              <a:gdLst/>
              <a:ahLst/>
              <a:cxnLst/>
              <a:rect l="l" t="t" r="r" b="b"/>
              <a:pathLst>
                <a:path w="602" h="544" extrusionOk="0">
                  <a:moveTo>
                    <a:pt x="90" y="0"/>
                  </a:moveTo>
                  <a:cubicBezTo>
                    <a:pt x="43" y="0"/>
                    <a:pt x="6" y="33"/>
                    <a:pt x="3" y="78"/>
                  </a:cubicBezTo>
                  <a:cubicBezTo>
                    <a:pt x="0" y="124"/>
                    <a:pt x="34" y="167"/>
                    <a:pt x="80" y="170"/>
                  </a:cubicBezTo>
                  <a:cubicBezTo>
                    <a:pt x="93" y="173"/>
                    <a:pt x="386" y="201"/>
                    <a:pt x="429" y="469"/>
                  </a:cubicBezTo>
                  <a:cubicBezTo>
                    <a:pt x="435" y="513"/>
                    <a:pt x="469" y="543"/>
                    <a:pt x="512" y="543"/>
                  </a:cubicBezTo>
                  <a:lnTo>
                    <a:pt x="525" y="540"/>
                  </a:lnTo>
                  <a:cubicBezTo>
                    <a:pt x="571" y="534"/>
                    <a:pt x="602" y="491"/>
                    <a:pt x="596" y="445"/>
                  </a:cubicBezTo>
                  <a:cubicBezTo>
                    <a:pt x="546" y="118"/>
                    <a:pt x="250" y="10"/>
                    <a:pt x="96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5589370" y="2199978"/>
              <a:ext cx="32956" cy="45990"/>
            </a:xfrm>
            <a:custGeom>
              <a:avLst/>
              <a:gdLst/>
              <a:ahLst/>
              <a:cxnLst/>
              <a:rect l="l" t="t" r="r" b="b"/>
              <a:pathLst>
                <a:path w="488" h="681" extrusionOk="0">
                  <a:moveTo>
                    <a:pt x="363" y="1"/>
                  </a:moveTo>
                  <a:cubicBezTo>
                    <a:pt x="352" y="1"/>
                    <a:pt x="340" y="3"/>
                    <a:pt x="327" y="8"/>
                  </a:cubicBezTo>
                  <a:cubicBezTo>
                    <a:pt x="25" y="141"/>
                    <a:pt x="0" y="462"/>
                    <a:pt x="28" y="610"/>
                  </a:cubicBezTo>
                  <a:cubicBezTo>
                    <a:pt x="37" y="650"/>
                    <a:pt x="71" y="681"/>
                    <a:pt x="114" y="681"/>
                  </a:cubicBezTo>
                  <a:cubicBezTo>
                    <a:pt x="117" y="681"/>
                    <a:pt x="124" y="678"/>
                    <a:pt x="130" y="678"/>
                  </a:cubicBezTo>
                  <a:cubicBezTo>
                    <a:pt x="176" y="668"/>
                    <a:pt x="207" y="625"/>
                    <a:pt x="198" y="579"/>
                  </a:cubicBezTo>
                  <a:cubicBezTo>
                    <a:pt x="194" y="567"/>
                    <a:pt x="145" y="277"/>
                    <a:pt x="395" y="166"/>
                  </a:cubicBezTo>
                  <a:cubicBezTo>
                    <a:pt x="487" y="125"/>
                    <a:pt x="446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5629958" y="2185594"/>
              <a:ext cx="32956" cy="45787"/>
            </a:xfrm>
            <a:custGeom>
              <a:avLst/>
              <a:gdLst/>
              <a:ahLst/>
              <a:cxnLst/>
              <a:rect l="l" t="t" r="r" b="b"/>
              <a:pathLst>
                <a:path w="488" h="678" extrusionOk="0">
                  <a:moveTo>
                    <a:pt x="365" y="0"/>
                  </a:moveTo>
                  <a:cubicBezTo>
                    <a:pt x="353" y="0"/>
                    <a:pt x="341" y="3"/>
                    <a:pt x="328" y="9"/>
                  </a:cubicBezTo>
                  <a:cubicBezTo>
                    <a:pt x="25" y="141"/>
                    <a:pt x="1" y="459"/>
                    <a:pt x="28" y="607"/>
                  </a:cubicBezTo>
                  <a:cubicBezTo>
                    <a:pt x="38" y="647"/>
                    <a:pt x="72" y="678"/>
                    <a:pt x="112" y="678"/>
                  </a:cubicBezTo>
                  <a:cubicBezTo>
                    <a:pt x="118" y="678"/>
                    <a:pt x="124" y="678"/>
                    <a:pt x="130" y="675"/>
                  </a:cubicBezTo>
                  <a:cubicBezTo>
                    <a:pt x="176" y="666"/>
                    <a:pt x="204" y="622"/>
                    <a:pt x="198" y="576"/>
                  </a:cubicBezTo>
                  <a:cubicBezTo>
                    <a:pt x="195" y="564"/>
                    <a:pt x="146" y="274"/>
                    <a:pt x="395" y="166"/>
                  </a:cubicBezTo>
                  <a:cubicBezTo>
                    <a:pt x="487" y="125"/>
                    <a:pt x="447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8" name="Google Shape;2958;p30"/>
            <p:cNvSpPr/>
            <p:nvPr/>
          </p:nvSpPr>
          <p:spPr>
            <a:xfrm>
              <a:off x="5614155" y="2147100"/>
              <a:ext cx="32956" cy="45990"/>
            </a:xfrm>
            <a:custGeom>
              <a:avLst/>
              <a:gdLst/>
              <a:ahLst/>
              <a:cxnLst/>
              <a:rect l="l" t="t" r="r" b="b"/>
              <a:pathLst>
                <a:path w="488" h="681" extrusionOk="0">
                  <a:moveTo>
                    <a:pt x="363" y="0"/>
                  </a:moveTo>
                  <a:cubicBezTo>
                    <a:pt x="352" y="0"/>
                    <a:pt x="340" y="3"/>
                    <a:pt x="327" y="8"/>
                  </a:cubicBezTo>
                  <a:cubicBezTo>
                    <a:pt x="25" y="141"/>
                    <a:pt x="0" y="458"/>
                    <a:pt x="28" y="609"/>
                  </a:cubicBezTo>
                  <a:cubicBezTo>
                    <a:pt x="37" y="650"/>
                    <a:pt x="71" y="680"/>
                    <a:pt x="114" y="680"/>
                  </a:cubicBezTo>
                  <a:cubicBezTo>
                    <a:pt x="117" y="677"/>
                    <a:pt x="124" y="677"/>
                    <a:pt x="130" y="677"/>
                  </a:cubicBezTo>
                  <a:cubicBezTo>
                    <a:pt x="176" y="668"/>
                    <a:pt x="204" y="625"/>
                    <a:pt x="198" y="579"/>
                  </a:cubicBezTo>
                  <a:cubicBezTo>
                    <a:pt x="194" y="566"/>
                    <a:pt x="145" y="276"/>
                    <a:pt x="395" y="165"/>
                  </a:cubicBezTo>
                  <a:cubicBezTo>
                    <a:pt x="487" y="125"/>
                    <a:pt x="446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9" name="Google Shape;2959;p30"/>
            <p:cNvSpPr/>
            <p:nvPr/>
          </p:nvSpPr>
          <p:spPr>
            <a:xfrm>
              <a:off x="5648934" y="2124949"/>
              <a:ext cx="33091" cy="45855"/>
            </a:xfrm>
            <a:custGeom>
              <a:avLst/>
              <a:gdLst/>
              <a:ahLst/>
              <a:cxnLst/>
              <a:rect l="l" t="t" r="r" b="b"/>
              <a:pathLst>
                <a:path w="490" h="679" extrusionOk="0">
                  <a:moveTo>
                    <a:pt x="365" y="1"/>
                  </a:moveTo>
                  <a:cubicBezTo>
                    <a:pt x="353" y="1"/>
                    <a:pt x="340" y="3"/>
                    <a:pt x="327" y="9"/>
                  </a:cubicBezTo>
                  <a:cubicBezTo>
                    <a:pt x="25" y="142"/>
                    <a:pt x="0" y="459"/>
                    <a:pt x="28" y="611"/>
                  </a:cubicBezTo>
                  <a:cubicBezTo>
                    <a:pt x="37" y="651"/>
                    <a:pt x="71" y="678"/>
                    <a:pt x="114" y="678"/>
                  </a:cubicBezTo>
                  <a:lnTo>
                    <a:pt x="130" y="678"/>
                  </a:lnTo>
                  <a:cubicBezTo>
                    <a:pt x="176" y="669"/>
                    <a:pt x="207" y="623"/>
                    <a:pt x="198" y="577"/>
                  </a:cubicBezTo>
                  <a:cubicBezTo>
                    <a:pt x="195" y="564"/>
                    <a:pt x="145" y="277"/>
                    <a:pt x="398" y="166"/>
                  </a:cubicBezTo>
                  <a:cubicBezTo>
                    <a:pt x="490" y="126"/>
                    <a:pt x="447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0" name="Google Shape;2960;p30"/>
            <p:cNvSpPr/>
            <p:nvPr/>
          </p:nvSpPr>
          <p:spPr>
            <a:xfrm>
              <a:off x="5601459" y="2245157"/>
              <a:ext cx="32888" cy="45855"/>
            </a:xfrm>
            <a:custGeom>
              <a:avLst/>
              <a:gdLst/>
              <a:ahLst/>
              <a:cxnLst/>
              <a:rect l="l" t="t" r="r" b="b"/>
              <a:pathLst>
                <a:path w="487" h="679" extrusionOk="0">
                  <a:moveTo>
                    <a:pt x="365" y="0"/>
                  </a:moveTo>
                  <a:cubicBezTo>
                    <a:pt x="353" y="0"/>
                    <a:pt x="340" y="3"/>
                    <a:pt x="327" y="9"/>
                  </a:cubicBezTo>
                  <a:cubicBezTo>
                    <a:pt x="25" y="141"/>
                    <a:pt x="0" y="456"/>
                    <a:pt x="28" y="607"/>
                  </a:cubicBezTo>
                  <a:cubicBezTo>
                    <a:pt x="34" y="647"/>
                    <a:pt x="71" y="678"/>
                    <a:pt x="111" y="678"/>
                  </a:cubicBezTo>
                  <a:cubicBezTo>
                    <a:pt x="117" y="678"/>
                    <a:pt x="123" y="675"/>
                    <a:pt x="126" y="675"/>
                  </a:cubicBezTo>
                  <a:cubicBezTo>
                    <a:pt x="173" y="666"/>
                    <a:pt x="204" y="623"/>
                    <a:pt x="197" y="576"/>
                  </a:cubicBezTo>
                  <a:cubicBezTo>
                    <a:pt x="194" y="564"/>
                    <a:pt x="145" y="274"/>
                    <a:pt x="395" y="163"/>
                  </a:cubicBezTo>
                  <a:cubicBezTo>
                    <a:pt x="486" y="123"/>
                    <a:pt x="446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grpSp>
        <p:nvGrpSpPr>
          <p:cNvPr id="42" name="Google Shape;2888;p56">
            <a:extLst>
              <a:ext uri="{FF2B5EF4-FFF2-40B4-BE49-F238E27FC236}">
                <a16:creationId xmlns:a16="http://schemas.microsoft.com/office/drawing/2014/main" id="{75722D7D-625F-2BDC-13D4-9205F9772C0C}"/>
              </a:ext>
            </a:extLst>
          </p:cNvPr>
          <p:cNvGrpSpPr/>
          <p:nvPr/>
        </p:nvGrpSpPr>
        <p:grpSpPr>
          <a:xfrm rot="20622375">
            <a:off x="3642279" y="776572"/>
            <a:ext cx="1561556" cy="1593128"/>
            <a:chOff x="7158619" y="469606"/>
            <a:chExt cx="1171167" cy="1194844"/>
          </a:xfrm>
        </p:grpSpPr>
        <p:sp>
          <p:nvSpPr>
            <p:cNvPr id="4" name="Google Shape;2889;p56">
              <a:extLst>
                <a:ext uri="{FF2B5EF4-FFF2-40B4-BE49-F238E27FC236}">
                  <a16:creationId xmlns:a16="http://schemas.microsoft.com/office/drawing/2014/main" id="{9310F2E9-FAF8-6C5B-1677-936B222E9D3B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890;p56">
              <a:extLst>
                <a:ext uri="{FF2B5EF4-FFF2-40B4-BE49-F238E27FC236}">
                  <a16:creationId xmlns:a16="http://schemas.microsoft.com/office/drawing/2014/main" id="{0F7E74A9-7BF5-060F-B6C4-37A4D69AE5DC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891;p56">
              <a:extLst>
                <a:ext uri="{FF2B5EF4-FFF2-40B4-BE49-F238E27FC236}">
                  <a16:creationId xmlns:a16="http://schemas.microsoft.com/office/drawing/2014/main" id="{8979396B-6CAB-5C80-0939-767400ADE562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892;p56">
              <a:extLst>
                <a:ext uri="{FF2B5EF4-FFF2-40B4-BE49-F238E27FC236}">
                  <a16:creationId xmlns:a16="http://schemas.microsoft.com/office/drawing/2014/main" id="{7CAB4C68-617E-9771-B70A-5956E998FE0A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893;p56">
              <a:extLst>
                <a:ext uri="{FF2B5EF4-FFF2-40B4-BE49-F238E27FC236}">
                  <a16:creationId xmlns:a16="http://schemas.microsoft.com/office/drawing/2014/main" id="{1F6653BB-EE08-D93F-7DBA-9E49B1C9E50E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4;p56">
              <a:extLst>
                <a:ext uri="{FF2B5EF4-FFF2-40B4-BE49-F238E27FC236}">
                  <a16:creationId xmlns:a16="http://schemas.microsoft.com/office/drawing/2014/main" id="{BAAA46B2-AC10-8974-4AED-CB5695669D63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5;p56">
              <a:extLst>
                <a:ext uri="{FF2B5EF4-FFF2-40B4-BE49-F238E27FC236}">
                  <a16:creationId xmlns:a16="http://schemas.microsoft.com/office/drawing/2014/main" id="{04461F8B-5242-06D1-DB7F-55BE80C0934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6;p56">
              <a:extLst>
                <a:ext uri="{FF2B5EF4-FFF2-40B4-BE49-F238E27FC236}">
                  <a16:creationId xmlns:a16="http://schemas.microsoft.com/office/drawing/2014/main" id="{092A800A-74F3-088D-7D61-AD3FABBEC82A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7;p56">
              <a:extLst>
                <a:ext uri="{FF2B5EF4-FFF2-40B4-BE49-F238E27FC236}">
                  <a16:creationId xmlns:a16="http://schemas.microsoft.com/office/drawing/2014/main" id="{706BD2BC-010E-3BDB-26E0-A4638AC97068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8;p56">
              <a:extLst>
                <a:ext uri="{FF2B5EF4-FFF2-40B4-BE49-F238E27FC236}">
                  <a16:creationId xmlns:a16="http://schemas.microsoft.com/office/drawing/2014/main" id="{65C24390-0221-9D98-C9FC-137427E6040C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9;p56">
              <a:extLst>
                <a:ext uri="{FF2B5EF4-FFF2-40B4-BE49-F238E27FC236}">
                  <a16:creationId xmlns:a16="http://schemas.microsoft.com/office/drawing/2014/main" id="{37987EE0-83BE-CCE8-BAC1-46541B8B9C95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00;p56">
              <a:extLst>
                <a:ext uri="{FF2B5EF4-FFF2-40B4-BE49-F238E27FC236}">
                  <a16:creationId xmlns:a16="http://schemas.microsoft.com/office/drawing/2014/main" id="{DE4167E3-7014-0187-078A-270B71A6DDB1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01;p56">
              <a:extLst>
                <a:ext uri="{FF2B5EF4-FFF2-40B4-BE49-F238E27FC236}">
                  <a16:creationId xmlns:a16="http://schemas.microsoft.com/office/drawing/2014/main" id="{7EC51C26-EC83-4EDA-9B8A-75FC21F142A7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02;p56">
              <a:extLst>
                <a:ext uri="{FF2B5EF4-FFF2-40B4-BE49-F238E27FC236}">
                  <a16:creationId xmlns:a16="http://schemas.microsoft.com/office/drawing/2014/main" id="{5A9569B9-CCD6-5EFA-196E-6E34CC439968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03;p56">
              <a:extLst>
                <a:ext uri="{FF2B5EF4-FFF2-40B4-BE49-F238E27FC236}">
                  <a16:creationId xmlns:a16="http://schemas.microsoft.com/office/drawing/2014/main" id="{1CE73D22-11E0-465A-FB9C-042EADE7C13A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4;p56">
              <a:extLst>
                <a:ext uri="{FF2B5EF4-FFF2-40B4-BE49-F238E27FC236}">
                  <a16:creationId xmlns:a16="http://schemas.microsoft.com/office/drawing/2014/main" id="{54D540F4-D9EE-116B-1814-57033CD6A0F4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5;p56">
              <a:extLst>
                <a:ext uri="{FF2B5EF4-FFF2-40B4-BE49-F238E27FC236}">
                  <a16:creationId xmlns:a16="http://schemas.microsoft.com/office/drawing/2014/main" id="{D428679C-4D74-F30B-95B5-C7D7662B3262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6;p56">
              <a:extLst>
                <a:ext uri="{FF2B5EF4-FFF2-40B4-BE49-F238E27FC236}">
                  <a16:creationId xmlns:a16="http://schemas.microsoft.com/office/drawing/2014/main" id="{6F3D8738-93FC-C0E6-AE9E-18B6A8070363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7;p56">
              <a:extLst>
                <a:ext uri="{FF2B5EF4-FFF2-40B4-BE49-F238E27FC236}">
                  <a16:creationId xmlns:a16="http://schemas.microsoft.com/office/drawing/2014/main" id="{5C10766E-6F22-45FD-A140-69EDE33C3F0D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8;p56">
              <a:extLst>
                <a:ext uri="{FF2B5EF4-FFF2-40B4-BE49-F238E27FC236}">
                  <a16:creationId xmlns:a16="http://schemas.microsoft.com/office/drawing/2014/main" id="{BD595773-EE3B-2F7A-A82E-8F3793C66073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9;p56">
              <a:extLst>
                <a:ext uri="{FF2B5EF4-FFF2-40B4-BE49-F238E27FC236}">
                  <a16:creationId xmlns:a16="http://schemas.microsoft.com/office/drawing/2014/main" id="{113FCF60-0C79-FC9C-A9B5-37B16238A7FA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10;p56">
              <a:extLst>
                <a:ext uri="{FF2B5EF4-FFF2-40B4-BE49-F238E27FC236}">
                  <a16:creationId xmlns:a16="http://schemas.microsoft.com/office/drawing/2014/main" id="{B76A7103-3FD9-21F4-C6AB-69046EFC02E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11;p56">
              <a:extLst>
                <a:ext uri="{FF2B5EF4-FFF2-40B4-BE49-F238E27FC236}">
                  <a16:creationId xmlns:a16="http://schemas.microsoft.com/office/drawing/2014/main" id="{70F394EC-B888-D968-E0AB-6212C340BB0C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12;p56">
              <a:extLst>
                <a:ext uri="{FF2B5EF4-FFF2-40B4-BE49-F238E27FC236}">
                  <a16:creationId xmlns:a16="http://schemas.microsoft.com/office/drawing/2014/main" id="{661C3E54-CFBA-6EAD-76BC-388F3EC25C52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13;p56">
              <a:extLst>
                <a:ext uri="{FF2B5EF4-FFF2-40B4-BE49-F238E27FC236}">
                  <a16:creationId xmlns:a16="http://schemas.microsoft.com/office/drawing/2014/main" id="{78505560-70FA-5771-4D05-5B89D2917B0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4;p56">
              <a:extLst>
                <a:ext uri="{FF2B5EF4-FFF2-40B4-BE49-F238E27FC236}">
                  <a16:creationId xmlns:a16="http://schemas.microsoft.com/office/drawing/2014/main" id="{36764D0A-70D2-645C-ECAC-D13487C65B77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5;p56">
              <a:extLst>
                <a:ext uri="{FF2B5EF4-FFF2-40B4-BE49-F238E27FC236}">
                  <a16:creationId xmlns:a16="http://schemas.microsoft.com/office/drawing/2014/main" id="{CDECF0D0-C201-034A-53DD-492D1362754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6;p56">
              <a:extLst>
                <a:ext uri="{FF2B5EF4-FFF2-40B4-BE49-F238E27FC236}">
                  <a16:creationId xmlns:a16="http://schemas.microsoft.com/office/drawing/2014/main" id="{220ED1C2-4FD1-F721-1572-70B34B73CF3F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7;p56">
              <a:extLst>
                <a:ext uri="{FF2B5EF4-FFF2-40B4-BE49-F238E27FC236}">
                  <a16:creationId xmlns:a16="http://schemas.microsoft.com/office/drawing/2014/main" id="{DE12E3EF-FE93-C487-5BBD-5F4211B5BA7C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8;p56">
              <a:extLst>
                <a:ext uri="{FF2B5EF4-FFF2-40B4-BE49-F238E27FC236}">
                  <a16:creationId xmlns:a16="http://schemas.microsoft.com/office/drawing/2014/main" id="{C48BDD2C-DD18-D920-8F5A-710E219ABD57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9;p56">
              <a:extLst>
                <a:ext uri="{FF2B5EF4-FFF2-40B4-BE49-F238E27FC236}">
                  <a16:creationId xmlns:a16="http://schemas.microsoft.com/office/drawing/2014/main" id="{E6D8CB94-B30A-8059-C704-377ED5844078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20;p56">
              <a:extLst>
                <a:ext uri="{FF2B5EF4-FFF2-40B4-BE49-F238E27FC236}">
                  <a16:creationId xmlns:a16="http://schemas.microsoft.com/office/drawing/2014/main" id="{7296B16B-B3BB-3746-97E2-9E22A6638850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21;p56">
              <a:extLst>
                <a:ext uri="{FF2B5EF4-FFF2-40B4-BE49-F238E27FC236}">
                  <a16:creationId xmlns:a16="http://schemas.microsoft.com/office/drawing/2014/main" id="{2BC84D38-7502-C06F-3627-2404F45AB67B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22;p56">
              <a:extLst>
                <a:ext uri="{FF2B5EF4-FFF2-40B4-BE49-F238E27FC236}">
                  <a16:creationId xmlns:a16="http://schemas.microsoft.com/office/drawing/2014/main" id="{6EA7E87C-1C8B-A2F0-BC9B-FED7233C0359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23;p56">
              <a:extLst>
                <a:ext uri="{FF2B5EF4-FFF2-40B4-BE49-F238E27FC236}">
                  <a16:creationId xmlns:a16="http://schemas.microsoft.com/office/drawing/2014/main" id="{A431928A-219B-9157-B40A-3C885FB750F6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4;p56">
              <a:extLst>
                <a:ext uri="{FF2B5EF4-FFF2-40B4-BE49-F238E27FC236}">
                  <a16:creationId xmlns:a16="http://schemas.microsoft.com/office/drawing/2014/main" id="{29BBA499-8AC0-34A1-EC89-33C27865A05C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5;p56">
              <a:extLst>
                <a:ext uri="{FF2B5EF4-FFF2-40B4-BE49-F238E27FC236}">
                  <a16:creationId xmlns:a16="http://schemas.microsoft.com/office/drawing/2014/main" id="{BB240EC1-0EED-B9C9-3737-06CD77050CE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6;p56">
              <a:extLst>
                <a:ext uri="{FF2B5EF4-FFF2-40B4-BE49-F238E27FC236}">
                  <a16:creationId xmlns:a16="http://schemas.microsoft.com/office/drawing/2014/main" id="{B4F44C50-85AA-C4EA-13EF-6F9D297E7601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81" name="Google Shape;2945;p56">
            <a:extLst>
              <a:ext uri="{FF2B5EF4-FFF2-40B4-BE49-F238E27FC236}">
                <a16:creationId xmlns:a16="http://schemas.microsoft.com/office/drawing/2014/main" id="{48FE0B3C-8448-95E8-245C-E102E9D06F21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4" name="Google Shape;2946;p56">
              <a:extLst>
                <a:ext uri="{FF2B5EF4-FFF2-40B4-BE49-F238E27FC236}">
                  <a16:creationId xmlns:a16="http://schemas.microsoft.com/office/drawing/2014/main" id="{0490F672-7D07-70AE-FF7C-B9E4804E0B09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47;p56">
              <a:extLst>
                <a:ext uri="{FF2B5EF4-FFF2-40B4-BE49-F238E27FC236}">
                  <a16:creationId xmlns:a16="http://schemas.microsoft.com/office/drawing/2014/main" id="{97CB87BC-F96A-998E-3CE9-A1985DFD0CD0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48;p56">
              <a:extLst>
                <a:ext uri="{FF2B5EF4-FFF2-40B4-BE49-F238E27FC236}">
                  <a16:creationId xmlns:a16="http://schemas.microsoft.com/office/drawing/2014/main" id="{DF06F695-1524-1AD6-6CEA-B8CF801ACC5F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49;p56">
              <a:extLst>
                <a:ext uri="{FF2B5EF4-FFF2-40B4-BE49-F238E27FC236}">
                  <a16:creationId xmlns:a16="http://schemas.microsoft.com/office/drawing/2014/main" id="{35629104-4A0B-20E1-5725-5280F9649073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50;p56">
              <a:extLst>
                <a:ext uri="{FF2B5EF4-FFF2-40B4-BE49-F238E27FC236}">
                  <a16:creationId xmlns:a16="http://schemas.microsoft.com/office/drawing/2014/main" id="{238F6E3A-99F5-7DF8-D016-E4CDDA10BD10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51;p56">
              <a:extLst>
                <a:ext uri="{FF2B5EF4-FFF2-40B4-BE49-F238E27FC236}">
                  <a16:creationId xmlns:a16="http://schemas.microsoft.com/office/drawing/2014/main" id="{37351BDA-4EFE-8E09-8784-3C6B4149AE4C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52;p56">
              <a:extLst>
                <a:ext uri="{FF2B5EF4-FFF2-40B4-BE49-F238E27FC236}">
                  <a16:creationId xmlns:a16="http://schemas.microsoft.com/office/drawing/2014/main" id="{9296B06F-0FF1-F7F8-3B68-FF086FBC3C6C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53;p56">
              <a:extLst>
                <a:ext uri="{FF2B5EF4-FFF2-40B4-BE49-F238E27FC236}">
                  <a16:creationId xmlns:a16="http://schemas.microsoft.com/office/drawing/2014/main" id="{93D9481C-C9F8-F413-FB76-5C647FA332DD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4;p56">
              <a:extLst>
                <a:ext uri="{FF2B5EF4-FFF2-40B4-BE49-F238E27FC236}">
                  <a16:creationId xmlns:a16="http://schemas.microsoft.com/office/drawing/2014/main" id="{83D26815-397E-D9DF-E188-37EF65CEA120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5;p56">
              <a:extLst>
                <a:ext uri="{FF2B5EF4-FFF2-40B4-BE49-F238E27FC236}">
                  <a16:creationId xmlns:a16="http://schemas.microsoft.com/office/drawing/2014/main" id="{C27C98B3-B0F9-587A-C8DB-589BAD896A2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6;p56">
              <a:extLst>
                <a:ext uri="{FF2B5EF4-FFF2-40B4-BE49-F238E27FC236}">
                  <a16:creationId xmlns:a16="http://schemas.microsoft.com/office/drawing/2014/main" id="{ADA084CA-2EB6-D7F6-3595-69537CD271F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7;p56">
              <a:extLst>
                <a:ext uri="{FF2B5EF4-FFF2-40B4-BE49-F238E27FC236}">
                  <a16:creationId xmlns:a16="http://schemas.microsoft.com/office/drawing/2014/main" id="{04C45DE0-1629-0935-4FB7-335C86D72ED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8;p56">
              <a:extLst>
                <a:ext uri="{FF2B5EF4-FFF2-40B4-BE49-F238E27FC236}">
                  <a16:creationId xmlns:a16="http://schemas.microsoft.com/office/drawing/2014/main" id="{7022934E-74C4-6C14-AF53-976AD4162F17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9;p56">
              <a:extLst>
                <a:ext uri="{FF2B5EF4-FFF2-40B4-BE49-F238E27FC236}">
                  <a16:creationId xmlns:a16="http://schemas.microsoft.com/office/drawing/2014/main" id="{54A89E12-2983-FE28-4B28-F293C7A0FCF3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60;p56">
              <a:extLst>
                <a:ext uri="{FF2B5EF4-FFF2-40B4-BE49-F238E27FC236}">
                  <a16:creationId xmlns:a16="http://schemas.microsoft.com/office/drawing/2014/main" id="{0C208B67-451D-4016-AC5C-914CE0F9AB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61;p56">
              <a:extLst>
                <a:ext uri="{FF2B5EF4-FFF2-40B4-BE49-F238E27FC236}">
                  <a16:creationId xmlns:a16="http://schemas.microsoft.com/office/drawing/2014/main" id="{4DD9021E-0577-4F62-F73C-A2C70F1EEF67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62;p56">
              <a:extLst>
                <a:ext uri="{FF2B5EF4-FFF2-40B4-BE49-F238E27FC236}">
                  <a16:creationId xmlns:a16="http://schemas.microsoft.com/office/drawing/2014/main" id="{C73A3C64-6774-262C-A912-667193BDE8AA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63;p56">
              <a:extLst>
                <a:ext uri="{FF2B5EF4-FFF2-40B4-BE49-F238E27FC236}">
                  <a16:creationId xmlns:a16="http://schemas.microsoft.com/office/drawing/2014/main" id="{31BB71E1-4854-12D2-1D5F-B701EFDD8B6E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4;p56">
              <a:extLst>
                <a:ext uri="{FF2B5EF4-FFF2-40B4-BE49-F238E27FC236}">
                  <a16:creationId xmlns:a16="http://schemas.microsoft.com/office/drawing/2014/main" id="{9300450D-EBA9-07FA-8F3B-389908004193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5;p56">
              <a:extLst>
                <a:ext uri="{FF2B5EF4-FFF2-40B4-BE49-F238E27FC236}">
                  <a16:creationId xmlns:a16="http://schemas.microsoft.com/office/drawing/2014/main" id="{4F66CAD4-82EC-B274-AC24-7B62F81577FA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0" name="Google Shape;2966;p56">
              <a:extLst>
                <a:ext uri="{FF2B5EF4-FFF2-40B4-BE49-F238E27FC236}">
                  <a16:creationId xmlns:a16="http://schemas.microsoft.com/office/drawing/2014/main" id="{E9A5CF3C-0492-4A06-B051-FE8912A0751D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Do you have any…?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Yes, I do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I don’t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0C83D-0E99-4CDB-07C3-7BC0D2121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572" y="3429000"/>
            <a:ext cx="5305477" cy="31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07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Do you have any…?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Yes, I do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I don’t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78EFB-6A4D-D020-1948-7E954F25F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843" y="3502786"/>
            <a:ext cx="5566128" cy="31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Do you have any…?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Yes, I do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I don’t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D9661-910A-D83A-EB0C-566320A27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71" y="2892107"/>
            <a:ext cx="3240598" cy="3965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B20629-CCCF-27E4-F33B-7D7BF2691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473" y="2892106"/>
            <a:ext cx="3240598" cy="39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1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Do you have any…?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Yes, I do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I don’t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5B221-AE7B-C301-F9ED-A1147AE76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547" y="2676089"/>
            <a:ext cx="3024996" cy="427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B25AD-B7F6-91C0-0B5C-535D49208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875" y="2738296"/>
            <a:ext cx="3024996" cy="42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7B7F6ABD-D4D1-B05F-7705-7FF9E87D6513}"/>
              </a:ext>
            </a:extLst>
          </p:cNvPr>
          <p:cNvSpPr/>
          <p:nvPr/>
        </p:nvSpPr>
        <p:spPr>
          <a:xfrm>
            <a:off x="8701823" y="205794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Cooper Black" panose="0208090404030B020404" pitchFamily="18" charset="77"/>
              </a:rPr>
              <a:t>Dog</a:t>
            </a:r>
            <a:endParaRPr lang="en-VN" sz="3300" b="1" dirty="0">
              <a:latin typeface="Cooper Black" panose="0208090404030B020404" pitchFamily="18" charset="77"/>
            </a:endParaRPr>
          </a:p>
        </p:txBody>
      </p:sp>
      <p:sp>
        <p:nvSpPr>
          <p:cNvPr id="17" name="Terminator 16">
            <a:extLst>
              <a:ext uri="{FF2B5EF4-FFF2-40B4-BE49-F238E27FC236}">
                <a16:creationId xmlns:a16="http://schemas.microsoft.com/office/drawing/2014/main" id="{4F76F317-D25D-DA2E-0256-E5C330F5CCDE}"/>
              </a:ext>
            </a:extLst>
          </p:cNvPr>
          <p:cNvSpPr/>
          <p:nvPr/>
        </p:nvSpPr>
        <p:spPr>
          <a:xfrm>
            <a:off x="402765" y="205794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Cat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41F2999E-DE80-1150-6C0C-88AB3C8F70F6}"/>
              </a:ext>
            </a:extLst>
          </p:cNvPr>
          <p:cNvSpPr/>
          <p:nvPr/>
        </p:nvSpPr>
        <p:spPr>
          <a:xfrm>
            <a:off x="4552294" y="205794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Parrot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833A51A6-05FE-F0D3-41D9-2F15CDACC5BB}"/>
              </a:ext>
            </a:extLst>
          </p:cNvPr>
          <p:cNvSpPr/>
          <p:nvPr/>
        </p:nvSpPr>
        <p:spPr>
          <a:xfrm>
            <a:off x="402768" y="560665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Rabbit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6" name="Terminator 5">
            <a:extLst>
              <a:ext uri="{FF2B5EF4-FFF2-40B4-BE49-F238E27FC236}">
                <a16:creationId xmlns:a16="http://schemas.microsoft.com/office/drawing/2014/main" id="{C5EE5890-E1B6-4204-D2BA-F9C2496C065A}"/>
              </a:ext>
            </a:extLst>
          </p:cNvPr>
          <p:cNvSpPr/>
          <p:nvPr/>
        </p:nvSpPr>
        <p:spPr>
          <a:xfrm>
            <a:off x="4552295" y="560665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Gold fish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10" name="Terminator 9">
            <a:extLst>
              <a:ext uri="{FF2B5EF4-FFF2-40B4-BE49-F238E27FC236}">
                <a16:creationId xmlns:a16="http://schemas.microsoft.com/office/drawing/2014/main" id="{3793A05A-6501-5DD8-B26F-AF45D5389217}"/>
              </a:ext>
            </a:extLst>
          </p:cNvPr>
          <p:cNvSpPr/>
          <p:nvPr/>
        </p:nvSpPr>
        <p:spPr>
          <a:xfrm>
            <a:off x="8577774" y="560665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Bird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0DD9F-9FB6-5544-316C-C39BBCFD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822" y="3277987"/>
            <a:ext cx="3470960" cy="270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4292F-2BFD-4631-A66D-44BFB6833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65" y="-172949"/>
            <a:ext cx="3412458" cy="2740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7143D4-C525-6BBB-A4E6-44DD4CD0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664" y="0"/>
            <a:ext cx="2818111" cy="2453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5CB4E6-DA78-7902-6D30-D20877286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064" y="-121339"/>
            <a:ext cx="3640200" cy="26963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79F8E2-1B8E-5AF4-E209-8D34EEDAE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515" y="3665087"/>
            <a:ext cx="3640200" cy="21784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A935FE-9080-C365-A315-510B6E7E1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787" y="3485573"/>
            <a:ext cx="2922893" cy="225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10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7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B0B28A1-F1C9-BFDF-D6F2-308ADFAE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483327"/>
            <a:ext cx="10659292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56"/>
          <p:cNvSpPr/>
          <p:nvPr/>
        </p:nvSpPr>
        <p:spPr>
          <a:xfrm>
            <a:off x="3029615" y="1968413"/>
            <a:ext cx="6220732" cy="2697735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>
              <a:solidFill>
                <a:schemeClr val="accent1"/>
              </a:solidFill>
            </a:endParaRPr>
          </a:p>
        </p:txBody>
      </p:sp>
      <p:sp>
        <p:nvSpPr>
          <p:cNvPr id="2871" name="Google Shape;2871;p56"/>
          <p:cNvSpPr txBox="1">
            <a:spLocks noGrp="1"/>
          </p:cNvSpPr>
          <p:nvPr>
            <p:ph type="title"/>
          </p:nvPr>
        </p:nvSpPr>
        <p:spPr>
          <a:xfrm>
            <a:off x="3181683" y="2327416"/>
            <a:ext cx="6458005" cy="1152573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algn="ctr"/>
            <a:r>
              <a:rPr lang="en" sz="8000" dirty="0">
                <a:solidFill>
                  <a:srgbClr val="FF0000"/>
                </a:solidFill>
              </a:rPr>
              <a:t/>
            </a:r>
            <a:br>
              <a:rPr lang="en" sz="8000" dirty="0">
                <a:solidFill>
                  <a:srgbClr val="FF0000"/>
                </a:solidFill>
              </a:rPr>
            </a:br>
            <a:r>
              <a:rPr lang="en-US" sz="8000" dirty="0">
                <a:solidFill>
                  <a:schemeClr val="bg1"/>
                </a:solidFill>
                <a:latin typeface="Cooper Black" pitchFamily="18" charset="0"/>
              </a:rPr>
              <a:t>Vocabulary </a:t>
            </a:r>
            <a:endParaRPr sz="8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grpSp>
        <p:nvGrpSpPr>
          <p:cNvPr id="2" name="Google Shape;2873;p56"/>
          <p:cNvGrpSpPr/>
          <p:nvPr/>
        </p:nvGrpSpPr>
        <p:grpSpPr>
          <a:xfrm>
            <a:off x="2405175" y="979560"/>
            <a:ext cx="6879684" cy="4304201"/>
            <a:chOff x="2244650" y="589875"/>
            <a:chExt cx="2753525" cy="1155450"/>
          </a:xfrm>
        </p:grpSpPr>
        <p:sp>
          <p:nvSpPr>
            <p:cNvPr id="2874" name="Google Shape;2874;p56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5" name="Google Shape;2875;p56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6" name="Google Shape;2876;p56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7" name="Google Shape;2877;p56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8" name="Google Shape;2878;p56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9" name="Google Shape;2879;p56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0" name="Google Shape;2880;p56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</p:grpSp>
      <p:grpSp>
        <p:nvGrpSpPr>
          <p:cNvPr id="3" name="Google Shape;2888;p56"/>
          <p:cNvGrpSpPr/>
          <p:nvPr/>
        </p:nvGrpSpPr>
        <p:grpSpPr>
          <a:xfrm>
            <a:off x="1336887" y="838492"/>
            <a:ext cx="1561556" cy="1593125"/>
            <a:chOff x="7158619" y="469606"/>
            <a:chExt cx="1171167" cy="1194844"/>
          </a:xfrm>
        </p:grpSpPr>
        <p:sp>
          <p:nvSpPr>
            <p:cNvPr id="2889" name="Google Shape;2889;p56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0" name="Google Shape;2890;p56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1" name="Google Shape;2891;p56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2" name="Google Shape;2892;p56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3" name="Google Shape;2893;p56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4" name="Google Shape;2894;p56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5" name="Google Shape;2895;p56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6" name="Google Shape;2896;p56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7" name="Google Shape;2897;p56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8" name="Google Shape;2898;p56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9" name="Google Shape;2899;p56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0" name="Google Shape;2900;p56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1" name="Google Shape;2901;p56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2" name="Google Shape;2902;p56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3" name="Google Shape;2903;p56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4" name="Google Shape;2904;p56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5" name="Google Shape;2905;p56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6" name="Google Shape;2906;p56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7" name="Google Shape;2907;p56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8" name="Google Shape;2908;p56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9" name="Google Shape;2909;p56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0" name="Google Shape;2910;p56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1" name="Google Shape;2911;p56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2" name="Google Shape;2912;p56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3" name="Google Shape;2913;p56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4" name="Google Shape;2914;p56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5" name="Google Shape;2915;p56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6" name="Google Shape;2916;p56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7" name="Google Shape;2917;p56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8" name="Google Shape;2918;p56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9" name="Google Shape;2919;p56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0" name="Google Shape;2920;p56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1" name="Google Shape;2921;p56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2" name="Google Shape;2922;p56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3" name="Google Shape;2923;p56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4" name="Google Shape;2924;p56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5" name="Google Shape;2925;p56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6" name="Google Shape;2926;p56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945;p56"/>
          <p:cNvGrpSpPr/>
          <p:nvPr/>
        </p:nvGrpSpPr>
        <p:grpSpPr>
          <a:xfrm rot="-458246">
            <a:off x="9741998" y="2985683"/>
            <a:ext cx="2008127" cy="2168452"/>
            <a:chOff x="2285779" y="3523413"/>
            <a:chExt cx="1506139" cy="1626387"/>
          </a:xfrm>
        </p:grpSpPr>
        <p:sp>
          <p:nvSpPr>
            <p:cNvPr id="2946" name="Google Shape;2946;p56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56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56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9" name="Google Shape;2949;p56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0" name="Google Shape;2950;p56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56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56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56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56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5" name="Google Shape;2955;p56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6" name="Google Shape;2956;p56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7" name="Google Shape;2957;p56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8" name="Google Shape;2958;p56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9" name="Google Shape;2959;p56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0" name="Google Shape;2960;p56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1" name="Google Shape;2961;p56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2" name="Google Shape;2962;p56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3" name="Google Shape;2963;p56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4" name="Google Shape;2964;p56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5" name="Google Shape;2965;p56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6" name="Google Shape;2966;p56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" name="Google Shape;2967;p56"/>
          <p:cNvGrpSpPr/>
          <p:nvPr/>
        </p:nvGrpSpPr>
        <p:grpSpPr>
          <a:xfrm rot="-759708">
            <a:off x="668060" y="4615382"/>
            <a:ext cx="2045333" cy="978311"/>
            <a:chOff x="6275088" y="4174408"/>
            <a:chExt cx="1533970" cy="733718"/>
          </a:xfrm>
        </p:grpSpPr>
        <p:sp>
          <p:nvSpPr>
            <p:cNvPr id="2968" name="Google Shape;2968;p56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9" name="Google Shape;2969;p56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0" name="Google Shape;2970;p56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1" name="Google Shape;2971;p56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2" name="Google Shape;2972;p56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3" name="Google Shape;2973;p56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4" name="Google Shape;2974;p56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5" name="Google Shape;2975;p56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6" name="Google Shape;2976;p56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7" name="Google Shape;2977;p56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8" name="Google Shape;2978;p56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9" name="Google Shape;2979;p56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80" name="Google Shape;2980;p56"/>
          <p:cNvSpPr/>
          <p:nvPr/>
        </p:nvSpPr>
        <p:spPr>
          <a:xfrm>
            <a:off x="10968847" y="3107295"/>
            <a:ext cx="146800" cy="14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/>
          </a:p>
        </p:txBody>
      </p:sp>
      <p:grpSp>
        <p:nvGrpSpPr>
          <p:cNvPr id="6" name="Google Shape;2981;p56"/>
          <p:cNvGrpSpPr/>
          <p:nvPr/>
        </p:nvGrpSpPr>
        <p:grpSpPr>
          <a:xfrm>
            <a:off x="417624" y="307581"/>
            <a:ext cx="11467673" cy="6338175"/>
            <a:chOff x="313215" y="230683"/>
            <a:chExt cx="8600755" cy="4753631"/>
          </a:xfrm>
        </p:grpSpPr>
        <p:sp>
          <p:nvSpPr>
            <p:cNvPr id="2982" name="Google Shape;2982;p56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3" name="Google Shape;2983;p56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4" name="Google Shape;2984;p56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5" name="Google Shape;2985;p56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b="1"/>
                <a:t> </a:t>
              </a:r>
              <a:endParaRPr b="1"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3" name="Google Shape;2993;p56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4" name="Google Shape;2994;p56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5" name="Google Shape;2995;p56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6" name="Google Shape;2996;p56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7" name="Google Shape;2997;p56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8" name="Google Shape;2998;p56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99" name="Google Shape;2999;p56">
            <a:hlinkClick r:id="" action="ppaction://hlinkshowjump?jump=nextslide"/>
          </p:cNvPr>
          <p:cNvSpPr/>
          <p:nvPr/>
        </p:nvSpPr>
        <p:spPr>
          <a:xfrm>
            <a:off x="11564496" y="3173489"/>
            <a:ext cx="371793" cy="495055"/>
          </a:xfrm>
          <a:custGeom>
            <a:avLst/>
            <a:gdLst/>
            <a:ahLst/>
            <a:cxnLst/>
            <a:rect l="l" t="t" r="r" b="b"/>
            <a:pathLst>
              <a:path w="157096" h="209178" extrusionOk="0">
                <a:moveTo>
                  <a:pt x="14054" y="0"/>
                </a:moveTo>
                <a:cubicBezTo>
                  <a:pt x="5385" y="0"/>
                  <a:pt x="0" y="6976"/>
                  <a:pt x="0" y="18659"/>
                </a:cubicBezTo>
                <a:lnTo>
                  <a:pt x="0" y="190552"/>
                </a:lnTo>
                <a:cubicBezTo>
                  <a:pt x="0" y="202202"/>
                  <a:pt x="5385" y="209178"/>
                  <a:pt x="14020" y="209178"/>
                </a:cubicBezTo>
                <a:cubicBezTo>
                  <a:pt x="18524" y="209178"/>
                  <a:pt x="23841" y="207213"/>
                  <a:pt x="29225" y="203556"/>
                </a:cubicBezTo>
                <a:lnTo>
                  <a:pt x="145480" y="124010"/>
                </a:lnTo>
                <a:cubicBezTo>
                  <a:pt x="152964" y="118862"/>
                  <a:pt x="157095" y="111988"/>
                  <a:pt x="157095" y="104572"/>
                </a:cubicBezTo>
                <a:cubicBezTo>
                  <a:pt x="157095" y="97189"/>
                  <a:pt x="152998" y="90281"/>
                  <a:pt x="145514" y="85168"/>
                </a:cubicBezTo>
                <a:lnTo>
                  <a:pt x="29327" y="5621"/>
                </a:lnTo>
                <a:cubicBezTo>
                  <a:pt x="23976" y="1930"/>
                  <a:pt x="18558" y="0"/>
                  <a:pt x="14054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3000" name="Google Shape;3000;p56">
            <a:hlinkClick r:id="" action="ppaction://hlinkshowjump?jump=previousslide"/>
          </p:cNvPr>
          <p:cNvSpPr/>
          <p:nvPr/>
        </p:nvSpPr>
        <p:spPr>
          <a:xfrm flipH="1">
            <a:off x="265178" y="3177324"/>
            <a:ext cx="366033" cy="487385"/>
          </a:xfrm>
          <a:custGeom>
            <a:avLst/>
            <a:gdLst/>
            <a:ahLst/>
            <a:cxnLst/>
            <a:rect l="l" t="t" r="r" b="b"/>
            <a:pathLst>
              <a:path w="157096" h="209178" extrusionOk="0">
                <a:moveTo>
                  <a:pt x="14054" y="0"/>
                </a:moveTo>
                <a:cubicBezTo>
                  <a:pt x="5385" y="0"/>
                  <a:pt x="0" y="6976"/>
                  <a:pt x="0" y="18659"/>
                </a:cubicBezTo>
                <a:lnTo>
                  <a:pt x="0" y="190552"/>
                </a:lnTo>
                <a:cubicBezTo>
                  <a:pt x="0" y="202202"/>
                  <a:pt x="5385" y="209178"/>
                  <a:pt x="14020" y="209178"/>
                </a:cubicBezTo>
                <a:cubicBezTo>
                  <a:pt x="18524" y="209178"/>
                  <a:pt x="23841" y="207213"/>
                  <a:pt x="29225" y="203556"/>
                </a:cubicBezTo>
                <a:lnTo>
                  <a:pt x="145480" y="124010"/>
                </a:lnTo>
                <a:cubicBezTo>
                  <a:pt x="152964" y="118862"/>
                  <a:pt x="157095" y="111988"/>
                  <a:pt x="157095" y="104572"/>
                </a:cubicBezTo>
                <a:cubicBezTo>
                  <a:pt x="157095" y="97189"/>
                  <a:pt x="152998" y="90281"/>
                  <a:pt x="145514" y="85168"/>
                </a:cubicBezTo>
                <a:lnTo>
                  <a:pt x="29327" y="5621"/>
                </a:lnTo>
                <a:cubicBezTo>
                  <a:pt x="23976" y="1930"/>
                  <a:pt x="18558" y="0"/>
                  <a:pt x="14054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592087" y="2947850"/>
            <a:ext cx="6044400" cy="1555231"/>
          </a:xfrm>
        </p:spPr>
        <p:txBody>
          <a:bodyPr/>
          <a:lstStyle/>
          <a:p>
            <a:r>
              <a:rPr lang="fr-FR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Bird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6D0602-86D8-9ACF-396D-152A0C09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81" y="1290250"/>
            <a:ext cx="6497674" cy="4846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592087" y="2947850"/>
            <a:ext cx="6044400" cy="1555231"/>
          </a:xfrm>
        </p:spPr>
        <p:txBody>
          <a:bodyPr/>
          <a:lstStyle/>
          <a:p>
            <a:r>
              <a:rPr lang="fr-FR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Cat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2AB77F6-4B8C-28B0-88FA-1EA4C6957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16" y="446798"/>
            <a:ext cx="6044400" cy="60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592087" y="2947850"/>
            <a:ext cx="6044400" cy="1555231"/>
          </a:xfrm>
        </p:spPr>
        <p:txBody>
          <a:bodyPr/>
          <a:lstStyle/>
          <a:p>
            <a:r>
              <a:rPr lang="fr-FR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Dog</a:t>
            </a:r>
            <a:r>
              <a:rPr lang="en-US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 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6C2CD44-B1AD-938D-B425-3535F01E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12" y="1720222"/>
            <a:ext cx="5686840" cy="45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53369" y="2977436"/>
            <a:ext cx="6044400" cy="1555231"/>
          </a:xfrm>
        </p:spPr>
        <p:txBody>
          <a:bodyPr/>
          <a:lstStyle/>
          <a:p>
            <a:r>
              <a:rPr lang="en-US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Gold fish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0E0CE1F-3B69-8DB3-26B3-6A8FF11B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765" y="2312439"/>
            <a:ext cx="6044399" cy="36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1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457248" y="2772726"/>
            <a:ext cx="7059578" cy="1816437"/>
          </a:xfrm>
        </p:spPr>
        <p:txBody>
          <a:bodyPr/>
          <a:lstStyle/>
          <a:p>
            <a:r>
              <a:rPr lang="en-US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Parrot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2B1F814-A1BE-2169-B485-EEBBBE29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31" y="1289218"/>
            <a:ext cx="5731252" cy="45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2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2307" y="2973043"/>
            <a:ext cx="5595718" cy="144654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  <a:sym typeface="Fredoka One"/>
              </a:rPr>
              <a:t>Rabbit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804C03CF-B70E-170D-FD67-A49E5F8B7E6C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F46825D8-F9CA-C49E-9FEB-9BE67F4FBF92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7B5E624-AC44-962A-2D16-EB13B18C5F38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CF7D6CC3-A7A8-2262-E450-777D981E297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0A70DB28-7D33-FD87-E5C2-5EFBF02B863C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F8485112-3B85-E81E-5DE0-E63ABF7A4822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97D3F235-7D23-5CA4-8316-392465344CA2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08848450-B6D3-8F4C-F657-A733468CFB5D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F47ACB9-5AF7-9066-ABD9-60CE01C1418A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539918C1-446B-8E50-3C30-C182373966B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B292BF97-99B6-BB82-B77A-C3836BBD1C9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C099401E-05C0-C8AE-D9A3-A99B9380C3B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374A77B6-2E0F-9899-6217-1078E36BB001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25CDCE50-B515-1AAA-214C-257B190B5A18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3A23D265-D2FF-DD5A-74FF-2F01E07096E9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F5C675C7-5001-57FF-EAB9-E5D0AFD7EFCA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9262A42C-58A6-3A1A-F0EB-8A6A59A3113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BF470A87-F98B-CC5E-824C-64F4AF836DCF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435CE41E-01BB-67B7-AD70-0458CD9EA838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2F7CF46E-0745-F186-2E82-237CA01F0130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E8BB3F7B-F661-E131-2181-00B6B624041C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782DAB17-992E-50CD-12B2-1713714CE81A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C5C6F46F-C7A5-317C-7A42-18CB46572124}"/>
              </a:ext>
            </a:extLst>
          </p:cNvPr>
          <p:cNvGrpSpPr/>
          <p:nvPr/>
        </p:nvGrpSpPr>
        <p:grpSpPr>
          <a:xfrm rot="20622375">
            <a:off x="3642277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D30ADC7C-9F70-2319-3C77-1C51BF91D7BD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0B0E9964-3793-3A68-153B-E662AC963A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B652851F-25F1-690E-BACD-1446E1FD9909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8CDA8195-99EB-2D51-20D2-53C779DDB919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977D0364-8306-E2AE-9908-CA0299082472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52DFC192-5EA6-05C7-4D6E-5328AE911603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1CD09EA5-2193-6CFD-A4D0-3FBC83CB2757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A04E40F3-88EF-C711-43B7-7D9388B01C56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0148BB57-EE12-B4ED-6424-60EDF238B24F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5E46FA91-439F-A9CD-2209-3AF56D03EA37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4DCDA426-4A47-9FB9-DB80-D64EA83CA429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2A243F71-15D9-CE60-7C07-4518A5FE73EF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E2BE99C2-3DE3-916E-21B8-5CA30B2E20E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D261919C-323C-B482-6C47-57D103F3C64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758BCA4A-2749-609B-C54E-6A6721B07B03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81297F87-2B58-6EA5-02E5-AC5691B5725A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045F6A26-F7E0-1EA1-0B35-65AF393C4984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CEB9043D-5C9A-01F3-010F-75C7695FD4A8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0B353664-8DD1-1FA6-DABF-60CEDF6E5EFD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13E42C2D-559B-0126-0B2D-51F641316A74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1F6C073F-EA62-093B-ABD5-6F7292749A7C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90E0596-D428-40BA-5A43-47F578DF8598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26E9C6A0-B2B3-A6BD-3470-87D4481F42C8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4FFD2362-373F-DFD3-50C5-84E98636B74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41867800-65EC-2E39-68E7-FC49D04A9336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36DDFC50-690F-F92E-41B7-900EDE57BA9B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C6BBDEA5-3DE9-2B89-BCCA-8A82761801FE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901CD107-6C5D-CB3F-EF62-8C52314DC1DF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37B13A8A-1D79-FAC1-EFDD-E2577863A618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76B58F17-4D39-5674-7714-E2417AF624C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A1D003B0-B130-6C34-962D-09C8E1F0E3A2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BC001A40-75EF-03CF-D2D8-BF7F077539FF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CE955520-D8FC-7EE3-DB24-3AA1EF31AA66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068DA3A3-5AB9-8C77-14E5-181633C7A973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2460F0FE-A17C-8197-DF4B-E71C6C777060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C7DBD20E-5512-82F2-7542-544458CA3B54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CD0055F0-AF8B-9558-5ADA-48AF2AD09F2E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2EE24FE3-7DD6-A246-5A66-16D0AAAB1AA4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BAD0CC-73E3-E040-5FFB-CEAA8BFA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880" y="1928233"/>
            <a:ext cx="5156371" cy="39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7B7F6ABD-D4D1-B05F-7705-7FF9E87D6513}"/>
              </a:ext>
            </a:extLst>
          </p:cNvPr>
          <p:cNvSpPr/>
          <p:nvPr/>
        </p:nvSpPr>
        <p:spPr>
          <a:xfrm>
            <a:off x="8701823" y="205794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Cooper Black" panose="0208090404030B020404" pitchFamily="18" charset="77"/>
              </a:rPr>
              <a:t>Dog</a:t>
            </a:r>
            <a:endParaRPr lang="en-VN" sz="3300" b="1" dirty="0">
              <a:latin typeface="Cooper Black" panose="0208090404030B020404" pitchFamily="18" charset="77"/>
            </a:endParaRPr>
          </a:p>
        </p:txBody>
      </p:sp>
      <p:sp>
        <p:nvSpPr>
          <p:cNvPr id="17" name="Terminator 16">
            <a:extLst>
              <a:ext uri="{FF2B5EF4-FFF2-40B4-BE49-F238E27FC236}">
                <a16:creationId xmlns:a16="http://schemas.microsoft.com/office/drawing/2014/main" id="{4F76F317-D25D-DA2E-0256-E5C330F5CCDE}"/>
              </a:ext>
            </a:extLst>
          </p:cNvPr>
          <p:cNvSpPr/>
          <p:nvPr/>
        </p:nvSpPr>
        <p:spPr>
          <a:xfrm>
            <a:off x="402765" y="205794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Cat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41F2999E-DE80-1150-6C0C-88AB3C8F70F6}"/>
              </a:ext>
            </a:extLst>
          </p:cNvPr>
          <p:cNvSpPr/>
          <p:nvPr/>
        </p:nvSpPr>
        <p:spPr>
          <a:xfrm>
            <a:off x="4552294" y="205794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Parrot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833A51A6-05FE-F0D3-41D9-2F15CDACC5BB}"/>
              </a:ext>
            </a:extLst>
          </p:cNvPr>
          <p:cNvSpPr/>
          <p:nvPr/>
        </p:nvSpPr>
        <p:spPr>
          <a:xfrm>
            <a:off x="402768" y="560665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Rabbit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6" name="Terminator 5">
            <a:extLst>
              <a:ext uri="{FF2B5EF4-FFF2-40B4-BE49-F238E27FC236}">
                <a16:creationId xmlns:a16="http://schemas.microsoft.com/office/drawing/2014/main" id="{C5EE5890-E1B6-4204-D2BA-F9C2496C065A}"/>
              </a:ext>
            </a:extLst>
          </p:cNvPr>
          <p:cNvSpPr/>
          <p:nvPr/>
        </p:nvSpPr>
        <p:spPr>
          <a:xfrm>
            <a:off x="4552295" y="560665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Gold fish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10" name="Terminator 9">
            <a:extLst>
              <a:ext uri="{FF2B5EF4-FFF2-40B4-BE49-F238E27FC236}">
                <a16:creationId xmlns:a16="http://schemas.microsoft.com/office/drawing/2014/main" id="{3793A05A-6501-5DD8-B26F-AF45D5389217}"/>
              </a:ext>
            </a:extLst>
          </p:cNvPr>
          <p:cNvSpPr/>
          <p:nvPr/>
        </p:nvSpPr>
        <p:spPr>
          <a:xfrm>
            <a:off x="8577774" y="5606655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Bird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0DD9F-9FB6-5544-316C-C39BBCFD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822" y="3277987"/>
            <a:ext cx="3470960" cy="270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4292F-2BFD-4631-A66D-44BFB6833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65" y="-172949"/>
            <a:ext cx="3412458" cy="2740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7143D4-C525-6BBB-A4E6-44DD4CD0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664" y="0"/>
            <a:ext cx="2818111" cy="2453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5CB4E6-DA78-7902-6D30-D20877286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064" y="-121339"/>
            <a:ext cx="3640200" cy="26963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79F8E2-1B8E-5AF4-E209-8D34EEDAE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515" y="3665087"/>
            <a:ext cx="3640200" cy="21784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A935FE-9080-C365-A315-510B6E7E1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787" y="3485573"/>
            <a:ext cx="2922893" cy="225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58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7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88</Words>
  <Application>Microsoft Office PowerPoint</Application>
  <PresentationFormat>Widescreen</PresentationFormat>
  <Paragraphs>35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Bebas Neue</vt:lpstr>
      <vt:lpstr>Calibri</vt:lpstr>
      <vt:lpstr>Caveat</vt:lpstr>
      <vt:lpstr>Cooper Black</vt:lpstr>
      <vt:lpstr>Ebrima</vt:lpstr>
      <vt:lpstr>Exo 2</vt:lpstr>
      <vt:lpstr>Fredoka One</vt:lpstr>
      <vt:lpstr>Josefin Slab</vt:lpstr>
      <vt:lpstr>Quicksand SemiBold</vt:lpstr>
      <vt:lpstr>Physics Class for Kids: Kinetic Energy by Slidesgo</vt:lpstr>
      <vt:lpstr>1_Physics Class for Kids: Kinetic Energy by Slidesgo</vt:lpstr>
      <vt:lpstr>2_Physics Class for Kids: Kinetic Energy by Slidesgo</vt:lpstr>
      <vt:lpstr>Grade 3 unit 16 My pets </vt:lpstr>
      <vt:lpstr> Vocabulary </vt:lpstr>
      <vt:lpstr>Bird</vt:lpstr>
      <vt:lpstr>Cat</vt:lpstr>
      <vt:lpstr>Dog </vt:lpstr>
      <vt:lpstr>Gold fish</vt:lpstr>
      <vt:lpstr>Parrot</vt:lpstr>
      <vt:lpstr>PowerPoint Presentation</vt:lpstr>
      <vt:lpstr>PowerPoint Presentation</vt:lpstr>
      <vt:lpstr>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17</cp:revision>
  <dcterms:created xsi:type="dcterms:W3CDTF">2023-08-30T13:50:34Z</dcterms:created>
  <dcterms:modified xsi:type="dcterms:W3CDTF">2025-03-26T07:25:15Z</dcterms:modified>
</cp:coreProperties>
</file>