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sldIdLst>
    <p:sldId id="1491" r:id="rId2"/>
    <p:sldId id="259" r:id="rId3"/>
    <p:sldId id="1424" r:id="rId4"/>
    <p:sldId id="428" r:id="rId5"/>
    <p:sldId id="424" r:id="rId6"/>
    <p:sldId id="431" r:id="rId7"/>
    <p:sldId id="436" r:id="rId8"/>
    <p:sldId id="1450" r:id="rId9"/>
    <p:sldId id="1426" r:id="rId10"/>
    <p:sldId id="425" r:id="rId11"/>
    <p:sldId id="1451" r:id="rId12"/>
    <p:sldId id="430" r:id="rId13"/>
    <p:sldId id="432" r:id="rId14"/>
    <p:sldId id="1452" r:id="rId15"/>
    <p:sldId id="1453" r:id="rId16"/>
    <p:sldId id="1429" r:id="rId17"/>
    <p:sldId id="441" r:id="rId18"/>
    <p:sldId id="442" r:id="rId19"/>
    <p:sldId id="1454" r:id="rId20"/>
    <p:sldId id="1432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74" d="100"/>
          <a:sy n="74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301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063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998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82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NULL" TargetMode="Externa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microsoft.com/office/2007/relationships/media" Target="../media/media2.mp4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24214" y="1648606"/>
            <a:ext cx="814370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Ve con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FC11D-3DA9-4602-B1A9-654C1A148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1215384" y="1493144"/>
            <a:ext cx="954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vội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5238" y="1519925"/>
            <a:ext cx="144379" cy="619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1215384" y="3401093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bây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4061371" y="3401093"/>
            <a:ext cx="178666" cy="61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3321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5F0C1-9922-4316-8301-E3E56220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78" y="-202190"/>
            <a:ext cx="2698657" cy="269865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FC300CF7-556D-49DF-9FD9-A9D7D10E9FE0}"/>
              </a:ext>
            </a:extLst>
          </p:cNvPr>
          <p:cNvSpPr/>
          <p:nvPr/>
        </p:nvSpPr>
        <p:spPr>
          <a:xfrm>
            <a:off x="0" y="67359"/>
            <a:ext cx="6192658" cy="24261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1078617" y="546973"/>
            <a:ext cx="482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0070C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4071D-9180-448C-8B83-FAE5BAE42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40" y="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60421-F61C-4854-8CFA-6AE9671BF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9" r="-1006"/>
          <a:stretch/>
        </p:blipFill>
        <p:spPr>
          <a:xfrm>
            <a:off x="2787661" y="3840823"/>
            <a:ext cx="2854479" cy="16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àn Gà Trong Sân - Đàn Gà Con - Nhảy Thiếu Nhi">
            <a:hlinkClick r:id="" action="ppaction://media"/>
            <a:extLst>
              <a:ext uri="{FF2B5EF4-FFF2-40B4-BE49-F238E27FC236}">
                <a16:creationId xmlns:a16="http://schemas.microsoft.com/office/drawing/2014/main" id="{25211D0C-C6F7-479D-857A-DD7FDB9A9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562"/>
            <a:ext cx="12192000" cy="64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6" y="14089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86812"/>
              <a:ext cx="495701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0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</a:t>
              </a:r>
              <a:r>
                <a:rPr lang="en-US" altLang="zh-CN" sz="40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ĐOẠN</a:t>
              </a:r>
              <a:endParaRPr lang="zh-CN" altLang="en-US" sz="40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7582D2D-9A91-4556-A5BE-195B87F011F2}"/>
              </a:ext>
            </a:extLst>
          </p:cNvPr>
          <p:cNvSpPr/>
          <p:nvPr/>
        </p:nvSpPr>
        <p:spPr>
          <a:xfrm>
            <a:off x="2072345" y="704366"/>
            <a:ext cx="1019158" cy="6505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A7B5E3C-C049-4010-B9F1-20E07DF441EF}"/>
              </a:ext>
            </a:extLst>
          </p:cNvPr>
          <p:cNvSpPr/>
          <p:nvPr/>
        </p:nvSpPr>
        <p:spPr>
          <a:xfrm>
            <a:off x="2052244" y="2653905"/>
            <a:ext cx="1019158" cy="69760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6743E48-6161-4542-A809-F16AD356688E}"/>
              </a:ext>
            </a:extLst>
          </p:cNvPr>
          <p:cNvSpPr/>
          <p:nvPr/>
        </p:nvSpPr>
        <p:spPr>
          <a:xfrm>
            <a:off x="2072345" y="3668999"/>
            <a:ext cx="894735" cy="66487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E2252B-A5E3-4506-B3F2-FF302A3CB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" y="0"/>
            <a:ext cx="12165264" cy="6416842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21A3CE37-5C06-45A0-A712-012CBB55489C}"/>
              </a:ext>
            </a:extLst>
          </p:cNvPr>
          <p:cNvSpPr/>
          <p:nvPr/>
        </p:nvSpPr>
        <p:spPr>
          <a:xfrm>
            <a:off x="240632" y="714917"/>
            <a:ext cx="6464968" cy="27140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</a:rPr>
              <a:t>TÌM HIỂU BÀI ĐỌC</a:t>
            </a:r>
            <a:endParaRPr lang="vi-VN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947FCD-2734-4ECE-B0B0-B51D27D40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9ED6B1-B455-4A6B-929D-72D26507B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12484" r="15141" b="13556"/>
          <a:stretch/>
        </p:blipFill>
        <p:spPr>
          <a:xfrm>
            <a:off x="13904" y="3703345"/>
            <a:ext cx="11516068" cy="2339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653C7-7E72-4133-9A95-A8756FAF65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5496" r="15232" b="13864"/>
          <a:stretch/>
        </p:blipFill>
        <p:spPr>
          <a:xfrm>
            <a:off x="0" y="659148"/>
            <a:ext cx="12191275" cy="276985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C693203-07B8-4359-8324-C671331B22A0}"/>
              </a:ext>
            </a:extLst>
          </p:cNvPr>
          <p:cNvSpPr/>
          <p:nvPr/>
        </p:nvSpPr>
        <p:spPr>
          <a:xfrm>
            <a:off x="759416" y="2464231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8A2E2C-4BD8-4990-AF84-3AB33A5BA294}"/>
              </a:ext>
            </a:extLst>
          </p:cNvPr>
          <p:cNvSpPr/>
          <p:nvPr/>
        </p:nvSpPr>
        <p:spPr>
          <a:xfrm>
            <a:off x="7126637" y="4858484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D637B-9847-443A-ABEA-AFDD4D58F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BCF73-F052-4709-A697-E091EC1E6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522" r="8818" b="15191"/>
          <a:stretch/>
        </p:blipFill>
        <p:spPr>
          <a:xfrm>
            <a:off x="61189" y="735631"/>
            <a:ext cx="12130810" cy="14629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397009" y="1858099"/>
            <a:ext cx="7650997" cy="344971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Sau </a:t>
            </a:r>
            <a:r>
              <a:rPr lang="en-US" sz="3200" dirty="0" err="1">
                <a:solidFill>
                  <a:srgbClr val="0070C0"/>
                </a:solidFill>
              </a:rPr>
              <a:t>bài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học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hiểu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được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điều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gì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  <a:endParaRPr lang="vi-VN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A7D50-EFA2-4AE2-9516-75FA600F1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15" y="2329708"/>
            <a:ext cx="4036037" cy="46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10636"/>
              <a:ext cx="495701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4400" i="0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汉仪喵小姐简" panose="02010509060101010101" pitchFamily="49" charset="-122"/>
                </a:rPr>
                <a:t>THEO VAI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2DC765-743E-46AE-953B-84D1D82A2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5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354C6-ADA7-4919-8A26-6DED1D76C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34" y="857961"/>
            <a:ext cx="6881247" cy="4471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009788" y="2182039"/>
            <a:ext cx="4929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62AB5D-E601-4BBC-AD8F-A977BDD06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75878E-D80D-43D3-A862-B005C6191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3888DF-F525-4A46-8810-0AF91F50087A}"/>
              </a:ext>
            </a:extLst>
          </p:cNvPr>
          <p:cNvSpPr/>
          <p:nvPr/>
        </p:nvSpPr>
        <p:spPr>
          <a:xfrm>
            <a:off x="16989" y="1194394"/>
            <a:ext cx="1862707" cy="8712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EB5492E-FB54-466B-88F9-07C3D70DE014}"/>
              </a:ext>
            </a:extLst>
          </p:cNvPr>
          <p:cNvSpPr/>
          <p:nvPr/>
        </p:nvSpPr>
        <p:spPr>
          <a:xfrm>
            <a:off x="16989" y="2220862"/>
            <a:ext cx="1683410" cy="643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bố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06B8D2-7A33-4D0C-A963-F0C715608111}"/>
              </a:ext>
            </a:extLst>
          </p:cNvPr>
          <p:cNvSpPr/>
          <p:nvPr/>
        </p:nvSpPr>
        <p:spPr>
          <a:xfrm>
            <a:off x="20036" y="3016046"/>
            <a:ext cx="1456730" cy="6430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D144C8-A544-447A-ACE2-5262A53C7BF8}"/>
              </a:ext>
            </a:extLst>
          </p:cNvPr>
          <p:cNvSpPr/>
          <p:nvPr/>
        </p:nvSpPr>
        <p:spPr>
          <a:xfrm>
            <a:off x="2276776" y="845279"/>
            <a:ext cx="7192688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19BC07-B1C0-4C0E-BE9E-5EF47FBB3CB9}"/>
              </a:ext>
            </a:extLst>
          </p:cNvPr>
          <p:cNvSpPr/>
          <p:nvPr/>
        </p:nvSpPr>
        <p:spPr>
          <a:xfrm>
            <a:off x="2276776" y="193220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E08019-AABD-4F55-B13E-5D2BE0E69B1E}"/>
              </a:ext>
            </a:extLst>
          </p:cNvPr>
          <p:cNvSpPr/>
          <p:nvPr/>
        </p:nvSpPr>
        <p:spPr>
          <a:xfrm>
            <a:off x="1829511" y="2542395"/>
            <a:ext cx="4152835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B5C13CA-3FBD-4F47-956A-391C68EAA354}"/>
              </a:ext>
            </a:extLst>
          </p:cNvPr>
          <p:cNvSpPr/>
          <p:nvPr/>
        </p:nvSpPr>
        <p:spPr>
          <a:xfrm>
            <a:off x="2276776" y="299671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7BA3C2-B039-4EE5-822F-4F88F0B2FC63}"/>
              </a:ext>
            </a:extLst>
          </p:cNvPr>
          <p:cNvSpPr/>
          <p:nvPr/>
        </p:nvSpPr>
        <p:spPr>
          <a:xfrm>
            <a:off x="1902546" y="3547207"/>
            <a:ext cx="4575746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BD71090-ACF7-4543-9967-B5412BD7E838}"/>
              </a:ext>
            </a:extLst>
          </p:cNvPr>
          <p:cNvSpPr/>
          <p:nvPr/>
        </p:nvSpPr>
        <p:spPr>
          <a:xfrm>
            <a:off x="2276776" y="1463056"/>
            <a:ext cx="4947704" cy="47393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4330597-5EE6-42FD-8BA4-D345856F72D4}"/>
              </a:ext>
            </a:extLst>
          </p:cNvPr>
          <p:cNvSpPr/>
          <p:nvPr/>
        </p:nvSpPr>
        <p:spPr>
          <a:xfrm>
            <a:off x="2276776" y="406122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F1DDCD7-DC86-4D55-8828-1AB9C704E8C2}"/>
              </a:ext>
            </a:extLst>
          </p:cNvPr>
          <p:cNvSpPr/>
          <p:nvPr/>
        </p:nvSpPr>
        <p:spPr>
          <a:xfrm>
            <a:off x="1879696" y="4611717"/>
            <a:ext cx="9914513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7CAE3B0-92CD-49D6-9F50-BC7568EB1B45}"/>
              </a:ext>
            </a:extLst>
          </p:cNvPr>
          <p:cNvSpPr/>
          <p:nvPr/>
        </p:nvSpPr>
        <p:spPr>
          <a:xfrm>
            <a:off x="1902546" y="5162205"/>
            <a:ext cx="763995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024FC1B-51AF-4D58-B3E0-E5C481C2F914}"/>
              </a:ext>
            </a:extLst>
          </p:cNvPr>
          <p:cNvSpPr/>
          <p:nvPr/>
        </p:nvSpPr>
        <p:spPr>
          <a:xfrm>
            <a:off x="6478291" y="3622488"/>
            <a:ext cx="5315917" cy="43874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21BA1D-C45F-46FA-9854-DE441F156523}"/>
              </a:ext>
            </a:extLst>
          </p:cNvPr>
          <p:cNvGrpSpPr/>
          <p:nvPr/>
        </p:nvGrpSpPr>
        <p:grpSpPr>
          <a:xfrm>
            <a:off x="1476768" y="799103"/>
            <a:ext cx="10848556" cy="5496208"/>
            <a:chOff x="1253135" y="5467298"/>
            <a:chExt cx="10848556" cy="54962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254AE6-7A2E-4303-A3B3-A2C2F5D6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2" t="12856" r="7279" b="35903"/>
            <a:stretch/>
          </p:blipFill>
          <p:spPr>
            <a:xfrm>
              <a:off x="1253135" y="5467298"/>
              <a:ext cx="10848556" cy="5449268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A4EF49-B7C7-415F-8560-0BB530910603}"/>
                </a:ext>
              </a:extLst>
            </p:cNvPr>
            <p:cNvSpPr/>
            <p:nvPr/>
          </p:nvSpPr>
          <p:spPr>
            <a:xfrm>
              <a:off x="1912878" y="10564335"/>
              <a:ext cx="1852785" cy="3991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998451-5A0E-44B3-9301-62B2F0D4C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744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9561D2-F455-4210-8D4B-F3FB4E2C9DA2}"/>
              </a:ext>
            </a:extLst>
          </p:cNvPr>
          <p:cNvSpPr txBox="1"/>
          <p:nvPr/>
        </p:nvSpPr>
        <p:spPr>
          <a:xfrm flipH="1">
            <a:off x="3326696" y="309538"/>
            <a:ext cx="6462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hát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ve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gọi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hè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3" name="Tiếng Ve kêu">
            <a:hlinkClick r:id="" action="ppaction://media"/>
            <a:extLst>
              <a:ext uri="{FF2B5EF4-FFF2-40B4-BE49-F238E27FC236}">
                <a16:creationId xmlns:a16="http://schemas.microsoft.com/office/drawing/2014/main" id="{F6A01AD3-82AA-47CE-B580-9B3AEDDDDB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834" b="30424"/>
          <a:stretch/>
        </p:blipFill>
        <p:spPr>
          <a:xfrm rot="10800000">
            <a:off x="3754301" y="2478648"/>
            <a:ext cx="6195610" cy="318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Tiếng Ve Gọi Hè Remix ♦ Nhạc Thiếu Nhi Remix Hay Nhất 2018 » Remix For Kids">
            <a:hlinkClick r:id="" action="ppaction://media"/>
            <a:extLst>
              <a:ext uri="{FF2B5EF4-FFF2-40B4-BE49-F238E27FC236}">
                <a16:creationId xmlns:a16="http://schemas.microsoft.com/office/drawing/2014/main" id="{F40071DD-526A-4A3B-A517-E6A202373F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9463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854" y="1738329"/>
            <a:ext cx="8426291" cy="473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206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706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29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B08C46-D144-4283-B05F-8E96BF1D10E2}"/>
              </a:ext>
            </a:extLst>
          </p:cNvPr>
          <p:cNvGrpSpPr/>
          <p:nvPr/>
        </p:nvGrpSpPr>
        <p:grpSpPr>
          <a:xfrm>
            <a:off x="167899" y="324466"/>
            <a:ext cx="11856201" cy="5925226"/>
            <a:chOff x="2249140" y="883403"/>
            <a:chExt cx="9104469" cy="38152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E8D05B-BE04-4376-9325-27D71BC1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2" t="59657" r="15305" b="5511"/>
            <a:stretch/>
          </p:blipFill>
          <p:spPr>
            <a:xfrm>
              <a:off x="2249140" y="1131376"/>
              <a:ext cx="8693549" cy="3567301"/>
            </a:xfrm>
            <a:prstGeom prst="rect">
              <a:avLst/>
            </a:prstGeom>
          </p:spPr>
        </p:pic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ECBDC031-F06D-40C6-B5E6-01401B0FCF84}"/>
                </a:ext>
              </a:extLst>
            </p:cNvPr>
            <p:cNvSpPr/>
            <p:nvPr/>
          </p:nvSpPr>
          <p:spPr>
            <a:xfrm>
              <a:off x="7253207" y="883403"/>
              <a:ext cx="4100402" cy="88394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0" y="0"/>
            <a:ext cx="12192001" cy="6448213"/>
            <a:chOff x="0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656748"/>
              <a:ext cx="495701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54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54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 TỪ NGỮ</a:t>
              </a:r>
              <a:endParaRPr lang="zh-CN" altLang="en-US" sz="5400" i="0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351D67-9E0F-4077-8126-52421710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/>
          <a:stretch/>
        </p:blipFill>
        <p:spPr>
          <a:xfrm>
            <a:off x="9855" y="-7352"/>
            <a:ext cx="12192000" cy="6450958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133247" y="2732373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ham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660808" y="3721682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gọi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mãi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1668736" y="4669050"/>
            <a:ext cx="3426458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4702294" y="5556328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6786145" y="4560969"/>
            <a:ext cx="4343546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tưởng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giỏi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7854297" y="3619651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suốt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ngày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D5998835-E429-470B-A45B-3F60D1E05206}"/>
              </a:ext>
            </a:extLst>
          </p:cNvPr>
          <p:cNvSpPr/>
          <p:nvPr/>
        </p:nvSpPr>
        <p:spPr>
          <a:xfrm>
            <a:off x="1972161" y="63490"/>
            <a:ext cx="7407237" cy="176520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9" name="矩形 13">
            <a:extLst>
              <a:ext uri="{FF2B5EF4-FFF2-40B4-BE49-F238E27FC236}">
                <a16:creationId xmlns:a16="http://schemas.microsoft.com/office/drawing/2014/main" id="{67064707-5189-4A95-9B68-96E6D91AC6CD}"/>
              </a:ext>
            </a:extLst>
          </p:cNvPr>
          <p:cNvSpPr/>
          <p:nvPr/>
        </p:nvSpPr>
        <p:spPr>
          <a:xfrm>
            <a:off x="2717861" y="438303"/>
            <a:ext cx="5915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từ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ngữ</a:t>
            </a:r>
            <a:endParaRPr lang="zh-CN" altLang="en-US" sz="4000" i="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785D1FD-7346-4229-B0C9-13818C3DBE52}"/>
              </a:ext>
            </a:extLst>
          </p:cNvPr>
          <p:cNvSpPr/>
          <p:nvPr/>
        </p:nvSpPr>
        <p:spPr>
          <a:xfrm>
            <a:off x="8906751" y="2624292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khoe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1069271"/>
              <a:ext cx="4957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CÂU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</TotalTime>
  <Words>134</Words>
  <Application>Microsoft Office PowerPoint</Application>
  <PresentationFormat>Widescreen</PresentationFormat>
  <Paragraphs>60</Paragraphs>
  <Slides>21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120</cp:revision>
  <dcterms:created xsi:type="dcterms:W3CDTF">2021-10-30T04:56:06Z</dcterms:created>
  <dcterms:modified xsi:type="dcterms:W3CDTF">2022-04-27T10:58:49Z</dcterms:modified>
</cp:coreProperties>
</file>