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9"/>
  </p:notesMasterIdLst>
  <p:sldIdLst>
    <p:sldId id="258" r:id="rId5"/>
    <p:sldId id="291" r:id="rId6"/>
    <p:sldId id="292" r:id="rId7"/>
    <p:sldId id="259" r:id="rId8"/>
    <p:sldId id="257" r:id="rId9"/>
    <p:sldId id="266" r:id="rId10"/>
    <p:sldId id="329" r:id="rId11"/>
    <p:sldId id="260" r:id="rId12"/>
    <p:sldId id="262" r:id="rId13"/>
    <p:sldId id="267" r:id="rId14"/>
    <p:sldId id="264" r:id="rId15"/>
    <p:sldId id="330" r:id="rId16"/>
    <p:sldId id="331" r:id="rId17"/>
    <p:sldId id="268" r:id="rId18"/>
    <p:sldId id="332" r:id="rId19"/>
    <p:sldId id="333" r:id="rId20"/>
    <p:sldId id="270" r:id="rId21"/>
    <p:sldId id="334" r:id="rId22"/>
    <p:sldId id="336" r:id="rId23"/>
    <p:sldId id="337" r:id="rId24"/>
    <p:sldId id="315" r:id="rId25"/>
    <p:sldId id="339" r:id="rId26"/>
    <p:sldId id="338" r:id="rId27"/>
    <p:sldId id="340" r:id="rId28"/>
    <p:sldId id="341" r:id="rId29"/>
    <p:sldId id="343" r:id="rId30"/>
    <p:sldId id="344" r:id="rId31"/>
    <p:sldId id="345" r:id="rId32"/>
    <p:sldId id="327" r:id="rId33"/>
    <p:sldId id="346" r:id="rId34"/>
    <p:sldId id="347" r:id="rId35"/>
    <p:sldId id="288" r:id="rId36"/>
    <p:sldId id="289" r:id="rId37"/>
    <p:sldId id="285"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22" autoAdjust="0"/>
  </p:normalViewPr>
  <p:slideViewPr>
    <p:cSldViewPr>
      <p:cViewPr varScale="1">
        <p:scale>
          <a:sx n="41" d="100"/>
          <a:sy n="41" d="100"/>
        </p:scale>
        <p:origin x="69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1CBC5-CF8F-4D97-8CB8-FE11C28091CB}" type="datetimeFigureOut">
              <a:rPr lang="en-US" smtClean="0"/>
              <a:t>6/17/2025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2B841-1383-4422-AB25-BDCDEF11E891}" type="slidenum">
              <a:rPr lang="en-US" smtClean="0"/>
              <a:t>‹#›</a:t>
            </a:fld>
            <a:endParaRPr lang="en-US"/>
          </a:p>
        </p:txBody>
      </p:sp>
    </p:spTree>
    <p:extLst>
      <p:ext uri="{BB962C8B-B14F-4D97-AF65-F5344CB8AC3E}">
        <p14:creationId xmlns:p14="http://schemas.microsoft.com/office/powerpoint/2010/main" val="169985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2B841-1383-4422-AB25-BDCDEF11E891}" type="slidenum">
              <a:rPr lang="en-US" smtClean="0"/>
              <a:t>11</a:t>
            </a:fld>
            <a:endParaRPr lang="en-US"/>
          </a:p>
        </p:txBody>
      </p:sp>
    </p:spTree>
    <p:extLst>
      <p:ext uri="{BB962C8B-B14F-4D97-AF65-F5344CB8AC3E}">
        <p14:creationId xmlns:p14="http://schemas.microsoft.com/office/powerpoint/2010/main" val="38437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2B841-1383-4422-AB25-BDCDEF11E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7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3304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g112c29bf98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9" name="Google Shape;2619;g112c29bf982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438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3165897184"/>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17/06/2025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036599272"/>
      </p:ext>
    </p:extLst>
  </p:cSld>
  <p:clrMapOvr>
    <a:masterClrMapping/>
  </p:clrMapOvr>
  <p:transition spd="slow">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17/06/2025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20151835"/>
      </p:ext>
    </p:extLst>
  </p:cSld>
  <p:clrMapOvr>
    <a:masterClrMapping/>
  </p:clrMapOvr>
  <p:transition spd="slow">
    <p:wip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17/06/2025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13354703"/>
      </p:ext>
    </p:extLst>
  </p:cSld>
  <p:clrMapOvr>
    <a:masterClrMapping/>
  </p:clrMapOvr>
  <p:transition spd="slow">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17/06/2025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9289346"/>
      </p:ext>
    </p:extLst>
  </p:cSld>
  <p:clrMapOvr>
    <a:masterClrMapping/>
  </p:clrMapOvr>
  <p:transition spd="slow">
    <p:wip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17/06/2025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9843006"/>
      </p:ext>
    </p:extLst>
  </p:cSld>
  <p:clrMapOvr>
    <a:masterClrMapping/>
  </p:clrMapOvr>
  <p:transition spd="slow">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17/06/2025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729461962"/>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17/06/2025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7273708"/>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17/06/2025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87435494"/>
      </p:ext>
    </p:extLst>
  </p:cSld>
  <p:clrMapOvr>
    <a:masterClrMapping/>
  </p:clrMapOvr>
  <p:transition spd="slow">
    <p:wip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17/06/2025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08832804"/>
      </p:ext>
    </p:extLst>
  </p:cSld>
  <p:clrMapOvr>
    <a:masterClrMapping/>
  </p:clrMapOvr>
  <p:transition spd="slow">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17/06/2025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35042059"/>
      </p:ext>
    </p:extLst>
  </p:cSld>
  <p:clrMapOvr>
    <a:masterClrMapping/>
  </p:clrMapOvr>
  <p:transition spd="slow">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23A8-0F19-D0B5-D49D-BA193BCDF39F}"/>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8505276-C737-8931-9546-5F8F24AA50F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57FED5E-5FE7-D3D6-24EB-055F794F072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6/17/2025</a:t>
            </a:fld>
            <a:endParaRPr lang="en-US"/>
          </a:p>
        </p:txBody>
      </p:sp>
      <p:sp>
        <p:nvSpPr>
          <p:cNvPr id="5" name="Footer Placeholder 4">
            <a:extLst>
              <a:ext uri="{FF2B5EF4-FFF2-40B4-BE49-F238E27FC236}">
                <a16:creationId xmlns:a16="http://schemas.microsoft.com/office/drawing/2014/main" id="{EE805203-F9FF-7D49-2F65-60240BFDF3A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6CDE48-F22D-FA18-485C-13E825CFE084}"/>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48066034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2386-F052-088A-B5B7-70382CE12E0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7CDE5D-41A7-7983-CE77-673335BE6BD8}"/>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66160-7D57-DD0E-E2EC-9218A2A22F49}"/>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6/17/2025</a:t>
            </a:fld>
            <a:endParaRPr lang="en-US"/>
          </a:p>
        </p:txBody>
      </p:sp>
      <p:sp>
        <p:nvSpPr>
          <p:cNvPr id="5" name="Footer Placeholder 4">
            <a:extLst>
              <a:ext uri="{FF2B5EF4-FFF2-40B4-BE49-F238E27FC236}">
                <a16:creationId xmlns:a16="http://schemas.microsoft.com/office/drawing/2014/main" id="{305CEFF8-0F7F-43DC-5FA7-DB6ECB1BA59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3E272C-B7B9-21D9-E686-29AF5558E14D}"/>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1439133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6303-1F73-0D12-0F90-40BA4AB06B6A}"/>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EA84809-A6A7-AB2C-A352-F400C2825B7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B5712-BA55-EDE3-5B79-CFAAF40038B8}"/>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6/17/2025</a:t>
            </a:fld>
            <a:endParaRPr lang="en-US"/>
          </a:p>
        </p:txBody>
      </p:sp>
      <p:sp>
        <p:nvSpPr>
          <p:cNvPr id="5" name="Footer Placeholder 4">
            <a:extLst>
              <a:ext uri="{FF2B5EF4-FFF2-40B4-BE49-F238E27FC236}">
                <a16:creationId xmlns:a16="http://schemas.microsoft.com/office/drawing/2014/main" id="{A80668C3-81F1-EBE1-FCAD-B5D4191460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E6EC14-2F36-330C-F003-1EB6744CC6E2}"/>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9682258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3DB6-5CCA-0FC4-3D2F-3F876C33E3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0F563E-ECB9-3765-2E21-120CFEB11207}"/>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8E0F1-6453-CBC4-4814-7C0641A017D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2E71B2-7EBE-09BE-2D90-4A78B6DEEB43}"/>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6/17/2025</a:t>
            </a:fld>
            <a:endParaRPr lang="en-US"/>
          </a:p>
        </p:txBody>
      </p:sp>
      <p:sp>
        <p:nvSpPr>
          <p:cNvPr id="6" name="Footer Placeholder 5">
            <a:extLst>
              <a:ext uri="{FF2B5EF4-FFF2-40B4-BE49-F238E27FC236}">
                <a16:creationId xmlns:a16="http://schemas.microsoft.com/office/drawing/2014/main" id="{E4E40369-B717-E726-4A59-555D305664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363AF4-B7DE-FDE9-C2EB-366DD9336788}"/>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52882619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709C-564B-C5CB-E16B-2CE4F5835AD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D193E3-358A-1966-5688-7CA2F034D16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49527-C7A9-10C8-A866-C31F73F2028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54E4EF-1715-6BE6-58AA-D180FCA756F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471F2-E21C-8BE0-A5A5-50B9A6E2BD1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840B87-42E4-1E91-BCF9-55FDEBCF389D}"/>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6/17/2025</a:t>
            </a:fld>
            <a:endParaRPr lang="en-US"/>
          </a:p>
        </p:txBody>
      </p:sp>
      <p:sp>
        <p:nvSpPr>
          <p:cNvPr id="8" name="Footer Placeholder 7">
            <a:extLst>
              <a:ext uri="{FF2B5EF4-FFF2-40B4-BE49-F238E27FC236}">
                <a16:creationId xmlns:a16="http://schemas.microsoft.com/office/drawing/2014/main" id="{88DF788E-439F-37D2-96BD-3AB851FE23C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0749DE-26E3-7BD9-8207-FDD91D301600}"/>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319771224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2C5B-214A-7B92-604F-EC9C9F53E09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036DE8-FE2E-BB09-4318-B78BF9C422E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6/17/2025</a:t>
            </a:fld>
            <a:endParaRPr lang="en-US"/>
          </a:p>
        </p:txBody>
      </p:sp>
      <p:sp>
        <p:nvSpPr>
          <p:cNvPr id="4" name="Footer Placeholder 3">
            <a:extLst>
              <a:ext uri="{FF2B5EF4-FFF2-40B4-BE49-F238E27FC236}">
                <a16:creationId xmlns:a16="http://schemas.microsoft.com/office/drawing/2014/main" id="{114E8823-FD38-7644-D16E-26A0DED2A24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09783B-4201-EEF5-E7C3-705FCAD2913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78160439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7441D-61C4-45C1-D3D7-DFA54EB44A35}"/>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6/17/2025</a:t>
            </a:fld>
            <a:endParaRPr lang="en-US"/>
          </a:p>
        </p:txBody>
      </p:sp>
      <p:sp>
        <p:nvSpPr>
          <p:cNvPr id="3" name="Footer Placeholder 2">
            <a:extLst>
              <a:ext uri="{FF2B5EF4-FFF2-40B4-BE49-F238E27FC236}">
                <a16:creationId xmlns:a16="http://schemas.microsoft.com/office/drawing/2014/main" id="{CD6F0F51-15B3-DC49-EB5D-D6AD9B20646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18FE03-B3DF-A9E7-FFC6-94E693D797B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9012378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E3FA-8C97-9119-678F-B72652BEBEC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85C88AA-C356-3780-86D3-BB15635872D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E1FF99-34C2-B735-28BC-A8F140E1133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3DDF116-BE40-F6D1-3B14-DC42D9E3C8E2}"/>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6/17/2025</a:t>
            </a:fld>
            <a:endParaRPr lang="en-US"/>
          </a:p>
        </p:txBody>
      </p:sp>
      <p:sp>
        <p:nvSpPr>
          <p:cNvPr id="6" name="Footer Placeholder 5">
            <a:extLst>
              <a:ext uri="{FF2B5EF4-FFF2-40B4-BE49-F238E27FC236}">
                <a16:creationId xmlns:a16="http://schemas.microsoft.com/office/drawing/2014/main" id="{3ABB37E3-DDDD-3F5E-F208-8113DBEFA38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6528F-DA13-A386-A2D3-42DC2CCA51DA}"/>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8749458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8909-9111-2EF6-BA9C-790CDE065B4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14919D0-F823-88BB-729B-11BA6D29752B}"/>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8B46A39-1B3B-0E9D-9191-4B59DAB984C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CA5F92F-F420-D6DA-A05D-73C7E68D77B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6/17/2025</a:t>
            </a:fld>
            <a:endParaRPr lang="en-US"/>
          </a:p>
        </p:txBody>
      </p:sp>
      <p:sp>
        <p:nvSpPr>
          <p:cNvPr id="6" name="Footer Placeholder 5">
            <a:extLst>
              <a:ext uri="{FF2B5EF4-FFF2-40B4-BE49-F238E27FC236}">
                <a16:creationId xmlns:a16="http://schemas.microsoft.com/office/drawing/2014/main" id="{DE6F8092-5E8B-382A-AA96-1C7FBFE052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7E11D8-6ECA-2A1B-99F1-88E8F05C2659}"/>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7693676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D730-E83C-9A9B-50C7-9E0A40FA66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8241C5-1C2D-9962-3D0C-64E6DF28C0F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E14F7-A2D8-D352-0472-4FD21027B74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6/17/2025</a:t>
            </a:fld>
            <a:endParaRPr lang="en-US"/>
          </a:p>
        </p:txBody>
      </p:sp>
      <p:sp>
        <p:nvSpPr>
          <p:cNvPr id="5" name="Footer Placeholder 4">
            <a:extLst>
              <a:ext uri="{FF2B5EF4-FFF2-40B4-BE49-F238E27FC236}">
                <a16:creationId xmlns:a16="http://schemas.microsoft.com/office/drawing/2014/main" id="{D5D9B0A3-9A3F-A964-3FCF-3FFC4AE1951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F3D168-E0F9-6423-6013-6CC36A875C6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11570132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1119A7-5BB9-F381-88B3-1C9833658F64}"/>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598CA-EE88-5E87-6CCF-6A2F88D38346}"/>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820CA-DE33-F41A-9911-91B4D67EE577}"/>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6/17/2025</a:t>
            </a:fld>
            <a:endParaRPr lang="en-US"/>
          </a:p>
        </p:txBody>
      </p:sp>
      <p:sp>
        <p:nvSpPr>
          <p:cNvPr id="5" name="Footer Placeholder 4">
            <a:extLst>
              <a:ext uri="{FF2B5EF4-FFF2-40B4-BE49-F238E27FC236}">
                <a16:creationId xmlns:a16="http://schemas.microsoft.com/office/drawing/2014/main" id="{EE587FC2-8984-1DC6-2616-30AF3F7E14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B452E6-0371-38AB-F1EB-C988187E31D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80189317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624422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1266828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61073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63"/>
        <p:cNvGrpSpPr/>
        <p:nvPr/>
      </p:nvGrpSpPr>
      <p:grpSpPr>
        <a:xfrm>
          <a:off x="0" y="0"/>
          <a:ext cx="0" cy="0"/>
          <a:chOff x="0" y="0"/>
          <a:chExt cx="0" cy="0"/>
        </a:xfrm>
      </p:grpSpPr>
    </p:spTree>
    <p:extLst>
      <p:ext uri="{BB962C8B-B14F-4D97-AF65-F5344CB8AC3E}">
        <p14:creationId xmlns:p14="http://schemas.microsoft.com/office/powerpoint/2010/main" val="250294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8"/>
        <p:cNvGrpSpPr/>
        <p:nvPr/>
      </p:nvGrpSpPr>
      <p:grpSpPr>
        <a:xfrm>
          <a:off x="0" y="0"/>
          <a:ext cx="0" cy="0"/>
          <a:chOff x="0" y="0"/>
          <a:chExt cx="0" cy="0"/>
        </a:xfrm>
      </p:grpSpPr>
    </p:spTree>
    <p:extLst>
      <p:ext uri="{BB962C8B-B14F-4D97-AF65-F5344CB8AC3E}">
        <p14:creationId xmlns:p14="http://schemas.microsoft.com/office/powerpoint/2010/main" val="87955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51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17/06/2025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spTree>
    <p:extLst>
      <p:ext uri="{BB962C8B-B14F-4D97-AF65-F5344CB8AC3E}">
        <p14:creationId xmlns:p14="http://schemas.microsoft.com/office/powerpoint/2010/main" val="3554617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98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C90F3">
            <a:alpha val="22220"/>
          </a:srgbClr>
        </a:solidFill>
        <a:effectLst/>
      </p:bgPr>
    </p:bg>
    <p:spTree>
      <p:nvGrpSpPr>
        <p:cNvPr id="1" name="Shape 5"/>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13E6DE7-53DF-BCC6-EBA0-27C284B247A0}"/>
              </a:ext>
            </a:extLst>
          </p:cNvPr>
          <p:cNvPicPr>
            <a:picLocks noChangeAspect="1"/>
          </p:cNvPicPr>
          <p:nvPr/>
        </p:nvPicPr>
        <p:blipFill rotWithShape="1">
          <a:blip r:embed="rId8"/>
          <a:srcRect l="13134"/>
          <a:stretch/>
        </p:blipFill>
        <p:spPr>
          <a:xfrm>
            <a:off x="0" y="-204377"/>
            <a:ext cx="18288000" cy="10545804"/>
          </a:xfrm>
          <a:prstGeom prst="rect">
            <a:avLst/>
          </a:prstGeom>
        </p:spPr>
      </p:pic>
    </p:spTree>
    <p:extLst>
      <p:ext uri="{BB962C8B-B14F-4D97-AF65-F5344CB8AC3E}">
        <p14:creationId xmlns:p14="http://schemas.microsoft.com/office/powerpoint/2010/main" val="319973892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image" Target="../media/image5.png"/><Relationship Id="rId21" Type="http://schemas.openxmlformats.org/officeDocument/2006/relationships/image" Target="../media/image24.svg"/><Relationship Id="rId34"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16.png"/><Relationship Id="rId32" Type="http://schemas.openxmlformats.org/officeDocument/2006/relationships/image" Target="../media/image20.png"/><Relationship Id="rId5" Type="http://schemas.openxmlformats.org/officeDocument/2006/relationships/image" Target="../media/image6.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18.png"/><Relationship Id="rId36"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8.png"/><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30.svg"/><Relationship Id="rId30" Type="http://schemas.openxmlformats.org/officeDocument/2006/relationships/image" Target="../media/image19.png"/><Relationship Id="rId35" Type="http://schemas.openxmlformats.org/officeDocument/2006/relationships/image" Target="../media/image38.svg"/><Relationship Id="rId8"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4.png"/><Relationship Id="rId17" Type="http://schemas.openxmlformats.org/officeDocument/2006/relationships/image" Target="../media/image29.png"/><Relationship Id="rId2" Type="http://schemas.openxmlformats.org/officeDocument/2006/relationships/image" Target="../media/image7.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8.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6.svg"/><Relationship Id="rId14" Type="http://schemas.openxmlformats.org/officeDocument/2006/relationships/image" Target="../media/image50.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4.png"/><Relationship Id="rId17" Type="http://schemas.openxmlformats.org/officeDocument/2006/relationships/image" Target="../media/image29.png"/><Relationship Id="rId2" Type="http://schemas.openxmlformats.org/officeDocument/2006/relationships/image" Target="../media/image7.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8.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6.svg"/><Relationship Id="rId14" Type="http://schemas.openxmlformats.org/officeDocument/2006/relationships/image" Target="../media/image50.sv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4.png"/><Relationship Id="rId17" Type="http://schemas.openxmlformats.org/officeDocument/2006/relationships/image" Target="../media/image29.png"/><Relationship Id="rId2" Type="http://schemas.openxmlformats.org/officeDocument/2006/relationships/image" Target="../media/image7.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8.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6.sv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9.xml"/><Relationship Id="rId5" Type="http://schemas.openxmlformats.org/officeDocument/2006/relationships/image" Target="../media/image4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84.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4.png"/><Relationship Id="rId17" Type="http://schemas.openxmlformats.org/officeDocument/2006/relationships/image" Target="../media/image29.png"/><Relationship Id="rId2" Type="http://schemas.openxmlformats.org/officeDocument/2006/relationships/image" Target="../media/image7.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8.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6.svg"/><Relationship Id="rId14" Type="http://schemas.openxmlformats.org/officeDocument/2006/relationships/image" Target="../media/image50.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9.xml"/><Relationship Id="rId5" Type="http://schemas.openxmlformats.org/officeDocument/2006/relationships/image" Target="../media/image4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84.sv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3.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57.svg"/><Relationship Id="rId5" Type="http://schemas.openxmlformats.org/officeDocument/2006/relationships/image" Target="../media/image31.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4.png"/><Relationship Id="rId17" Type="http://schemas.openxmlformats.org/officeDocument/2006/relationships/image" Target="../media/image29.png"/><Relationship Id="rId2" Type="http://schemas.openxmlformats.org/officeDocument/2006/relationships/image" Target="../media/image7.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8.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6.svg"/><Relationship Id="rId14" Type="http://schemas.openxmlformats.org/officeDocument/2006/relationships/image" Target="../media/image50.svg"/></Relationships>
</file>

<file path=ppt/slides/_rels/slide30.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image" Target="../media/image5.png"/><Relationship Id="rId21" Type="http://schemas.openxmlformats.org/officeDocument/2006/relationships/image" Target="../media/image24.svg"/><Relationship Id="rId34"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16.png"/><Relationship Id="rId32" Type="http://schemas.openxmlformats.org/officeDocument/2006/relationships/image" Target="../media/image20.png"/><Relationship Id="rId5" Type="http://schemas.openxmlformats.org/officeDocument/2006/relationships/image" Target="../media/image6.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18.png"/><Relationship Id="rId36" Type="http://schemas.openxmlformats.org/officeDocument/2006/relationships/image" Target="../media/image58.png"/><Relationship Id="rId10" Type="http://schemas.openxmlformats.org/officeDocument/2006/relationships/image" Target="../media/image9.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8.png"/><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30.svg"/><Relationship Id="rId30" Type="http://schemas.openxmlformats.org/officeDocument/2006/relationships/image" Target="../media/image19.png"/><Relationship Id="rId35" Type="http://schemas.openxmlformats.org/officeDocument/2006/relationships/image" Target="../media/image38.svg"/><Relationship Id="rId8" Type="http://schemas.openxmlformats.org/officeDocument/2006/relationships/image" Target="../media/image11.sv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84.sv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55.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2.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84.svg"/></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png"/><Relationship Id="rId18" Type="http://schemas.openxmlformats.org/officeDocument/2006/relationships/image" Target="../media/image37.png"/><Relationship Id="rId3" Type="http://schemas.openxmlformats.org/officeDocument/2006/relationships/image" Target="../media/image11.svg"/><Relationship Id="rId21" Type="http://schemas.openxmlformats.org/officeDocument/2006/relationships/image" Target="../media/image39.png"/><Relationship Id="rId7" Type="http://schemas.openxmlformats.org/officeDocument/2006/relationships/image" Target="../media/image59.svg"/><Relationship Id="rId12" Type="http://schemas.openxmlformats.org/officeDocument/2006/relationships/image" Target="../media/image62.svg"/><Relationship Id="rId17" Type="http://schemas.openxmlformats.org/officeDocument/2006/relationships/image" Target="../media/image66.svg"/><Relationship Id="rId2" Type="http://schemas.openxmlformats.org/officeDocument/2006/relationships/image" Target="../media/image7.png"/><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image" Target="../media/image57.svg"/><Relationship Id="rId15" Type="http://schemas.openxmlformats.org/officeDocument/2006/relationships/image" Target="../media/image64.svg"/><Relationship Id="rId10" Type="http://schemas.openxmlformats.org/officeDocument/2006/relationships/image" Target="../media/image33.png"/><Relationship Id="rId19" Type="http://schemas.openxmlformats.org/officeDocument/2006/relationships/image" Target="../media/image68.svg"/><Relationship Id="rId4" Type="http://schemas.openxmlformats.org/officeDocument/2006/relationships/image" Target="../media/image31.png"/><Relationship Id="rId9" Type="http://schemas.openxmlformats.org/officeDocument/2006/relationships/image" Target="../media/image28.sv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image" Target="../media/image5.png"/><Relationship Id="rId21" Type="http://schemas.openxmlformats.org/officeDocument/2006/relationships/image" Target="../media/image24.svg"/><Relationship Id="rId34"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16.png"/><Relationship Id="rId32" Type="http://schemas.openxmlformats.org/officeDocument/2006/relationships/image" Target="../media/image20.png"/><Relationship Id="rId5" Type="http://schemas.openxmlformats.org/officeDocument/2006/relationships/image" Target="../media/image6.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18.png"/><Relationship Id="rId36" Type="http://schemas.openxmlformats.org/officeDocument/2006/relationships/image" Target="../media/image40.png"/><Relationship Id="rId10" Type="http://schemas.openxmlformats.org/officeDocument/2006/relationships/image" Target="../media/image9.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8.png"/><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30.svg"/><Relationship Id="rId30" Type="http://schemas.openxmlformats.org/officeDocument/2006/relationships/image" Target="../media/image19.png"/><Relationship Id="rId35" Type="http://schemas.openxmlformats.org/officeDocument/2006/relationships/image" Target="../media/image38.svg"/><Relationship Id="rId8"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9.xml"/><Relationship Id="rId5" Type="http://schemas.openxmlformats.org/officeDocument/2006/relationships/image" Target="../media/image4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4.png"/><Relationship Id="rId17" Type="http://schemas.openxmlformats.org/officeDocument/2006/relationships/image" Target="../media/image29.png"/><Relationship Id="rId2" Type="http://schemas.openxmlformats.org/officeDocument/2006/relationships/image" Target="../media/image7.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28.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6.svg"/><Relationship Id="rId1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xmlns=""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lvl="0" indent="0" algn="ctr">
              <a:lnSpc>
                <a:spcPts val="6989"/>
              </a:lnSpc>
              <a:spcBef>
                <a:spcPct val="0"/>
              </a:spcBef>
            </a:pPr>
            <a:r>
              <a:rPr lang="en-US" sz="8127">
                <a:solidFill>
                  <a:srgbClr val="763B2F"/>
                </a:solidFill>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xmlns=""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algn="ctr">
                  <a:lnSpc>
                    <a:spcPts val="2659"/>
                  </a:lnSpc>
                </a:pPr>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lvl="0" indent="0" algn="ctr">
              <a:lnSpc>
                <a:spcPts val="6011"/>
              </a:lnSpc>
              <a:spcBef>
                <a:spcPct val="0"/>
              </a:spcBef>
            </a:pPr>
            <a:r>
              <a:rPr lang="en-US" sz="6990">
                <a:solidFill>
                  <a:srgbClr val="763B2F"/>
                </a:solidFill>
                <a:latin typeface="Marykate"/>
                <a:ea typeface="Marykate"/>
                <a:cs typeface="Marykate"/>
                <a:sym typeface="Marykate"/>
              </a:rPr>
              <a:t>Parrot</a:t>
            </a:r>
          </a:p>
        </p:txBody>
      </p:sp>
      <p:pic>
        <p:nvPicPr>
          <p:cNvPr id="40" name="Picture 39">
            <a:extLst>
              <a:ext uri="{FF2B5EF4-FFF2-40B4-BE49-F238E27FC236}">
                <a16:creationId xmlns:a16="http://schemas.microsoft.com/office/drawing/2014/main" id="{2C5C41F5-C0DD-C3B6-22AD-554182E374B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267200" y="29337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endParaRPr lang="en-US"/>
          </a:p>
        </p:txBody>
      </p:sp>
      <p:sp>
        <p:nvSpPr>
          <p:cNvPr id="31" name="Freeform 4"/>
          <p:cNvSpPr/>
          <p:nvPr/>
        </p:nvSpPr>
        <p:spPr>
          <a:xfrm>
            <a:off x="3581400" y="1333500"/>
            <a:ext cx="9906000" cy="4953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79F1AB18-B4BE-C0CD-8D32-436C269B35B2}"/>
              </a:ext>
            </a:extLst>
          </p:cNvPr>
          <p:cNvSpPr txBox="1"/>
          <p:nvPr/>
        </p:nvSpPr>
        <p:spPr>
          <a:xfrm>
            <a:off x="4419600" y="3086100"/>
            <a:ext cx="8614719" cy="1754326"/>
          </a:xfrm>
          <a:prstGeom prst="rect">
            <a:avLst/>
          </a:prstGeom>
          <a:noFill/>
        </p:spPr>
        <p:txBody>
          <a:bodyPr wrap="square" rtlCol="0">
            <a:spAutoFit/>
          </a:bodyPr>
          <a:lstStyle/>
          <a:p>
            <a:pPr lvl="0" algn="ctr"/>
            <a:r>
              <a:rPr lang="vi-VN" sz="5400" b="1" dirty="0">
                <a:solidFill>
                  <a:prstClr val="black"/>
                </a:solidFill>
                <a:latin typeface="Cambria" panose="02040503050406030204" pitchFamily="18" charset="0"/>
                <a:ea typeface="Cambria" panose="02040503050406030204" pitchFamily="18" charset="0"/>
              </a:rPr>
              <a:t>Kể tên một số đặc điểm sinh học của nam và nữ. </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3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algn="ctr">
                <a:lnSpc>
                  <a:spcPts val="3150"/>
                </a:lnSpc>
              </a:pPr>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3634542503"/>
              </p:ext>
            </p:extLst>
          </p:nvPr>
        </p:nvGraphicFramePr>
        <p:xfrm>
          <a:off x="4191000" y="495300"/>
          <a:ext cx="10363200" cy="7965440"/>
        </p:xfrm>
        <a:graphic>
          <a:graphicData uri="http://schemas.openxmlformats.org/drawingml/2006/table">
            <a:tbl>
              <a:tblPr firstRow="1" bandRow="1">
                <a:tableStyleId>{93296810-A885-4BE3-A3E7-6D5BEEA58F35}</a:tableStyleId>
              </a:tblPr>
              <a:tblGrid>
                <a:gridCol w="10363200">
                  <a:extLst>
                    <a:ext uri="{9D8B030D-6E8A-4147-A177-3AD203B41FA5}">
                      <a16:colId xmlns:a16="http://schemas.microsoft.com/office/drawing/2014/main" val="2176738396"/>
                    </a:ext>
                  </a:extLst>
                </a:gridCol>
              </a:tblGrid>
              <a:tr h="1092200">
                <a:tc>
                  <a:txBody>
                    <a:bodyPr/>
                    <a:lstStyle/>
                    <a:p>
                      <a:pPr algn="ct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sinh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5" name="TextBox 64">
            <a:extLst>
              <a:ext uri="{FF2B5EF4-FFF2-40B4-BE49-F238E27FC236}">
                <a16:creationId xmlns:a16="http://schemas.microsoft.com/office/drawing/2014/main" id="{A3D3651D-E074-FFA9-DD38-52A46C597AA5}"/>
              </a:ext>
            </a:extLst>
          </p:cNvPr>
          <p:cNvSpPr txBox="1"/>
          <p:nvPr/>
        </p:nvSpPr>
        <p:spPr>
          <a:xfrm>
            <a:off x="4648200" y="2019300"/>
            <a:ext cx="9525000" cy="6186309"/>
          </a:xfrm>
          <a:prstGeom prst="rect">
            <a:avLst/>
          </a:prstGeom>
          <a:noFill/>
        </p:spPr>
        <p:txBody>
          <a:bodyPr wrap="square" rtlCol="0">
            <a:spAutoFit/>
          </a:bodyPr>
          <a:lstStyle/>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trứng.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Sinh con và cho con bú.</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tinh</a:t>
            </a:r>
            <a:r>
              <a:rPr lang="en-US" sz="4400" dirty="0">
                <a:latin typeface="Cambria" panose="02040503050406030204" pitchFamily="18" charset="0"/>
                <a:ea typeface="Cambria" panose="02040503050406030204" pitchFamily="18" charset="0"/>
              </a:rPr>
              <a:t> </a:t>
            </a:r>
            <a:r>
              <a:rPr lang="vi-VN" sz="4400" dirty="0">
                <a:latin typeface="Cambria" panose="02040503050406030204" pitchFamily="18" charset="0"/>
                <a:ea typeface="Cambria" panose="02040503050406030204" pitchFamily="18" charset="0"/>
              </a:rPr>
              <a:t>trùng.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râu.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Da nâu.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thể mang thai.</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kinh nguyệt.</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Giọng nói trầm.</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a:t>
            </a:r>
            <a:endParaRPr lang="vi-VN" sz="4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2590800" y="1790700"/>
            <a:ext cx="76962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Trong số các cơ quan của cơ thể, cơ quan nào giúp phân biệt cơ thể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362700"/>
            <a:ext cx="6781800" cy="1107996"/>
          </a:xfrm>
          <a:prstGeom prst="rect">
            <a:avLst/>
          </a:prstGeom>
          <a:noFill/>
        </p:spPr>
        <p:txBody>
          <a:bodyPr wrap="square" rtlCol="0">
            <a:spAutoFit/>
          </a:bodyPr>
          <a:lstStyle/>
          <a:p>
            <a:pPr lvl="0" algn="ctr"/>
            <a:r>
              <a:rPr lang="vi-VN" sz="6600" b="1" dirty="0">
                <a:solidFill>
                  <a:srgbClr val="FF0000"/>
                </a:solidFill>
                <a:latin typeface="Cambria" panose="02040503050406030204" pitchFamily="18" charset="0"/>
                <a:ea typeface="Cambria" panose="02040503050406030204" pitchFamily="18" charset="0"/>
              </a:rPr>
              <a:t>Cơ quan sinh sản</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72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114800" y="1333500"/>
            <a:ext cx="9906000" cy="51816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4876800" y="3086100"/>
            <a:ext cx="8614719" cy="2800767"/>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Những đặc điểm xã hội của nam và nữ được hình thành như thế nào? Kể tên một số đặc điểm xã hội của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6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994086"/>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Những đặc điểm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xã</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hội</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được hình thành do nền văn hoá,</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quá trình học tập, giáo dục,... và có thể thay đổi.	</a:t>
              </a:r>
              <a:endParaRPr kumimoji="0" lang="vi-VN" sz="600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31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2540733432"/>
              </p:ext>
            </p:extLst>
          </p:nvPr>
        </p:nvGraphicFramePr>
        <p:xfrm>
          <a:off x="3505200" y="419100"/>
          <a:ext cx="10591800" cy="8305800"/>
        </p:xfrm>
        <a:graphic>
          <a:graphicData uri="http://schemas.openxmlformats.org/drawingml/2006/table">
            <a:tbl>
              <a:tblPr firstRow="1" bandRow="1">
                <a:tableStyleId>{93296810-A885-4BE3-A3E7-6D5BEEA58F35}</a:tableStyleId>
              </a:tblPr>
              <a:tblGrid>
                <a:gridCol w="10591800">
                  <a:extLst>
                    <a:ext uri="{9D8B030D-6E8A-4147-A177-3AD203B41FA5}">
                      <a16:colId xmlns:a16="http://schemas.microsoft.com/office/drawing/2014/main" val="3984527409"/>
                    </a:ext>
                  </a:extLst>
                </a:gridCol>
              </a:tblGrid>
              <a:tr h="1092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hội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p>
                      <a:pPr algn="ct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6" name="TextBox 65">
            <a:extLst>
              <a:ext uri="{FF2B5EF4-FFF2-40B4-BE49-F238E27FC236}">
                <a16:creationId xmlns:a16="http://schemas.microsoft.com/office/drawing/2014/main" id="{007F11C4-3EFC-46C9-777C-BE75827EA856}"/>
              </a:ext>
            </a:extLst>
          </p:cNvPr>
          <p:cNvSpPr txBox="1"/>
          <p:nvPr/>
        </p:nvSpPr>
        <p:spPr>
          <a:xfrm>
            <a:off x="3810000" y="2324100"/>
            <a:ext cx="10829284"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Nuôi dưỡng và chăm sóc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Thích mặc áo sơ mi.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tóc ngắn.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 ý vẻ bề ngoài.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Làm nghề giáo viên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dirty="0">
                <a:solidFill>
                  <a:prstClr val="black"/>
                </a:solidFill>
                <a:latin typeface="Cambria" panose="02040503050406030204" pitchFamily="18" charset="0"/>
                <a:ea typeface="Cambria" panose="02040503050406030204" pitchFamily="18" charset="0"/>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HĐ2. Phân biệt đặc điểm sinh học và đặc điểm xã hội cùa nam và nữ</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6023199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endParaRPr lang="en-US"/>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1: Chuẩn bị các thẻ chữ về đặc điểm sinh học và đặc điểm xã hội.</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89792E4-FEB3-C55F-23D6-24D1C061B3F1}"/>
              </a:ext>
            </a:extLst>
          </p:cNvPr>
          <p:cNvPicPr>
            <a:picLocks noChangeAspect="1"/>
          </p:cNvPicPr>
          <p:nvPr/>
        </p:nvPicPr>
        <p:blipFill>
          <a:blip r:embed="rId2"/>
          <a:stretch>
            <a:fillRect/>
          </a:stretch>
        </p:blipFill>
        <p:spPr>
          <a:xfrm>
            <a:off x="1066800" y="2857500"/>
            <a:ext cx="14527632" cy="6096000"/>
          </a:xfrm>
          <a:prstGeom prst="rect">
            <a:avLst/>
          </a:prstGeom>
        </p:spPr>
      </p:pic>
    </p:spTree>
    <p:extLst>
      <p:ext uri="{BB962C8B-B14F-4D97-AF65-F5344CB8AC3E}">
        <p14:creationId xmlns:p14="http://schemas.microsoft.com/office/powerpoint/2010/main" val="12265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4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2: Phân loại nội dung các thẻ chữ thành nhóm theo bảng sau.</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25293DF-623C-5EEE-F5E4-FAB6C2AA8F49}"/>
              </a:ext>
            </a:extLst>
          </p:cNvPr>
          <p:cNvPicPr>
            <a:picLocks noChangeAspect="1"/>
          </p:cNvPicPr>
          <p:nvPr/>
        </p:nvPicPr>
        <p:blipFill>
          <a:blip r:embed="rId2"/>
          <a:stretch>
            <a:fillRect/>
          </a:stretch>
        </p:blipFill>
        <p:spPr>
          <a:xfrm>
            <a:off x="304800" y="3086100"/>
            <a:ext cx="16710378" cy="2362200"/>
          </a:xfrm>
          <a:prstGeom prst="rect">
            <a:avLst/>
          </a:prstGeom>
        </p:spPr>
      </p:pic>
    </p:spTree>
    <p:extLst>
      <p:ext uri="{BB962C8B-B14F-4D97-AF65-F5344CB8AC3E}">
        <p14:creationId xmlns:p14="http://schemas.microsoft.com/office/powerpoint/2010/main" val="6380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0877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6019800" y="2933700"/>
            <a:ext cx="6781800" cy="2585323"/>
          </a:xfrm>
          <a:prstGeom prst="rect">
            <a:avLst/>
          </a:prstGeom>
          <a:noFill/>
        </p:spPr>
        <p:txBody>
          <a:bodyPr wrap="square" rtlCol="0">
            <a:spAutoFit/>
          </a:bodyPr>
          <a:lstStyle/>
          <a:p>
            <a:pPr lvl="0" algn="ctr"/>
            <a:r>
              <a:rPr lang="en-US" sz="5400" b="1" dirty="0">
                <a:solidFill>
                  <a:srgbClr val="FF0000"/>
                </a:solidFill>
                <a:latin typeface="Cambria" panose="02040503050406030204" pitchFamily="18" charset="0"/>
                <a:ea typeface="Cambria" panose="02040503050406030204" pitchFamily="18" charset="0"/>
              </a:rPr>
              <a:t>Trong </a:t>
            </a:r>
            <a:r>
              <a:rPr lang="en-US" sz="5400" b="1" dirty="0" err="1">
                <a:solidFill>
                  <a:srgbClr val="FF0000"/>
                </a:solidFill>
                <a:latin typeface="Cambria" panose="02040503050406030204" pitchFamily="18" charset="0"/>
                <a:ea typeface="Cambria" panose="02040503050406030204" pitchFamily="18" charset="0"/>
              </a:rPr>
              <a:t>lớp</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em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có</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096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 name="Table 1">
            <a:extLst>
              <a:ext uri="{FF2B5EF4-FFF2-40B4-BE49-F238E27FC236}">
                <a16:creationId xmlns:a16="http://schemas.microsoft.com/office/drawing/2014/main" id="{5863FE22-69B4-22A3-ADDC-C4A6ADAD5093}"/>
              </a:ext>
            </a:extLst>
          </p:cNvPr>
          <p:cNvGraphicFramePr>
            <a:graphicFrameLocks noGrp="1"/>
          </p:cNvGraphicFramePr>
          <p:nvPr>
            <p:extLst>
              <p:ext uri="{D42A27DB-BD31-4B8C-83A1-F6EECF244321}">
                <p14:modId xmlns:p14="http://schemas.microsoft.com/office/powerpoint/2010/main" val="3867396850"/>
              </p:ext>
            </p:extLst>
          </p:nvPr>
        </p:nvGraphicFramePr>
        <p:xfrm>
          <a:off x="914400" y="952500"/>
          <a:ext cx="14630400" cy="8130540"/>
        </p:xfrm>
        <a:graphic>
          <a:graphicData uri="http://schemas.openxmlformats.org/drawingml/2006/table">
            <a:tbl>
              <a:tblPr/>
              <a:tblGrid>
                <a:gridCol w="7315200">
                  <a:extLst>
                    <a:ext uri="{9D8B030D-6E8A-4147-A177-3AD203B41FA5}">
                      <a16:colId xmlns:a16="http://schemas.microsoft.com/office/drawing/2014/main" val="2401934871"/>
                    </a:ext>
                  </a:extLst>
                </a:gridCol>
                <a:gridCol w="7315200">
                  <a:extLst>
                    <a:ext uri="{9D8B030D-6E8A-4147-A177-3AD203B41FA5}">
                      <a16:colId xmlns:a16="http://schemas.microsoft.com/office/drawing/2014/main" val="4171886382"/>
                    </a:ext>
                  </a:extLst>
                </a:gridCol>
              </a:tblGrid>
              <a:tr h="952500">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sinh</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học</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xã</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hội</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46362146"/>
                  </a:ext>
                </a:extLst>
              </a:tr>
              <a:tr h="952500">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Có</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buồng</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trứng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Dễ xúc động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7750446"/>
                  </a:ext>
                </a:extLst>
              </a:tr>
              <a:tr h="952500">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Cơ quan sinh dục tạo ra tinh trùng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Nấu ăn giỏi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01149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Mang thai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Làm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bác</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sĩ</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811544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Có râu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Mạnh</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mẽ</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993792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Dịu</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dàng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437699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Thích đi bơi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600523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Chăm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sóc</a:t>
                      </a:r>
                      <a:r>
                        <a:rPr lang="en-US" sz="4800" dirty="0">
                          <a:solidFill>
                            <a:srgbClr val="000000"/>
                          </a:solidFill>
                          <a:effectLst/>
                          <a:latin typeface="Cambria" panose="02040503050406030204" pitchFamily="18" charset="0"/>
                          <a:ea typeface="Cambria" panose="02040503050406030204" pitchFamily="18" charset="0"/>
                        </a:rPr>
                        <a:t> con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100653"/>
                  </a:ext>
                </a:extLst>
              </a:tr>
            </a:tbl>
          </a:graphicData>
        </a:graphic>
      </p:graphicFrame>
    </p:spTree>
    <p:extLst>
      <p:ext uri="{BB962C8B-B14F-4D97-AF65-F5344CB8AC3E}">
        <p14:creationId xmlns:p14="http://schemas.microsoft.com/office/powerpoint/2010/main" val="15435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308" y="-403801"/>
            <a:ext cx="19499308" cy="11954072"/>
          </a:xfrm>
          <a:prstGeom prst="rect">
            <a:avLst/>
          </a:prstGeom>
        </p:spPr>
      </p:pic>
      <p:sp>
        <p:nvSpPr>
          <p:cNvPr id="2688" name="Google Shape;2688;p65"/>
          <p:cNvSpPr txBox="1">
            <a:spLocks noGrp="1"/>
          </p:cNvSpPr>
          <p:nvPr>
            <p:ph type="title" idx="4294967295"/>
          </p:nvPr>
        </p:nvSpPr>
        <p:spPr>
          <a:xfrm>
            <a:off x="5410200" y="2857500"/>
            <a:ext cx="9566602" cy="1426370"/>
          </a:xfrm>
          <a:prstGeom prst="rect">
            <a:avLst/>
          </a:prstGeom>
        </p:spPr>
        <p:txBody>
          <a:bodyPr spcFirstLastPara="1" wrap="square" lIns="182850" tIns="182850" rIns="182850" bIns="182850" anchor="ctr" anchorCtr="0">
            <a:noAutofit/>
          </a:bodyPr>
          <a:lstStyle/>
          <a:p>
            <a:pPr algn="ctr">
              <a:spcBef>
                <a:spcPct val="50000"/>
              </a:spcBef>
              <a:defRPr/>
            </a:pPr>
            <a:r>
              <a:rPr lang="vi-VN" altLang="en-US" sz="8000" b="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Kể thêm một số đặc điểm sinh học, đăc điểm xã hội của nam và nữ.</a:t>
            </a:r>
            <a:endParaRPr lang="vi-VN" altLang="en-US" sz="8000" b="1" dirty="0" err="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endParaRP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1058221"/>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ặc điểm xã hội: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thích ăn quà vặt, làm nghề cắt tóc, thích mặc váy,....</a:t>
              </a:r>
              <a:endParaRPr kumimoji="0" lang="en-US"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Các đặc điểm sinh học của con người</a:t>
              </a: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giọng nói nhẹ nhàng, râu quai nón, da trắng,  mũi cao,...</a:t>
              </a:r>
            </a:p>
          </p:txBody>
        </p:sp>
      </p:grpSp>
    </p:spTree>
    <p:extLst>
      <p:ext uri="{BB962C8B-B14F-4D97-AF65-F5344CB8AC3E}">
        <p14:creationId xmlns:p14="http://schemas.microsoft.com/office/powerpoint/2010/main" val="159304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 3</a:t>
            </a:r>
            <a:r>
              <a:rPr lang="en-US" altLang="en-US" sz="7200" b="1" dirty="0">
                <a:solidFill>
                  <a:prstClr val="black"/>
                </a:solidFill>
                <a:latin typeface="Cambria" panose="02040503050406030204" pitchFamily="18" charset="0"/>
                <a:ea typeface="Cambria" panose="02040503050406030204" pitchFamily="18" charset="0"/>
              </a:rPr>
              <a:t>:</a:t>
            </a:r>
            <a:r>
              <a:rPr lang="vi-VN" altLang="en-US" sz="7200" b="1" dirty="0">
                <a:solidFill>
                  <a:prstClr val="black"/>
                </a:solidFill>
                <a:latin typeface="Cambria" panose="02040503050406030204" pitchFamily="18" charset="0"/>
                <a:ea typeface="Cambria" panose="02040503050406030204" pitchFamily="18" charset="0"/>
              </a:rPr>
              <a:t> Phân biệt đặc điểm sinh học, đặc điểm xã hội của mỗi người dưới đây.</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72756076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1. </a:t>
            </a: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Phân biệt đặc điểm sinh học, đặc điểm xã hội của mỗi người ở dưới đây.</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DAA006D-67A3-7AC5-67B5-C7A6EA47080D}"/>
              </a:ext>
            </a:extLst>
          </p:cNvPr>
          <p:cNvPicPr>
            <a:picLocks noChangeAspect="1"/>
          </p:cNvPicPr>
          <p:nvPr/>
        </p:nvPicPr>
        <p:blipFill>
          <a:blip r:embed="rId2"/>
          <a:stretch>
            <a:fillRect/>
          </a:stretch>
        </p:blipFill>
        <p:spPr>
          <a:xfrm>
            <a:off x="228599" y="2705100"/>
            <a:ext cx="16088139" cy="5791200"/>
          </a:xfrm>
          <a:prstGeom prst="rect">
            <a:avLst/>
          </a:prstGeom>
        </p:spPr>
      </p:pic>
    </p:spTree>
    <p:extLst>
      <p:ext uri="{BB962C8B-B14F-4D97-AF65-F5344CB8AC3E}">
        <p14:creationId xmlns:p14="http://schemas.microsoft.com/office/powerpoint/2010/main" val="8964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514463" y="1107124"/>
              <a:ext cx="1233344"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Hà</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470898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a:t>
            </a:r>
            <a:r>
              <a:rPr lang="en-US" sz="6000" b="1"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Nữ, cao 136 cm mặt tròn, mắt to, tóc ngắn</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Tính cách của Hà rất hoà đồng. Sau này, Hà muốn trở thành phi công.</a:t>
            </a:r>
          </a:p>
        </p:txBody>
      </p:sp>
    </p:spTree>
    <p:extLst>
      <p:ext uri="{BB962C8B-B14F-4D97-AF65-F5344CB8AC3E}">
        <p14:creationId xmlns:p14="http://schemas.microsoft.com/office/powerpoint/2010/main" val="28902085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341932" y="1107124"/>
              <a:ext cx="1578408"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Long</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563231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 </a:t>
            </a:r>
            <a:r>
              <a:rPr lang="vi-VN" sz="6000" dirty="0">
                <a:solidFill>
                  <a:srgbClr val="002060"/>
                </a:solidFill>
                <a:latin typeface="Cambria" panose="02040503050406030204" pitchFamily="18" charset="0"/>
                <a:ea typeface="Cambria" panose="02040503050406030204" pitchFamily="18" charset="0"/>
              </a:rPr>
              <a:t>nam</a:t>
            </a:r>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có màu da ngăm ngăm, tóc xoăn giống bố và màu mắt nâu giống mẹ. </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Sở thích là chơi cờ vua và vẽ tranh. Khi lớn lên, muốn trở thành một hoạ sĩ.</a:t>
            </a:r>
          </a:p>
        </p:txBody>
      </p:sp>
    </p:spTree>
    <p:extLst>
      <p:ext uri="{BB962C8B-B14F-4D97-AF65-F5344CB8AC3E}">
        <p14:creationId xmlns:p14="http://schemas.microsoft.com/office/powerpoint/2010/main" val="3121414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03801"/>
            <a:ext cx="20878800" cy="11954072"/>
          </a:xfrm>
          <a:prstGeom prst="rect">
            <a:avLst/>
          </a:prstGeom>
        </p:spPr>
      </p:pic>
      <p:sp>
        <p:nvSpPr>
          <p:cNvPr id="2688" name="Google Shape;2688;p65"/>
          <p:cNvSpPr txBox="1">
            <a:spLocks noGrp="1"/>
          </p:cNvSpPr>
          <p:nvPr>
            <p:ph type="title" idx="4294967295"/>
          </p:nvPr>
        </p:nvSpPr>
        <p:spPr>
          <a:xfrm>
            <a:off x="5410200" y="2857500"/>
            <a:ext cx="9296400" cy="1426370"/>
          </a:xfrm>
          <a:prstGeom prst="rect">
            <a:avLst/>
          </a:prstGeom>
        </p:spPr>
        <p:txBody>
          <a:bodyPr spcFirstLastPara="1" wrap="square" lIns="182850" tIns="182850" rIns="182850" bIns="182850" anchor="ctr" anchorCtr="0">
            <a:noAutofit/>
          </a:bodyPr>
          <a:lstStyle/>
          <a:p>
            <a:pPr algn="ctr">
              <a:spcBef>
                <a:spcPct val="50000"/>
              </a:spcBef>
              <a:defRPr/>
            </a:pPr>
            <a:r>
              <a:rPr lang="en-US"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2. </a:t>
            </a:r>
            <a:r>
              <a:rPr lang="vi-VN"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Mô tả đặc điểm của một người nam hoặc một người nữ. Phân biệt đặc điểm sinh học, đặc điểm xã hội của người đó và chia sẻ với các bạn.</a:t>
            </a: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87446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2819400" y="248606"/>
            <a:ext cx="13792200" cy="80952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80999" y="6454162"/>
            <a:ext cx="4267200" cy="3832838"/>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10591800" cy="5016758"/>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mẹ</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em</a:t>
            </a:r>
            <a:r>
              <a:rPr lang="en-US" sz="4000" b="1" dirty="0">
                <a:latin typeface="Cambria" panose="02040503050406030204" pitchFamily="18" charset="0"/>
                <a:ea typeface="Cambria" panose="02040503050406030204" pitchFamily="18" charset="0"/>
              </a:rPr>
              <a:t>.</a:t>
            </a:r>
          </a:p>
          <a:p>
            <a:pPr algn="just"/>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nay 43 </a:t>
            </a:r>
            <a:r>
              <a:rPr lang="en-US" sz="4000" dirty="0" err="1">
                <a:latin typeface="Cambria" panose="02040503050406030204" pitchFamily="18" charset="0"/>
                <a:ea typeface="Cambria" panose="02040503050406030204" pitchFamily="18" charset="0"/>
              </a:rPr>
              <a:t>tuổi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học</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nữ</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hội</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924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pic>
        <p:nvPicPr>
          <p:cNvPr id="9" name="图片 3" descr="5b30162743781782b2672bfe1ba762bf">
            <a:extLst>
              <a:ext uri="{FF2B5EF4-FFF2-40B4-BE49-F238E27FC236}">
                <a16:creationId xmlns:a16="http://schemas.microsoft.com/office/drawing/2014/main" id="{82126F26-B755-C428-D1A3-F6F25F0E1A6E}"/>
              </a:ext>
            </a:extLst>
          </p:cNvPr>
          <p:cNvPicPr/>
          <p:nvPr/>
        </p:nvPicPr>
        <p:blipFill>
          <a:blip r:embed="rId3"/>
          <a:stretch>
            <a:fillRect/>
          </a:stretch>
        </p:blipFill>
        <p:spPr>
          <a:xfrm>
            <a:off x="1457103" y="800101"/>
            <a:ext cx="15573597" cy="8743950"/>
          </a:xfrm>
          <a:prstGeom prst="rect">
            <a:avLst/>
          </a:prstGeom>
        </p:spPr>
      </p:pic>
      <p:sp>
        <p:nvSpPr>
          <p:cNvPr id="3" name="Content Placeholder 2"/>
          <p:cNvSpPr txBox="1">
            <a:spLocks/>
          </p:cNvSpPr>
          <p:nvPr/>
        </p:nvSpPr>
        <p:spPr>
          <a:xfrm>
            <a:off x="3701142" y="3339446"/>
            <a:ext cx="11986533" cy="3105722"/>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defTabSz="1371600">
              <a:lnSpc>
                <a:spcPct val="120000"/>
              </a:lnSpc>
            </a:pPr>
            <a:r>
              <a:rPr lang="en-US" sz="4200" b="1" kern="0" dirty="0">
                <a:solidFill>
                  <a:srgbClr val="FF0000"/>
                </a:solidFill>
              </a:rPr>
              <a:t>   </a:t>
            </a:r>
            <a:r>
              <a:rPr lang="vi-VN" sz="4200" b="1" kern="0" dirty="0">
                <a:solidFill>
                  <a:srgbClr val="FF0000"/>
                </a:solidFill>
              </a:rPr>
              <a:t>Nam và nữ đều có những những đặc điểm sinh học và đặc điểm xã hội khác nhau song dù là nam hay nữ chúng ta cũng đều phải tôn trọng lẫn nhau. Vậy thế nào là tôn trọng bạn cùng giới và khác giới chúng ta cùng chuyển sang tiết 2 của bài.</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116" y="3543955"/>
            <a:ext cx="974783" cy="974783"/>
          </a:xfrm>
          <a:prstGeom prst="rect">
            <a:avLst/>
          </a:prstGeom>
        </p:spPr>
      </p:pic>
      <p:pic>
        <p:nvPicPr>
          <p:cNvPr id="11" name="Picture 10">
            <a:extLst>
              <a:ext uri="{FF2B5EF4-FFF2-40B4-BE49-F238E27FC236}">
                <a16:creationId xmlns:a16="http://schemas.microsoft.com/office/drawing/2014/main" id="{25226FE2-C69E-870B-DBB9-19D2D3B10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6360" y="5053982"/>
            <a:ext cx="974783" cy="974783"/>
          </a:xfrm>
          <a:prstGeom prst="rect">
            <a:avLst/>
          </a:prstGeom>
        </p:spPr>
      </p:pic>
      <p:grpSp>
        <p:nvGrpSpPr>
          <p:cNvPr id="2" name="Group 3">
            <a:extLst>
              <a:ext uri="{FF2B5EF4-FFF2-40B4-BE49-F238E27FC236}">
                <a16:creationId xmlns:a16="http://schemas.microsoft.com/office/drawing/2014/main" id="{E4A2BFEE-2928-46A1-1B1C-83903A76D624}"/>
              </a:ext>
            </a:extLst>
          </p:cNvPr>
          <p:cNvGrpSpPr/>
          <p:nvPr/>
        </p:nvGrpSpPr>
        <p:grpSpPr>
          <a:xfrm>
            <a:off x="13716000" y="7429500"/>
            <a:ext cx="3359802" cy="2852057"/>
            <a:chOff x="0" y="0"/>
            <a:chExt cx="11976166" cy="8872798"/>
          </a:xfrm>
        </p:grpSpPr>
        <p:sp>
          <p:nvSpPr>
            <p:cNvPr id="4" name="Freeform 4">
              <a:extLst>
                <a:ext uri="{FF2B5EF4-FFF2-40B4-BE49-F238E27FC236}">
                  <a16:creationId xmlns:a16="http://schemas.microsoft.com/office/drawing/2014/main" id="{B959603E-ED66-0850-DB00-6FB29B60739B}"/>
                </a:ext>
              </a:extLst>
            </p:cNvPr>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5" name="Freeform 5">
              <a:extLst>
                <a:ext uri="{FF2B5EF4-FFF2-40B4-BE49-F238E27FC236}">
                  <a16:creationId xmlns:a16="http://schemas.microsoft.com/office/drawing/2014/main" id="{CFE2EAEB-B3D4-19B9-3EBD-DA05316BF3FF}"/>
                </a:ext>
              </a:extLst>
            </p:cNvPr>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en-US"/>
            </a:p>
          </p:txBody>
        </p:sp>
      </p:grpSp>
    </p:spTree>
    <p:extLst>
      <p:ext uri="{BB962C8B-B14F-4D97-AF65-F5344CB8AC3E}">
        <p14:creationId xmlns:p14="http://schemas.microsoft.com/office/powerpoint/2010/main" val="380925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5410200" y="2933700"/>
            <a:ext cx="8001000" cy="258532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Nêu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một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số</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điểm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giống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khác</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giữa</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và</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449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xmlns="" r:embed="rId8"/>
                </a:ext>
              </a:extLst>
            </a:blip>
            <a:stretch>
              <a:fillRect t="-80245" r="-1731" b="-62751"/>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xmlns="" r:embed="rId8"/>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3" name="Picture 12" descr="A green and red text on a black background&#10;&#10;Description automatically generated">
            <a:extLst>
              <a:ext uri="{FF2B5EF4-FFF2-40B4-BE49-F238E27FC236}">
                <a16:creationId xmlns:a16="http://schemas.microsoft.com/office/drawing/2014/main" id="{32FA1080-CAA6-B703-C84B-8EACC9A02CA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562600" y="2552700"/>
            <a:ext cx="7193903" cy="5791702"/>
          </a:xfrm>
          <a:prstGeom prst="rect">
            <a:avLst/>
          </a:prstGeom>
        </p:spPr>
      </p:pic>
    </p:spTree>
    <p:extLst>
      <p:ext uri="{BB962C8B-B14F-4D97-AF65-F5344CB8AC3E}">
        <p14:creationId xmlns:p14="http://schemas.microsoft.com/office/powerpoint/2010/main" val="114353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xã</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9276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259648" cy="615553"/>
            </a:xfrm>
            <a:prstGeom prst="rect">
              <a:avLst/>
            </a:prstGeom>
            <a:noFill/>
          </p:spPr>
          <p:txBody>
            <a:bodyPr wrap="none" rtlCol="0">
              <a:spAutoFit/>
            </a:bodyPr>
            <a:lstStyle/>
            <a:p>
              <a:pPr algn="ctr" defTabSz="1371600">
                <a:defRPr/>
              </a:pPr>
              <a:r>
                <a:rPr lang="en-GB" sz="5400" b="1" kern="0" dirty="0" err="1">
                  <a:solidFill>
                    <a:prstClr val="white"/>
                  </a:solidFill>
                  <a:latin typeface="Cambria" panose="02040503050406030204" pitchFamily="18" charset="0"/>
                  <a:ea typeface="Cambria" panose="02040503050406030204" pitchFamily="18" charset="0"/>
                </a:rPr>
                <a:t>Học</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sinh</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nam</a:t>
              </a:r>
              <a:endParaRPr lang="vi-VN" sz="5400" b="1" kern="0" dirty="0">
                <a:solidFill>
                  <a:prstClr val="white"/>
                </a:solidFill>
                <a:latin typeface="Cambria" panose="02040503050406030204" pitchFamily="18" charset="0"/>
                <a:ea typeface="Cambria" panose="02040503050406030204" pitchFamily="18" charset="0"/>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863417"/>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tinh trùng, giọng nói thường t</a:t>
            </a:r>
            <a:r>
              <a:rPr lang="en-US" sz="4400" dirty="0">
                <a:solidFill>
                  <a:srgbClr val="FF0000"/>
                </a:solidFill>
                <a:latin typeface="Cambria" panose="02040503050406030204" pitchFamily="18" charset="0"/>
                <a:ea typeface="Cambria" panose="02040503050406030204" pitchFamily="18" charset="0"/>
              </a:rPr>
              <a:t>r</a:t>
            </a:r>
            <a:r>
              <a:rPr lang="vi-VN" sz="4400" dirty="0">
                <a:solidFill>
                  <a:srgbClr val="FF0000"/>
                </a:solidFill>
                <a:latin typeface="Cambria" panose="02040503050406030204" pitchFamily="18" charset="0"/>
                <a:ea typeface="Cambria" panose="02040503050406030204" pitchFamily="18" charset="0"/>
              </a:rPr>
              <a:t>ầm, ...</a:t>
            </a:r>
          </a:p>
          <a:p>
            <a:pPr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có má lúm đồng tiền, một số mắt hai mí, ...</a:t>
            </a:r>
          </a:p>
          <a:p>
            <a:pPr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ngắn, thích mặc áo thể thao,...</a:t>
            </a:r>
          </a:p>
          <a:p>
            <a:pPr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đá bóng, có bạn lại thích bóng rổ,...</a:t>
            </a:r>
          </a:p>
        </p:txBody>
      </p:sp>
    </p:spTree>
    <p:extLst>
      <p:ext uri="{BB962C8B-B14F-4D97-AF65-F5344CB8AC3E}">
        <p14:creationId xmlns:p14="http://schemas.microsoft.com/office/powerpoint/2010/main" val="3383950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127374" y="1107124"/>
              <a:ext cx="2007516"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Học</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sinh</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nữ</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186309"/>
          </a:xfrm>
          <a:prstGeom prst="rect">
            <a:avLst/>
          </a:prstGeom>
          <a:noFill/>
        </p:spPr>
        <p:txBody>
          <a:bodyPr wrap="square" rtlCol="0">
            <a:spAutoFit/>
          </a:bodyPr>
          <a:lstStyle/>
          <a:p>
            <a:pPr lvl="0"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trứng, có kinh nguyệt, và có thể mang thai, ...</a:t>
            </a:r>
          </a:p>
          <a:p>
            <a:pPr lvl="0"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tóc xoăn tự nhiên, ...</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dài, thích mặc váy,...</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làm cô giáo, có bạn lại thích hoạ sĩ,...</a:t>
            </a:r>
          </a:p>
        </p:txBody>
      </p:sp>
    </p:spTree>
    <p:extLst>
      <p:ext uri="{BB962C8B-B14F-4D97-AF65-F5344CB8AC3E}">
        <p14:creationId xmlns:p14="http://schemas.microsoft.com/office/powerpoint/2010/main" val="1509471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down)">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down)">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5275336-FF76-3783-73AF-6ADA5D001EA2}"/>
              </a:ext>
            </a:extLst>
          </p:cNvPr>
          <p:cNvPicPr>
            <a:picLocks noChangeAspect="1"/>
          </p:cNvPicPr>
          <p:nvPr/>
        </p:nvPicPr>
        <p:blipFill>
          <a:blip r:embed="rId8"/>
          <a:stretch>
            <a:fillRect/>
          </a:stretch>
        </p:blipFill>
        <p:spPr>
          <a:xfrm>
            <a:off x="5257800" y="2857500"/>
            <a:ext cx="7815749"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pic>
        <p:nvPicPr>
          <p:cNvPr id="28" name="Content Placeholder 4" descr="A clipboard with a clip and hearts&#10;&#10;Description automatically generated">
            <a:extLst>
              <a:ext uri="{FF2B5EF4-FFF2-40B4-BE49-F238E27FC236}">
                <a16:creationId xmlns:a16="http://schemas.microsoft.com/office/drawing/2014/main" id="{F9165063-981D-F8CC-FF77-CE3B7230CE8F}"/>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9882" y="15"/>
            <a:ext cx="18297882" cy="10286985"/>
          </a:xfrm>
          <a:prstGeom prst="rect">
            <a:avLst/>
          </a:prstGeom>
        </p:spPr>
      </p:pic>
      <p:sp>
        <p:nvSpPr>
          <p:cNvPr id="32" name="TextBox 31">
            <a:extLst>
              <a:ext uri="{FF2B5EF4-FFF2-40B4-BE49-F238E27FC236}">
                <a16:creationId xmlns:a16="http://schemas.microsoft.com/office/drawing/2014/main" id="{91C80AE5-602F-173E-704F-ADDCAA178BCD}"/>
              </a:ext>
            </a:extLst>
          </p:cNvPr>
          <p:cNvSpPr txBox="1"/>
          <p:nvPr/>
        </p:nvSpPr>
        <p:spPr>
          <a:xfrm>
            <a:off x="1752600" y="3086100"/>
            <a:ext cx="13335000" cy="5632311"/>
          </a:xfrm>
          <a:prstGeom prst="rect">
            <a:avLst/>
          </a:prstGeom>
          <a:noFill/>
        </p:spPr>
        <p:txBody>
          <a:bodyPr wrap="square">
            <a:spAutoFit/>
          </a:bodyPr>
          <a:lstStyle/>
          <a:p>
            <a:pPr algn="just" defTabSz="1371600"/>
            <a:r>
              <a:rPr lang="vi-VN" sz="7200" b="1" dirty="0">
                <a:solidFill>
                  <a:srgbClr val="002060"/>
                </a:solidFill>
                <a:latin typeface="Cambria" panose="02040503050406030204" pitchFamily="18" charset="0"/>
                <a:ea typeface="Cambria" panose="02040503050406030204" pitchFamily="18" charset="0"/>
              </a:rPr>
              <a:t>+ Giống nhau: </a:t>
            </a:r>
            <a:r>
              <a:rPr lang="vi-VN" sz="7200" dirty="0">
                <a:solidFill>
                  <a:srgbClr val="002060"/>
                </a:solidFill>
                <a:latin typeface="Cambria" panose="02040503050406030204" pitchFamily="18" charset="0"/>
                <a:ea typeface="Cambria" panose="02040503050406030204" pitchFamily="18" charset="0"/>
              </a:rPr>
              <a:t>Đều là học sinh</a:t>
            </a:r>
            <a:r>
              <a:rPr lang="en-US" sz="7200" dirty="0">
                <a:solidFill>
                  <a:srgbClr val="002060"/>
                </a:solidFill>
                <a:latin typeface="Cambria" panose="02040503050406030204" pitchFamily="18" charset="0"/>
                <a:ea typeface="Cambria" panose="02040503050406030204" pitchFamily="18" charset="0"/>
              </a:rPr>
              <a:t>, </a:t>
            </a:r>
            <a:r>
              <a:rPr lang="vi-VN" sz="7200" dirty="0">
                <a:solidFill>
                  <a:srgbClr val="002060"/>
                </a:solidFill>
                <a:latin typeface="Cambria" panose="02040503050406030204" pitchFamily="18" charset="0"/>
                <a:ea typeface="Cambria" panose="02040503050406030204" pitchFamily="18" charset="0"/>
              </a:rPr>
              <a:t>đều mặc đồng phục,...</a:t>
            </a:r>
          </a:p>
          <a:p>
            <a:pPr algn="just" defTabSz="1371600"/>
            <a:r>
              <a:rPr lang="vi-VN" sz="7200" b="1" dirty="0">
                <a:solidFill>
                  <a:srgbClr val="002060"/>
                </a:solidFill>
                <a:latin typeface="Cambria" panose="02040503050406030204" pitchFamily="18" charset="0"/>
                <a:ea typeface="Cambria" panose="02040503050406030204" pitchFamily="18" charset="0"/>
              </a:rPr>
              <a:t>+ Khác nhau: </a:t>
            </a:r>
            <a:r>
              <a:rPr lang="vi-VN" sz="7200" dirty="0">
                <a:solidFill>
                  <a:srgbClr val="002060"/>
                </a:solidFill>
                <a:latin typeface="Cambria" panose="02040503050406030204" pitchFamily="18" charset="0"/>
                <a:ea typeface="Cambria" panose="02040503050406030204" pitchFamily="18" charset="0"/>
              </a:rPr>
              <a:t>Bạn nam tóc ngắn, bạn nữ tóc dài, bạn nam cao hơn bạn nữ,...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3297174" y="5150059"/>
            <a:ext cx="6396493" cy="3715933"/>
          </a:xfrm>
          <a:custGeom>
            <a:avLst/>
            <a:gdLst/>
            <a:ahLst/>
            <a:cxnLst/>
            <a:rect l="l" t="t" r="r" b="b"/>
            <a:pathLst>
              <a:path w="6396493" h="3715933">
                <a:moveTo>
                  <a:pt x="0" y="0"/>
                </a:moveTo>
                <a:lnTo>
                  <a:pt x="6396493" y="0"/>
                </a:lnTo>
                <a:lnTo>
                  <a:pt x="6396493" y="3715932"/>
                </a:lnTo>
                <a:lnTo>
                  <a:pt x="0" y="371593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16814" b="-55322"/>
            </a:stretch>
          </a:blipFill>
          <a:ln cap="sq">
            <a:noFill/>
            <a:prstDash val="solid"/>
            <a:miter/>
          </a:ln>
        </p:spPr>
        <p:txBody>
          <a:bodyPr/>
          <a:lstStyle/>
          <a:p>
            <a:endParaRPr lang="en-US"/>
          </a:p>
        </p:txBody>
      </p:sp>
      <p:grpSp>
        <p:nvGrpSpPr>
          <p:cNvPr id="3" name="Group 3"/>
          <p:cNvGrpSpPr/>
          <p:nvPr/>
        </p:nvGrpSpPr>
        <p:grpSpPr>
          <a:xfrm>
            <a:off x="11201400" y="5219700"/>
            <a:ext cx="6743082" cy="5241954"/>
            <a:chOff x="0" y="0"/>
            <a:chExt cx="11976166" cy="8872798"/>
          </a:xfrm>
        </p:grpSpPr>
        <p:sp>
          <p:nvSpPr>
            <p:cNvPr id="4" name="Freeform 4"/>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5" name="Freeform 5"/>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US"/>
            </a:p>
          </p:txBody>
        </p:sp>
      </p:grpSp>
      <p:grpSp>
        <p:nvGrpSpPr>
          <p:cNvPr id="8" name="Group 8"/>
          <p:cNvGrpSpPr/>
          <p:nvPr/>
        </p:nvGrpSpPr>
        <p:grpSpPr>
          <a:xfrm>
            <a:off x="0" y="-164045"/>
            <a:ext cx="1810094" cy="10451045"/>
            <a:chOff x="0" y="0"/>
            <a:chExt cx="476733" cy="2752539"/>
          </a:xfrm>
        </p:grpSpPr>
        <p:sp>
          <p:nvSpPr>
            <p:cNvPr id="9" name="Freeform 9"/>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0" name="TextBox 10"/>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1" name="Freeform 11"/>
          <p:cNvSpPr/>
          <p:nvPr/>
        </p:nvSpPr>
        <p:spPr>
          <a:xfrm>
            <a:off x="591807" y="-246631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endParaRPr lang="en-US"/>
          </a:p>
        </p:txBody>
      </p:sp>
      <p:sp>
        <p:nvSpPr>
          <p:cNvPr id="12" name="Freeform 12"/>
          <p:cNvSpPr/>
          <p:nvPr/>
        </p:nvSpPr>
        <p:spPr>
          <a:xfrm rot="-3455831">
            <a:off x="1240532" y="366236"/>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TextBox 13"/>
          <p:cNvSpPr txBox="1"/>
          <p:nvPr/>
        </p:nvSpPr>
        <p:spPr>
          <a:xfrm>
            <a:off x="1616407" y="974985"/>
            <a:ext cx="1220966" cy="1162050"/>
          </a:xfrm>
          <a:prstGeom prst="rect">
            <a:avLst/>
          </a:prstGeom>
        </p:spPr>
        <p:txBody>
          <a:bodyPr lIns="0" tIns="0" rIns="0" bIns="0" rtlCol="0" anchor="t">
            <a:spAutoFit/>
          </a:bodyPr>
          <a:lstStyle/>
          <a:p>
            <a:pPr marL="0" lvl="0" indent="0" algn="ctr">
              <a:lnSpc>
                <a:spcPts val="6750"/>
              </a:lnSpc>
              <a:spcBef>
                <a:spcPct val="0"/>
              </a:spcBef>
            </a:pPr>
            <a:r>
              <a:rPr lang="en-US" sz="9000">
                <a:solidFill>
                  <a:srgbClr val="763B2F"/>
                </a:solidFill>
                <a:latin typeface="อีฟดอวอิ้ง"/>
                <a:ea typeface="อีฟดอวอิ้ง"/>
                <a:cs typeface="อีฟดอวอิ้ง"/>
                <a:sym typeface="อีฟดอวอิ้ง"/>
              </a:rPr>
              <a:t>1</a:t>
            </a:r>
          </a:p>
        </p:txBody>
      </p:sp>
      <p:sp>
        <p:nvSpPr>
          <p:cNvPr id="16" name="Freeform 16"/>
          <p:cNvSpPr/>
          <p:nvPr/>
        </p:nvSpPr>
        <p:spPr>
          <a:xfrm rot="-3884982" flipV="1">
            <a:off x="-2739988" y="2211271"/>
            <a:ext cx="5780105" cy="4978115"/>
          </a:xfrm>
          <a:custGeom>
            <a:avLst/>
            <a:gdLst/>
            <a:ahLst/>
            <a:cxnLst/>
            <a:rect l="l" t="t" r="r" b="b"/>
            <a:pathLst>
              <a:path w="5780105" h="4978115">
                <a:moveTo>
                  <a:pt x="0" y="4978116"/>
                </a:moveTo>
                <a:lnTo>
                  <a:pt x="5780105" y="4978116"/>
                </a:lnTo>
                <a:lnTo>
                  <a:pt x="5780105" y="0"/>
                </a:lnTo>
                <a:lnTo>
                  <a:pt x="0" y="0"/>
                </a:lnTo>
                <a:lnTo>
                  <a:pt x="0" y="4978116"/>
                </a:lnTo>
                <a:close/>
              </a:path>
            </a:pathLst>
          </a:custGeom>
          <a:blipFill>
            <a:blip r:embed="rId10"/>
            <a:stretch>
              <a:fillRect/>
            </a:stretch>
          </a:blipFill>
          <a:ln cap="sq">
            <a:noFill/>
            <a:prstDash val="solid"/>
            <a:miter/>
          </a:ln>
        </p:spPr>
        <p:txBody>
          <a:bodyPr/>
          <a:lstStyle/>
          <a:p>
            <a:endParaRPr lang="en-US"/>
          </a:p>
        </p:txBody>
      </p:sp>
      <p:sp>
        <p:nvSpPr>
          <p:cNvPr id="17" name="Freeform 17"/>
          <p:cNvSpPr/>
          <p:nvPr/>
        </p:nvSpPr>
        <p:spPr>
          <a:xfrm>
            <a:off x="591807" y="7229728"/>
            <a:ext cx="4901464" cy="3608703"/>
          </a:xfrm>
          <a:custGeom>
            <a:avLst/>
            <a:gdLst/>
            <a:ahLst/>
            <a:cxnLst/>
            <a:rect l="l" t="t" r="r" b="b"/>
            <a:pathLst>
              <a:path w="4901464" h="3608703">
                <a:moveTo>
                  <a:pt x="0" y="0"/>
                </a:moveTo>
                <a:lnTo>
                  <a:pt x="4901464" y="0"/>
                </a:lnTo>
                <a:lnTo>
                  <a:pt x="4901464" y="3608703"/>
                </a:lnTo>
                <a:lnTo>
                  <a:pt x="0" y="360870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8" name="Freeform 18"/>
          <p:cNvSpPr/>
          <p:nvPr/>
        </p:nvSpPr>
        <p:spPr>
          <a:xfrm rot="3667130" flipH="1">
            <a:off x="9487398" y="-1288428"/>
            <a:ext cx="6176763" cy="5319737"/>
          </a:xfrm>
          <a:custGeom>
            <a:avLst/>
            <a:gdLst/>
            <a:ahLst/>
            <a:cxnLst/>
            <a:rect l="l" t="t" r="r" b="b"/>
            <a:pathLst>
              <a:path w="6176763" h="5319737">
                <a:moveTo>
                  <a:pt x="6176763" y="0"/>
                </a:moveTo>
                <a:lnTo>
                  <a:pt x="0" y="0"/>
                </a:lnTo>
                <a:lnTo>
                  <a:pt x="0" y="5319738"/>
                </a:lnTo>
                <a:lnTo>
                  <a:pt x="6176763" y="5319738"/>
                </a:lnTo>
                <a:lnTo>
                  <a:pt x="6176763" y="0"/>
                </a:lnTo>
                <a:close/>
              </a:path>
            </a:pathLst>
          </a:custGeom>
          <a:blipFill>
            <a:blip r:embed="rId13"/>
            <a:stretch>
              <a:fillRect/>
            </a:stretch>
          </a:blipFill>
        </p:spPr>
        <p:txBody>
          <a:bodyPr/>
          <a:lstStyle/>
          <a:p>
            <a:endParaRPr lang="en-US"/>
          </a:p>
        </p:txBody>
      </p:sp>
      <p:sp>
        <p:nvSpPr>
          <p:cNvPr id="19" name="Freeform 19"/>
          <p:cNvSpPr/>
          <p:nvPr/>
        </p:nvSpPr>
        <p:spPr>
          <a:xfrm rot="9271396" flipH="1">
            <a:off x="13140349" y="449643"/>
            <a:ext cx="1442717" cy="1611975"/>
          </a:xfrm>
          <a:custGeom>
            <a:avLst/>
            <a:gdLst/>
            <a:ahLst/>
            <a:cxnLst/>
            <a:rect l="l" t="t" r="r" b="b"/>
            <a:pathLst>
              <a:path w="1442717" h="1611975">
                <a:moveTo>
                  <a:pt x="1442717" y="0"/>
                </a:moveTo>
                <a:lnTo>
                  <a:pt x="0" y="0"/>
                </a:lnTo>
                <a:lnTo>
                  <a:pt x="0" y="1611975"/>
                </a:lnTo>
                <a:lnTo>
                  <a:pt x="1442717" y="1611975"/>
                </a:lnTo>
                <a:lnTo>
                  <a:pt x="1442717"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20" name="Freeform 20"/>
          <p:cNvSpPr/>
          <p:nvPr/>
        </p:nvSpPr>
        <p:spPr>
          <a:xfrm rot="9271396">
            <a:off x="14138254" y="-885890"/>
            <a:ext cx="1442717" cy="1611975"/>
          </a:xfrm>
          <a:custGeom>
            <a:avLst/>
            <a:gdLst/>
            <a:ahLst/>
            <a:cxnLst/>
            <a:rect l="l" t="t" r="r" b="b"/>
            <a:pathLst>
              <a:path w="1442717" h="1611975">
                <a:moveTo>
                  <a:pt x="0" y="0"/>
                </a:moveTo>
                <a:lnTo>
                  <a:pt x="1442717" y="0"/>
                </a:lnTo>
                <a:lnTo>
                  <a:pt x="1442717" y="1611975"/>
                </a:lnTo>
                <a:lnTo>
                  <a:pt x="0" y="161197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22" name="Freeform 22"/>
          <p:cNvSpPr/>
          <p:nvPr/>
        </p:nvSpPr>
        <p:spPr>
          <a:xfrm rot="-996425">
            <a:off x="7064587" y="371231"/>
            <a:ext cx="1519991" cy="1414859"/>
          </a:xfrm>
          <a:custGeom>
            <a:avLst/>
            <a:gdLst/>
            <a:ahLst/>
            <a:cxnLst/>
            <a:rect l="l" t="t" r="r" b="b"/>
            <a:pathLst>
              <a:path w="1519991" h="1414859">
                <a:moveTo>
                  <a:pt x="0" y="0"/>
                </a:moveTo>
                <a:lnTo>
                  <a:pt x="1519991" y="0"/>
                </a:lnTo>
                <a:lnTo>
                  <a:pt x="1519991" y="1414859"/>
                </a:lnTo>
                <a:lnTo>
                  <a:pt x="0" y="14148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6" name="Freeform 26"/>
          <p:cNvSpPr/>
          <p:nvPr/>
        </p:nvSpPr>
        <p:spPr>
          <a:xfrm rot="-674941">
            <a:off x="15486631" y="1142652"/>
            <a:ext cx="2114615" cy="1958662"/>
          </a:xfrm>
          <a:custGeom>
            <a:avLst/>
            <a:gdLst/>
            <a:ahLst/>
            <a:cxnLst/>
            <a:rect l="l" t="t" r="r" b="b"/>
            <a:pathLst>
              <a:path w="2114615" h="1958662">
                <a:moveTo>
                  <a:pt x="0" y="0"/>
                </a:moveTo>
                <a:lnTo>
                  <a:pt x="2114616" y="0"/>
                </a:lnTo>
                <a:lnTo>
                  <a:pt x="2114616" y="1958663"/>
                </a:lnTo>
                <a:lnTo>
                  <a:pt x="0" y="195866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pic>
        <p:nvPicPr>
          <p:cNvPr id="27" name="Picture 26">
            <a:extLst>
              <a:ext uri="{FF2B5EF4-FFF2-40B4-BE49-F238E27FC236}">
                <a16:creationId xmlns:a16="http://schemas.microsoft.com/office/drawing/2014/main" id="{F2561CE5-728A-C8F3-CF48-0F25DB8EE056}"/>
              </a:ext>
            </a:extLst>
          </p:cNvPr>
          <p:cNvPicPr>
            <a:picLocks noChangeAspect="1"/>
          </p:cNvPicPr>
          <p:nvPr/>
        </p:nvPicPr>
        <p:blipFill>
          <a:blip r:embed="rId20"/>
          <a:stretch>
            <a:fillRect/>
          </a:stretch>
        </p:blipFill>
        <p:spPr>
          <a:xfrm>
            <a:off x="6781800" y="1790700"/>
            <a:ext cx="4499238" cy="1566808"/>
          </a:xfrm>
          <a:prstGeom prst="rect">
            <a:avLst/>
          </a:prstGeom>
        </p:spPr>
      </p:pic>
      <p:pic>
        <p:nvPicPr>
          <p:cNvPr id="31" name="Picture 30">
            <a:extLst>
              <a:ext uri="{FF2B5EF4-FFF2-40B4-BE49-F238E27FC236}">
                <a16:creationId xmlns:a16="http://schemas.microsoft.com/office/drawing/2014/main" id="{61502BD2-E964-4627-1843-CCB5AD8A5372}"/>
              </a:ext>
            </a:extLst>
          </p:cNvPr>
          <p:cNvPicPr>
            <a:picLocks noChangeAspect="1"/>
          </p:cNvPicPr>
          <p:nvPr/>
        </p:nvPicPr>
        <p:blipFill>
          <a:blip r:embed="rId21"/>
          <a:stretch>
            <a:fillRect/>
          </a:stretch>
        </p:blipFill>
        <p:spPr>
          <a:xfrm>
            <a:off x="3886200" y="3238500"/>
            <a:ext cx="12046740" cy="53588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xmlns=""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xmlns=""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1" name="Picture 10">
            <a:extLst>
              <a:ext uri="{FF2B5EF4-FFF2-40B4-BE49-F238E27FC236}">
                <a16:creationId xmlns:a16="http://schemas.microsoft.com/office/drawing/2014/main" id="{8977ECF3-5B04-75E5-C79B-AB3464F16DE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62400" y="2857500"/>
            <a:ext cx="10473836" cy="3560373"/>
          </a:xfrm>
          <a:prstGeom prst="rect">
            <a:avLst/>
          </a:prstGeom>
        </p:spPr>
      </p:pic>
    </p:spTree>
    <p:extLst>
      <p:ext uri="{BB962C8B-B14F-4D97-AF65-F5344CB8AC3E}">
        <p14:creationId xmlns:p14="http://schemas.microsoft.com/office/powerpoint/2010/main" val="20928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altLang="en-US" sz="7200" b="1" dirty="0">
                <a:solidFill>
                  <a:prstClr val="black"/>
                </a:solidFill>
                <a:latin typeface="Cambria" panose="02040503050406030204" pitchFamily="18" charset="0"/>
                <a:ea typeface="Cambria" panose="02040503050406030204" pitchFamily="18" charset="0"/>
              </a:rPr>
              <a:t>HĐ 1: Đặc điểm sinh học và đặc điểm xã hội của nam và nữ.</a:t>
            </a:r>
          </a:p>
        </p:txBody>
      </p:sp>
    </p:spTree>
    <p:extLst>
      <p:ext uri="{BB962C8B-B14F-4D97-AF65-F5344CB8AC3E}">
        <p14:creationId xmlns:p14="http://schemas.microsoft.com/office/powerpoint/2010/main" val="41189666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13" name="Group 13"/>
          <p:cNvGrpSpPr/>
          <p:nvPr/>
        </p:nvGrpSpPr>
        <p:grpSpPr>
          <a:xfrm>
            <a:off x="0" y="-164045"/>
            <a:ext cx="1810094" cy="10451045"/>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5" name="TextBox 15"/>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9" name="Freeform 19"/>
          <p:cNvSpPr/>
          <p:nvPr/>
        </p:nvSpPr>
        <p:spPr>
          <a:xfrm rot="-2981277" flipH="1" flipV="1">
            <a:off x="14684564" y="-3079058"/>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5" name="Freeform 17">
            <a:extLst>
              <a:ext uri="{FF2B5EF4-FFF2-40B4-BE49-F238E27FC236}">
                <a16:creationId xmlns:a16="http://schemas.microsoft.com/office/drawing/2014/main" id="{58347F0F-041B-8DC1-3375-B7D1BE38BDD9}"/>
              </a:ext>
            </a:extLst>
          </p:cNvPr>
          <p:cNvSpPr/>
          <p:nvPr/>
        </p:nvSpPr>
        <p:spPr>
          <a:xfrm>
            <a:off x="14859000" y="6057900"/>
            <a:ext cx="3017482" cy="40971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5F8D3729-C479-C456-3BD8-DF336FA03715}"/>
              </a:ext>
            </a:extLst>
          </p:cNvPr>
          <p:cNvPicPr>
            <a:picLocks noChangeAspect="1"/>
          </p:cNvPicPr>
          <p:nvPr/>
        </p:nvPicPr>
        <p:blipFill>
          <a:blip r:embed="rId4"/>
          <a:stretch>
            <a:fillRect/>
          </a:stretch>
        </p:blipFill>
        <p:spPr>
          <a:xfrm>
            <a:off x="2133600" y="495300"/>
            <a:ext cx="12496800" cy="9533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algn="ctr">
                <a:lnSpc>
                  <a:spcPts val="3150"/>
                </a:lnSpc>
              </a:pPr>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algn="ctr">
                <a:lnSpc>
                  <a:spcPts val="3150"/>
                </a:lnSpc>
              </a:pPr>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xmlns=""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endParaRPr lang="en-US"/>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79F1AB18-B4BE-C0CD-8D32-436C269B35B2}"/>
              </a:ext>
            </a:extLst>
          </p:cNvPr>
          <p:cNvSpPr txBox="1"/>
          <p:nvPr/>
        </p:nvSpPr>
        <p:spPr>
          <a:xfrm>
            <a:off x="3124200" y="1790700"/>
            <a:ext cx="6781800" cy="1446550"/>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Kể tên một số đặc điểm sinh học của nam và nữ. </a:t>
            </a:r>
            <a:endParaRPr lang="en-US" sz="4400" b="1" dirty="0">
              <a:latin typeface="Cambria" panose="02040503050406030204" pitchFamily="18" charset="0"/>
              <a:ea typeface="Cambria" panose="02040503050406030204" pitchFamily="18" charset="0"/>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057900"/>
            <a:ext cx="67818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Những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đặc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điểm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sinh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được hình thành từ khi bắt đầu hình thành cơ thể.</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elf Introduction for School Students by Slidesgo">
  <a:themeElements>
    <a:clrScheme name="Simple Light">
      <a:dk1>
        <a:srgbClr val="2A4783"/>
      </a:dk1>
      <a:lt1>
        <a:srgbClr val="1C90F3"/>
      </a:lt1>
      <a:dk2>
        <a:srgbClr val="02B452"/>
      </a:dk2>
      <a:lt2>
        <a:srgbClr val="FA741B"/>
      </a:lt2>
      <a:accent1>
        <a:srgbClr val="D13B3C"/>
      </a:accent1>
      <a:accent2>
        <a:srgbClr val="FAD94C"/>
      </a:accent2>
      <a:accent3>
        <a:srgbClr val="E6A2D0"/>
      </a:accent3>
      <a:accent4>
        <a:srgbClr val="FFFFFF"/>
      </a:accent4>
      <a:accent5>
        <a:srgbClr val="FFFFFF"/>
      </a:accent5>
      <a:accent6>
        <a:srgbClr val="FFFFFF"/>
      </a:accent6>
      <a:hlink>
        <a:srgbClr val="2A47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979</Words>
  <Application>Microsoft Office PowerPoint</Application>
  <PresentationFormat>Custom</PresentationFormat>
  <Paragraphs>83</Paragraphs>
  <Slides>34</Slides>
  <Notes>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34</vt:i4>
      </vt:variant>
    </vt:vector>
  </HeadingPairs>
  <TitlesOfParts>
    <vt:vector size="48" baseType="lpstr">
      <vt:lpstr>Aptos</vt:lpstr>
      <vt:lpstr>Aptos Display</vt:lpstr>
      <vt:lpstr>Marykate</vt:lpstr>
      <vt:lpstr>SVN-Sunday</vt:lpstr>
      <vt:lpstr>อีฟดอวอิ้ง</vt:lpstr>
      <vt:lpstr>Arial</vt:lpstr>
      <vt:lpstr>Calibri</vt:lpstr>
      <vt:lpstr>Cambria</vt:lpstr>
      <vt:lpstr>Tahoma</vt:lpstr>
      <vt:lpstr>Times New Roman</vt:lpstr>
      <vt:lpstr>Office Theme</vt:lpstr>
      <vt:lpstr>1_Office Theme</vt:lpstr>
      <vt:lpstr>Custom Design</vt:lpstr>
      <vt:lpstr>Self Introduction for School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thêm một số đặc điểm sinh học, đăc điểm xã hội của nam và nữ.</vt:lpstr>
      <vt:lpstr>PowerPoint Presentation</vt:lpstr>
      <vt:lpstr>PowerPoint Presentation</vt:lpstr>
      <vt:lpstr>PowerPoint Presentation</vt:lpstr>
      <vt:lpstr>PowerPoint Presentation</vt:lpstr>
      <vt:lpstr>PowerPoint Presentation</vt:lpstr>
      <vt:lpstr>2. Mô tả đặc điểm của một người nam hoặc một người nữ. Phân biệt đặc điểm sinh học, đặc điểm xã hội của người đó và chia sẻ với các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sony</cp:lastModifiedBy>
  <cp:revision>5</cp:revision>
  <dcterms:created xsi:type="dcterms:W3CDTF">2006-08-16T00:00:00Z</dcterms:created>
  <dcterms:modified xsi:type="dcterms:W3CDTF">2025-06-17T09:42:04Z</dcterms:modified>
  <dc:identifier>DAGYIOoSE4U</dc:identifier>
</cp:coreProperties>
</file>