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9" r:id="rId3"/>
    <p:sldId id="267" r:id="rId4"/>
    <p:sldId id="268" r:id="rId5"/>
    <p:sldId id="269" r:id="rId6"/>
    <p:sldId id="270" r:id="rId7"/>
    <p:sldId id="271" r:id="rId8"/>
    <p:sldId id="261" r:id="rId9"/>
    <p:sldId id="312" r:id="rId10"/>
    <p:sldId id="320" r:id="rId11"/>
    <p:sldId id="297" r:id="rId12"/>
    <p:sldId id="304" r:id="rId13"/>
    <p:sldId id="331" r:id="rId14"/>
    <p:sldId id="326" r:id="rId15"/>
    <p:sldId id="332" r:id="rId16"/>
    <p:sldId id="333" r:id="rId17"/>
    <p:sldId id="334" r:id="rId18"/>
    <p:sldId id="335" r:id="rId19"/>
    <p:sldId id="336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33"/>
    <a:srgbClr val="CC00FF"/>
    <a:srgbClr val="FFCC66"/>
    <a:srgbClr val="CCFF99"/>
    <a:srgbClr val="CCFFCC"/>
    <a:srgbClr val="CC9900"/>
    <a:srgbClr val="FFCC99"/>
    <a:srgbClr val="99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88" autoAdjust="0"/>
  </p:normalViewPr>
  <p:slideViewPr>
    <p:cSldViewPr snapToGrid="0">
      <p:cViewPr>
        <p:scale>
          <a:sx n="37" d="100"/>
          <a:sy n="37" d="100"/>
        </p:scale>
        <p:origin x="201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DE837-396C-4643-83AA-021B72D301F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B0F3-56AD-4B9A-9F10-DC150326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4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817A-0D31-CB1F-9D49-CE204AF68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86C73-C777-0EEF-8E05-7F9DBBDDF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C259-1106-BE96-3553-0ACF8FEE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344C-31C8-E4AD-B72B-A80EC97D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E422-4897-FC4C-327F-E5465BE8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2ADC-4BB6-CF2C-A590-6DB32FCC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6D982-4ECF-136C-0A9D-0A554493F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39141-6FDF-9DB6-4A1B-CE76F9CB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5E093-BEAD-E1FB-7DC2-5CC28B74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D71E5-AE78-F428-5996-81DBA792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BB5EF-9BE8-B0D2-F60A-E47EBC430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1878D-DCFB-B876-28CD-7F8E9EBF2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B0784-D7E7-E0C4-2D90-671CCFBD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F9ADE-9D4D-9B42-405E-E73484E5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B48B-D4BA-F66C-4A1D-0E7DD63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2151-83F6-9154-43B1-559E3890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AB39-9B5A-7CCB-8B7A-9E2F1AA5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E1BB-98ED-0A2A-0ADE-0DCCA818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D9960-AF44-39E8-3CF9-14F8C1A7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EECDD-437E-736F-A8DE-85FA6AF9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B2F0-560F-D77E-F771-D8A4BC42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55C1C-7FD8-A386-2A60-0C65693DB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D77A9-E75D-7B99-34B4-5D834F95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BF06-864C-FDA0-FC0E-E92034B0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0979F-7596-FB6C-B0A7-BF8AEF78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0BC2-8630-07D9-1029-E88BBD9A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A813-A0C4-47A4-E08A-412CDDA00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F49C1-20CF-C56F-9731-C8BE5F008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38B0B-A202-8403-472F-DB225BA0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72658-2E04-6BAE-7441-67B68E39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25F5-9D8F-0CAB-47CB-B00A8818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B91D-4AE6-E872-DDB4-413E0EB4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E8A8F-7106-29AB-30F4-3F8426CA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94889-CABA-E8BA-97AA-67AA3FF5E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C1316-FD59-02D8-46EB-4B8822A57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DB221-D4C5-6805-309D-B03C458A6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7F2F2-14D1-7C91-E0C7-45007DC6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ED201-66D9-1265-3B03-B08465F7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F1824-6995-95F1-7A3F-4C6F4D75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543-C38E-CB99-3567-549056CF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80071-50A2-27AD-737D-8AC19C09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4E704-34EF-7B60-3D28-22F42AA8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8B8B8-E5E7-BCB0-1E33-20F7A1EB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5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87A68-2708-61E1-254E-EDA18AFB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E920E-0E7D-C9CE-3FD1-01D9EF47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4A03F-E135-78B0-E6A2-B619272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1211-9BDD-C1B8-0CA2-29F645A4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FF3E-761D-E8D3-9C4B-E69EA888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90CFC-67BC-63CA-A33D-A397B282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8BD21-DA32-A04D-E20D-AB3C07BB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801A3-AE61-E0B8-A911-7172BFE6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8C21E-6B39-C101-D055-338F1B28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9F9C-C293-0052-FE4C-1D44F4FA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0B80-D8F5-BC59-79C5-790280476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CA57-CF30-D5D7-04A4-E53898306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AD65B-8A4E-6EDC-7D0D-24379093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7C929-2E5C-40BF-A387-C73E36FB300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B4DFE-8710-B33B-0D42-1D57AE8A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27FA8-A77E-CD24-0F60-9F1ABD89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793B-DE3F-4A14-ABBE-7AECA757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2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7.svg"/><Relationship Id="rId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5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svg"/><Relationship Id="rId23" Type="http://schemas.openxmlformats.org/officeDocument/2006/relationships/image" Target="../media/image23.png"/><Relationship Id="rId10" Type="http://schemas.openxmlformats.org/officeDocument/2006/relationships/image" Target="../media/image16.svg"/><Relationship Id="rId19" Type="http://schemas.openxmlformats.org/officeDocument/2006/relationships/image" Target="../media/image28.sv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28.sv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5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svg"/><Relationship Id="rId23" Type="http://schemas.openxmlformats.org/officeDocument/2006/relationships/image" Target="../media/image23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child art, furniture&#10;&#10;Description automatically generated">
            <a:extLst>
              <a:ext uri="{FF2B5EF4-FFF2-40B4-BE49-F238E27FC236}">
                <a16:creationId xmlns:a16="http://schemas.microsoft.com/office/drawing/2014/main" id="{6BFBD9D0-A9B9-C422-5EBA-5B40FFC5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F6F02B-1A06-2738-67E1-E5B7058D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56" y="229738"/>
            <a:ext cx="8470231" cy="40355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FFCCCB-9611-3223-86DE-1A4611BD8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3104" y="2931580"/>
            <a:ext cx="3748954" cy="39264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AE0EA19-F252-1E85-D3A4-9D1D3DAB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7815" y="2984923"/>
            <a:ext cx="2762682" cy="3893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36AC07-D1E3-5485-5B30-F51C6D81C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9912" y="1221188"/>
            <a:ext cx="7517019" cy="2286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3878E-0141-500B-143E-3B25535EC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259" y="239932"/>
            <a:ext cx="2932430" cy="1518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993AC-B336-0A3A-9D2A-06309B6B17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4284" y="3268723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67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343A404-2FFA-6831-93AD-E1AA0692A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22" name="Picture 21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3A2F29C5-9E4A-467A-8877-09B14B71E2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23" name="Picture 22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37B9645-FFB6-6844-8D76-E9B56FC3AC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B5B6357-F4E7-8EF0-D9BF-A63703F56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9187"/>
            <a:ext cx="11831216" cy="6475445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8F96F-99AB-47FB-937A-1C05F2345634}"/>
              </a:ext>
            </a:extLst>
          </p:cNvPr>
          <p:cNvGrpSpPr/>
          <p:nvPr/>
        </p:nvGrpSpPr>
        <p:grpSpPr>
          <a:xfrm>
            <a:off x="1529642" y="547219"/>
            <a:ext cx="3418817" cy="1100995"/>
            <a:chOff x="1154759" y="656941"/>
            <a:chExt cx="3418817" cy="1100995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DC7B7268-4725-44DB-B3F6-763516472528}"/>
                </a:ext>
              </a:extLst>
            </p:cNvPr>
            <p:cNvSpPr/>
            <p:nvPr/>
          </p:nvSpPr>
          <p:spPr>
            <a:xfrm rot="10800000" flipH="1">
              <a:off x="1573762" y="656941"/>
              <a:ext cx="2981646" cy="9916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6">
                <a:lumMod val="20000"/>
                <a:lumOff val="80000"/>
                <a:alpha val="83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Hộp Văn bản 9">
              <a:extLst>
                <a:ext uri="{FF2B5EF4-FFF2-40B4-BE49-F238E27FC236}">
                  <a16:creationId xmlns:a16="http://schemas.microsoft.com/office/drawing/2014/main" id="{F58B555C-6C3F-43F5-9255-E85DC34040EF}"/>
                </a:ext>
              </a:extLst>
            </p:cNvPr>
            <p:cNvSpPr txBox="1"/>
            <p:nvPr/>
          </p:nvSpPr>
          <p:spPr>
            <a:xfrm flipH="1">
              <a:off x="1984473" y="809827"/>
              <a:ext cx="25891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NHIỆM VỤ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Hình ảnh 29">
              <a:extLst>
                <a:ext uri="{FF2B5EF4-FFF2-40B4-BE49-F238E27FC236}">
                  <a16:creationId xmlns:a16="http://schemas.microsoft.com/office/drawing/2014/main" id="{F822B7BA-3D7A-40A1-B901-A4D2E833C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59" y="921372"/>
              <a:ext cx="1018720" cy="836564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D2953C-4CEE-4785-90F9-DBA7C2F7D813}"/>
              </a:ext>
            </a:extLst>
          </p:cNvPr>
          <p:cNvSpPr/>
          <p:nvPr/>
        </p:nvSpPr>
        <p:spPr>
          <a:xfrm>
            <a:off x="545712" y="2317315"/>
            <a:ext cx="5868507" cy="3856470"/>
          </a:xfrm>
          <a:custGeom>
            <a:avLst/>
            <a:gdLst>
              <a:gd name="connsiteX0" fmla="*/ 0 w 5868507"/>
              <a:gd name="connsiteY0" fmla="*/ 448700 h 3856470"/>
              <a:gd name="connsiteX1" fmla="*/ 448700 w 5868507"/>
              <a:gd name="connsiteY1" fmla="*/ 0 h 3856470"/>
              <a:gd name="connsiteX2" fmla="*/ 5419807 w 5868507"/>
              <a:gd name="connsiteY2" fmla="*/ 0 h 3856470"/>
              <a:gd name="connsiteX3" fmla="*/ 5868507 w 5868507"/>
              <a:gd name="connsiteY3" fmla="*/ 448700 h 3856470"/>
              <a:gd name="connsiteX4" fmla="*/ 5868507 w 5868507"/>
              <a:gd name="connsiteY4" fmla="*/ 3407770 h 3856470"/>
              <a:gd name="connsiteX5" fmla="*/ 5419807 w 5868507"/>
              <a:gd name="connsiteY5" fmla="*/ 3856470 h 3856470"/>
              <a:gd name="connsiteX6" fmla="*/ 448700 w 5868507"/>
              <a:gd name="connsiteY6" fmla="*/ 3856470 h 3856470"/>
              <a:gd name="connsiteX7" fmla="*/ 0 w 5868507"/>
              <a:gd name="connsiteY7" fmla="*/ 3407770 h 3856470"/>
              <a:gd name="connsiteX8" fmla="*/ 0 w 5868507"/>
              <a:gd name="connsiteY8" fmla="*/ 448700 h 385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8507" h="3856470" fill="none" extrusionOk="0">
                <a:moveTo>
                  <a:pt x="0" y="448700"/>
                </a:moveTo>
                <a:cubicBezTo>
                  <a:pt x="1414" y="239168"/>
                  <a:pt x="213934" y="21893"/>
                  <a:pt x="448700" y="0"/>
                </a:cubicBezTo>
                <a:cubicBezTo>
                  <a:pt x="2368271" y="72427"/>
                  <a:pt x="4098118" y="61419"/>
                  <a:pt x="5419807" y="0"/>
                </a:cubicBezTo>
                <a:cubicBezTo>
                  <a:pt x="5667001" y="-4240"/>
                  <a:pt x="5854372" y="196614"/>
                  <a:pt x="5868507" y="448700"/>
                </a:cubicBezTo>
                <a:cubicBezTo>
                  <a:pt x="5969383" y="938359"/>
                  <a:pt x="5761194" y="2953082"/>
                  <a:pt x="5868507" y="3407770"/>
                </a:cubicBezTo>
                <a:cubicBezTo>
                  <a:pt x="5875490" y="3620137"/>
                  <a:pt x="5634859" y="3819748"/>
                  <a:pt x="5419807" y="3856470"/>
                </a:cubicBezTo>
                <a:cubicBezTo>
                  <a:pt x="4501845" y="3886297"/>
                  <a:pt x="2539435" y="3777164"/>
                  <a:pt x="448700" y="3856470"/>
                </a:cubicBezTo>
                <a:cubicBezTo>
                  <a:pt x="219492" y="3854367"/>
                  <a:pt x="-27927" y="3661102"/>
                  <a:pt x="0" y="3407770"/>
                </a:cubicBezTo>
                <a:cubicBezTo>
                  <a:pt x="50037" y="2931213"/>
                  <a:pt x="770" y="1330317"/>
                  <a:pt x="0" y="448700"/>
                </a:cubicBezTo>
                <a:close/>
              </a:path>
              <a:path w="5868507" h="3856470" stroke="0" extrusionOk="0">
                <a:moveTo>
                  <a:pt x="0" y="448700"/>
                </a:moveTo>
                <a:cubicBezTo>
                  <a:pt x="16030" y="205260"/>
                  <a:pt x="208427" y="15703"/>
                  <a:pt x="448700" y="0"/>
                </a:cubicBezTo>
                <a:cubicBezTo>
                  <a:pt x="2873981" y="123000"/>
                  <a:pt x="4496232" y="-96860"/>
                  <a:pt x="5419807" y="0"/>
                </a:cubicBezTo>
                <a:cubicBezTo>
                  <a:pt x="5645597" y="-16782"/>
                  <a:pt x="5881154" y="175394"/>
                  <a:pt x="5868507" y="448700"/>
                </a:cubicBezTo>
                <a:cubicBezTo>
                  <a:pt x="5871680" y="948542"/>
                  <a:pt x="5962774" y="2043349"/>
                  <a:pt x="5868507" y="3407770"/>
                </a:cubicBezTo>
                <a:cubicBezTo>
                  <a:pt x="5823548" y="3671868"/>
                  <a:pt x="5639252" y="3851828"/>
                  <a:pt x="5419807" y="3856470"/>
                </a:cubicBezTo>
                <a:cubicBezTo>
                  <a:pt x="2973400" y="3695763"/>
                  <a:pt x="1224824" y="3896137"/>
                  <a:pt x="448700" y="3856470"/>
                </a:cubicBezTo>
                <a:cubicBezTo>
                  <a:pt x="185229" y="3853307"/>
                  <a:pt x="-7997" y="3651957"/>
                  <a:pt x="0" y="3407770"/>
                </a:cubicBezTo>
                <a:cubicBezTo>
                  <a:pt x="32216" y="2876448"/>
                  <a:pt x="57206" y="1152019"/>
                  <a:pt x="0" y="448700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6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A5195A47-73CD-46C8-AFDB-2B485AB0F33F}"/>
              </a:ext>
            </a:extLst>
          </p:cNvPr>
          <p:cNvSpPr/>
          <p:nvPr/>
        </p:nvSpPr>
        <p:spPr>
          <a:xfrm>
            <a:off x="6619862" y="2395349"/>
            <a:ext cx="5291231" cy="3950992"/>
          </a:xfrm>
          <a:custGeom>
            <a:avLst/>
            <a:gdLst/>
            <a:ahLst/>
            <a:cxnLst/>
            <a:rect l="l" t="t" r="r" b="b"/>
            <a:pathLst>
              <a:path w="10954542" h="8229600">
                <a:moveTo>
                  <a:pt x="0" y="0"/>
                </a:moveTo>
                <a:lnTo>
                  <a:pt x="10954542" y="0"/>
                </a:lnTo>
                <a:lnTo>
                  <a:pt x="109545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D709C-7A48-A940-AB2E-521FE2869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1170" y="655904"/>
            <a:ext cx="662083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2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4D335-DA46-F8C9-BE4E-0223DB2D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6" name="Picture 5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6429C9C2-431B-1589-75A5-CF1D18F18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12" name="Picture 11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E478213A-CBE7-CB2D-90C9-9D22D889D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3ABD359-27EF-6F10-9BD0-0D11FA3C3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94587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66D15D-7659-B777-C0FC-7D7AABF753AB}"/>
              </a:ext>
            </a:extLst>
          </p:cNvPr>
          <p:cNvGrpSpPr/>
          <p:nvPr/>
        </p:nvGrpSpPr>
        <p:grpSpPr>
          <a:xfrm>
            <a:off x="390865" y="3095354"/>
            <a:ext cx="3286694" cy="1915908"/>
            <a:chOff x="4246220" y="3133348"/>
            <a:chExt cx="3286694" cy="19159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5F4ABA-C012-2738-B2C3-284D4329535A}"/>
                </a:ext>
              </a:extLst>
            </p:cNvPr>
            <p:cNvSpPr/>
            <p:nvPr/>
          </p:nvSpPr>
          <p:spPr>
            <a:xfrm>
              <a:off x="4800600" y="3762647"/>
              <a:ext cx="2732314" cy="1286609"/>
            </a:xfrm>
            <a:prstGeom prst="roundRect">
              <a:avLst/>
            </a:prstGeom>
            <a:solidFill>
              <a:srgbClr val="CCFFFF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Tai nghe</a:t>
              </a:r>
              <a:endParaRPr lang="en-US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3" descr="A cartoon of a human ear&#10;&#10;Description automatically generated with low confidence">
              <a:extLst>
                <a:ext uri="{FF2B5EF4-FFF2-40B4-BE49-F238E27FC236}">
                  <a16:creationId xmlns:a16="http://schemas.microsoft.com/office/drawing/2014/main" id="{39D45447-E0EB-2540-771E-93FF4A7E0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220" y="3133348"/>
              <a:ext cx="1131614" cy="113161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FCE7C-4DB8-A729-DEB7-5FAFC4D1E813}"/>
              </a:ext>
            </a:extLst>
          </p:cNvPr>
          <p:cNvGrpSpPr/>
          <p:nvPr/>
        </p:nvGrpSpPr>
        <p:grpSpPr>
          <a:xfrm>
            <a:off x="8353241" y="3095354"/>
            <a:ext cx="3179304" cy="2022253"/>
            <a:chOff x="8067452" y="2847893"/>
            <a:chExt cx="3179304" cy="202225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3065D3F-36F8-B769-CBA9-CF93C6EE698E}"/>
                </a:ext>
              </a:extLst>
            </p:cNvPr>
            <p:cNvSpPr/>
            <p:nvPr/>
          </p:nvSpPr>
          <p:spPr>
            <a:xfrm>
              <a:off x="8514442" y="3583537"/>
              <a:ext cx="2732314" cy="1286609"/>
            </a:xfrm>
            <a:prstGeom prst="roundRect">
              <a:avLst/>
            </a:prstGeom>
            <a:solidFill>
              <a:srgbClr val="CCFFFF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Mắt dõi</a:t>
              </a:r>
              <a:endParaRPr lang="en-US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A picture containing circle, graphics, creativity, cartoon&#10;&#10;Description automatically generated">
              <a:extLst>
                <a:ext uri="{FF2B5EF4-FFF2-40B4-BE49-F238E27FC236}">
                  <a16:creationId xmlns:a16="http://schemas.microsoft.com/office/drawing/2014/main" id="{45125CF0-1F9B-1A54-5F19-59325B1A9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52" y="2847893"/>
              <a:ext cx="1286609" cy="1286609"/>
            </a:xfrm>
            <a:prstGeom prst="rect">
              <a:avLst/>
            </a:prstGeom>
          </p:spPr>
        </p:pic>
      </p:grpSp>
      <p:pic>
        <p:nvPicPr>
          <p:cNvPr id="5" name="Picture 4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95685015-B821-E30E-399E-D26ABEBC455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77" y="3265714"/>
            <a:ext cx="2476782" cy="3178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983CC6-7358-7574-585E-9A5B5402D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1263" y="360836"/>
            <a:ext cx="6614733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2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D67765-60A9-04B1-A26C-635152F61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57"/>
            <a:ext cx="12203915" cy="6881257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70885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0DE44D-D924-B8DD-569B-CE0E5AF4B600}"/>
              </a:ext>
            </a:extLst>
          </p:cNvPr>
          <p:cNvSpPr/>
          <p:nvPr/>
        </p:nvSpPr>
        <p:spPr>
          <a:xfrm>
            <a:off x="503435" y="212942"/>
            <a:ext cx="9567492" cy="5774499"/>
          </a:xfrm>
          <a:custGeom>
            <a:avLst/>
            <a:gdLst>
              <a:gd name="connsiteX0" fmla="*/ 0 w 9567492"/>
              <a:gd name="connsiteY0" fmla="*/ 671863 h 5774499"/>
              <a:gd name="connsiteX1" fmla="*/ 671863 w 9567492"/>
              <a:gd name="connsiteY1" fmla="*/ 0 h 5774499"/>
              <a:gd name="connsiteX2" fmla="*/ 8895629 w 9567492"/>
              <a:gd name="connsiteY2" fmla="*/ 0 h 5774499"/>
              <a:gd name="connsiteX3" fmla="*/ 9567492 w 9567492"/>
              <a:gd name="connsiteY3" fmla="*/ 671863 h 5774499"/>
              <a:gd name="connsiteX4" fmla="*/ 9567492 w 9567492"/>
              <a:gd name="connsiteY4" fmla="*/ 5102636 h 5774499"/>
              <a:gd name="connsiteX5" fmla="*/ 8895629 w 9567492"/>
              <a:gd name="connsiteY5" fmla="*/ 5774499 h 5774499"/>
              <a:gd name="connsiteX6" fmla="*/ 671863 w 9567492"/>
              <a:gd name="connsiteY6" fmla="*/ 5774499 h 5774499"/>
              <a:gd name="connsiteX7" fmla="*/ 0 w 9567492"/>
              <a:gd name="connsiteY7" fmla="*/ 5102636 h 5774499"/>
              <a:gd name="connsiteX8" fmla="*/ 0 w 9567492"/>
              <a:gd name="connsiteY8" fmla="*/ 671863 h 577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7492" h="5774499" fill="none" extrusionOk="0">
                <a:moveTo>
                  <a:pt x="0" y="671863"/>
                </a:moveTo>
                <a:cubicBezTo>
                  <a:pt x="1262" y="334954"/>
                  <a:pt x="336481" y="59879"/>
                  <a:pt x="671863" y="0"/>
                </a:cubicBezTo>
                <a:cubicBezTo>
                  <a:pt x="3409838" y="72427"/>
                  <a:pt x="7109499" y="61419"/>
                  <a:pt x="8895629" y="0"/>
                </a:cubicBezTo>
                <a:cubicBezTo>
                  <a:pt x="9263657" y="-20873"/>
                  <a:pt x="9511725" y="283935"/>
                  <a:pt x="9567492" y="671863"/>
                </a:cubicBezTo>
                <a:cubicBezTo>
                  <a:pt x="9668368" y="1349705"/>
                  <a:pt x="9460179" y="3762836"/>
                  <a:pt x="9567492" y="5102636"/>
                </a:cubicBezTo>
                <a:cubicBezTo>
                  <a:pt x="9581274" y="5403750"/>
                  <a:pt x="9233025" y="5736761"/>
                  <a:pt x="8895629" y="5774499"/>
                </a:cubicBezTo>
                <a:cubicBezTo>
                  <a:pt x="5987785" y="5804326"/>
                  <a:pt x="4090031" y="5695193"/>
                  <a:pt x="671863" y="5774499"/>
                </a:cubicBezTo>
                <a:cubicBezTo>
                  <a:pt x="372608" y="5766382"/>
                  <a:pt x="-12739" y="5476215"/>
                  <a:pt x="0" y="5102636"/>
                </a:cubicBezTo>
                <a:cubicBezTo>
                  <a:pt x="50037" y="4387384"/>
                  <a:pt x="770" y="2624694"/>
                  <a:pt x="0" y="671863"/>
                </a:cubicBezTo>
                <a:close/>
              </a:path>
              <a:path w="9567492" h="5774499" stroke="0" extrusionOk="0">
                <a:moveTo>
                  <a:pt x="0" y="671863"/>
                </a:moveTo>
                <a:cubicBezTo>
                  <a:pt x="25748" y="307821"/>
                  <a:pt x="316788" y="33304"/>
                  <a:pt x="671863" y="0"/>
                </a:cubicBezTo>
                <a:cubicBezTo>
                  <a:pt x="4330881" y="123000"/>
                  <a:pt x="5921351" y="-96860"/>
                  <a:pt x="8895629" y="0"/>
                </a:cubicBezTo>
                <a:cubicBezTo>
                  <a:pt x="9255378" y="-8620"/>
                  <a:pt x="9586305" y="262875"/>
                  <a:pt x="9567492" y="671863"/>
                </a:cubicBezTo>
                <a:cubicBezTo>
                  <a:pt x="9570665" y="1923882"/>
                  <a:pt x="9661759" y="2978435"/>
                  <a:pt x="9567492" y="5102636"/>
                </a:cubicBezTo>
                <a:cubicBezTo>
                  <a:pt x="9522006" y="5490175"/>
                  <a:pt x="9196851" y="5763069"/>
                  <a:pt x="8895629" y="5774499"/>
                </a:cubicBezTo>
                <a:cubicBezTo>
                  <a:pt x="5280964" y="5613792"/>
                  <a:pt x="4546882" y="5814166"/>
                  <a:pt x="671863" y="5774499"/>
                </a:cubicBezTo>
                <a:cubicBezTo>
                  <a:pt x="229892" y="5760177"/>
                  <a:pt x="-26327" y="5461769"/>
                  <a:pt x="0" y="5102636"/>
                </a:cubicBezTo>
                <a:cubicBezTo>
                  <a:pt x="32216" y="4342678"/>
                  <a:pt x="57206" y="2471842"/>
                  <a:pt x="0" y="671863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6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Túi số 3 em sẽ khuyên An bỏ 50% số tiền cho việc mua các đồ dùng cần thiết trong học tập và trong sinh hoạt hàng ngày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Túi số 4 em sẽ khuyên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bỏ 20% còn lại dự phòng cho các trường hợp sẽ có các việc phát sinh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 3 em sẽ khuyên An bỏ 60% cho nhu cầu cấp thiết mỗi ngày (ăn uống, đồ dùng học tập,...), đầu tư phát triển bản thân (tham gia các khoá học, mua sách,...), túi số 4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nên bỏ 10% cho hưởng thụ cá nhân (mua thứ mà mình thích để tự thưởng cho mình),...</a:t>
            </a:r>
          </a:p>
        </p:txBody>
      </p:sp>
      <p:pic>
        <p:nvPicPr>
          <p:cNvPr id="12" name="Picture 11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8BCCE1BB-847F-A2D8-53BE-D75A8B391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5561" y="3021227"/>
            <a:ext cx="3605587" cy="3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36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BFDF86-15BA-A2B9-7823-ED4E389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14" name="Picture 13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A0906548-5D60-98FB-CFAD-014DEE5A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16" name="Picture 15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1D0421C6-15B6-6460-610C-B32E3979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B0217A-BE45-FDA2-DAF6-877E131F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1086"/>
            <a:ext cx="11831216" cy="6475445"/>
          </a:xfrm>
          <a:prstGeom prst="roundRect">
            <a:avLst>
              <a:gd name="adj" fmla="val 13084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FA8A1E-9C56-A258-8565-10AC2642B46B}"/>
              </a:ext>
            </a:extLst>
          </p:cNvPr>
          <p:cNvGrpSpPr/>
          <p:nvPr/>
        </p:nvGrpSpPr>
        <p:grpSpPr>
          <a:xfrm>
            <a:off x="0" y="235013"/>
            <a:ext cx="12037469" cy="1444968"/>
            <a:chOff x="1041331" y="460162"/>
            <a:chExt cx="12037469" cy="1444968"/>
          </a:xfrm>
        </p:grpSpPr>
        <p:sp>
          <p:nvSpPr>
            <p:cNvPr id="10" name="椭圆 31">
              <a:extLst>
                <a:ext uri="{FF2B5EF4-FFF2-40B4-BE49-F238E27FC236}">
                  <a16:creationId xmlns:a16="http://schemas.microsoft.com/office/drawing/2014/main" id="{65E3ECC7-D788-0BC3-14EA-113E70994A98}"/>
                </a:ext>
              </a:extLst>
            </p:cNvPr>
            <p:cNvSpPr/>
            <p:nvPr/>
          </p:nvSpPr>
          <p:spPr>
            <a:xfrm rot="10800000" flipH="1">
              <a:off x="1573762" y="460162"/>
              <a:ext cx="11279938" cy="1188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6">
                <a:lumMod val="20000"/>
                <a:lumOff val="80000"/>
                <a:alpha val="83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Hộp Văn bản 9">
              <a:extLst>
                <a:ext uri="{FF2B5EF4-FFF2-40B4-BE49-F238E27FC236}">
                  <a16:creationId xmlns:a16="http://schemas.microsoft.com/office/drawing/2014/main" id="{4249A2F0-73A6-71DF-176A-AA290878232A}"/>
                </a:ext>
              </a:extLst>
            </p:cNvPr>
            <p:cNvSpPr txBox="1"/>
            <p:nvPr/>
          </p:nvSpPr>
          <p:spPr>
            <a:xfrm flipH="1">
              <a:off x="2586838" y="658586"/>
              <a:ext cx="104919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Xử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lí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huống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4" name="Hình ảnh 29">
              <a:extLst>
                <a:ext uri="{FF2B5EF4-FFF2-40B4-BE49-F238E27FC236}">
                  <a16:creationId xmlns:a16="http://schemas.microsoft.com/office/drawing/2014/main" id="{99BB52AD-0017-EB57-3A5C-5943A539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31" y="869211"/>
              <a:ext cx="1261483" cy="103591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725D14E-D77F-F3EC-78A9-C4B598828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41" y="2067440"/>
            <a:ext cx="11340230" cy="29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8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343A404-2FFA-6831-93AD-E1AA0692A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22" name="Picture 21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3A2F29C5-9E4A-467A-8877-09B14B71E2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23" name="Picture 22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37B9645-FFB6-6844-8D76-E9B56FC3AC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B5B6357-F4E7-8EF0-D9BF-A63703F56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9187"/>
            <a:ext cx="11831216" cy="6475445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8F96F-99AB-47FB-937A-1C05F2345634}"/>
              </a:ext>
            </a:extLst>
          </p:cNvPr>
          <p:cNvGrpSpPr/>
          <p:nvPr/>
        </p:nvGrpSpPr>
        <p:grpSpPr>
          <a:xfrm>
            <a:off x="1529642" y="547219"/>
            <a:ext cx="3418817" cy="1100995"/>
            <a:chOff x="1154759" y="656941"/>
            <a:chExt cx="3418817" cy="1100995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DC7B7268-4725-44DB-B3F6-763516472528}"/>
                </a:ext>
              </a:extLst>
            </p:cNvPr>
            <p:cNvSpPr/>
            <p:nvPr/>
          </p:nvSpPr>
          <p:spPr>
            <a:xfrm rot="10800000" flipH="1">
              <a:off x="1573762" y="656941"/>
              <a:ext cx="2981646" cy="9916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6">
                <a:lumMod val="20000"/>
                <a:lumOff val="80000"/>
                <a:alpha val="83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Hộp Văn bản 9">
              <a:extLst>
                <a:ext uri="{FF2B5EF4-FFF2-40B4-BE49-F238E27FC236}">
                  <a16:creationId xmlns:a16="http://schemas.microsoft.com/office/drawing/2014/main" id="{F58B555C-6C3F-43F5-9255-E85DC34040EF}"/>
                </a:ext>
              </a:extLst>
            </p:cNvPr>
            <p:cNvSpPr txBox="1"/>
            <p:nvPr/>
          </p:nvSpPr>
          <p:spPr>
            <a:xfrm flipH="1">
              <a:off x="1984473" y="809827"/>
              <a:ext cx="25891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NHIỆM VỤ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Hình ảnh 29">
              <a:extLst>
                <a:ext uri="{FF2B5EF4-FFF2-40B4-BE49-F238E27FC236}">
                  <a16:creationId xmlns:a16="http://schemas.microsoft.com/office/drawing/2014/main" id="{F822B7BA-3D7A-40A1-B901-A4D2E833C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59" y="921372"/>
              <a:ext cx="1018720" cy="836564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D2953C-4CEE-4785-90F9-DBA7C2F7D813}"/>
              </a:ext>
            </a:extLst>
          </p:cNvPr>
          <p:cNvSpPr/>
          <p:nvPr/>
        </p:nvSpPr>
        <p:spPr>
          <a:xfrm>
            <a:off x="545712" y="1763099"/>
            <a:ext cx="7057587" cy="4410686"/>
          </a:xfrm>
          <a:custGeom>
            <a:avLst/>
            <a:gdLst>
              <a:gd name="connsiteX0" fmla="*/ 0 w 7057587"/>
              <a:gd name="connsiteY0" fmla="*/ 513183 h 4410686"/>
              <a:gd name="connsiteX1" fmla="*/ 513183 w 7057587"/>
              <a:gd name="connsiteY1" fmla="*/ 0 h 4410686"/>
              <a:gd name="connsiteX2" fmla="*/ 6544404 w 7057587"/>
              <a:gd name="connsiteY2" fmla="*/ 0 h 4410686"/>
              <a:gd name="connsiteX3" fmla="*/ 7057587 w 7057587"/>
              <a:gd name="connsiteY3" fmla="*/ 513183 h 4410686"/>
              <a:gd name="connsiteX4" fmla="*/ 7057587 w 7057587"/>
              <a:gd name="connsiteY4" fmla="*/ 3897503 h 4410686"/>
              <a:gd name="connsiteX5" fmla="*/ 6544404 w 7057587"/>
              <a:gd name="connsiteY5" fmla="*/ 4410686 h 4410686"/>
              <a:gd name="connsiteX6" fmla="*/ 513183 w 7057587"/>
              <a:gd name="connsiteY6" fmla="*/ 4410686 h 4410686"/>
              <a:gd name="connsiteX7" fmla="*/ 0 w 7057587"/>
              <a:gd name="connsiteY7" fmla="*/ 3897503 h 4410686"/>
              <a:gd name="connsiteX8" fmla="*/ 0 w 7057587"/>
              <a:gd name="connsiteY8" fmla="*/ 513183 h 44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587" h="4410686" fill="none" extrusionOk="0">
                <a:moveTo>
                  <a:pt x="0" y="513183"/>
                </a:moveTo>
                <a:cubicBezTo>
                  <a:pt x="287" y="237529"/>
                  <a:pt x="255268" y="42810"/>
                  <a:pt x="513183" y="0"/>
                </a:cubicBezTo>
                <a:cubicBezTo>
                  <a:pt x="1903206" y="72427"/>
                  <a:pt x="3760524" y="61419"/>
                  <a:pt x="6544404" y="0"/>
                </a:cubicBezTo>
                <a:cubicBezTo>
                  <a:pt x="6821831" y="-41275"/>
                  <a:pt x="7004229" y="213621"/>
                  <a:pt x="7057587" y="513183"/>
                </a:cubicBezTo>
                <a:cubicBezTo>
                  <a:pt x="7158463" y="1993334"/>
                  <a:pt x="6950274" y="2374203"/>
                  <a:pt x="7057587" y="3897503"/>
                </a:cubicBezTo>
                <a:cubicBezTo>
                  <a:pt x="7060181" y="4167762"/>
                  <a:pt x="6817307" y="4398892"/>
                  <a:pt x="6544404" y="4410686"/>
                </a:cubicBezTo>
                <a:cubicBezTo>
                  <a:pt x="4369656" y="4440513"/>
                  <a:pt x="1144513" y="4331380"/>
                  <a:pt x="513183" y="4410686"/>
                </a:cubicBezTo>
                <a:cubicBezTo>
                  <a:pt x="233142" y="4410304"/>
                  <a:pt x="-8212" y="4182550"/>
                  <a:pt x="0" y="3897503"/>
                </a:cubicBezTo>
                <a:cubicBezTo>
                  <a:pt x="50037" y="3209452"/>
                  <a:pt x="770" y="1773169"/>
                  <a:pt x="0" y="513183"/>
                </a:cubicBezTo>
                <a:close/>
              </a:path>
              <a:path w="7057587" h="4410686" stroke="0" extrusionOk="0">
                <a:moveTo>
                  <a:pt x="0" y="513183"/>
                </a:moveTo>
                <a:cubicBezTo>
                  <a:pt x="32078" y="238504"/>
                  <a:pt x="250587" y="43393"/>
                  <a:pt x="513183" y="0"/>
                </a:cubicBezTo>
                <a:cubicBezTo>
                  <a:pt x="3073169" y="123000"/>
                  <a:pt x="5284014" y="-96860"/>
                  <a:pt x="6544404" y="0"/>
                </a:cubicBezTo>
                <a:cubicBezTo>
                  <a:pt x="6795053" y="-24979"/>
                  <a:pt x="7067697" y="209377"/>
                  <a:pt x="7057587" y="513183"/>
                </a:cubicBezTo>
                <a:cubicBezTo>
                  <a:pt x="7060760" y="2103303"/>
                  <a:pt x="7151854" y="3442031"/>
                  <a:pt x="7057587" y="3897503"/>
                </a:cubicBezTo>
                <a:cubicBezTo>
                  <a:pt x="7015833" y="4196053"/>
                  <a:pt x="6806693" y="4407227"/>
                  <a:pt x="6544404" y="4410686"/>
                </a:cubicBezTo>
                <a:cubicBezTo>
                  <a:pt x="5027211" y="4249979"/>
                  <a:pt x="1761978" y="4450353"/>
                  <a:pt x="513183" y="4410686"/>
                </a:cubicBezTo>
                <a:cubicBezTo>
                  <a:pt x="215215" y="4407748"/>
                  <a:pt x="-22581" y="4170696"/>
                  <a:pt x="0" y="3897503"/>
                </a:cubicBezTo>
                <a:cubicBezTo>
                  <a:pt x="32216" y="3188911"/>
                  <a:pt x="57206" y="1503344"/>
                  <a:pt x="0" y="51318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6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Lập nhóm, phân vai (1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đóng vai bố; 1 HS đóng vai mẹ; 1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đóng vai bạn nhỏ nhận nhiệm vụ lên thực đơn và đi chợ; 1-2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đóng vai người bán hàng; 1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đóng vai thành viên còn lại của gia đình; người dẫn chuyện,…);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hảo luận cách xử lí phù hợp.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57715574-93AE-418F-8DC3-771E59021366}"/>
              </a:ext>
            </a:extLst>
          </p:cNvPr>
          <p:cNvSpPr/>
          <p:nvPr/>
        </p:nvSpPr>
        <p:spPr>
          <a:xfrm>
            <a:off x="7640877" y="2918564"/>
            <a:ext cx="4151538" cy="3356204"/>
          </a:xfrm>
          <a:custGeom>
            <a:avLst/>
            <a:gdLst/>
            <a:ahLst/>
            <a:cxnLst/>
            <a:rect l="l" t="t" r="r" b="b"/>
            <a:pathLst>
              <a:path w="5241783" h="4114800">
                <a:moveTo>
                  <a:pt x="0" y="0"/>
                </a:moveTo>
                <a:lnTo>
                  <a:pt x="5241783" y="0"/>
                </a:lnTo>
                <a:lnTo>
                  <a:pt x="52417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3EF15-7789-95A4-0241-D27A1BD977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5503" y="831268"/>
            <a:ext cx="662083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1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D67765-60A9-04B1-A26C-635152F61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57"/>
            <a:ext cx="12203915" cy="6881257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70885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0DE44D-D924-B8DD-569B-CE0E5AF4B600}"/>
              </a:ext>
            </a:extLst>
          </p:cNvPr>
          <p:cNvSpPr/>
          <p:nvPr/>
        </p:nvSpPr>
        <p:spPr>
          <a:xfrm>
            <a:off x="503435" y="212942"/>
            <a:ext cx="9943272" cy="4083485"/>
          </a:xfrm>
          <a:custGeom>
            <a:avLst/>
            <a:gdLst>
              <a:gd name="connsiteX0" fmla="*/ 0 w 9943272"/>
              <a:gd name="connsiteY0" fmla="*/ 475113 h 4083485"/>
              <a:gd name="connsiteX1" fmla="*/ 475113 w 9943272"/>
              <a:gd name="connsiteY1" fmla="*/ 0 h 4083485"/>
              <a:gd name="connsiteX2" fmla="*/ 9468159 w 9943272"/>
              <a:gd name="connsiteY2" fmla="*/ 0 h 4083485"/>
              <a:gd name="connsiteX3" fmla="*/ 9943272 w 9943272"/>
              <a:gd name="connsiteY3" fmla="*/ 475113 h 4083485"/>
              <a:gd name="connsiteX4" fmla="*/ 9943272 w 9943272"/>
              <a:gd name="connsiteY4" fmla="*/ 3608372 h 4083485"/>
              <a:gd name="connsiteX5" fmla="*/ 9468159 w 9943272"/>
              <a:gd name="connsiteY5" fmla="*/ 4083485 h 4083485"/>
              <a:gd name="connsiteX6" fmla="*/ 475113 w 9943272"/>
              <a:gd name="connsiteY6" fmla="*/ 4083485 h 4083485"/>
              <a:gd name="connsiteX7" fmla="*/ 0 w 9943272"/>
              <a:gd name="connsiteY7" fmla="*/ 3608372 h 4083485"/>
              <a:gd name="connsiteX8" fmla="*/ 0 w 9943272"/>
              <a:gd name="connsiteY8" fmla="*/ 475113 h 40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3272" h="4083485" fill="none" extrusionOk="0">
                <a:moveTo>
                  <a:pt x="0" y="475113"/>
                </a:moveTo>
                <a:cubicBezTo>
                  <a:pt x="266" y="219914"/>
                  <a:pt x="238703" y="43615"/>
                  <a:pt x="475113" y="0"/>
                </a:cubicBezTo>
                <a:cubicBezTo>
                  <a:pt x="3472294" y="72427"/>
                  <a:pt x="7389337" y="61419"/>
                  <a:pt x="9468159" y="0"/>
                </a:cubicBezTo>
                <a:cubicBezTo>
                  <a:pt x="9723738" y="-46944"/>
                  <a:pt x="9911466" y="203095"/>
                  <a:pt x="9943272" y="475113"/>
                </a:cubicBezTo>
                <a:cubicBezTo>
                  <a:pt x="10044148" y="1486835"/>
                  <a:pt x="9835959" y="2820746"/>
                  <a:pt x="9943272" y="3608372"/>
                </a:cubicBezTo>
                <a:cubicBezTo>
                  <a:pt x="9951256" y="3830251"/>
                  <a:pt x="9696400" y="4045194"/>
                  <a:pt x="9468159" y="4083485"/>
                </a:cubicBezTo>
                <a:cubicBezTo>
                  <a:pt x="8015335" y="4113312"/>
                  <a:pt x="3605654" y="4004179"/>
                  <a:pt x="475113" y="4083485"/>
                </a:cubicBezTo>
                <a:cubicBezTo>
                  <a:pt x="254422" y="4078770"/>
                  <a:pt x="-32659" y="3877228"/>
                  <a:pt x="0" y="3608372"/>
                </a:cubicBezTo>
                <a:cubicBezTo>
                  <a:pt x="50037" y="2693983"/>
                  <a:pt x="770" y="1265298"/>
                  <a:pt x="0" y="475113"/>
                </a:cubicBezTo>
                <a:close/>
              </a:path>
              <a:path w="9943272" h="4083485" stroke="0" extrusionOk="0">
                <a:moveTo>
                  <a:pt x="0" y="475113"/>
                </a:moveTo>
                <a:cubicBezTo>
                  <a:pt x="25982" y="219797"/>
                  <a:pt x="233135" y="42545"/>
                  <a:pt x="475113" y="0"/>
                </a:cubicBezTo>
                <a:cubicBezTo>
                  <a:pt x="4731158" y="123000"/>
                  <a:pt x="7779848" y="-96860"/>
                  <a:pt x="9468159" y="0"/>
                </a:cubicBezTo>
                <a:cubicBezTo>
                  <a:pt x="9721705" y="-6747"/>
                  <a:pt x="9963380" y="172177"/>
                  <a:pt x="9943272" y="475113"/>
                </a:cubicBezTo>
                <a:cubicBezTo>
                  <a:pt x="9946445" y="1484175"/>
                  <a:pt x="10037539" y="2743695"/>
                  <a:pt x="9943272" y="3608372"/>
                </a:cubicBezTo>
                <a:cubicBezTo>
                  <a:pt x="9927338" y="3876543"/>
                  <a:pt x="9685333" y="4076084"/>
                  <a:pt x="9468159" y="4083485"/>
                </a:cubicBezTo>
                <a:cubicBezTo>
                  <a:pt x="6395367" y="3922778"/>
                  <a:pt x="4002286" y="4123152"/>
                  <a:pt x="475113" y="4083485"/>
                </a:cubicBezTo>
                <a:cubicBezTo>
                  <a:pt x="191755" y="4079252"/>
                  <a:pt x="-5950" y="3868075"/>
                  <a:pt x="0" y="3608372"/>
                </a:cubicBezTo>
                <a:cubicBezTo>
                  <a:pt x="32216" y="3270370"/>
                  <a:pt x="57206" y="1838876"/>
                  <a:pt x="0" y="475113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6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40 000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10 000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rau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30 000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vitamin), 20 000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khoáng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8BCCE1BB-847F-A2D8-53BE-D75A8B391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5561" y="3021227"/>
            <a:ext cx="3605587" cy="3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1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child art, furniture&#10;&#10;Description automatically generated">
            <a:extLst>
              <a:ext uri="{FF2B5EF4-FFF2-40B4-BE49-F238E27FC236}">
                <a16:creationId xmlns:a16="http://schemas.microsoft.com/office/drawing/2014/main" id="{6BFBD9D0-A9B9-C422-5EBA-5B40FFC5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F6F02B-1A06-2738-67E1-E5B7058D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21" y="178311"/>
            <a:ext cx="8932613" cy="4035563"/>
          </a:xfrm>
          <a:prstGeom prst="rect">
            <a:avLst/>
          </a:prstGeom>
        </p:spPr>
      </p:pic>
      <p:pic>
        <p:nvPicPr>
          <p:cNvPr id="10" name="Picture 9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61E449EB-862D-AA4F-4D2B-B6F0AEB4A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60" y="2693474"/>
            <a:ext cx="4104162" cy="4076710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F736A472-A334-23AA-43D5-7BE97D7EC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2" y="796682"/>
            <a:ext cx="7604669" cy="25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99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BFDF86-15BA-A2B9-7823-ED4E389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14" name="Picture 13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A0906548-5D60-98FB-CFAD-014DEE5A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16" name="Picture 15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1D0421C6-15B6-6460-610C-B32E3979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B0217A-BE45-FDA2-DAF6-877E131F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1086"/>
            <a:ext cx="11831216" cy="6475445"/>
          </a:xfrm>
          <a:prstGeom prst="roundRect">
            <a:avLst>
              <a:gd name="adj" fmla="val 13084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FA8A1E-9C56-A258-8565-10AC2642B46B}"/>
              </a:ext>
            </a:extLst>
          </p:cNvPr>
          <p:cNvGrpSpPr/>
          <p:nvPr/>
        </p:nvGrpSpPr>
        <p:grpSpPr>
          <a:xfrm>
            <a:off x="0" y="235013"/>
            <a:ext cx="11820734" cy="1188388"/>
            <a:chOff x="1573761" y="460162"/>
            <a:chExt cx="11298433" cy="1188388"/>
          </a:xfrm>
        </p:grpSpPr>
        <p:sp>
          <p:nvSpPr>
            <p:cNvPr id="10" name="椭圆 31">
              <a:extLst>
                <a:ext uri="{FF2B5EF4-FFF2-40B4-BE49-F238E27FC236}">
                  <a16:creationId xmlns:a16="http://schemas.microsoft.com/office/drawing/2014/main" id="{65E3ECC7-D788-0BC3-14EA-113E70994A98}"/>
                </a:ext>
              </a:extLst>
            </p:cNvPr>
            <p:cNvSpPr/>
            <p:nvPr/>
          </p:nvSpPr>
          <p:spPr>
            <a:xfrm rot="10800000" flipH="1">
              <a:off x="1573762" y="460162"/>
              <a:ext cx="11279938" cy="1188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6">
                <a:lumMod val="20000"/>
                <a:lumOff val="80000"/>
                <a:alpha val="83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Hộp Văn bản 9">
              <a:extLst>
                <a:ext uri="{FF2B5EF4-FFF2-40B4-BE49-F238E27FC236}">
                  <a16:creationId xmlns:a16="http://schemas.microsoft.com/office/drawing/2014/main" id="{4249A2F0-73A6-71DF-176A-AA290878232A}"/>
                </a:ext>
              </a:extLst>
            </p:cNvPr>
            <p:cNvSpPr txBox="1"/>
            <p:nvPr/>
          </p:nvSpPr>
          <p:spPr>
            <a:xfrm flipH="1">
              <a:off x="1573761" y="545852"/>
              <a:ext cx="112984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chép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"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". Sau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DFA232F-5B28-0F94-FC41-0E7C7EAD9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936" y="2173447"/>
            <a:ext cx="11515595" cy="26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8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BFDF86-15BA-A2B9-7823-ED4E389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14" name="Picture 13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A0906548-5D60-98FB-CFAD-014DEE5A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16" name="Picture 15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1D0421C6-15B6-6460-610C-B32E3979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B0217A-BE45-FDA2-DAF6-877E131F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1086"/>
            <a:ext cx="11831216" cy="6475445"/>
          </a:xfrm>
          <a:prstGeom prst="roundRect">
            <a:avLst>
              <a:gd name="adj" fmla="val 13084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3E1776-FC9A-0CEE-CCA4-331B7318F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03707"/>
              </p:ext>
            </p:extLst>
          </p:nvPr>
        </p:nvGraphicFramePr>
        <p:xfrm>
          <a:off x="580373" y="388307"/>
          <a:ext cx="11611627" cy="6134901"/>
        </p:xfrm>
        <a:graphic>
          <a:graphicData uri="http://schemas.openxmlformats.org/drawingml/2006/table">
            <a:tbl>
              <a:tblPr/>
              <a:tblGrid>
                <a:gridCol w="827364">
                  <a:extLst>
                    <a:ext uri="{9D8B030D-6E8A-4147-A177-3AD203B41FA5}">
                      <a16:colId xmlns:a16="http://schemas.microsoft.com/office/drawing/2014/main" val="1857241350"/>
                    </a:ext>
                  </a:extLst>
                </a:gridCol>
                <a:gridCol w="927219">
                  <a:extLst>
                    <a:ext uri="{9D8B030D-6E8A-4147-A177-3AD203B41FA5}">
                      <a16:colId xmlns:a16="http://schemas.microsoft.com/office/drawing/2014/main" val="2800302427"/>
                    </a:ext>
                  </a:extLst>
                </a:gridCol>
                <a:gridCol w="2396503">
                  <a:extLst>
                    <a:ext uri="{9D8B030D-6E8A-4147-A177-3AD203B41FA5}">
                      <a16:colId xmlns:a16="http://schemas.microsoft.com/office/drawing/2014/main" val="3211757092"/>
                    </a:ext>
                  </a:extLst>
                </a:gridCol>
                <a:gridCol w="2581947">
                  <a:extLst>
                    <a:ext uri="{9D8B030D-6E8A-4147-A177-3AD203B41FA5}">
                      <a16:colId xmlns:a16="http://schemas.microsoft.com/office/drawing/2014/main" val="3610048138"/>
                    </a:ext>
                  </a:extLst>
                </a:gridCol>
                <a:gridCol w="4878594">
                  <a:extLst>
                    <a:ext uri="{9D8B030D-6E8A-4147-A177-3AD203B41FA5}">
                      <a16:colId xmlns:a16="http://schemas.microsoft.com/office/drawing/2014/main" val="3566323680"/>
                    </a:ext>
                  </a:extLst>
                </a:gridCol>
              </a:tblGrid>
              <a:tr h="4275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xét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0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11465"/>
                  </a:ext>
                </a:extLst>
              </a:tr>
              <a:tr h="619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3/4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Mua đồ dùng học tập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50 000 đồng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 là đồ nên ưu tiên mua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60825"/>
                  </a:ext>
                </a:extLst>
              </a:tr>
              <a:tr h="15769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5/4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Mua quà sinh nhật tặng mẹ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50 000 đồng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thể lựa chọn một số sản phẩm phù hợp với mẹ và không quá đắt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16351"/>
                  </a:ext>
                </a:extLst>
              </a:tr>
              <a:tr h="1193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6/4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Mua giày mới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100 000 đồng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 này chưa cần thiết lắm vì đôi giày cũ vẫn đi được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120"/>
                  </a:ext>
                </a:extLst>
              </a:tr>
              <a:tr h="619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8/4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Mua đồ chơi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20 000 đồng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 này nên hạn chế lại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62034"/>
                  </a:ext>
                </a:extLst>
              </a:tr>
              <a:tr h="8106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11/4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Ủng hộ người dân bị bão lũ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20 000 đồng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 là việc ý nghĩa, nên thực hiện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04209"/>
                  </a:ext>
                </a:extLst>
              </a:tr>
              <a:tr h="2363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8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698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BFDF86-15BA-A2B9-7823-ED4E389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14" name="Picture 13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A0906548-5D60-98FB-CFAD-014DEE5A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16" name="Picture 15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1D0421C6-15B6-6460-610C-B32E3979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B0217A-BE45-FDA2-DAF6-877E131F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1086"/>
            <a:ext cx="11831216" cy="6475445"/>
          </a:xfrm>
          <a:prstGeom prst="roundRect">
            <a:avLst>
              <a:gd name="adj" fmla="val 130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034A1-964B-42F0-8337-29BCA063A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" y="1519237"/>
            <a:ext cx="112585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8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child art, furniture&#10;&#10;Description automatically generated">
            <a:extLst>
              <a:ext uri="{FF2B5EF4-FFF2-40B4-BE49-F238E27FC236}">
                <a16:creationId xmlns:a16="http://schemas.microsoft.com/office/drawing/2014/main" id="{6BFBD9D0-A9B9-C422-5EBA-5B40FFC5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F6F02B-1A06-2738-67E1-E5B7058D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74" y="162362"/>
            <a:ext cx="7215223" cy="403556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0A181C4-CD50-15B0-7411-6BBB20FBF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943" y="2464359"/>
            <a:ext cx="3117276" cy="4393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87076-B15B-22E0-9B0D-EE51E1D90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057" y="1355364"/>
            <a:ext cx="6767147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0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F9451-6280-3A00-C3FB-3B729355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5" name="Picture 4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93D45C7F-433F-1A7E-0AB4-87BF7F4A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9" name="Picture 8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93FC049-4595-BC3B-97D6-DA9854673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DE574E-C738-DAB5-C048-B66A34BC8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30B224-68B0-DBC8-FC2E-D307DD24FF9A}"/>
              </a:ext>
            </a:extLst>
          </p:cNvPr>
          <p:cNvSpPr txBox="1">
            <a:spLocks/>
          </p:cNvSpPr>
          <p:nvPr/>
        </p:nvSpPr>
        <p:spPr>
          <a:xfrm>
            <a:off x="901059" y="2330725"/>
            <a:ext cx="10389884" cy="575096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endParaRPr lang="en-US" altLang="zh-CN" sz="2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FCEADE1A-2463-8646-7151-56E8EC394A1A}"/>
              </a:ext>
            </a:extLst>
          </p:cNvPr>
          <p:cNvSpPr/>
          <p:nvPr/>
        </p:nvSpPr>
        <p:spPr>
          <a:xfrm>
            <a:off x="180392" y="294587"/>
            <a:ext cx="11950648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05B90-D01C-4CFB-6030-AE6C1BED309C}"/>
              </a:ext>
            </a:extLst>
          </p:cNvPr>
          <p:cNvSpPr txBox="1"/>
          <p:nvPr/>
        </p:nvSpPr>
        <p:spPr>
          <a:xfrm>
            <a:off x="3496491" y="390593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</a:rPr>
              <a:t>DẶN DÒ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C5974A-35C6-E258-FF5A-33EF658A4AE3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E30B9E9-1B86-AC63-62E4-F96DA3A94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241277-EA52-5BD3-8EEC-07E535B81D86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5A6C323-2F52-7879-DD3E-B263FEDDE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4B7C65F-D763-C774-C806-1B54D0CFCC98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C21452-3BC1-B10D-C3C6-E2E5EEC2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4CA9772-C994-CC0F-7CF7-39CFF758FD66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303E676-5C6A-9044-5743-C099D7E1D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43" name="Picture 42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D1CE649A-5B80-DEA2-BC4B-EDC5C2CA7D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1" y="2403011"/>
            <a:ext cx="3490793" cy="44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6" grpId="0" uiExpand="1" build="p"/>
      <p:bldP spid="38" grpId="0" uiExpand="1" build="p"/>
      <p:bldP spid="4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child art, furniture&#10;&#10;Description automatically generated">
            <a:extLst>
              <a:ext uri="{FF2B5EF4-FFF2-40B4-BE49-F238E27FC236}">
                <a16:creationId xmlns:a16="http://schemas.microsoft.com/office/drawing/2014/main" id="{6BFBD9D0-A9B9-C422-5EBA-5B40FFC5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F6F02B-1A06-2738-67E1-E5B7058D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74" y="162362"/>
            <a:ext cx="7215223" cy="40355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FFCCCB-9611-3223-86DE-1A4611BD8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3104" y="2931580"/>
            <a:ext cx="3748954" cy="39264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AE0EA19-F252-1E85-D3A4-9D1D3DAB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7815" y="2984923"/>
            <a:ext cx="2762682" cy="3893859"/>
          </a:xfrm>
          <a:prstGeom prst="rect">
            <a:avLst/>
          </a:prstGeom>
        </p:spPr>
      </p:pic>
      <p:pic>
        <p:nvPicPr>
          <p:cNvPr id="6" name="Picture 5" descr="A pink piggy bank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3EA1330-1B2B-3BB4-74E9-E64048CCB64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14" y="3503316"/>
            <a:ext cx="2002477" cy="2002477"/>
          </a:xfrm>
          <a:prstGeom prst="rect">
            <a:avLst/>
          </a:prstGeom>
        </p:spPr>
      </p:pic>
      <p:pic>
        <p:nvPicPr>
          <p:cNvPr id="8" name="Picture 7" descr="A blue and orange text&#10;&#10;AI-generated content may be incorrect.">
            <a:extLst>
              <a:ext uri="{FF2B5EF4-FFF2-40B4-BE49-F238E27FC236}">
                <a16:creationId xmlns:a16="http://schemas.microsoft.com/office/drawing/2014/main" id="{FB3FDC86-6168-C678-DC39-998C89EF95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29" y="903535"/>
            <a:ext cx="6903952" cy="23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0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F9451-6280-3A00-C3FB-3B729355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5" name="Picture 4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93D45C7F-433F-1A7E-0AB4-87BF7F4A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9" name="Picture 8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93FC049-4595-BC3B-97D6-DA9854673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DE574E-C738-DAB5-C048-B66A34BC8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AB7AD86C-F3D6-B49D-7888-A6F2127EA991}"/>
              </a:ext>
            </a:extLst>
          </p:cNvPr>
          <p:cNvSpPr/>
          <p:nvPr/>
        </p:nvSpPr>
        <p:spPr>
          <a:xfrm>
            <a:off x="289355" y="233795"/>
            <a:ext cx="11613290" cy="6390409"/>
          </a:xfrm>
          <a:prstGeom prst="roundRect">
            <a:avLst>
              <a:gd name="adj" fmla="val 11649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30B224-68B0-DBC8-FC2E-D307DD24FF9A}"/>
              </a:ext>
            </a:extLst>
          </p:cNvPr>
          <p:cNvSpPr txBox="1">
            <a:spLocks/>
          </p:cNvSpPr>
          <p:nvPr/>
        </p:nvSpPr>
        <p:spPr>
          <a:xfrm>
            <a:off x="901059" y="2330725"/>
            <a:ext cx="10389884" cy="575096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endParaRPr lang="en-US" altLang="zh-CN" sz="2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Picture 3" descr="A pink piggy bank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BA73BDF-04B5-B09F-D1C4-9972AA9C9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23" y="2468933"/>
            <a:ext cx="4013096" cy="401309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9FF588-FE7A-CAD0-86EA-CF933C9E8B71}"/>
              </a:ext>
            </a:extLst>
          </p:cNvPr>
          <p:cNvGrpSpPr/>
          <p:nvPr/>
        </p:nvGrpSpPr>
        <p:grpSpPr>
          <a:xfrm>
            <a:off x="6414181" y="407949"/>
            <a:ext cx="3965363" cy="1914077"/>
            <a:chOff x="7177744" y="404034"/>
            <a:chExt cx="3965363" cy="1914077"/>
          </a:xfrm>
        </p:grpSpPr>
        <p:pic>
          <p:nvPicPr>
            <p:cNvPr id="8" name="Picture 7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33E08892-33FA-9824-2D81-6E406B52F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30"/>
            <a:stretch/>
          </p:blipFill>
          <p:spPr>
            <a:xfrm>
              <a:off x="7177744" y="404034"/>
              <a:ext cx="3965363" cy="19140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DC1BF1-7664-11D0-B00D-B03A51259BF6}"/>
                </a:ext>
              </a:extLst>
            </p:cNvPr>
            <p:cNvSpPr txBox="1"/>
            <p:nvPr/>
          </p:nvSpPr>
          <p:spPr>
            <a:xfrm>
              <a:off x="7375962" y="1100252"/>
              <a:ext cx="3568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rgbClr val="002060"/>
                  </a:solidFill>
                  <a:latin typeface="SVN-Gretoon" panose="02040603050506020204" pitchFamily="18" charset="0"/>
                </a:rPr>
                <a:t>LUẬT CHƠI</a:t>
              </a:r>
              <a:endParaRPr lang="en-US" sz="3600" dirty="0">
                <a:solidFill>
                  <a:srgbClr val="002060"/>
                </a:solidFill>
                <a:latin typeface="SVN-Gretoon" panose="02040603050506020204" pitchFamily="18" charset="0"/>
              </a:endParaRPr>
            </a:p>
          </p:txBody>
        </p:sp>
      </p:grp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71BECB49-5D6B-A217-44F2-B3BE88CE5AF0}"/>
              </a:ext>
            </a:extLst>
          </p:cNvPr>
          <p:cNvSpPr/>
          <p:nvPr/>
        </p:nvSpPr>
        <p:spPr>
          <a:xfrm>
            <a:off x="5416026" y="2438924"/>
            <a:ext cx="5959658" cy="377210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Các bạn hãy giúp bạn nhỏ thu thập đồng tiền để cho chú heo đất nhé!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bạn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 thực hiện trả lời câu hỏi, mỗi câu trả lời đúng các bạn giúp bạn nhỏ thu thập được 1 đồng tiền.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2E9B1-CA6A-FE5C-36FC-15201CA94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82" y="529363"/>
            <a:ext cx="5596613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1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F9451-6280-3A00-C3FB-3B7293559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5" name="Picture 4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93D45C7F-433F-1A7E-0AB4-87BF7F4A50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9" name="Picture 8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93FC049-4595-BC3B-97D6-DA98546734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DE574E-C738-DAB5-C048-B66A34BC8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2191" y="3803074"/>
            <a:ext cx="10401299" cy="2971800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AB7AD86C-F3D6-B49D-7888-A6F2127EA991}"/>
              </a:ext>
            </a:extLst>
          </p:cNvPr>
          <p:cNvSpPr/>
          <p:nvPr/>
        </p:nvSpPr>
        <p:spPr>
          <a:xfrm>
            <a:off x="289355" y="233795"/>
            <a:ext cx="11613290" cy="6390409"/>
          </a:xfrm>
          <a:prstGeom prst="roundRect">
            <a:avLst>
              <a:gd name="adj" fmla="val 11649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30B224-68B0-DBC8-FC2E-D307DD24FF9A}"/>
              </a:ext>
            </a:extLst>
          </p:cNvPr>
          <p:cNvSpPr txBox="1">
            <a:spLocks/>
          </p:cNvSpPr>
          <p:nvPr/>
        </p:nvSpPr>
        <p:spPr>
          <a:xfrm>
            <a:off x="1045434" y="2330725"/>
            <a:ext cx="10389884" cy="575096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endParaRPr lang="en-US" altLang="zh-CN" sz="2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872DC0F7-1D39-006C-D711-D353B07A4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6704C87-9268-E737-850E-325CE79591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3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6047FC7-3A2E-2A56-4FB7-5E23AF194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4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58039BCA-380E-DED2-6D39-755CA5B7B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BB0B3D2-6219-9BE1-7980-A521904F5F4C}"/>
              </a:ext>
            </a:extLst>
          </p:cNvPr>
          <p:cNvGrpSpPr/>
          <p:nvPr/>
        </p:nvGrpSpPr>
        <p:grpSpPr>
          <a:xfrm>
            <a:off x="239908" y="2870138"/>
            <a:ext cx="5664841" cy="1559845"/>
            <a:chOff x="-115261" y="4320744"/>
            <a:chExt cx="8497262" cy="2339767"/>
          </a:xfrm>
        </p:grpSpPr>
        <p:sp>
          <p:nvSpPr>
            <p:cNvPr id="42" name="a">
              <a:extLst>
                <a:ext uri="{FF2B5EF4-FFF2-40B4-BE49-F238E27FC236}">
                  <a16:creationId xmlns:a16="http://schemas.microsoft.com/office/drawing/2014/main" id="{37D7BB77-8AC6-7BA2-5C1F-E898652FAB8B}"/>
                </a:ext>
              </a:extLst>
            </p:cNvPr>
            <p:cNvSpPr/>
            <p:nvPr/>
          </p:nvSpPr>
          <p:spPr>
            <a:xfrm>
              <a:off x="1078816" y="4457703"/>
              <a:ext cx="7303185" cy="2071398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vi-VN" sz="4400" b="1">
                  <a:solidFill>
                    <a:srgbClr val="002795"/>
                  </a:solidFill>
                  <a:latin typeface="Calibri" panose="020F0502020204030204"/>
                </a:rPr>
                <a:t>Hay mua quà vặt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F3E84A40-0948-1787-23A5-26CF3E7FF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115261" y="4320744"/>
              <a:ext cx="2111640" cy="2339767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7EC936-4E7F-AAD6-CF18-B90A7463ED3A}"/>
              </a:ext>
            </a:extLst>
          </p:cNvPr>
          <p:cNvGrpSpPr/>
          <p:nvPr/>
        </p:nvGrpSpPr>
        <p:grpSpPr>
          <a:xfrm>
            <a:off x="6183177" y="2941129"/>
            <a:ext cx="5559245" cy="1459872"/>
            <a:chOff x="8729365" y="4452292"/>
            <a:chExt cx="8338865" cy="2189808"/>
          </a:xfrm>
        </p:grpSpPr>
        <p:sp>
          <p:nvSpPr>
            <p:cNvPr id="45" name="b">
              <a:extLst>
                <a:ext uri="{FF2B5EF4-FFF2-40B4-BE49-F238E27FC236}">
                  <a16:creationId xmlns:a16="http://schemas.microsoft.com/office/drawing/2014/main" id="{339AA4F2-2E94-B897-7B19-638CA36B853E}"/>
                </a:ext>
              </a:extLst>
            </p:cNvPr>
            <p:cNvSpPr/>
            <p:nvPr/>
          </p:nvSpPr>
          <p:spPr>
            <a:xfrm>
              <a:off x="9765047" y="4457700"/>
              <a:ext cx="7303183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vi-VN" sz="4400" b="1" dirty="0">
                  <a:solidFill>
                    <a:srgbClr val="002795"/>
                  </a:solidFill>
                  <a:latin typeface="Calibri" panose="020F0502020204030204"/>
                </a:rPr>
                <a:t>Hay mua đồ chơi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46" name="Picture 11">
              <a:extLst>
                <a:ext uri="{FF2B5EF4-FFF2-40B4-BE49-F238E27FC236}">
                  <a16:creationId xmlns:a16="http://schemas.microsoft.com/office/drawing/2014/main" id="{EB56FE89-A537-81B8-A356-FD5C5152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29365" y="4452292"/>
              <a:ext cx="1968089" cy="21898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6CDA65-A3B2-9A69-AE5A-F60A11AF5002}"/>
              </a:ext>
            </a:extLst>
          </p:cNvPr>
          <p:cNvGrpSpPr/>
          <p:nvPr/>
        </p:nvGrpSpPr>
        <p:grpSpPr>
          <a:xfrm>
            <a:off x="190073" y="4978775"/>
            <a:ext cx="5696855" cy="1548808"/>
            <a:chOff x="-163283" y="7415387"/>
            <a:chExt cx="8545283" cy="2323212"/>
          </a:xfrm>
        </p:grpSpPr>
        <p:sp>
          <p:nvSpPr>
            <p:cNvPr id="48" name="c">
              <a:extLst>
                <a:ext uri="{FF2B5EF4-FFF2-40B4-BE49-F238E27FC236}">
                  <a16:creationId xmlns:a16="http://schemas.microsoft.com/office/drawing/2014/main" id="{C6080E0B-6E01-94DF-B834-A25695C1E6A1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vi-VN" sz="4400" b="1" dirty="0">
                  <a:solidFill>
                    <a:srgbClr val="002795"/>
                  </a:solidFill>
                  <a:latin typeface="Calibri" panose="020F0502020204030204"/>
                </a:rPr>
                <a:t>Để tiền linh tinh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49" name="Picture 12">
              <a:extLst>
                <a:ext uri="{FF2B5EF4-FFF2-40B4-BE49-F238E27FC236}">
                  <a16:creationId xmlns:a16="http://schemas.microsoft.com/office/drawing/2014/main" id="{5BCE79B7-0D2B-F6BD-76C7-FBD787E2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163283" y="7415387"/>
              <a:ext cx="2128643" cy="232321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2F698-EC52-5699-DC0F-6D9BF75EC931}"/>
              </a:ext>
            </a:extLst>
          </p:cNvPr>
          <p:cNvGrpSpPr/>
          <p:nvPr/>
        </p:nvGrpSpPr>
        <p:grpSpPr>
          <a:xfrm>
            <a:off x="6029002" y="4920395"/>
            <a:ext cx="5729851" cy="1490879"/>
            <a:chOff x="8473452" y="7429559"/>
            <a:chExt cx="8594777" cy="2236319"/>
          </a:xfrm>
        </p:grpSpPr>
        <p:sp>
          <p:nvSpPr>
            <p:cNvPr id="51" name="d">
              <a:extLst>
                <a:ext uri="{FF2B5EF4-FFF2-40B4-BE49-F238E27FC236}">
                  <a16:creationId xmlns:a16="http://schemas.microsoft.com/office/drawing/2014/main" id="{8AD76B9B-86FE-D226-C8E9-3BD28CA20FA6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4400" b="1" dirty="0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vi-VN" sz="4400" b="1" dirty="0">
                  <a:solidFill>
                    <a:srgbClr val="002795"/>
                  </a:solidFill>
                  <a:latin typeface="Calibri" panose="020F0502020204030204"/>
                </a:rPr>
                <a:t>Tái sử dụng đồ cũ</a:t>
              </a:r>
              <a:endParaRPr lang="en-US" sz="4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52" name="Picture 13">
              <a:extLst>
                <a:ext uri="{FF2B5EF4-FFF2-40B4-BE49-F238E27FC236}">
                  <a16:creationId xmlns:a16="http://schemas.microsoft.com/office/drawing/2014/main" id="{35687C6A-81A6-546A-CCA9-C99C051DD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8473452" y="7456078"/>
              <a:ext cx="2010918" cy="2209800"/>
            </a:xfrm>
            <a:prstGeom prst="rect">
              <a:avLst/>
            </a:prstGeom>
          </p:spPr>
        </p:pic>
      </p:grpSp>
      <p:pic>
        <p:nvPicPr>
          <p:cNvPr id="53" name="Đúng">
            <a:extLst>
              <a:ext uri="{FF2B5EF4-FFF2-40B4-BE49-F238E27FC236}">
                <a16:creationId xmlns:a16="http://schemas.microsoft.com/office/drawing/2014/main" id="{0D5EB85C-A230-5857-0673-7938AD537C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19" y="5112285"/>
            <a:ext cx="1486303" cy="1189041"/>
          </a:xfrm>
          <a:prstGeom prst="rect">
            <a:avLst/>
          </a:prstGeom>
        </p:spPr>
      </p:pic>
      <p:pic>
        <p:nvPicPr>
          <p:cNvPr id="56" name="Picture 5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DC2503BB-1186-77FA-5AE0-3C1F27F7E55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27359" r="26785" b="27995"/>
          <a:stretch/>
        </p:blipFill>
        <p:spPr>
          <a:xfrm>
            <a:off x="2225284" y="2655492"/>
            <a:ext cx="3323522" cy="3198536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E39B3D1-E0BD-4CE4-CEBB-95E3FAE1D560}"/>
              </a:ext>
            </a:extLst>
          </p:cNvPr>
          <p:cNvGrpSpPr/>
          <p:nvPr/>
        </p:nvGrpSpPr>
        <p:grpSpPr>
          <a:xfrm>
            <a:off x="1098262" y="143617"/>
            <a:ext cx="9649729" cy="2305070"/>
            <a:chOff x="1192100" y="405899"/>
            <a:chExt cx="9649729" cy="23050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D65263-CE62-0EDB-56B4-D1E87130E419}"/>
                </a:ext>
              </a:extLst>
            </p:cNvPr>
            <p:cNvGrpSpPr/>
            <p:nvPr/>
          </p:nvGrpSpPr>
          <p:grpSpPr>
            <a:xfrm>
              <a:off x="1192100" y="405899"/>
              <a:ext cx="9649729" cy="2305070"/>
              <a:chOff x="1313631" y="144685"/>
              <a:chExt cx="9649729" cy="230507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5D785C0-98BC-FF53-B98C-B69CB4655F2D}"/>
                  </a:ext>
                </a:extLst>
              </p:cNvPr>
              <p:cNvGrpSpPr/>
              <p:nvPr/>
            </p:nvGrpSpPr>
            <p:grpSpPr>
              <a:xfrm>
                <a:off x="1313631" y="144685"/>
                <a:ext cx="9649729" cy="2305070"/>
                <a:chOff x="1426981" y="146815"/>
                <a:chExt cx="9649729" cy="2305070"/>
              </a:xfrm>
            </p:grpSpPr>
            <p:pic>
              <p:nvPicPr>
                <p:cNvPr id="6" name="Picture 5" descr="A picture containing screenshot, line, design&#10;&#10;Description automatically generated">
                  <a:extLst>
                    <a:ext uri="{FF2B5EF4-FFF2-40B4-BE49-F238E27FC236}">
                      <a16:creationId xmlns:a16="http://schemas.microsoft.com/office/drawing/2014/main" id="{DF9F378F-8ABD-28BB-36F8-199936E20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87" t="36818" r="7677" b="37879"/>
                <a:stretch/>
              </p:blipFill>
              <p:spPr>
                <a:xfrm>
                  <a:off x="1579418" y="146815"/>
                  <a:ext cx="9497292" cy="2305070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pink piggy bank with black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C79A3AD-0223-F5FB-D6C2-569FC609EB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6981" y="1134537"/>
                  <a:ext cx="835376" cy="835376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pink piggy bank with black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054289B8-74A0-189A-8840-3E93BC883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935292" y="361068"/>
                  <a:ext cx="835376" cy="835376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EFBA35-008B-1E68-9B02-5AE59D533FEF}"/>
                  </a:ext>
                </a:extLst>
              </p:cNvPr>
              <p:cNvSpPr txBox="1"/>
              <p:nvPr/>
            </p:nvSpPr>
            <p:spPr>
              <a:xfrm>
                <a:off x="1718662" y="651769"/>
                <a:ext cx="876550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Đâu </a:t>
                </a:r>
                <a:r>
                  <a:rPr lang="vi-VN" sz="4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là biểu hiện của việc sử dụng tiền hợp lí</a:t>
                </a:r>
                <a:r>
                  <a:rPr lang="en-US" sz="4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?</a:t>
                </a:r>
                <a:endPara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8" name="Picture 5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DA25E6EA-DB4F-9348-F904-936F9CBA3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550149" y="1078783"/>
              <a:ext cx="443181" cy="426515"/>
            </a:xfrm>
            <a:prstGeom prst="rect">
              <a:avLst/>
            </a:prstGeom>
          </p:spPr>
        </p:pic>
        <p:pic>
          <p:nvPicPr>
            <p:cNvPr id="59" name="Picture 5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3DCAD569-C95A-FC3A-0ED8-56076B73B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244107" y="1008554"/>
              <a:ext cx="443181" cy="426515"/>
            </a:xfrm>
            <a:prstGeom prst="rect">
              <a:avLst/>
            </a:prstGeom>
          </p:spPr>
        </p:pic>
        <p:pic>
          <p:nvPicPr>
            <p:cNvPr id="60" name="Picture 59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F5EE1002-93D6-7185-582C-DDC15C9D8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410963" y="900312"/>
              <a:ext cx="443181" cy="426515"/>
            </a:xfrm>
            <a:prstGeom prst="rect">
              <a:avLst/>
            </a:prstGeom>
          </p:spPr>
        </p:pic>
        <p:pic>
          <p:nvPicPr>
            <p:cNvPr id="61" name="Picture 60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6D1C836-9C5A-5B35-1D77-DAF7903D9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245151" y="1531838"/>
              <a:ext cx="443181" cy="426515"/>
            </a:xfrm>
            <a:prstGeom prst="rect">
              <a:avLst/>
            </a:prstGeom>
          </p:spPr>
        </p:pic>
        <p:pic>
          <p:nvPicPr>
            <p:cNvPr id="62" name="Picture 61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BCA60522-7638-5C92-13FB-D4A086037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9939109" y="1461609"/>
              <a:ext cx="443181" cy="426515"/>
            </a:xfrm>
            <a:prstGeom prst="rect">
              <a:avLst/>
            </a:prstGeom>
          </p:spPr>
        </p:pic>
        <p:pic>
          <p:nvPicPr>
            <p:cNvPr id="63" name="Picture 62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9F9ABC46-4870-DB69-F2A8-DDDE7E8CC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105965" y="1353367"/>
              <a:ext cx="443181" cy="426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2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F9451-6280-3A00-C3FB-3B7293559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5" name="Picture 4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93D45C7F-433F-1A7E-0AB4-87BF7F4A50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9" name="Picture 8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93FC049-4595-BC3B-97D6-DA98546734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DE574E-C738-DAB5-C048-B66A34BC8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2191" y="3581694"/>
            <a:ext cx="10401299" cy="2971800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AB7AD86C-F3D6-B49D-7888-A6F2127EA991}"/>
              </a:ext>
            </a:extLst>
          </p:cNvPr>
          <p:cNvSpPr/>
          <p:nvPr/>
        </p:nvSpPr>
        <p:spPr>
          <a:xfrm>
            <a:off x="289355" y="233795"/>
            <a:ext cx="11613290" cy="6390409"/>
          </a:xfrm>
          <a:prstGeom prst="roundRect">
            <a:avLst>
              <a:gd name="adj" fmla="val 11649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30B224-68B0-DBC8-FC2E-D307DD24FF9A}"/>
              </a:ext>
            </a:extLst>
          </p:cNvPr>
          <p:cNvSpPr txBox="1">
            <a:spLocks/>
          </p:cNvSpPr>
          <p:nvPr/>
        </p:nvSpPr>
        <p:spPr>
          <a:xfrm>
            <a:off x="901059" y="2109345"/>
            <a:ext cx="10389884" cy="575096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endParaRPr lang="en-US" altLang="zh-CN" sz="2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8D215967-D188-9F38-64AC-2EDE06F2A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8720599-F382-7633-E5DE-B068EE8EA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9002D845-054B-7115-4959-4160BA56C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016BB51-319B-D633-FDE7-37B9A0134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0C4947C-A172-2DAB-DFB2-E1411826C408}"/>
              </a:ext>
            </a:extLst>
          </p:cNvPr>
          <p:cNvGrpSpPr/>
          <p:nvPr/>
        </p:nvGrpSpPr>
        <p:grpSpPr>
          <a:xfrm>
            <a:off x="132001" y="2736761"/>
            <a:ext cx="5744579" cy="1559845"/>
            <a:chOff x="-234868" y="4254019"/>
            <a:chExt cx="8616868" cy="2339767"/>
          </a:xfrm>
        </p:grpSpPr>
        <p:sp>
          <p:nvSpPr>
            <p:cNvPr id="18" name="a">
              <a:extLst>
                <a:ext uri="{FF2B5EF4-FFF2-40B4-BE49-F238E27FC236}">
                  <a16:creationId xmlns:a16="http://schemas.microsoft.com/office/drawing/2014/main" id="{F2B67F74-5671-F0F3-00F2-F896E7876199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vi-VN" sz="4400" b="1">
                  <a:solidFill>
                    <a:srgbClr val="002795"/>
                  </a:solidFill>
                  <a:latin typeface="Calibri" panose="020F0502020204030204"/>
                </a:rPr>
                <a:t>Ghi chép chi tiêu hằng ngày</a:t>
              </a:r>
              <a:endParaRPr lang="vi-VN" sz="4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7E42F85-4EB5-CCE4-2EBA-3045B4EBA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234868" y="4254019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181225-4AEC-AD55-552A-254CE7E0D114}"/>
              </a:ext>
            </a:extLst>
          </p:cNvPr>
          <p:cNvGrpSpPr/>
          <p:nvPr/>
        </p:nvGrpSpPr>
        <p:grpSpPr>
          <a:xfrm>
            <a:off x="5982065" y="2869171"/>
            <a:ext cx="5868386" cy="1393295"/>
            <a:chOff x="8265654" y="4577126"/>
            <a:chExt cx="8802579" cy="20899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F5296BC3-829C-9A1D-50AF-014F4D96EF47}"/>
                </a:ext>
              </a:extLst>
            </p:cNvPr>
            <p:cNvSpPr/>
            <p:nvPr/>
          </p:nvSpPr>
          <p:spPr>
            <a:xfrm>
              <a:off x="9765048" y="4577127"/>
              <a:ext cx="7303185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4400" b="1">
                  <a:solidFill>
                    <a:srgbClr val="002795"/>
                  </a:solidFill>
                  <a:latin typeface="Calibri" panose="020F0502020204030204"/>
                </a:rPr>
                <a:t>Thích gì mua nấy</a:t>
              </a:r>
              <a:endParaRPr lang="en-US" sz="4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4410772-FD2F-AC47-A5E1-C44251978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265654" y="4577126"/>
              <a:ext cx="1878336" cy="2089943"/>
            </a:xfrm>
            <a:prstGeom prst="rect">
              <a:avLst/>
            </a:prstGeom>
          </p:spPr>
        </p:pic>
      </p:grpSp>
      <p:pic>
        <p:nvPicPr>
          <p:cNvPr id="23" name="Đúng">
            <a:extLst>
              <a:ext uri="{FF2B5EF4-FFF2-40B4-BE49-F238E27FC236}">
                <a16:creationId xmlns:a16="http://schemas.microsoft.com/office/drawing/2014/main" id="{A32FE5B3-1DA8-EF71-F664-9071E0586C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75" y="2906175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B937A8D-22EA-B00D-259F-6909ADE0F6F2}"/>
              </a:ext>
            </a:extLst>
          </p:cNvPr>
          <p:cNvGrpSpPr/>
          <p:nvPr/>
        </p:nvGrpSpPr>
        <p:grpSpPr>
          <a:xfrm>
            <a:off x="113609" y="4670782"/>
            <a:ext cx="5732909" cy="1548808"/>
            <a:chOff x="-217364" y="7338243"/>
            <a:chExt cx="8599364" cy="2323212"/>
          </a:xfrm>
        </p:grpSpPr>
        <p:sp>
          <p:nvSpPr>
            <p:cNvPr id="25" name="c">
              <a:extLst>
                <a:ext uri="{FF2B5EF4-FFF2-40B4-BE49-F238E27FC236}">
                  <a16:creationId xmlns:a16="http://schemas.microsoft.com/office/drawing/2014/main" id="{8E058D11-F179-3FAF-8F23-44AE0527C2F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vi-VN" sz="4400" b="1">
                  <a:solidFill>
                    <a:srgbClr val="002795"/>
                  </a:solidFill>
                  <a:latin typeface="Calibri" panose="020F0502020204030204"/>
                </a:rPr>
                <a:t>Tiết kiệm tiền. </a:t>
              </a: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6A829A36-AD7D-BEA9-BFD0-18F7FCC16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217364" y="7338243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F42C1-E784-D043-E490-8EA156E9B27D}"/>
              </a:ext>
            </a:extLst>
          </p:cNvPr>
          <p:cNvGrpSpPr/>
          <p:nvPr/>
        </p:nvGrpSpPr>
        <p:grpSpPr>
          <a:xfrm>
            <a:off x="5993496" y="4681131"/>
            <a:ext cx="5856953" cy="1473200"/>
            <a:chOff x="8420193" y="7402729"/>
            <a:chExt cx="8785430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2A3A7200-AC43-B223-67E6-C8B83390D805}"/>
                </a:ext>
              </a:extLst>
            </p:cNvPr>
            <p:cNvSpPr/>
            <p:nvPr/>
          </p:nvSpPr>
          <p:spPr>
            <a:xfrm>
              <a:off x="9902439" y="7407744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vi-VN" sz="4400" b="1">
                  <a:solidFill>
                    <a:srgbClr val="002795"/>
                  </a:solidFill>
                  <a:latin typeface="Calibri" panose="020F0502020204030204"/>
                </a:rPr>
                <a:t>Ưu tiền đồ dùng cần thiết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8C3C20F1-10D9-D895-C4C8-1EC397CBC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8420193" y="7402729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E565F801-0091-6BE2-532D-C917DEC955A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27359" r="26785" b="27995"/>
          <a:stretch/>
        </p:blipFill>
        <p:spPr>
          <a:xfrm>
            <a:off x="1532515" y="2863490"/>
            <a:ext cx="3323522" cy="319853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429051C-8C2B-150E-6DD7-7F0ABECE90D5}"/>
              </a:ext>
            </a:extLst>
          </p:cNvPr>
          <p:cNvGrpSpPr/>
          <p:nvPr/>
        </p:nvGrpSpPr>
        <p:grpSpPr>
          <a:xfrm>
            <a:off x="1143308" y="207337"/>
            <a:ext cx="9747313" cy="2258826"/>
            <a:chOff x="1192100" y="103159"/>
            <a:chExt cx="9747313" cy="225882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D65263-CE62-0EDB-56B4-D1E87130E419}"/>
                </a:ext>
              </a:extLst>
            </p:cNvPr>
            <p:cNvGrpSpPr/>
            <p:nvPr/>
          </p:nvGrpSpPr>
          <p:grpSpPr>
            <a:xfrm>
              <a:off x="1192100" y="103159"/>
              <a:ext cx="9747313" cy="2258826"/>
              <a:chOff x="1313631" y="-158055"/>
              <a:chExt cx="9747313" cy="225882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5D785C0-98BC-FF53-B98C-B69CB4655F2D}"/>
                  </a:ext>
                </a:extLst>
              </p:cNvPr>
              <p:cNvGrpSpPr/>
              <p:nvPr/>
            </p:nvGrpSpPr>
            <p:grpSpPr>
              <a:xfrm>
                <a:off x="1313631" y="-158055"/>
                <a:ext cx="9747313" cy="2258826"/>
                <a:chOff x="1426981" y="-155925"/>
                <a:chExt cx="9747313" cy="2258826"/>
              </a:xfrm>
            </p:grpSpPr>
            <p:pic>
              <p:nvPicPr>
                <p:cNvPr id="6" name="Picture 5" descr="A picture containing screenshot, line, design&#10;&#10;Description automatically generated">
                  <a:extLst>
                    <a:ext uri="{FF2B5EF4-FFF2-40B4-BE49-F238E27FC236}">
                      <a16:creationId xmlns:a16="http://schemas.microsoft.com/office/drawing/2014/main" id="{DF9F378F-8ABD-28BB-36F8-199936E20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87" t="36818" r="7677" b="37879"/>
                <a:stretch/>
              </p:blipFill>
              <p:spPr>
                <a:xfrm>
                  <a:off x="1677002" y="-155925"/>
                  <a:ext cx="9497292" cy="225882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pink piggy bank with black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C79A3AD-0223-F5FB-D6C2-569FC609EB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6981" y="1134537"/>
                  <a:ext cx="835376" cy="835376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pink piggy bank with black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054289B8-74A0-189A-8840-3E93BC883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294049" y="-53218"/>
                  <a:ext cx="835376" cy="835376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EFBA35-008B-1E68-9B02-5AE59D533FEF}"/>
                  </a:ext>
                </a:extLst>
              </p:cNvPr>
              <p:cNvSpPr txBox="1"/>
              <p:nvPr/>
            </p:nvSpPr>
            <p:spPr>
              <a:xfrm>
                <a:off x="1984111" y="307067"/>
                <a:ext cx="840201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Đâu </a:t>
                </a:r>
                <a:r>
                  <a:rPr lang="en-US" sz="44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Không phải</a:t>
                </a:r>
                <a:r>
                  <a:rPr lang="en-US" sz="4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là </a:t>
                </a:r>
                <a:r>
                  <a:rPr lang="vi-VN" sz="4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biểu hiện của việc sử dụng tiền hợp lí ?</a:t>
                </a:r>
                <a:endParaRPr lang="vi-VN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Picture 30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416457BE-5686-F3A6-38FE-A31A6BA15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496232" y="1283775"/>
              <a:ext cx="443181" cy="426515"/>
            </a:xfrm>
            <a:prstGeom prst="rect">
              <a:avLst/>
            </a:prstGeom>
          </p:spPr>
        </p:pic>
        <p:pic>
          <p:nvPicPr>
            <p:cNvPr id="32" name="Picture 31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B1C3B599-D644-C2EB-09CD-AD700D5B6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167512" y="1127158"/>
              <a:ext cx="443181" cy="426515"/>
            </a:xfrm>
            <a:prstGeom prst="rect">
              <a:avLst/>
            </a:prstGeom>
          </p:spPr>
        </p:pic>
        <p:pic>
          <p:nvPicPr>
            <p:cNvPr id="33" name="Picture 32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D1E9C55A-2014-D000-5075-B17C9C506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428148" y="1055880"/>
              <a:ext cx="443181" cy="426515"/>
            </a:xfrm>
            <a:prstGeom prst="rect">
              <a:avLst/>
            </a:prstGeom>
          </p:spPr>
        </p:pic>
        <p:pic>
          <p:nvPicPr>
            <p:cNvPr id="34" name="Picture 33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47249FC7-12ED-3033-4AA0-1D514D477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581307" y="1030982"/>
              <a:ext cx="443181" cy="426515"/>
            </a:xfrm>
            <a:prstGeom prst="rect">
              <a:avLst/>
            </a:prstGeom>
          </p:spPr>
        </p:pic>
        <p:pic>
          <p:nvPicPr>
            <p:cNvPr id="35" name="Picture 34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44DE3C94-95AB-1F62-13D1-2B044EBA9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275265" y="960753"/>
              <a:ext cx="443181" cy="426515"/>
            </a:xfrm>
            <a:prstGeom prst="rect">
              <a:avLst/>
            </a:prstGeom>
          </p:spPr>
        </p:pic>
        <p:pic>
          <p:nvPicPr>
            <p:cNvPr id="36" name="Picture 3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89A2194A-0E75-6C21-5A6A-A917C538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442121" y="852511"/>
              <a:ext cx="443181" cy="426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795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F9451-6280-3A00-C3FB-3B729355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5" name="Picture 4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93D45C7F-433F-1A7E-0AB4-87BF7F4A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9" name="Picture 8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93FC049-4595-BC3B-97D6-DA98546734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DE574E-C738-DAB5-C048-B66A34BC8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AB7AD86C-F3D6-B49D-7888-A6F2127EA991}"/>
              </a:ext>
            </a:extLst>
          </p:cNvPr>
          <p:cNvSpPr/>
          <p:nvPr/>
        </p:nvSpPr>
        <p:spPr>
          <a:xfrm>
            <a:off x="289355" y="233795"/>
            <a:ext cx="11613290" cy="6390409"/>
          </a:xfrm>
          <a:prstGeom prst="roundRect">
            <a:avLst>
              <a:gd name="adj" fmla="val 11649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30B224-68B0-DBC8-FC2E-D307DD24FF9A}"/>
              </a:ext>
            </a:extLst>
          </p:cNvPr>
          <p:cNvSpPr txBox="1">
            <a:spLocks/>
          </p:cNvSpPr>
          <p:nvPr/>
        </p:nvSpPr>
        <p:spPr>
          <a:xfrm>
            <a:off x="901059" y="2330725"/>
            <a:ext cx="10389884" cy="575096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endParaRPr lang="en-US" altLang="zh-CN" sz="2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b">
            <a:extLst>
              <a:ext uri="{FF2B5EF4-FFF2-40B4-BE49-F238E27FC236}">
                <a16:creationId xmlns:a16="http://schemas.microsoft.com/office/drawing/2014/main" id="{F5296BC3-829C-9A1D-50AF-014F4D96EF47}"/>
              </a:ext>
            </a:extLst>
          </p:cNvPr>
          <p:cNvSpPr/>
          <p:nvPr/>
        </p:nvSpPr>
        <p:spPr>
          <a:xfrm>
            <a:off x="783903" y="2563350"/>
            <a:ext cx="7597563" cy="3806323"/>
          </a:xfrm>
          <a:prstGeom prst="roundRect">
            <a:avLst/>
          </a:prstGeom>
          <a:solidFill>
            <a:srgbClr val="D4D5FF"/>
          </a:solidFill>
          <a:ln w="76200">
            <a:solidFill>
              <a:srgbClr val="00279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defRPr/>
            </a:pPr>
            <a:r>
              <a:rPr lang="vi-VN" sz="4400" b="1">
                <a:solidFill>
                  <a:srgbClr val="002795"/>
                </a:solidFill>
                <a:latin typeface="Calibri" panose="020F0502020204030204"/>
              </a:rPr>
              <a:t>	Sử dụng tiền hợp lí sẽ giúp chúng ta làm chủ cuộc sống, chủ động tiền bạc để thực hiện những dự định trong tương lai.</a:t>
            </a:r>
            <a:endParaRPr lang="vi-VN" sz="4400" b="1" dirty="0">
              <a:solidFill>
                <a:srgbClr val="002795"/>
              </a:solidFill>
              <a:latin typeface="Calibri" panose="020F0502020204030204"/>
            </a:endParaRPr>
          </a:p>
        </p:txBody>
      </p: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F2BFE476-967C-DF7C-3D39-8539C6D9E6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27359" r="26785" b="27995"/>
          <a:stretch/>
        </p:blipFill>
        <p:spPr>
          <a:xfrm>
            <a:off x="8660157" y="2747278"/>
            <a:ext cx="3323522" cy="319853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B87694B-282A-CB2C-1F69-1FD8CB913F88}"/>
              </a:ext>
            </a:extLst>
          </p:cNvPr>
          <p:cNvGrpSpPr/>
          <p:nvPr/>
        </p:nvGrpSpPr>
        <p:grpSpPr>
          <a:xfrm>
            <a:off x="1168720" y="234437"/>
            <a:ext cx="9854560" cy="2107632"/>
            <a:chOff x="1325852" y="280420"/>
            <a:chExt cx="9854560" cy="21076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D65263-CE62-0EDB-56B4-D1E87130E419}"/>
                </a:ext>
              </a:extLst>
            </p:cNvPr>
            <p:cNvGrpSpPr/>
            <p:nvPr/>
          </p:nvGrpSpPr>
          <p:grpSpPr>
            <a:xfrm>
              <a:off x="1325852" y="280420"/>
              <a:ext cx="9854560" cy="2107632"/>
              <a:chOff x="1447383" y="108679"/>
              <a:chExt cx="9854560" cy="21076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5D785C0-98BC-FF53-B98C-B69CB4655F2D}"/>
                  </a:ext>
                </a:extLst>
              </p:cNvPr>
              <p:cNvGrpSpPr/>
              <p:nvPr/>
            </p:nvGrpSpPr>
            <p:grpSpPr>
              <a:xfrm>
                <a:off x="1447383" y="108679"/>
                <a:ext cx="9854560" cy="2107632"/>
                <a:chOff x="1560733" y="110809"/>
                <a:chExt cx="9854560" cy="2107632"/>
              </a:xfrm>
            </p:grpSpPr>
            <p:pic>
              <p:nvPicPr>
                <p:cNvPr id="6" name="Picture 5" descr="A picture containing screenshot, line, design&#10;&#10;Description automatically generated">
                  <a:extLst>
                    <a:ext uri="{FF2B5EF4-FFF2-40B4-BE49-F238E27FC236}">
                      <a16:creationId xmlns:a16="http://schemas.microsoft.com/office/drawing/2014/main" id="{DF9F378F-8ABD-28BB-36F8-199936E20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87" t="36818" r="7677" b="37879"/>
                <a:stretch/>
              </p:blipFill>
              <p:spPr>
                <a:xfrm>
                  <a:off x="1598252" y="261479"/>
                  <a:ext cx="9817041" cy="1956962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pink piggy bank with black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C79A3AD-0223-F5FB-D6C2-569FC609EB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0733" y="1301448"/>
                  <a:ext cx="835376" cy="835376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pink piggy bank with black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054289B8-74A0-189A-8840-3E93BC883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216980" y="110809"/>
                  <a:ext cx="835376" cy="835376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EFBA35-008B-1E68-9B02-5AE59D533FEF}"/>
                  </a:ext>
                </a:extLst>
              </p:cNvPr>
              <p:cNvSpPr txBox="1"/>
              <p:nvPr/>
            </p:nvSpPr>
            <p:spPr>
              <a:xfrm>
                <a:off x="2044358" y="903733"/>
                <a:ext cx="87655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Nêu </a:t>
                </a:r>
                <a:r>
                  <a:rPr lang="en-US" sz="4000" b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ý</a:t>
                </a:r>
                <a:r>
                  <a:rPr lang="vi-VN" sz="4000" b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nghĩa của việc sử dụng tiền hợp lí: </a:t>
                </a:r>
              </a:p>
            </p:txBody>
          </p:sp>
        </p:grpSp>
        <p:pic>
          <p:nvPicPr>
            <p:cNvPr id="31" name="Picture 30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460D0E71-0801-B7AE-E2B5-81AF90519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014730" y="481823"/>
              <a:ext cx="443181" cy="426515"/>
            </a:xfrm>
            <a:prstGeom prst="rect">
              <a:avLst/>
            </a:prstGeom>
          </p:spPr>
        </p:pic>
        <p:pic>
          <p:nvPicPr>
            <p:cNvPr id="32" name="Picture 31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DCB3650-B169-A640-5A67-A6BCA482C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9794223" y="664718"/>
              <a:ext cx="443181" cy="426515"/>
            </a:xfrm>
            <a:prstGeom prst="rect">
              <a:avLst/>
            </a:prstGeom>
          </p:spPr>
        </p:pic>
        <p:pic>
          <p:nvPicPr>
            <p:cNvPr id="33" name="Picture 32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8BC36769-C470-DA0E-2165-2BA138B10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10168694" y="689008"/>
              <a:ext cx="443181" cy="426515"/>
            </a:xfrm>
            <a:prstGeom prst="rect">
              <a:avLst/>
            </a:prstGeom>
          </p:spPr>
        </p:pic>
        <p:pic>
          <p:nvPicPr>
            <p:cNvPr id="34" name="Picture 33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2C924E-5CAD-F71E-1D31-76A77A016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2412043" y="1803071"/>
              <a:ext cx="443181" cy="426515"/>
            </a:xfrm>
            <a:prstGeom prst="rect">
              <a:avLst/>
            </a:prstGeom>
          </p:spPr>
        </p:pic>
        <p:pic>
          <p:nvPicPr>
            <p:cNvPr id="35" name="Picture 34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C8551D7-9FD0-EC8F-8563-68850AECA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2264965" y="1694314"/>
              <a:ext cx="443181" cy="426515"/>
            </a:xfrm>
            <a:prstGeom prst="rect">
              <a:avLst/>
            </a:prstGeom>
          </p:spPr>
        </p:pic>
        <p:pic>
          <p:nvPicPr>
            <p:cNvPr id="36" name="Picture 3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8B81C94-B4F9-ABF8-7156-F8CED84D3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6" t="27359" r="26785" b="27995"/>
            <a:stretch/>
          </p:blipFill>
          <p:spPr>
            <a:xfrm>
              <a:off x="2034885" y="1803897"/>
              <a:ext cx="443181" cy="426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817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F9451-6280-3A00-C3FB-3B729355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5" name="Picture 4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93D45C7F-433F-1A7E-0AB4-87BF7F4A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9" name="Picture 8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693FC049-4595-BC3B-97D6-DA9854673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DE574E-C738-DAB5-C048-B66A34BC8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AB7AD86C-F3D6-B49D-7888-A6F2127EA991}"/>
              </a:ext>
            </a:extLst>
          </p:cNvPr>
          <p:cNvSpPr/>
          <p:nvPr/>
        </p:nvSpPr>
        <p:spPr>
          <a:xfrm>
            <a:off x="279730" y="233795"/>
            <a:ext cx="11613290" cy="6390409"/>
          </a:xfrm>
          <a:prstGeom prst="roundRect">
            <a:avLst>
              <a:gd name="adj" fmla="val 11649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30B224-68B0-DBC8-FC2E-D307DD24FF9A}"/>
              </a:ext>
            </a:extLst>
          </p:cNvPr>
          <p:cNvSpPr txBox="1">
            <a:spLocks/>
          </p:cNvSpPr>
          <p:nvPr/>
        </p:nvSpPr>
        <p:spPr>
          <a:xfrm>
            <a:off x="901059" y="2330725"/>
            <a:ext cx="10389884" cy="575096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endParaRPr lang="en-US" altLang="zh-CN" sz="29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Picture 3" descr="A pink piggy bank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BA73BDF-04B5-B09F-D1C4-9972AA9C9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0" y="2544421"/>
            <a:ext cx="4013096" cy="4013096"/>
          </a:xfrm>
          <a:prstGeom prst="rect">
            <a:avLst/>
          </a:prstGeom>
        </p:spPr>
      </p:pic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71BECB49-5D6B-A217-44F2-B3BE88CE5AF0}"/>
              </a:ext>
            </a:extLst>
          </p:cNvPr>
          <p:cNvSpPr/>
          <p:nvPr/>
        </p:nvSpPr>
        <p:spPr>
          <a:xfrm>
            <a:off x="4826436" y="2471684"/>
            <a:ext cx="4434933" cy="2590194"/>
          </a:xfrm>
          <a:prstGeom prst="wedgeEllipseCallout">
            <a:avLst>
              <a:gd name="adj1" fmla="val 54781"/>
              <a:gd name="adj2" fmla="val 40173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 ơn các bạn đã giúp mình nhé!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622AFC-2431-356E-6999-81A54D77D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61369" y="2667070"/>
            <a:ext cx="2982191" cy="4203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17790-C221-C8EE-CF1F-A8337EB4BD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7485" y="597040"/>
            <a:ext cx="559661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72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child art, furniture&#10;&#10;Description automatically generated">
            <a:extLst>
              <a:ext uri="{FF2B5EF4-FFF2-40B4-BE49-F238E27FC236}">
                <a16:creationId xmlns:a16="http://schemas.microsoft.com/office/drawing/2014/main" id="{6BFBD9D0-A9B9-C422-5EBA-5B40FFC5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F6F02B-1A06-2738-67E1-E5B7058D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21" y="178311"/>
            <a:ext cx="8932613" cy="4035563"/>
          </a:xfrm>
          <a:prstGeom prst="rect">
            <a:avLst/>
          </a:prstGeom>
        </p:spPr>
      </p:pic>
      <p:pic>
        <p:nvPicPr>
          <p:cNvPr id="10" name="Picture 9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61E449EB-862D-AA4F-4D2B-B6F0AEB4A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60" y="2693474"/>
            <a:ext cx="4104162" cy="4076710"/>
          </a:xfrm>
          <a:prstGeom prst="rect">
            <a:avLst/>
          </a:prstGeom>
        </p:spPr>
      </p:pic>
      <p:pic>
        <p:nvPicPr>
          <p:cNvPr id="3" name="Picture 2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7F785972-F390-9A40-A764-644EE15185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06" y="1440377"/>
            <a:ext cx="8291858" cy="19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8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BFDF86-15BA-A2B9-7823-ED4E389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" y="0"/>
            <a:ext cx="12188065" cy="6859525"/>
          </a:xfrm>
          <a:prstGeom prst="rect">
            <a:avLst/>
          </a:prstGeom>
        </p:spPr>
      </p:pic>
      <p:pic>
        <p:nvPicPr>
          <p:cNvPr id="14" name="Picture 13" descr="A picture containing text, book, shelving, screenshot&#10;&#10;Description automatically generated">
            <a:extLst>
              <a:ext uri="{FF2B5EF4-FFF2-40B4-BE49-F238E27FC236}">
                <a16:creationId xmlns:a16="http://schemas.microsoft.com/office/drawing/2014/main" id="{A0906548-5D60-98FB-CFAD-014DEE5A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3586"/>
          <a:stretch/>
        </p:blipFill>
        <p:spPr>
          <a:xfrm>
            <a:off x="2642123" y="358007"/>
            <a:ext cx="3374843" cy="4410686"/>
          </a:xfrm>
          <a:prstGeom prst="rect">
            <a:avLst/>
          </a:prstGeom>
        </p:spPr>
      </p:pic>
      <p:pic>
        <p:nvPicPr>
          <p:cNvPr id="16" name="Picture 15" descr="A shelf with potted plants&#10;&#10;Description automatically generated with low confidence">
            <a:extLst>
              <a:ext uri="{FF2B5EF4-FFF2-40B4-BE49-F238E27FC236}">
                <a16:creationId xmlns:a16="http://schemas.microsoft.com/office/drawing/2014/main" id="{1D0421C6-15B6-6460-610C-B32E3979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9504"/>
          <a:stretch/>
        </p:blipFill>
        <p:spPr>
          <a:xfrm>
            <a:off x="6474166" y="0"/>
            <a:ext cx="2982192" cy="47686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B0217A-BE45-FDA2-DAF6-877E131F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16" y="3803074"/>
            <a:ext cx="10401299" cy="29718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A29B317-E98B-602F-179E-E3417DA34D1C}"/>
              </a:ext>
            </a:extLst>
          </p:cNvPr>
          <p:cNvSpPr/>
          <p:nvPr/>
        </p:nvSpPr>
        <p:spPr>
          <a:xfrm>
            <a:off x="180392" y="261086"/>
            <a:ext cx="11831216" cy="6475445"/>
          </a:xfrm>
          <a:prstGeom prst="roundRect">
            <a:avLst>
              <a:gd name="adj" fmla="val 13084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FA8A1E-9C56-A258-8565-10AC2642B46B}"/>
              </a:ext>
            </a:extLst>
          </p:cNvPr>
          <p:cNvGrpSpPr/>
          <p:nvPr/>
        </p:nvGrpSpPr>
        <p:grpSpPr>
          <a:xfrm>
            <a:off x="0" y="235013"/>
            <a:ext cx="12037469" cy="1444968"/>
            <a:chOff x="1041331" y="460162"/>
            <a:chExt cx="12037469" cy="1444968"/>
          </a:xfrm>
        </p:grpSpPr>
        <p:sp>
          <p:nvSpPr>
            <p:cNvPr id="10" name="椭圆 31">
              <a:extLst>
                <a:ext uri="{FF2B5EF4-FFF2-40B4-BE49-F238E27FC236}">
                  <a16:creationId xmlns:a16="http://schemas.microsoft.com/office/drawing/2014/main" id="{65E3ECC7-D788-0BC3-14EA-113E70994A98}"/>
                </a:ext>
              </a:extLst>
            </p:cNvPr>
            <p:cNvSpPr/>
            <p:nvPr/>
          </p:nvSpPr>
          <p:spPr>
            <a:xfrm rot="10800000" flipH="1">
              <a:off x="1573762" y="460162"/>
              <a:ext cx="11279938" cy="1188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6">
                <a:lumMod val="20000"/>
                <a:lumOff val="80000"/>
                <a:alpha val="83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85" dirty="0">
                <a:solidFill>
                  <a:prstClr val="white"/>
                </a:solidFill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15" name="Hộp Văn bản 9">
              <a:extLst>
                <a:ext uri="{FF2B5EF4-FFF2-40B4-BE49-F238E27FC236}">
                  <a16:creationId xmlns:a16="http://schemas.microsoft.com/office/drawing/2014/main" id="{4249A2F0-73A6-71DF-176A-AA290878232A}"/>
                </a:ext>
              </a:extLst>
            </p:cNvPr>
            <p:cNvSpPr txBox="1"/>
            <p:nvPr/>
          </p:nvSpPr>
          <p:spPr>
            <a:xfrm flipH="1">
              <a:off x="2586838" y="658586"/>
              <a:ext cx="104919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2.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 tình huống và thực hiện yêu cầu</a:t>
              </a:r>
            </a:p>
          </p:txBody>
        </p:sp>
        <p:pic>
          <p:nvPicPr>
            <p:cNvPr id="4" name="Hình ảnh 29">
              <a:extLst>
                <a:ext uri="{FF2B5EF4-FFF2-40B4-BE49-F238E27FC236}">
                  <a16:creationId xmlns:a16="http://schemas.microsoft.com/office/drawing/2014/main" id="{99BB52AD-0017-EB57-3A5C-5943A539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31" y="869211"/>
              <a:ext cx="1261483" cy="103591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3022EE5-85B4-737B-2AF4-AC226A1BB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82" y="1809684"/>
            <a:ext cx="112014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9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769</TotalTime>
  <Words>598</Words>
  <Application>Microsoft Office PowerPoint</Application>
  <PresentationFormat>Widescreen</PresentationFormat>
  <Paragraphs>69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</vt:lpstr>
      <vt:lpstr>等线</vt:lpstr>
      <vt:lpstr>iCiel Pony</vt:lpstr>
      <vt:lpstr>SVN-Gretoon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hien tran 0353095025</cp:lastModifiedBy>
  <cp:revision>1</cp:revision>
  <dcterms:created xsi:type="dcterms:W3CDTF">2023-05-23T09:38:02Z</dcterms:created>
  <dcterms:modified xsi:type="dcterms:W3CDTF">2025-04-19T15:01:08Z</dcterms:modified>
  <cp:category>9Slide.vn</cp:category>
</cp:coreProperties>
</file>